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8" r:id="rId1"/>
  </p:sldMasterIdLst>
  <p:notesMasterIdLst>
    <p:notesMasterId r:id="rId17"/>
  </p:notesMasterIdLst>
  <p:sldIdLst>
    <p:sldId id="256" r:id="rId2"/>
    <p:sldId id="258" r:id="rId3"/>
    <p:sldId id="298" r:id="rId4"/>
    <p:sldId id="299" r:id="rId5"/>
    <p:sldId id="295" r:id="rId6"/>
    <p:sldId id="261" r:id="rId7"/>
    <p:sldId id="296" r:id="rId8"/>
    <p:sldId id="297" r:id="rId9"/>
    <p:sldId id="262" r:id="rId10"/>
    <p:sldId id="264" r:id="rId11"/>
    <p:sldId id="265" r:id="rId12"/>
    <p:sldId id="266" r:id="rId13"/>
    <p:sldId id="300" r:id="rId14"/>
    <p:sldId id="301" r:id="rId15"/>
    <p:sldId id="278" r:id="rId16"/>
  </p:sldIdLst>
  <p:sldSz cx="9144000" cy="5143500" type="screen16x9"/>
  <p:notesSz cx="6858000" cy="9144000"/>
  <p:embeddedFontLst>
    <p:embeddedFont>
      <p:font typeface="Catamaran" charset="0"/>
      <p:regular r:id="rId18"/>
      <p:bold r:id="rId19"/>
    </p:embeddedFont>
    <p:embeddedFont>
      <p:font typeface="Arvo" charset="0"/>
      <p:regular r:id="rId20"/>
      <p:bold r:id="rId21"/>
      <p:italic r:id="rId22"/>
      <p:boldItalic r:id="rId23"/>
    </p:embeddedFont>
    <p:embeddedFont>
      <p:font typeface="Catamaran Thin" charset="0"/>
      <p:regular r:id="rId24"/>
      <p:bold r:id="rId25"/>
    </p:embeddedFont>
    <p:embeddedFont>
      <p:font typeface="Roboto Condensed" charset="0"/>
      <p:regular r:id="rId26"/>
      <p:bold r:id="rId27"/>
      <p:italic r:id="rId28"/>
      <p:boldItalic r:id="rId29"/>
    </p:embeddedFont>
    <p:embeddedFont>
      <p:font typeface="Calibri" pitchFamily="34" charset="0"/>
      <p:regular r:id="rId30"/>
      <p:bold r:id="rId31"/>
      <p:italic r:id="rId32"/>
      <p:boldItalic r:id="rId3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93EC2C83-4F27-46E9-AB52-EA9CB43B9D6F}">
  <a:tblStyle styleId="{93EC2C83-4F27-46E9-AB52-EA9CB43B9D6F}"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477553AC-1573-4A18-AE2D-678138A4FA22}"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99" d="100"/>
          <a:sy n="99" d="100"/>
        </p:scale>
        <p:origin x="-546" y="-7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font" Target="fonts/font9.fntdata"/><Relationship Id="rId3" Type="http://schemas.openxmlformats.org/officeDocument/2006/relationships/slide" Target="slides/slide2.xml"/><Relationship Id="rId21" Type="http://schemas.openxmlformats.org/officeDocument/2006/relationships/font" Target="fonts/font4.fntdata"/><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font" Target="fonts/font8.fntdata"/><Relationship Id="rId33" Type="http://schemas.openxmlformats.org/officeDocument/2006/relationships/font" Target="fonts/font16.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3.fntdata"/><Relationship Id="rId29" Type="http://schemas.openxmlformats.org/officeDocument/2006/relationships/font" Target="fonts/font1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7.fntdata"/><Relationship Id="rId32" Type="http://schemas.openxmlformats.org/officeDocument/2006/relationships/font" Target="fonts/font15.fntdata"/><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6.fntdata"/><Relationship Id="rId28" Type="http://schemas.openxmlformats.org/officeDocument/2006/relationships/font" Target="fonts/font11.fntdata"/><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2.fntdata"/><Relationship Id="rId31" Type="http://schemas.openxmlformats.org/officeDocument/2006/relationships/font" Target="fonts/font1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 Id="rId27" Type="http://schemas.openxmlformats.org/officeDocument/2006/relationships/font" Target="fonts/font10.fntdata"/><Relationship Id="rId30" Type="http://schemas.openxmlformats.org/officeDocument/2006/relationships/font" Target="fonts/font13.fntdata"/><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extLst>
      <p:ext uri="{BB962C8B-B14F-4D97-AF65-F5344CB8AC3E}">
        <p14:creationId xmlns:p14="http://schemas.microsoft.com/office/powerpoint/2010/main" val="1547438909"/>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6" name="Google Shape;196;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g35f391192_0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3" name="Google Shape;283;g35f391192_0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Google Shape;296;g35f391192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7" name="Google Shape;297;g35f391192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p:cNvGrpSpPr/>
        <p:nvPr/>
      </p:nvGrpSpPr>
      <p:grpSpPr>
        <a:xfrm>
          <a:off x="0" y="0"/>
          <a:ext cx="0" cy="0"/>
          <a:chOff x="0" y="0"/>
          <a:chExt cx="0" cy="0"/>
        </a:xfrm>
      </p:grpSpPr>
      <p:sp>
        <p:nvSpPr>
          <p:cNvPr id="307" name="Google Shape;307;g35f391192_0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8" name="Google Shape;308;g35f391192_0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5"/>
        <p:cNvGrpSpPr/>
        <p:nvPr/>
      </p:nvGrpSpPr>
      <p:grpSpPr>
        <a:xfrm>
          <a:off x="0" y="0"/>
          <a:ext cx="0" cy="0"/>
          <a:chOff x="0" y="0"/>
          <a:chExt cx="0" cy="0"/>
        </a:xfrm>
      </p:grpSpPr>
      <p:sp>
        <p:nvSpPr>
          <p:cNvPr id="386" name="Google Shape;386;g35ed75ccf_0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7" name="Google Shape;387;g35ed75ccf_0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4"/>
        <p:cNvGrpSpPr/>
        <p:nvPr/>
      </p:nvGrpSpPr>
      <p:grpSpPr>
        <a:xfrm>
          <a:off x="0" y="0"/>
          <a:ext cx="0" cy="0"/>
          <a:chOff x="0" y="0"/>
          <a:chExt cx="0" cy="0"/>
        </a:xfrm>
      </p:grpSpPr>
      <p:sp>
        <p:nvSpPr>
          <p:cNvPr id="415" name="Google Shape;415;g35ed75ccf_0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6" name="Google Shape;416;g35ed75ccf_0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0"/>
        <p:cNvGrpSpPr/>
        <p:nvPr/>
      </p:nvGrpSpPr>
      <p:grpSpPr>
        <a:xfrm>
          <a:off x="0" y="0"/>
          <a:ext cx="0" cy="0"/>
          <a:chOff x="0" y="0"/>
          <a:chExt cx="0" cy="0"/>
        </a:xfrm>
      </p:grpSpPr>
      <p:sp>
        <p:nvSpPr>
          <p:cNvPr id="501" name="Google Shape;501;gd9c6d70173_1_13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2" name="Google Shape;502;gd9c6d70173_1_13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6" name="Google Shape;216;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g35f391192_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7" name="Google Shape;227;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2" name="Google Shape;202;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2" name="Google Shape;202;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7" name="Google Shape;237;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7" name="Google Shape;237;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7" name="Google Shape;237;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9" name="Google Shape;249;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bg>
      <p:bgPr>
        <a:solidFill>
          <a:schemeClr val="accent1"/>
        </a:solidFill>
        <a:effectLst/>
      </p:bgPr>
    </p:bg>
    <p:spTree>
      <p:nvGrpSpPr>
        <p:cNvPr id="1" name="Shape 9"/>
        <p:cNvGrpSpPr/>
        <p:nvPr/>
      </p:nvGrpSpPr>
      <p:grpSpPr>
        <a:xfrm>
          <a:off x="0" y="0"/>
          <a:ext cx="0" cy="0"/>
          <a:chOff x="0" y="0"/>
          <a:chExt cx="0" cy="0"/>
        </a:xfrm>
      </p:grpSpPr>
      <p:grpSp>
        <p:nvGrpSpPr>
          <p:cNvPr id="10" name="Google Shape;10;p2"/>
          <p:cNvGrpSpPr/>
          <p:nvPr/>
        </p:nvGrpSpPr>
        <p:grpSpPr>
          <a:xfrm>
            <a:off x="-981075" y="-78100"/>
            <a:ext cx="11516344" cy="5221552"/>
            <a:chOff x="-981075" y="-78100"/>
            <a:chExt cx="11516344" cy="5221552"/>
          </a:xfrm>
        </p:grpSpPr>
        <p:sp>
          <p:nvSpPr>
            <p:cNvPr id="11" name="Google Shape;11;p2"/>
            <p:cNvSpPr/>
            <p:nvPr/>
          </p:nvSpPr>
          <p:spPr>
            <a:xfrm rot="10800000">
              <a:off x="4304464" y="-3"/>
              <a:ext cx="2002536" cy="734878"/>
            </a:xfrm>
            <a:custGeom>
              <a:avLst/>
              <a:gdLst/>
              <a:ahLst/>
              <a:cxnLst/>
              <a:rect l="l" t="t" r="r" b="b"/>
              <a:pathLst>
                <a:path w="21600" h="21175" extrusionOk="0">
                  <a:moveTo>
                    <a:pt x="21600" y="21175"/>
                  </a:moveTo>
                  <a:lnTo>
                    <a:pt x="21600" y="20652"/>
                  </a:lnTo>
                  <a:cubicBezTo>
                    <a:pt x="21600" y="17251"/>
                    <a:pt x="20920" y="14109"/>
                    <a:pt x="19815" y="12409"/>
                  </a:cubicBezTo>
                  <a:lnTo>
                    <a:pt x="12585" y="1274"/>
                  </a:lnTo>
                  <a:cubicBezTo>
                    <a:pt x="11480" y="-425"/>
                    <a:pt x="10120" y="-425"/>
                    <a:pt x="9015" y="1274"/>
                  </a:cubicBezTo>
                  <a:lnTo>
                    <a:pt x="1785" y="12409"/>
                  </a:lnTo>
                  <a:cubicBezTo>
                    <a:pt x="680" y="14108"/>
                    <a:pt x="0" y="17251"/>
                    <a:pt x="0" y="20652"/>
                  </a:cubicBezTo>
                  <a:lnTo>
                    <a:pt x="0" y="21175"/>
                  </a:lnTo>
                  <a:close/>
                </a:path>
              </a:pathLst>
            </a:custGeom>
            <a:solidFill>
              <a:srgbClr val="4F0089">
                <a:alpha val="15080"/>
              </a:srgbClr>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i="0" u="none" strike="noStrike" cap="none">
                <a:solidFill>
                  <a:srgbClr val="000000"/>
                </a:solidFill>
              </a:endParaRPr>
            </a:p>
          </p:txBody>
        </p:sp>
        <p:sp>
          <p:nvSpPr>
            <p:cNvPr id="12" name="Google Shape;12;p2"/>
            <p:cNvSpPr/>
            <p:nvPr/>
          </p:nvSpPr>
          <p:spPr>
            <a:xfrm rot="10800000">
              <a:off x="6419277" y="-3"/>
              <a:ext cx="2002536" cy="734878"/>
            </a:xfrm>
            <a:custGeom>
              <a:avLst/>
              <a:gdLst/>
              <a:ahLst/>
              <a:cxnLst/>
              <a:rect l="l" t="t" r="r" b="b"/>
              <a:pathLst>
                <a:path w="21600" h="21175" extrusionOk="0">
                  <a:moveTo>
                    <a:pt x="21600" y="21175"/>
                  </a:moveTo>
                  <a:lnTo>
                    <a:pt x="21600" y="20652"/>
                  </a:lnTo>
                  <a:cubicBezTo>
                    <a:pt x="21600" y="17251"/>
                    <a:pt x="20920" y="14109"/>
                    <a:pt x="19815" y="12409"/>
                  </a:cubicBezTo>
                  <a:lnTo>
                    <a:pt x="12585" y="1274"/>
                  </a:lnTo>
                  <a:cubicBezTo>
                    <a:pt x="11480" y="-425"/>
                    <a:pt x="10120" y="-425"/>
                    <a:pt x="9015" y="1274"/>
                  </a:cubicBezTo>
                  <a:lnTo>
                    <a:pt x="1785" y="12409"/>
                  </a:lnTo>
                  <a:cubicBezTo>
                    <a:pt x="680" y="14108"/>
                    <a:pt x="0" y="17251"/>
                    <a:pt x="0" y="20652"/>
                  </a:cubicBezTo>
                  <a:lnTo>
                    <a:pt x="0" y="21175"/>
                  </a:lnTo>
                  <a:close/>
                </a:path>
              </a:pathLst>
            </a:custGeom>
            <a:solidFill>
              <a:srgbClr val="FFFFFF">
                <a:alpha val="10060"/>
              </a:srgbClr>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i="0" u="none" strike="noStrike" cap="none">
                <a:solidFill>
                  <a:srgbClr val="000000"/>
                </a:solidFill>
              </a:endParaRPr>
            </a:p>
          </p:txBody>
        </p:sp>
        <p:sp>
          <p:nvSpPr>
            <p:cNvPr id="13" name="Google Shape;13;p2"/>
            <p:cNvSpPr/>
            <p:nvPr/>
          </p:nvSpPr>
          <p:spPr>
            <a:xfrm rot="10800000">
              <a:off x="2189989" y="-3"/>
              <a:ext cx="2002536" cy="734878"/>
            </a:xfrm>
            <a:custGeom>
              <a:avLst/>
              <a:gdLst/>
              <a:ahLst/>
              <a:cxnLst/>
              <a:rect l="l" t="t" r="r" b="b"/>
              <a:pathLst>
                <a:path w="21600" h="21175" extrusionOk="0">
                  <a:moveTo>
                    <a:pt x="21600" y="21175"/>
                  </a:moveTo>
                  <a:lnTo>
                    <a:pt x="21600" y="20652"/>
                  </a:lnTo>
                  <a:cubicBezTo>
                    <a:pt x="21600" y="17251"/>
                    <a:pt x="20920" y="14109"/>
                    <a:pt x="19815" y="12409"/>
                  </a:cubicBezTo>
                  <a:lnTo>
                    <a:pt x="12585" y="1274"/>
                  </a:lnTo>
                  <a:cubicBezTo>
                    <a:pt x="11480" y="-425"/>
                    <a:pt x="10120" y="-425"/>
                    <a:pt x="9015" y="1274"/>
                  </a:cubicBezTo>
                  <a:lnTo>
                    <a:pt x="1785" y="12409"/>
                  </a:lnTo>
                  <a:cubicBezTo>
                    <a:pt x="680" y="14108"/>
                    <a:pt x="0" y="17251"/>
                    <a:pt x="0" y="20652"/>
                  </a:cubicBezTo>
                  <a:lnTo>
                    <a:pt x="0" y="21175"/>
                  </a:lnTo>
                  <a:close/>
                </a:path>
              </a:pathLst>
            </a:custGeom>
            <a:solidFill>
              <a:srgbClr val="FFFFFF">
                <a:alpha val="10060"/>
              </a:srgbClr>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i="0" u="none" strike="noStrike" cap="none">
                <a:solidFill>
                  <a:srgbClr val="000000"/>
                </a:solidFill>
              </a:endParaRPr>
            </a:p>
          </p:txBody>
        </p:sp>
        <p:sp>
          <p:nvSpPr>
            <p:cNvPr id="14" name="Google Shape;14;p2"/>
            <p:cNvSpPr/>
            <p:nvPr/>
          </p:nvSpPr>
          <p:spPr>
            <a:xfrm>
              <a:off x="1133400" y="4039228"/>
              <a:ext cx="2001186" cy="1104224"/>
            </a:xfrm>
            <a:custGeom>
              <a:avLst/>
              <a:gdLst/>
              <a:ahLst/>
              <a:cxnLst/>
              <a:rect l="l" t="t" r="r" b="b"/>
              <a:pathLst>
                <a:path w="21600" h="21315" extrusionOk="0">
                  <a:moveTo>
                    <a:pt x="21600" y="21315"/>
                  </a:moveTo>
                  <a:lnTo>
                    <a:pt x="21600" y="13849"/>
                  </a:lnTo>
                  <a:cubicBezTo>
                    <a:pt x="21600" y="11569"/>
                    <a:pt x="20920" y="9461"/>
                    <a:pt x="19816" y="8321"/>
                  </a:cubicBezTo>
                  <a:lnTo>
                    <a:pt x="12585" y="855"/>
                  </a:lnTo>
                  <a:cubicBezTo>
                    <a:pt x="11480" y="-285"/>
                    <a:pt x="10120" y="-285"/>
                    <a:pt x="9015" y="855"/>
                  </a:cubicBezTo>
                  <a:lnTo>
                    <a:pt x="1785" y="8321"/>
                  </a:lnTo>
                  <a:cubicBezTo>
                    <a:pt x="680" y="9461"/>
                    <a:pt x="0" y="11569"/>
                    <a:pt x="0" y="13849"/>
                  </a:cubicBezTo>
                  <a:lnTo>
                    <a:pt x="0" y="21315"/>
                  </a:lnTo>
                  <a:close/>
                </a:path>
              </a:pathLst>
            </a:custGeom>
            <a:solidFill>
              <a:srgbClr val="4F0089">
                <a:alpha val="15080"/>
              </a:srgbClr>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i="0" u="none" strike="noStrike" cap="none">
                <a:solidFill>
                  <a:srgbClr val="000000"/>
                </a:solidFill>
              </a:endParaRPr>
            </a:p>
          </p:txBody>
        </p:sp>
        <p:sp>
          <p:nvSpPr>
            <p:cNvPr id="15" name="Google Shape;15;p2"/>
            <p:cNvSpPr/>
            <p:nvPr/>
          </p:nvSpPr>
          <p:spPr>
            <a:xfrm>
              <a:off x="3247913" y="4039228"/>
              <a:ext cx="2001186" cy="1104224"/>
            </a:xfrm>
            <a:custGeom>
              <a:avLst/>
              <a:gdLst/>
              <a:ahLst/>
              <a:cxnLst/>
              <a:rect l="l" t="t" r="r" b="b"/>
              <a:pathLst>
                <a:path w="21600" h="21315" extrusionOk="0">
                  <a:moveTo>
                    <a:pt x="21600" y="21315"/>
                  </a:moveTo>
                  <a:lnTo>
                    <a:pt x="21600" y="13849"/>
                  </a:lnTo>
                  <a:cubicBezTo>
                    <a:pt x="21600" y="11569"/>
                    <a:pt x="20920" y="9461"/>
                    <a:pt x="19816" y="8321"/>
                  </a:cubicBezTo>
                  <a:lnTo>
                    <a:pt x="12585" y="855"/>
                  </a:lnTo>
                  <a:cubicBezTo>
                    <a:pt x="11480" y="-285"/>
                    <a:pt x="10120" y="-285"/>
                    <a:pt x="9015" y="855"/>
                  </a:cubicBezTo>
                  <a:lnTo>
                    <a:pt x="1785" y="8321"/>
                  </a:lnTo>
                  <a:cubicBezTo>
                    <a:pt x="680" y="9461"/>
                    <a:pt x="0" y="11569"/>
                    <a:pt x="0" y="13849"/>
                  </a:cubicBezTo>
                  <a:lnTo>
                    <a:pt x="0" y="21315"/>
                  </a:lnTo>
                  <a:close/>
                </a:path>
              </a:pathLst>
            </a:custGeom>
            <a:solidFill>
              <a:srgbClr val="FFFFFF">
                <a:alpha val="10060"/>
              </a:srgbClr>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i="0" u="none" strike="noStrike" cap="none">
                <a:solidFill>
                  <a:srgbClr val="000000"/>
                </a:solidFill>
              </a:endParaRPr>
            </a:p>
          </p:txBody>
        </p:sp>
        <p:sp>
          <p:nvSpPr>
            <p:cNvPr id="16" name="Google Shape;16;p2"/>
            <p:cNvSpPr/>
            <p:nvPr/>
          </p:nvSpPr>
          <p:spPr>
            <a:xfrm>
              <a:off x="7476888" y="4039228"/>
              <a:ext cx="2001186" cy="1104224"/>
            </a:xfrm>
            <a:custGeom>
              <a:avLst/>
              <a:gdLst/>
              <a:ahLst/>
              <a:cxnLst/>
              <a:rect l="l" t="t" r="r" b="b"/>
              <a:pathLst>
                <a:path w="21600" h="21315" extrusionOk="0">
                  <a:moveTo>
                    <a:pt x="21600" y="21315"/>
                  </a:moveTo>
                  <a:lnTo>
                    <a:pt x="21600" y="13849"/>
                  </a:lnTo>
                  <a:cubicBezTo>
                    <a:pt x="21600" y="11569"/>
                    <a:pt x="20920" y="9461"/>
                    <a:pt x="19816" y="8321"/>
                  </a:cubicBezTo>
                  <a:lnTo>
                    <a:pt x="12585" y="855"/>
                  </a:lnTo>
                  <a:cubicBezTo>
                    <a:pt x="11480" y="-285"/>
                    <a:pt x="10120" y="-285"/>
                    <a:pt x="9015" y="855"/>
                  </a:cubicBezTo>
                  <a:lnTo>
                    <a:pt x="1785" y="8321"/>
                  </a:lnTo>
                  <a:cubicBezTo>
                    <a:pt x="680" y="9461"/>
                    <a:pt x="0" y="11569"/>
                    <a:pt x="0" y="13849"/>
                  </a:cubicBezTo>
                  <a:lnTo>
                    <a:pt x="0" y="21315"/>
                  </a:lnTo>
                  <a:close/>
                </a:path>
              </a:pathLst>
            </a:custGeom>
            <a:solidFill>
              <a:srgbClr val="FFFFFF">
                <a:alpha val="10060"/>
              </a:srgbClr>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i="0" u="none" strike="noStrike" cap="none">
                <a:solidFill>
                  <a:srgbClr val="000000"/>
                </a:solidFill>
              </a:endParaRPr>
            </a:p>
          </p:txBody>
        </p:sp>
        <p:sp>
          <p:nvSpPr>
            <p:cNvPr id="17" name="Google Shape;17;p2"/>
            <p:cNvSpPr/>
            <p:nvPr/>
          </p:nvSpPr>
          <p:spPr>
            <a:xfrm>
              <a:off x="76200" y="2200888"/>
              <a:ext cx="2001163" cy="2208980"/>
            </a:xfrm>
            <a:custGeom>
              <a:avLst/>
              <a:gdLst/>
              <a:ahLst/>
              <a:cxnLst/>
              <a:rect l="l" t="t" r="r" b="b"/>
              <a:pathLst>
                <a:path w="21598" h="21315" extrusionOk="0">
                  <a:moveTo>
                    <a:pt x="21599" y="14389"/>
                  </a:moveTo>
                  <a:lnTo>
                    <a:pt x="21599" y="6924"/>
                  </a:lnTo>
                  <a:cubicBezTo>
                    <a:pt x="21599" y="5784"/>
                    <a:pt x="20918" y="4730"/>
                    <a:pt x="19814" y="4161"/>
                  </a:cubicBezTo>
                  <a:lnTo>
                    <a:pt x="12583" y="428"/>
                  </a:lnTo>
                  <a:cubicBezTo>
                    <a:pt x="11478" y="-142"/>
                    <a:pt x="10118" y="-142"/>
                    <a:pt x="9013" y="428"/>
                  </a:cubicBezTo>
                  <a:lnTo>
                    <a:pt x="1783" y="4161"/>
                  </a:lnTo>
                  <a:cubicBezTo>
                    <a:pt x="679" y="4731"/>
                    <a:pt x="0" y="5784"/>
                    <a:pt x="0" y="6924"/>
                  </a:cubicBezTo>
                  <a:lnTo>
                    <a:pt x="0" y="14392"/>
                  </a:lnTo>
                  <a:cubicBezTo>
                    <a:pt x="1" y="15532"/>
                    <a:pt x="681" y="16585"/>
                    <a:pt x="1785" y="17155"/>
                  </a:cubicBezTo>
                  <a:lnTo>
                    <a:pt x="9016" y="20888"/>
                  </a:lnTo>
                  <a:cubicBezTo>
                    <a:pt x="10120" y="21458"/>
                    <a:pt x="11481" y="21458"/>
                    <a:pt x="12585" y="20888"/>
                  </a:cubicBezTo>
                  <a:lnTo>
                    <a:pt x="19816" y="17155"/>
                  </a:lnTo>
                  <a:cubicBezTo>
                    <a:pt x="20920" y="16584"/>
                    <a:pt x="21600" y="15530"/>
                    <a:pt x="21599" y="14389"/>
                  </a:cubicBezTo>
                  <a:close/>
                </a:path>
              </a:pathLst>
            </a:custGeom>
            <a:solidFill>
              <a:srgbClr val="FFFFFF">
                <a:alpha val="10060"/>
              </a:srgbClr>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i="0" u="none" strike="noStrike" cap="none">
                <a:solidFill>
                  <a:srgbClr val="000000"/>
                </a:solidFill>
              </a:endParaRPr>
            </a:p>
          </p:txBody>
        </p:sp>
        <p:sp>
          <p:nvSpPr>
            <p:cNvPr id="18" name="Google Shape;18;p2"/>
            <p:cNvSpPr/>
            <p:nvPr/>
          </p:nvSpPr>
          <p:spPr>
            <a:xfrm>
              <a:off x="2190677" y="2200888"/>
              <a:ext cx="2001163" cy="2208980"/>
            </a:xfrm>
            <a:custGeom>
              <a:avLst/>
              <a:gdLst/>
              <a:ahLst/>
              <a:cxnLst/>
              <a:rect l="l" t="t" r="r" b="b"/>
              <a:pathLst>
                <a:path w="21598" h="21315" extrusionOk="0">
                  <a:moveTo>
                    <a:pt x="21599" y="14389"/>
                  </a:moveTo>
                  <a:lnTo>
                    <a:pt x="21599" y="6924"/>
                  </a:lnTo>
                  <a:cubicBezTo>
                    <a:pt x="21599" y="5784"/>
                    <a:pt x="20918" y="4730"/>
                    <a:pt x="19814" y="4161"/>
                  </a:cubicBezTo>
                  <a:lnTo>
                    <a:pt x="12583" y="428"/>
                  </a:lnTo>
                  <a:cubicBezTo>
                    <a:pt x="11478" y="-142"/>
                    <a:pt x="10118" y="-142"/>
                    <a:pt x="9013" y="428"/>
                  </a:cubicBezTo>
                  <a:lnTo>
                    <a:pt x="1783" y="4161"/>
                  </a:lnTo>
                  <a:cubicBezTo>
                    <a:pt x="679" y="4731"/>
                    <a:pt x="0" y="5784"/>
                    <a:pt x="0" y="6924"/>
                  </a:cubicBezTo>
                  <a:lnTo>
                    <a:pt x="0" y="14392"/>
                  </a:lnTo>
                  <a:cubicBezTo>
                    <a:pt x="1" y="15532"/>
                    <a:pt x="681" y="16585"/>
                    <a:pt x="1785" y="17155"/>
                  </a:cubicBezTo>
                  <a:lnTo>
                    <a:pt x="9016" y="20888"/>
                  </a:lnTo>
                  <a:cubicBezTo>
                    <a:pt x="10120" y="21458"/>
                    <a:pt x="11481" y="21458"/>
                    <a:pt x="12585" y="20888"/>
                  </a:cubicBezTo>
                  <a:lnTo>
                    <a:pt x="19816" y="17155"/>
                  </a:lnTo>
                  <a:cubicBezTo>
                    <a:pt x="20920" y="16584"/>
                    <a:pt x="21600" y="15530"/>
                    <a:pt x="21599" y="14389"/>
                  </a:cubicBezTo>
                  <a:close/>
                </a:path>
              </a:pathLst>
            </a:custGeom>
            <a:solidFill>
              <a:srgbClr val="FFFFFF">
                <a:alpha val="10060"/>
              </a:srgbClr>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i="0" u="none" strike="noStrike" cap="none">
                <a:solidFill>
                  <a:srgbClr val="000000"/>
                </a:solidFill>
              </a:endParaRPr>
            </a:p>
          </p:txBody>
        </p:sp>
        <p:sp>
          <p:nvSpPr>
            <p:cNvPr id="19" name="Google Shape;19;p2"/>
            <p:cNvSpPr/>
            <p:nvPr/>
          </p:nvSpPr>
          <p:spPr>
            <a:xfrm>
              <a:off x="6419630" y="2200888"/>
              <a:ext cx="2001163" cy="2208980"/>
            </a:xfrm>
            <a:custGeom>
              <a:avLst/>
              <a:gdLst/>
              <a:ahLst/>
              <a:cxnLst/>
              <a:rect l="l" t="t" r="r" b="b"/>
              <a:pathLst>
                <a:path w="21598" h="21315" extrusionOk="0">
                  <a:moveTo>
                    <a:pt x="21599" y="14389"/>
                  </a:moveTo>
                  <a:lnTo>
                    <a:pt x="21599" y="6924"/>
                  </a:lnTo>
                  <a:cubicBezTo>
                    <a:pt x="21599" y="5784"/>
                    <a:pt x="20918" y="4730"/>
                    <a:pt x="19814" y="4161"/>
                  </a:cubicBezTo>
                  <a:lnTo>
                    <a:pt x="12583" y="428"/>
                  </a:lnTo>
                  <a:cubicBezTo>
                    <a:pt x="11478" y="-142"/>
                    <a:pt x="10118" y="-142"/>
                    <a:pt x="9013" y="428"/>
                  </a:cubicBezTo>
                  <a:lnTo>
                    <a:pt x="1783" y="4161"/>
                  </a:lnTo>
                  <a:cubicBezTo>
                    <a:pt x="679" y="4731"/>
                    <a:pt x="0" y="5784"/>
                    <a:pt x="0" y="6924"/>
                  </a:cubicBezTo>
                  <a:lnTo>
                    <a:pt x="0" y="14392"/>
                  </a:lnTo>
                  <a:cubicBezTo>
                    <a:pt x="1" y="15532"/>
                    <a:pt x="681" y="16585"/>
                    <a:pt x="1785" y="17155"/>
                  </a:cubicBezTo>
                  <a:lnTo>
                    <a:pt x="9016" y="20888"/>
                  </a:lnTo>
                  <a:cubicBezTo>
                    <a:pt x="10120" y="21458"/>
                    <a:pt x="11481" y="21458"/>
                    <a:pt x="12585" y="20888"/>
                  </a:cubicBezTo>
                  <a:lnTo>
                    <a:pt x="19816" y="17155"/>
                  </a:lnTo>
                  <a:cubicBezTo>
                    <a:pt x="20920" y="16584"/>
                    <a:pt x="21600" y="15530"/>
                    <a:pt x="21599" y="14389"/>
                  </a:cubicBezTo>
                  <a:close/>
                </a:path>
              </a:pathLst>
            </a:custGeom>
            <a:solidFill>
              <a:srgbClr val="FFFFFF">
                <a:alpha val="10060"/>
              </a:srgbClr>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i="0" u="none" strike="noStrike" cap="none">
                <a:solidFill>
                  <a:srgbClr val="000000"/>
                </a:solidFill>
              </a:endParaRPr>
            </a:p>
          </p:txBody>
        </p:sp>
        <p:sp>
          <p:nvSpPr>
            <p:cNvPr id="20" name="Google Shape;20;p2"/>
            <p:cNvSpPr/>
            <p:nvPr/>
          </p:nvSpPr>
          <p:spPr>
            <a:xfrm>
              <a:off x="8534106" y="2200888"/>
              <a:ext cx="2001163" cy="2208980"/>
            </a:xfrm>
            <a:custGeom>
              <a:avLst/>
              <a:gdLst/>
              <a:ahLst/>
              <a:cxnLst/>
              <a:rect l="l" t="t" r="r" b="b"/>
              <a:pathLst>
                <a:path w="21598" h="21315" extrusionOk="0">
                  <a:moveTo>
                    <a:pt x="21599" y="14389"/>
                  </a:moveTo>
                  <a:lnTo>
                    <a:pt x="21599" y="6924"/>
                  </a:lnTo>
                  <a:cubicBezTo>
                    <a:pt x="21599" y="5784"/>
                    <a:pt x="20918" y="4730"/>
                    <a:pt x="19814" y="4161"/>
                  </a:cubicBezTo>
                  <a:lnTo>
                    <a:pt x="12583" y="428"/>
                  </a:lnTo>
                  <a:cubicBezTo>
                    <a:pt x="11478" y="-142"/>
                    <a:pt x="10118" y="-142"/>
                    <a:pt x="9013" y="428"/>
                  </a:cubicBezTo>
                  <a:lnTo>
                    <a:pt x="1783" y="4161"/>
                  </a:lnTo>
                  <a:cubicBezTo>
                    <a:pt x="679" y="4731"/>
                    <a:pt x="0" y="5784"/>
                    <a:pt x="0" y="6924"/>
                  </a:cubicBezTo>
                  <a:lnTo>
                    <a:pt x="0" y="14392"/>
                  </a:lnTo>
                  <a:cubicBezTo>
                    <a:pt x="1" y="15532"/>
                    <a:pt x="681" y="16585"/>
                    <a:pt x="1785" y="17155"/>
                  </a:cubicBezTo>
                  <a:lnTo>
                    <a:pt x="9016" y="20888"/>
                  </a:lnTo>
                  <a:cubicBezTo>
                    <a:pt x="10120" y="21458"/>
                    <a:pt x="11481" y="21458"/>
                    <a:pt x="12585" y="20888"/>
                  </a:cubicBezTo>
                  <a:lnTo>
                    <a:pt x="19816" y="17155"/>
                  </a:lnTo>
                  <a:cubicBezTo>
                    <a:pt x="20920" y="16584"/>
                    <a:pt x="21600" y="15530"/>
                    <a:pt x="21599" y="14389"/>
                  </a:cubicBezTo>
                  <a:close/>
                </a:path>
              </a:pathLst>
            </a:custGeom>
            <a:solidFill>
              <a:srgbClr val="FFFFFF">
                <a:alpha val="10060"/>
              </a:srgbClr>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i="0" u="none" strike="noStrike" cap="none">
                <a:solidFill>
                  <a:srgbClr val="000000"/>
                </a:solidFill>
              </a:endParaRPr>
            </a:p>
          </p:txBody>
        </p:sp>
        <p:sp>
          <p:nvSpPr>
            <p:cNvPr id="21" name="Google Shape;21;p2"/>
            <p:cNvSpPr/>
            <p:nvPr/>
          </p:nvSpPr>
          <p:spPr>
            <a:xfrm>
              <a:off x="-981075" y="372088"/>
              <a:ext cx="2001163" cy="2208980"/>
            </a:xfrm>
            <a:custGeom>
              <a:avLst/>
              <a:gdLst/>
              <a:ahLst/>
              <a:cxnLst/>
              <a:rect l="l" t="t" r="r" b="b"/>
              <a:pathLst>
                <a:path w="21598" h="21315" extrusionOk="0">
                  <a:moveTo>
                    <a:pt x="21599" y="14389"/>
                  </a:moveTo>
                  <a:lnTo>
                    <a:pt x="21599" y="6924"/>
                  </a:lnTo>
                  <a:cubicBezTo>
                    <a:pt x="21599" y="5784"/>
                    <a:pt x="20918" y="4730"/>
                    <a:pt x="19814" y="4161"/>
                  </a:cubicBezTo>
                  <a:lnTo>
                    <a:pt x="12583" y="428"/>
                  </a:lnTo>
                  <a:cubicBezTo>
                    <a:pt x="11478" y="-142"/>
                    <a:pt x="10118" y="-142"/>
                    <a:pt x="9013" y="428"/>
                  </a:cubicBezTo>
                  <a:lnTo>
                    <a:pt x="1783" y="4161"/>
                  </a:lnTo>
                  <a:cubicBezTo>
                    <a:pt x="679" y="4731"/>
                    <a:pt x="0" y="5784"/>
                    <a:pt x="0" y="6924"/>
                  </a:cubicBezTo>
                  <a:lnTo>
                    <a:pt x="0" y="14392"/>
                  </a:lnTo>
                  <a:cubicBezTo>
                    <a:pt x="1" y="15532"/>
                    <a:pt x="681" y="16585"/>
                    <a:pt x="1785" y="17155"/>
                  </a:cubicBezTo>
                  <a:lnTo>
                    <a:pt x="9016" y="20888"/>
                  </a:lnTo>
                  <a:cubicBezTo>
                    <a:pt x="10120" y="21458"/>
                    <a:pt x="11481" y="21458"/>
                    <a:pt x="12585" y="20888"/>
                  </a:cubicBezTo>
                  <a:lnTo>
                    <a:pt x="19816" y="17155"/>
                  </a:lnTo>
                  <a:cubicBezTo>
                    <a:pt x="20920" y="16584"/>
                    <a:pt x="21600" y="15530"/>
                    <a:pt x="21599" y="14389"/>
                  </a:cubicBezTo>
                  <a:close/>
                </a:path>
              </a:pathLst>
            </a:custGeom>
            <a:solidFill>
              <a:srgbClr val="FFFFFF">
                <a:alpha val="10060"/>
              </a:srgbClr>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i="0" u="none" strike="noStrike" cap="none">
                <a:solidFill>
                  <a:srgbClr val="000000"/>
                </a:solidFill>
              </a:endParaRPr>
            </a:p>
          </p:txBody>
        </p:sp>
        <p:sp>
          <p:nvSpPr>
            <p:cNvPr id="22" name="Google Shape;22;p2"/>
            <p:cNvSpPr/>
            <p:nvPr/>
          </p:nvSpPr>
          <p:spPr>
            <a:xfrm>
              <a:off x="3247878" y="372088"/>
              <a:ext cx="2001163" cy="2208980"/>
            </a:xfrm>
            <a:custGeom>
              <a:avLst/>
              <a:gdLst/>
              <a:ahLst/>
              <a:cxnLst/>
              <a:rect l="l" t="t" r="r" b="b"/>
              <a:pathLst>
                <a:path w="21598" h="21315" extrusionOk="0">
                  <a:moveTo>
                    <a:pt x="21599" y="14389"/>
                  </a:moveTo>
                  <a:lnTo>
                    <a:pt x="21599" y="6924"/>
                  </a:lnTo>
                  <a:cubicBezTo>
                    <a:pt x="21599" y="5784"/>
                    <a:pt x="20918" y="4730"/>
                    <a:pt x="19814" y="4161"/>
                  </a:cubicBezTo>
                  <a:lnTo>
                    <a:pt x="12583" y="428"/>
                  </a:lnTo>
                  <a:cubicBezTo>
                    <a:pt x="11478" y="-142"/>
                    <a:pt x="10118" y="-142"/>
                    <a:pt x="9013" y="428"/>
                  </a:cubicBezTo>
                  <a:lnTo>
                    <a:pt x="1783" y="4161"/>
                  </a:lnTo>
                  <a:cubicBezTo>
                    <a:pt x="679" y="4731"/>
                    <a:pt x="0" y="5784"/>
                    <a:pt x="0" y="6924"/>
                  </a:cubicBezTo>
                  <a:lnTo>
                    <a:pt x="0" y="14392"/>
                  </a:lnTo>
                  <a:cubicBezTo>
                    <a:pt x="1" y="15532"/>
                    <a:pt x="681" y="16585"/>
                    <a:pt x="1785" y="17155"/>
                  </a:cubicBezTo>
                  <a:lnTo>
                    <a:pt x="9016" y="20888"/>
                  </a:lnTo>
                  <a:cubicBezTo>
                    <a:pt x="10120" y="21458"/>
                    <a:pt x="11481" y="21458"/>
                    <a:pt x="12585" y="20888"/>
                  </a:cubicBezTo>
                  <a:lnTo>
                    <a:pt x="19816" y="17155"/>
                  </a:lnTo>
                  <a:cubicBezTo>
                    <a:pt x="20920" y="16584"/>
                    <a:pt x="21600" y="15530"/>
                    <a:pt x="21599" y="14389"/>
                  </a:cubicBezTo>
                  <a:close/>
                </a:path>
              </a:pathLst>
            </a:custGeom>
            <a:solidFill>
              <a:srgbClr val="FFFFFF">
                <a:alpha val="10060"/>
              </a:srgbClr>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i="0" u="none" strike="noStrike" cap="none">
                <a:solidFill>
                  <a:srgbClr val="000000"/>
                </a:solidFill>
              </a:endParaRPr>
            </a:p>
          </p:txBody>
        </p:sp>
        <p:sp>
          <p:nvSpPr>
            <p:cNvPr id="23" name="Google Shape;23;p2"/>
            <p:cNvSpPr/>
            <p:nvPr/>
          </p:nvSpPr>
          <p:spPr>
            <a:xfrm>
              <a:off x="5362355" y="372088"/>
              <a:ext cx="2001163" cy="2208980"/>
            </a:xfrm>
            <a:custGeom>
              <a:avLst/>
              <a:gdLst/>
              <a:ahLst/>
              <a:cxnLst/>
              <a:rect l="l" t="t" r="r" b="b"/>
              <a:pathLst>
                <a:path w="21598" h="21315" extrusionOk="0">
                  <a:moveTo>
                    <a:pt x="21599" y="14389"/>
                  </a:moveTo>
                  <a:lnTo>
                    <a:pt x="21599" y="6924"/>
                  </a:lnTo>
                  <a:cubicBezTo>
                    <a:pt x="21599" y="5784"/>
                    <a:pt x="20918" y="4730"/>
                    <a:pt x="19814" y="4161"/>
                  </a:cubicBezTo>
                  <a:lnTo>
                    <a:pt x="12583" y="428"/>
                  </a:lnTo>
                  <a:cubicBezTo>
                    <a:pt x="11478" y="-142"/>
                    <a:pt x="10118" y="-142"/>
                    <a:pt x="9013" y="428"/>
                  </a:cubicBezTo>
                  <a:lnTo>
                    <a:pt x="1783" y="4161"/>
                  </a:lnTo>
                  <a:cubicBezTo>
                    <a:pt x="679" y="4731"/>
                    <a:pt x="0" y="5784"/>
                    <a:pt x="0" y="6924"/>
                  </a:cubicBezTo>
                  <a:lnTo>
                    <a:pt x="0" y="14392"/>
                  </a:lnTo>
                  <a:cubicBezTo>
                    <a:pt x="1" y="15532"/>
                    <a:pt x="681" y="16585"/>
                    <a:pt x="1785" y="17155"/>
                  </a:cubicBezTo>
                  <a:lnTo>
                    <a:pt x="9016" y="20888"/>
                  </a:lnTo>
                  <a:cubicBezTo>
                    <a:pt x="10120" y="21458"/>
                    <a:pt x="11481" y="21458"/>
                    <a:pt x="12585" y="20888"/>
                  </a:cubicBezTo>
                  <a:lnTo>
                    <a:pt x="19816" y="17155"/>
                  </a:lnTo>
                  <a:cubicBezTo>
                    <a:pt x="20920" y="16584"/>
                    <a:pt x="21600" y="15530"/>
                    <a:pt x="21599" y="14389"/>
                  </a:cubicBezTo>
                  <a:close/>
                </a:path>
              </a:pathLst>
            </a:custGeom>
            <a:solidFill>
              <a:srgbClr val="FFFFFF">
                <a:alpha val="10060"/>
              </a:srgbClr>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i="0" u="none" strike="noStrike" cap="none">
                <a:solidFill>
                  <a:srgbClr val="000000"/>
                </a:solidFill>
              </a:endParaRPr>
            </a:p>
          </p:txBody>
        </p:sp>
        <p:sp>
          <p:nvSpPr>
            <p:cNvPr id="24" name="Google Shape;24;p2"/>
            <p:cNvSpPr/>
            <p:nvPr/>
          </p:nvSpPr>
          <p:spPr>
            <a:xfrm>
              <a:off x="7848601" y="1826900"/>
              <a:ext cx="1371581" cy="1514058"/>
            </a:xfrm>
            <a:custGeom>
              <a:avLst/>
              <a:gdLst/>
              <a:ahLst/>
              <a:cxnLst/>
              <a:rect l="l" t="t" r="r" b="b"/>
              <a:pathLst>
                <a:path w="21598" h="21315" extrusionOk="0">
                  <a:moveTo>
                    <a:pt x="21599" y="14389"/>
                  </a:moveTo>
                  <a:lnTo>
                    <a:pt x="21599" y="6924"/>
                  </a:lnTo>
                  <a:cubicBezTo>
                    <a:pt x="21599" y="5784"/>
                    <a:pt x="20918" y="4730"/>
                    <a:pt x="19814" y="4161"/>
                  </a:cubicBezTo>
                  <a:lnTo>
                    <a:pt x="12583" y="428"/>
                  </a:lnTo>
                  <a:cubicBezTo>
                    <a:pt x="11478" y="-142"/>
                    <a:pt x="10118" y="-142"/>
                    <a:pt x="9013" y="428"/>
                  </a:cubicBezTo>
                  <a:lnTo>
                    <a:pt x="1783" y="4161"/>
                  </a:lnTo>
                  <a:cubicBezTo>
                    <a:pt x="679" y="4731"/>
                    <a:pt x="0" y="5784"/>
                    <a:pt x="0" y="6924"/>
                  </a:cubicBezTo>
                  <a:lnTo>
                    <a:pt x="0" y="14392"/>
                  </a:lnTo>
                  <a:cubicBezTo>
                    <a:pt x="1" y="15532"/>
                    <a:pt x="681" y="16585"/>
                    <a:pt x="1785" y="17155"/>
                  </a:cubicBezTo>
                  <a:lnTo>
                    <a:pt x="9016" y="20888"/>
                  </a:lnTo>
                  <a:cubicBezTo>
                    <a:pt x="10120" y="21458"/>
                    <a:pt x="11481" y="21458"/>
                    <a:pt x="12585" y="20888"/>
                  </a:cubicBezTo>
                  <a:lnTo>
                    <a:pt x="19816" y="17155"/>
                  </a:lnTo>
                  <a:cubicBezTo>
                    <a:pt x="20920" y="16584"/>
                    <a:pt x="21600" y="15530"/>
                    <a:pt x="21599" y="14389"/>
                  </a:cubicBezTo>
                  <a:close/>
                </a:path>
              </a:pathLst>
            </a:custGeom>
            <a:solidFill>
              <a:srgbClr val="4F0089">
                <a:alpha val="15080"/>
              </a:srgbClr>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i="0" u="none" strike="noStrike" cap="none">
                <a:solidFill>
                  <a:srgbClr val="000000"/>
                </a:solidFill>
              </a:endParaRPr>
            </a:p>
          </p:txBody>
        </p:sp>
        <p:sp>
          <p:nvSpPr>
            <p:cNvPr id="25" name="Google Shape;25;p2"/>
            <p:cNvSpPr/>
            <p:nvPr/>
          </p:nvSpPr>
          <p:spPr>
            <a:xfrm>
              <a:off x="1448201" y="-78100"/>
              <a:ext cx="1371581" cy="1514058"/>
            </a:xfrm>
            <a:custGeom>
              <a:avLst/>
              <a:gdLst/>
              <a:ahLst/>
              <a:cxnLst/>
              <a:rect l="l" t="t" r="r" b="b"/>
              <a:pathLst>
                <a:path w="21598" h="21315" extrusionOk="0">
                  <a:moveTo>
                    <a:pt x="21599" y="14389"/>
                  </a:moveTo>
                  <a:lnTo>
                    <a:pt x="21599" y="6924"/>
                  </a:lnTo>
                  <a:cubicBezTo>
                    <a:pt x="21599" y="5784"/>
                    <a:pt x="20918" y="4730"/>
                    <a:pt x="19814" y="4161"/>
                  </a:cubicBezTo>
                  <a:lnTo>
                    <a:pt x="12583" y="428"/>
                  </a:lnTo>
                  <a:cubicBezTo>
                    <a:pt x="11478" y="-142"/>
                    <a:pt x="10118" y="-142"/>
                    <a:pt x="9013" y="428"/>
                  </a:cubicBezTo>
                  <a:lnTo>
                    <a:pt x="1783" y="4161"/>
                  </a:lnTo>
                  <a:cubicBezTo>
                    <a:pt x="679" y="4731"/>
                    <a:pt x="0" y="5784"/>
                    <a:pt x="0" y="6924"/>
                  </a:cubicBezTo>
                  <a:lnTo>
                    <a:pt x="0" y="14392"/>
                  </a:lnTo>
                  <a:cubicBezTo>
                    <a:pt x="1" y="15532"/>
                    <a:pt x="681" y="16585"/>
                    <a:pt x="1785" y="17155"/>
                  </a:cubicBezTo>
                  <a:lnTo>
                    <a:pt x="9016" y="20888"/>
                  </a:lnTo>
                  <a:cubicBezTo>
                    <a:pt x="10120" y="21458"/>
                    <a:pt x="11481" y="21458"/>
                    <a:pt x="12585" y="20888"/>
                  </a:cubicBezTo>
                  <a:lnTo>
                    <a:pt x="19816" y="17155"/>
                  </a:lnTo>
                  <a:cubicBezTo>
                    <a:pt x="20920" y="16584"/>
                    <a:pt x="21600" y="15530"/>
                    <a:pt x="21599" y="14389"/>
                  </a:cubicBezTo>
                  <a:close/>
                </a:path>
              </a:pathLst>
            </a:custGeom>
            <a:solidFill>
              <a:srgbClr val="4F0089">
                <a:alpha val="15080"/>
              </a:srgbClr>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i="0" u="none" strike="noStrike" cap="none">
                <a:solidFill>
                  <a:srgbClr val="000000"/>
                </a:solidFill>
              </a:endParaRPr>
            </a:p>
          </p:txBody>
        </p:sp>
        <p:sp>
          <p:nvSpPr>
            <p:cNvPr id="26" name="Google Shape;26;p2"/>
            <p:cNvSpPr/>
            <p:nvPr/>
          </p:nvSpPr>
          <p:spPr>
            <a:xfrm>
              <a:off x="-581024" y="3340950"/>
              <a:ext cx="1371581" cy="1514058"/>
            </a:xfrm>
            <a:custGeom>
              <a:avLst/>
              <a:gdLst/>
              <a:ahLst/>
              <a:cxnLst/>
              <a:rect l="l" t="t" r="r" b="b"/>
              <a:pathLst>
                <a:path w="21598" h="21315" extrusionOk="0">
                  <a:moveTo>
                    <a:pt x="21599" y="14389"/>
                  </a:moveTo>
                  <a:lnTo>
                    <a:pt x="21599" y="6924"/>
                  </a:lnTo>
                  <a:cubicBezTo>
                    <a:pt x="21599" y="5784"/>
                    <a:pt x="20918" y="4730"/>
                    <a:pt x="19814" y="4161"/>
                  </a:cubicBezTo>
                  <a:lnTo>
                    <a:pt x="12583" y="428"/>
                  </a:lnTo>
                  <a:cubicBezTo>
                    <a:pt x="11478" y="-142"/>
                    <a:pt x="10118" y="-142"/>
                    <a:pt x="9013" y="428"/>
                  </a:cubicBezTo>
                  <a:lnTo>
                    <a:pt x="1783" y="4161"/>
                  </a:lnTo>
                  <a:cubicBezTo>
                    <a:pt x="679" y="4731"/>
                    <a:pt x="0" y="5784"/>
                    <a:pt x="0" y="6924"/>
                  </a:cubicBezTo>
                  <a:lnTo>
                    <a:pt x="0" y="14392"/>
                  </a:lnTo>
                  <a:cubicBezTo>
                    <a:pt x="1" y="15532"/>
                    <a:pt x="681" y="16585"/>
                    <a:pt x="1785" y="17155"/>
                  </a:cubicBezTo>
                  <a:lnTo>
                    <a:pt x="9016" y="20888"/>
                  </a:lnTo>
                  <a:cubicBezTo>
                    <a:pt x="10120" y="21458"/>
                    <a:pt x="11481" y="21458"/>
                    <a:pt x="12585" y="20888"/>
                  </a:cubicBezTo>
                  <a:lnTo>
                    <a:pt x="19816" y="17155"/>
                  </a:lnTo>
                  <a:cubicBezTo>
                    <a:pt x="20920" y="16584"/>
                    <a:pt x="21600" y="15530"/>
                    <a:pt x="21599" y="14389"/>
                  </a:cubicBezTo>
                  <a:close/>
                </a:path>
              </a:pathLst>
            </a:custGeom>
            <a:solidFill>
              <a:srgbClr val="4F0089">
                <a:alpha val="15080"/>
              </a:srgbClr>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i="0" u="none" strike="noStrike" cap="none">
                <a:solidFill>
                  <a:srgbClr val="000000"/>
                </a:solidFill>
              </a:endParaRPr>
            </a:p>
          </p:txBody>
        </p:sp>
        <p:sp>
          <p:nvSpPr>
            <p:cNvPr id="27" name="Google Shape;27;p2"/>
            <p:cNvSpPr/>
            <p:nvPr/>
          </p:nvSpPr>
          <p:spPr>
            <a:xfrm>
              <a:off x="1152450" y="1313601"/>
              <a:ext cx="723479" cy="798620"/>
            </a:xfrm>
            <a:custGeom>
              <a:avLst/>
              <a:gdLst/>
              <a:ahLst/>
              <a:cxnLst/>
              <a:rect l="l" t="t" r="r" b="b"/>
              <a:pathLst>
                <a:path w="21598" h="21315" extrusionOk="0">
                  <a:moveTo>
                    <a:pt x="21599" y="14389"/>
                  </a:moveTo>
                  <a:lnTo>
                    <a:pt x="21599" y="6924"/>
                  </a:lnTo>
                  <a:cubicBezTo>
                    <a:pt x="21599" y="5784"/>
                    <a:pt x="20918" y="4730"/>
                    <a:pt x="19814" y="4161"/>
                  </a:cubicBezTo>
                  <a:lnTo>
                    <a:pt x="12583" y="428"/>
                  </a:lnTo>
                  <a:cubicBezTo>
                    <a:pt x="11478" y="-142"/>
                    <a:pt x="10118" y="-142"/>
                    <a:pt x="9013" y="428"/>
                  </a:cubicBezTo>
                  <a:lnTo>
                    <a:pt x="1783" y="4161"/>
                  </a:lnTo>
                  <a:cubicBezTo>
                    <a:pt x="679" y="4731"/>
                    <a:pt x="0" y="5784"/>
                    <a:pt x="0" y="6924"/>
                  </a:cubicBezTo>
                  <a:lnTo>
                    <a:pt x="0" y="14392"/>
                  </a:lnTo>
                  <a:cubicBezTo>
                    <a:pt x="1" y="15532"/>
                    <a:pt x="681" y="16585"/>
                    <a:pt x="1785" y="17155"/>
                  </a:cubicBezTo>
                  <a:lnTo>
                    <a:pt x="9016" y="20888"/>
                  </a:lnTo>
                  <a:cubicBezTo>
                    <a:pt x="10120" y="21458"/>
                    <a:pt x="11481" y="21458"/>
                    <a:pt x="12585" y="20888"/>
                  </a:cubicBezTo>
                  <a:lnTo>
                    <a:pt x="19816" y="17155"/>
                  </a:lnTo>
                  <a:cubicBezTo>
                    <a:pt x="20920" y="16584"/>
                    <a:pt x="21600" y="15530"/>
                    <a:pt x="21599" y="14389"/>
                  </a:cubicBezTo>
                  <a:close/>
                </a:path>
              </a:pathLst>
            </a:custGeom>
            <a:solidFill>
              <a:srgbClr val="4F0089">
                <a:alpha val="15080"/>
              </a:srgbClr>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i="0" u="none" strike="noStrike" cap="none">
                <a:solidFill>
                  <a:srgbClr val="000000"/>
                </a:solidFill>
              </a:endParaRPr>
            </a:p>
          </p:txBody>
        </p:sp>
        <p:sp>
          <p:nvSpPr>
            <p:cNvPr id="28" name="Google Shape;28;p2"/>
            <p:cNvSpPr/>
            <p:nvPr/>
          </p:nvSpPr>
          <p:spPr>
            <a:xfrm>
              <a:off x="7496375" y="3161451"/>
              <a:ext cx="723479" cy="798620"/>
            </a:xfrm>
            <a:custGeom>
              <a:avLst/>
              <a:gdLst/>
              <a:ahLst/>
              <a:cxnLst/>
              <a:rect l="l" t="t" r="r" b="b"/>
              <a:pathLst>
                <a:path w="21598" h="21315" extrusionOk="0">
                  <a:moveTo>
                    <a:pt x="21599" y="14389"/>
                  </a:moveTo>
                  <a:lnTo>
                    <a:pt x="21599" y="6924"/>
                  </a:lnTo>
                  <a:cubicBezTo>
                    <a:pt x="21599" y="5784"/>
                    <a:pt x="20918" y="4730"/>
                    <a:pt x="19814" y="4161"/>
                  </a:cubicBezTo>
                  <a:lnTo>
                    <a:pt x="12583" y="428"/>
                  </a:lnTo>
                  <a:cubicBezTo>
                    <a:pt x="11478" y="-142"/>
                    <a:pt x="10118" y="-142"/>
                    <a:pt x="9013" y="428"/>
                  </a:cubicBezTo>
                  <a:lnTo>
                    <a:pt x="1783" y="4161"/>
                  </a:lnTo>
                  <a:cubicBezTo>
                    <a:pt x="679" y="4731"/>
                    <a:pt x="0" y="5784"/>
                    <a:pt x="0" y="6924"/>
                  </a:cubicBezTo>
                  <a:lnTo>
                    <a:pt x="0" y="14392"/>
                  </a:lnTo>
                  <a:cubicBezTo>
                    <a:pt x="1" y="15532"/>
                    <a:pt x="681" y="16585"/>
                    <a:pt x="1785" y="17155"/>
                  </a:cubicBezTo>
                  <a:lnTo>
                    <a:pt x="9016" y="20888"/>
                  </a:lnTo>
                  <a:cubicBezTo>
                    <a:pt x="10120" y="21458"/>
                    <a:pt x="11481" y="21458"/>
                    <a:pt x="12585" y="20888"/>
                  </a:cubicBezTo>
                  <a:lnTo>
                    <a:pt x="19816" y="17155"/>
                  </a:lnTo>
                  <a:cubicBezTo>
                    <a:pt x="20920" y="16584"/>
                    <a:pt x="21600" y="15530"/>
                    <a:pt x="21599" y="14389"/>
                  </a:cubicBezTo>
                  <a:close/>
                </a:path>
              </a:pathLst>
            </a:custGeom>
            <a:solidFill>
              <a:srgbClr val="4F0089">
                <a:alpha val="15080"/>
              </a:srgbClr>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i="0" u="none" strike="noStrike" cap="none">
                <a:solidFill>
                  <a:srgbClr val="000000"/>
                </a:solidFill>
              </a:endParaRPr>
            </a:p>
          </p:txBody>
        </p:sp>
        <p:sp>
          <p:nvSpPr>
            <p:cNvPr id="29" name="Google Shape;29;p2"/>
            <p:cNvSpPr/>
            <p:nvPr/>
          </p:nvSpPr>
          <p:spPr>
            <a:xfrm rot="10800000">
              <a:off x="7744475" y="-9"/>
              <a:ext cx="1027674" cy="752485"/>
            </a:xfrm>
            <a:custGeom>
              <a:avLst/>
              <a:gdLst/>
              <a:ahLst/>
              <a:cxnLst/>
              <a:rect l="l" t="t" r="r" b="b"/>
              <a:pathLst>
                <a:path w="21600" h="21385" extrusionOk="0">
                  <a:moveTo>
                    <a:pt x="21600" y="21385"/>
                  </a:moveTo>
                  <a:lnTo>
                    <a:pt x="21600" y="10472"/>
                  </a:lnTo>
                  <a:cubicBezTo>
                    <a:pt x="21600" y="8748"/>
                    <a:pt x="20920" y="7155"/>
                    <a:pt x="19816" y="6292"/>
                  </a:cubicBezTo>
                  <a:lnTo>
                    <a:pt x="12585" y="647"/>
                  </a:lnTo>
                  <a:cubicBezTo>
                    <a:pt x="11480" y="-215"/>
                    <a:pt x="10120" y="-215"/>
                    <a:pt x="9015" y="647"/>
                  </a:cubicBezTo>
                  <a:lnTo>
                    <a:pt x="1785" y="6292"/>
                  </a:lnTo>
                  <a:cubicBezTo>
                    <a:pt x="680" y="7154"/>
                    <a:pt x="0" y="8748"/>
                    <a:pt x="0" y="10472"/>
                  </a:cubicBezTo>
                  <a:lnTo>
                    <a:pt x="0" y="21385"/>
                  </a:lnTo>
                  <a:close/>
                </a:path>
              </a:pathLst>
            </a:custGeom>
            <a:solidFill>
              <a:srgbClr val="4F0089">
                <a:alpha val="15080"/>
              </a:srgbClr>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i="0" u="none" strike="noStrike" cap="none">
                <a:solidFill>
                  <a:srgbClr val="000000"/>
                </a:solidFill>
              </a:endParaRPr>
            </a:p>
          </p:txBody>
        </p:sp>
      </p:grpSp>
      <p:sp>
        <p:nvSpPr>
          <p:cNvPr id="30" name="Google Shape;30;p2"/>
          <p:cNvSpPr txBox="1">
            <a:spLocks noGrp="1"/>
          </p:cNvSpPr>
          <p:nvPr>
            <p:ph type="ctrTitle"/>
          </p:nvPr>
        </p:nvSpPr>
        <p:spPr>
          <a:xfrm>
            <a:off x="702900" y="3250075"/>
            <a:ext cx="4955100" cy="1159800"/>
          </a:xfrm>
          <a:prstGeom prst="rect">
            <a:avLst/>
          </a:prstGeom>
        </p:spPr>
        <p:txBody>
          <a:bodyPr spcFirstLastPara="1" wrap="square" lIns="0" tIns="0" rIns="0" bIns="0" anchor="b" anchorCtr="0">
            <a:noAutofit/>
          </a:bodyPr>
          <a:lstStyle>
            <a:lvl1pPr lvl="0" rtl="0">
              <a:spcBef>
                <a:spcPts val="0"/>
              </a:spcBef>
              <a:spcAft>
                <a:spcPts val="0"/>
              </a:spcAft>
              <a:buClr>
                <a:schemeClr val="lt1"/>
              </a:buClr>
              <a:buSzPts val="4800"/>
              <a:buNone/>
              <a:defRPr sz="4800">
                <a:solidFill>
                  <a:schemeClr val="lt1"/>
                </a:solidFill>
              </a:defRPr>
            </a:lvl1pPr>
            <a:lvl2pPr lvl="1" rtl="0">
              <a:spcBef>
                <a:spcPts val="0"/>
              </a:spcBef>
              <a:spcAft>
                <a:spcPts val="0"/>
              </a:spcAft>
              <a:buClr>
                <a:schemeClr val="lt1"/>
              </a:buClr>
              <a:buSzPts val="4800"/>
              <a:buNone/>
              <a:defRPr sz="4800">
                <a:solidFill>
                  <a:schemeClr val="lt1"/>
                </a:solidFill>
              </a:defRPr>
            </a:lvl2pPr>
            <a:lvl3pPr lvl="2" rtl="0">
              <a:spcBef>
                <a:spcPts val="0"/>
              </a:spcBef>
              <a:spcAft>
                <a:spcPts val="0"/>
              </a:spcAft>
              <a:buClr>
                <a:schemeClr val="lt1"/>
              </a:buClr>
              <a:buSzPts val="4800"/>
              <a:buNone/>
              <a:defRPr sz="4800">
                <a:solidFill>
                  <a:schemeClr val="lt1"/>
                </a:solidFill>
              </a:defRPr>
            </a:lvl3pPr>
            <a:lvl4pPr lvl="3" rtl="0">
              <a:spcBef>
                <a:spcPts val="0"/>
              </a:spcBef>
              <a:spcAft>
                <a:spcPts val="0"/>
              </a:spcAft>
              <a:buClr>
                <a:schemeClr val="lt1"/>
              </a:buClr>
              <a:buSzPts val="4800"/>
              <a:buNone/>
              <a:defRPr sz="4800">
                <a:solidFill>
                  <a:schemeClr val="lt1"/>
                </a:solidFill>
              </a:defRPr>
            </a:lvl4pPr>
            <a:lvl5pPr lvl="4" rtl="0">
              <a:spcBef>
                <a:spcPts val="0"/>
              </a:spcBef>
              <a:spcAft>
                <a:spcPts val="0"/>
              </a:spcAft>
              <a:buClr>
                <a:schemeClr val="lt1"/>
              </a:buClr>
              <a:buSzPts val="4800"/>
              <a:buNone/>
              <a:defRPr sz="4800">
                <a:solidFill>
                  <a:schemeClr val="lt1"/>
                </a:solidFill>
              </a:defRPr>
            </a:lvl5pPr>
            <a:lvl6pPr lvl="5" rtl="0">
              <a:spcBef>
                <a:spcPts val="0"/>
              </a:spcBef>
              <a:spcAft>
                <a:spcPts val="0"/>
              </a:spcAft>
              <a:buClr>
                <a:schemeClr val="lt1"/>
              </a:buClr>
              <a:buSzPts val="4800"/>
              <a:buNone/>
              <a:defRPr sz="4800">
                <a:solidFill>
                  <a:schemeClr val="lt1"/>
                </a:solidFill>
              </a:defRPr>
            </a:lvl6pPr>
            <a:lvl7pPr lvl="6" rtl="0">
              <a:spcBef>
                <a:spcPts val="0"/>
              </a:spcBef>
              <a:spcAft>
                <a:spcPts val="0"/>
              </a:spcAft>
              <a:buClr>
                <a:schemeClr val="lt1"/>
              </a:buClr>
              <a:buSzPts val="4800"/>
              <a:buNone/>
              <a:defRPr sz="4800">
                <a:solidFill>
                  <a:schemeClr val="lt1"/>
                </a:solidFill>
              </a:defRPr>
            </a:lvl7pPr>
            <a:lvl8pPr lvl="7" rtl="0">
              <a:spcBef>
                <a:spcPts val="0"/>
              </a:spcBef>
              <a:spcAft>
                <a:spcPts val="0"/>
              </a:spcAft>
              <a:buClr>
                <a:schemeClr val="lt1"/>
              </a:buClr>
              <a:buSzPts val="4800"/>
              <a:buNone/>
              <a:defRPr sz="4800">
                <a:solidFill>
                  <a:schemeClr val="lt1"/>
                </a:solidFill>
              </a:defRPr>
            </a:lvl8pPr>
            <a:lvl9pPr lvl="8" rtl="0">
              <a:spcBef>
                <a:spcPts val="0"/>
              </a:spcBef>
              <a:spcAft>
                <a:spcPts val="0"/>
              </a:spcAft>
              <a:buClr>
                <a:schemeClr val="lt1"/>
              </a:buClr>
              <a:buSzPts val="4800"/>
              <a:buNone/>
              <a:defRPr sz="4800">
                <a:solidFill>
                  <a:schemeClr val="lt1"/>
                </a:solidFill>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Quote">
  <p:cSld name="TITLE_1_1">
    <p:bg>
      <p:bgPr>
        <a:solidFill>
          <a:schemeClr val="accent1"/>
        </a:solidFill>
        <a:effectLst/>
      </p:bgPr>
    </p:bg>
    <p:spTree>
      <p:nvGrpSpPr>
        <p:cNvPr id="1" name="Shape 54"/>
        <p:cNvGrpSpPr/>
        <p:nvPr/>
      </p:nvGrpSpPr>
      <p:grpSpPr>
        <a:xfrm>
          <a:off x="0" y="0"/>
          <a:ext cx="0" cy="0"/>
          <a:chOff x="0" y="0"/>
          <a:chExt cx="0" cy="0"/>
        </a:xfrm>
      </p:grpSpPr>
      <p:sp>
        <p:nvSpPr>
          <p:cNvPr id="55" name="Google Shape;55;p4"/>
          <p:cNvSpPr/>
          <p:nvPr/>
        </p:nvSpPr>
        <p:spPr>
          <a:xfrm>
            <a:off x="2500800" y="285475"/>
            <a:ext cx="4142388" cy="4572547"/>
          </a:xfrm>
          <a:custGeom>
            <a:avLst/>
            <a:gdLst/>
            <a:ahLst/>
            <a:cxnLst/>
            <a:rect l="l" t="t" r="r" b="b"/>
            <a:pathLst>
              <a:path w="21598" h="21315" extrusionOk="0">
                <a:moveTo>
                  <a:pt x="21599" y="14389"/>
                </a:moveTo>
                <a:lnTo>
                  <a:pt x="21599" y="6924"/>
                </a:lnTo>
                <a:cubicBezTo>
                  <a:pt x="21599" y="5784"/>
                  <a:pt x="20918" y="4730"/>
                  <a:pt x="19814" y="4161"/>
                </a:cubicBezTo>
                <a:lnTo>
                  <a:pt x="12583" y="428"/>
                </a:lnTo>
                <a:cubicBezTo>
                  <a:pt x="11478" y="-142"/>
                  <a:pt x="10118" y="-142"/>
                  <a:pt x="9013" y="428"/>
                </a:cubicBezTo>
                <a:lnTo>
                  <a:pt x="1783" y="4161"/>
                </a:lnTo>
                <a:cubicBezTo>
                  <a:pt x="679" y="4731"/>
                  <a:pt x="0" y="5784"/>
                  <a:pt x="0" y="6924"/>
                </a:cubicBezTo>
                <a:lnTo>
                  <a:pt x="0" y="14392"/>
                </a:lnTo>
                <a:cubicBezTo>
                  <a:pt x="1" y="15532"/>
                  <a:pt x="681" y="16585"/>
                  <a:pt x="1785" y="17155"/>
                </a:cubicBezTo>
                <a:lnTo>
                  <a:pt x="9016" y="20888"/>
                </a:lnTo>
                <a:cubicBezTo>
                  <a:pt x="10120" y="21458"/>
                  <a:pt x="11481" y="21458"/>
                  <a:pt x="12585" y="20888"/>
                </a:cubicBezTo>
                <a:lnTo>
                  <a:pt x="19816" y="17155"/>
                </a:lnTo>
                <a:cubicBezTo>
                  <a:pt x="20920" y="16584"/>
                  <a:pt x="21600" y="15530"/>
                  <a:pt x="21599" y="14389"/>
                </a:cubicBezTo>
                <a:close/>
              </a:path>
            </a:pathLst>
          </a:custGeom>
          <a:solidFill>
            <a:srgbClr val="4F0089">
              <a:alpha val="15080"/>
            </a:srgbClr>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i="0" u="none" strike="noStrike" cap="none">
              <a:solidFill>
                <a:srgbClr val="000000"/>
              </a:solidFill>
            </a:endParaRPr>
          </a:p>
        </p:txBody>
      </p:sp>
      <p:sp>
        <p:nvSpPr>
          <p:cNvPr id="56" name="Google Shape;56;p4"/>
          <p:cNvSpPr/>
          <p:nvPr/>
        </p:nvSpPr>
        <p:spPr>
          <a:xfrm>
            <a:off x="4239143" y="104898"/>
            <a:ext cx="665704" cy="734888"/>
          </a:xfrm>
          <a:custGeom>
            <a:avLst/>
            <a:gdLst/>
            <a:ahLst/>
            <a:cxnLst/>
            <a:rect l="l" t="t" r="r" b="b"/>
            <a:pathLst>
              <a:path w="21598" h="21315" extrusionOk="0">
                <a:moveTo>
                  <a:pt x="21599" y="14389"/>
                </a:moveTo>
                <a:lnTo>
                  <a:pt x="21599" y="6924"/>
                </a:lnTo>
                <a:cubicBezTo>
                  <a:pt x="21599" y="5784"/>
                  <a:pt x="20918" y="4730"/>
                  <a:pt x="19814" y="4161"/>
                </a:cubicBezTo>
                <a:lnTo>
                  <a:pt x="12583" y="428"/>
                </a:lnTo>
                <a:cubicBezTo>
                  <a:pt x="11478" y="-142"/>
                  <a:pt x="10118" y="-142"/>
                  <a:pt x="9013" y="428"/>
                </a:cubicBezTo>
                <a:lnTo>
                  <a:pt x="1783" y="4161"/>
                </a:lnTo>
                <a:cubicBezTo>
                  <a:pt x="679" y="4731"/>
                  <a:pt x="0" y="5784"/>
                  <a:pt x="0" y="6924"/>
                </a:cubicBezTo>
                <a:lnTo>
                  <a:pt x="0" y="14392"/>
                </a:lnTo>
                <a:cubicBezTo>
                  <a:pt x="1" y="15532"/>
                  <a:pt x="681" y="16585"/>
                  <a:pt x="1785" y="17155"/>
                </a:cubicBezTo>
                <a:lnTo>
                  <a:pt x="9016" y="20888"/>
                </a:lnTo>
                <a:cubicBezTo>
                  <a:pt x="10120" y="21458"/>
                  <a:pt x="11481" y="21458"/>
                  <a:pt x="12585" y="20888"/>
                </a:cubicBezTo>
                <a:lnTo>
                  <a:pt x="19816" y="17155"/>
                </a:lnTo>
                <a:cubicBezTo>
                  <a:pt x="20920" y="16584"/>
                  <a:pt x="21600" y="15530"/>
                  <a:pt x="21599" y="14389"/>
                </a:cubicBezTo>
                <a:close/>
              </a:path>
            </a:pathLst>
          </a:custGeom>
          <a:solidFill>
            <a:schemeClr val="lt1"/>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i="0" u="none" strike="noStrike" cap="none">
              <a:solidFill>
                <a:srgbClr val="000000"/>
              </a:solidFill>
            </a:endParaRPr>
          </a:p>
        </p:txBody>
      </p:sp>
      <p:sp>
        <p:nvSpPr>
          <p:cNvPr id="57" name="Google Shape;57;p4"/>
          <p:cNvSpPr txBox="1">
            <a:spLocks noGrp="1"/>
          </p:cNvSpPr>
          <p:nvPr>
            <p:ph type="body" idx="1"/>
          </p:nvPr>
        </p:nvSpPr>
        <p:spPr>
          <a:xfrm>
            <a:off x="2753950" y="839775"/>
            <a:ext cx="3636000" cy="3636300"/>
          </a:xfrm>
          <a:prstGeom prst="rect">
            <a:avLst/>
          </a:prstGeom>
        </p:spPr>
        <p:txBody>
          <a:bodyPr spcFirstLastPara="1" wrap="square" lIns="0" tIns="0" rIns="0" bIns="0" anchor="ctr" anchorCtr="0">
            <a:noAutofit/>
          </a:bodyPr>
          <a:lstStyle>
            <a:lvl1pPr marL="457200" lvl="0" indent="-330200" algn="ctr" rtl="0">
              <a:spcBef>
                <a:spcPts val="0"/>
              </a:spcBef>
              <a:spcAft>
                <a:spcPts val="0"/>
              </a:spcAft>
              <a:buClr>
                <a:schemeClr val="lt1"/>
              </a:buClr>
              <a:buSzPts val="1600"/>
              <a:buChar char="⬢"/>
              <a:defRPr i="1">
                <a:solidFill>
                  <a:schemeClr val="lt1"/>
                </a:solidFill>
              </a:defRPr>
            </a:lvl1pPr>
            <a:lvl2pPr marL="914400" lvl="1" indent="-330200" algn="ctr" rtl="0">
              <a:spcBef>
                <a:spcPts val="800"/>
              </a:spcBef>
              <a:spcAft>
                <a:spcPts val="0"/>
              </a:spcAft>
              <a:buClr>
                <a:schemeClr val="lt1"/>
              </a:buClr>
              <a:buSzPts val="1600"/>
              <a:buChar char="⬡"/>
              <a:defRPr i="1">
                <a:solidFill>
                  <a:schemeClr val="lt1"/>
                </a:solidFill>
              </a:defRPr>
            </a:lvl2pPr>
            <a:lvl3pPr marL="1371600" lvl="2" indent="-330200" algn="ctr" rtl="0">
              <a:spcBef>
                <a:spcPts val="800"/>
              </a:spcBef>
              <a:spcAft>
                <a:spcPts val="0"/>
              </a:spcAft>
              <a:buClr>
                <a:schemeClr val="lt1"/>
              </a:buClr>
              <a:buSzPts val="1600"/>
              <a:buChar char="⬡"/>
              <a:defRPr i="1">
                <a:solidFill>
                  <a:schemeClr val="lt1"/>
                </a:solidFill>
              </a:defRPr>
            </a:lvl3pPr>
            <a:lvl4pPr marL="1828800" lvl="3" indent="-381000" algn="ctr" rtl="0">
              <a:spcBef>
                <a:spcPts val="800"/>
              </a:spcBef>
              <a:spcAft>
                <a:spcPts val="0"/>
              </a:spcAft>
              <a:buClr>
                <a:schemeClr val="lt1"/>
              </a:buClr>
              <a:buSzPts val="2400"/>
              <a:buChar char="●"/>
              <a:defRPr i="1">
                <a:solidFill>
                  <a:schemeClr val="lt1"/>
                </a:solidFill>
              </a:defRPr>
            </a:lvl4pPr>
            <a:lvl5pPr marL="2286000" lvl="4" indent="-381000" algn="ctr" rtl="0">
              <a:spcBef>
                <a:spcPts val="800"/>
              </a:spcBef>
              <a:spcAft>
                <a:spcPts val="0"/>
              </a:spcAft>
              <a:buClr>
                <a:schemeClr val="lt1"/>
              </a:buClr>
              <a:buSzPts val="2400"/>
              <a:buChar char="○"/>
              <a:defRPr i="1">
                <a:solidFill>
                  <a:schemeClr val="lt1"/>
                </a:solidFill>
              </a:defRPr>
            </a:lvl5pPr>
            <a:lvl6pPr marL="2743200" lvl="5" indent="-381000" algn="ctr" rtl="0">
              <a:spcBef>
                <a:spcPts val="800"/>
              </a:spcBef>
              <a:spcAft>
                <a:spcPts val="0"/>
              </a:spcAft>
              <a:buClr>
                <a:schemeClr val="lt1"/>
              </a:buClr>
              <a:buSzPts val="2400"/>
              <a:buChar char="■"/>
              <a:defRPr i="1">
                <a:solidFill>
                  <a:schemeClr val="lt1"/>
                </a:solidFill>
              </a:defRPr>
            </a:lvl6pPr>
            <a:lvl7pPr marL="3200400" lvl="6" indent="-381000" algn="ctr" rtl="0">
              <a:spcBef>
                <a:spcPts val="800"/>
              </a:spcBef>
              <a:spcAft>
                <a:spcPts val="0"/>
              </a:spcAft>
              <a:buClr>
                <a:schemeClr val="lt1"/>
              </a:buClr>
              <a:buSzPts val="2400"/>
              <a:buChar char="●"/>
              <a:defRPr i="1">
                <a:solidFill>
                  <a:schemeClr val="lt1"/>
                </a:solidFill>
              </a:defRPr>
            </a:lvl7pPr>
            <a:lvl8pPr marL="3657600" lvl="7" indent="-381000" algn="ctr" rtl="0">
              <a:spcBef>
                <a:spcPts val="800"/>
              </a:spcBef>
              <a:spcAft>
                <a:spcPts val="0"/>
              </a:spcAft>
              <a:buClr>
                <a:schemeClr val="lt1"/>
              </a:buClr>
              <a:buSzPts val="2400"/>
              <a:buChar char="○"/>
              <a:defRPr i="1">
                <a:solidFill>
                  <a:schemeClr val="lt1"/>
                </a:solidFill>
              </a:defRPr>
            </a:lvl8pPr>
            <a:lvl9pPr marL="4114800" lvl="8" indent="-381000" algn="ctr" rtl="0">
              <a:spcBef>
                <a:spcPts val="800"/>
              </a:spcBef>
              <a:spcAft>
                <a:spcPts val="800"/>
              </a:spcAft>
              <a:buClr>
                <a:schemeClr val="lt1"/>
              </a:buClr>
              <a:buSzPts val="2400"/>
              <a:buChar char="■"/>
              <a:defRPr i="1">
                <a:solidFill>
                  <a:schemeClr val="lt1"/>
                </a:solidFill>
              </a:defRPr>
            </a:lvl9pPr>
          </a:lstStyle>
          <a:p>
            <a:endParaRPr/>
          </a:p>
        </p:txBody>
      </p:sp>
      <p:sp>
        <p:nvSpPr>
          <p:cNvPr id="58" name="Google Shape;58;p4"/>
          <p:cNvSpPr txBox="1"/>
          <p:nvPr/>
        </p:nvSpPr>
        <p:spPr>
          <a:xfrm>
            <a:off x="3593400" y="38419"/>
            <a:ext cx="1957200" cy="653700"/>
          </a:xfrm>
          <a:prstGeom prst="rect">
            <a:avLst/>
          </a:prstGeom>
          <a:noFill/>
          <a:ln>
            <a:noFill/>
          </a:ln>
        </p:spPr>
        <p:txBody>
          <a:bodyPr spcFirstLastPara="1" wrap="square" lIns="0" tIns="0" rIns="0" bIns="0" anchor="t" anchorCtr="0">
            <a:noAutofit/>
          </a:bodyPr>
          <a:lstStyle/>
          <a:p>
            <a:pPr marL="0" lvl="0" indent="0" algn="ctr" rtl="0">
              <a:spcBef>
                <a:spcPts val="0"/>
              </a:spcBef>
              <a:spcAft>
                <a:spcPts val="0"/>
              </a:spcAft>
              <a:buNone/>
            </a:pPr>
            <a:r>
              <a:rPr lang="en" sz="9600">
                <a:solidFill>
                  <a:schemeClr val="accent1"/>
                </a:solidFill>
                <a:latin typeface="Catamaran"/>
                <a:ea typeface="Catamaran"/>
                <a:cs typeface="Catamaran"/>
                <a:sym typeface="Catamaran"/>
              </a:rPr>
              <a:t>“</a:t>
            </a:r>
            <a:endParaRPr sz="9600">
              <a:solidFill>
                <a:schemeClr val="accent1"/>
              </a:solidFill>
              <a:latin typeface="Catamaran"/>
              <a:ea typeface="Catamaran"/>
              <a:cs typeface="Catamaran"/>
              <a:sym typeface="Catamaran"/>
            </a:endParaRPr>
          </a:p>
        </p:txBody>
      </p:sp>
      <p:sp>
        <p:nvSpPr>
          <p:cNvPr id="59" name="Google Shape;59;p4"/>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60" name="Google Shape;60;p4"/>
          <p:cNvSpPr/>
          <p:nvPr/>
        </p:nvSpPr>
        <p:spPr>
          <a:xfrm rot="10800000">
            <a:off x="6914577" y="-3"/>
            <a:ext cx="2002536" cy="734878"/>
          </a:xfrm>
          <a:custGeom>
            <a:avLst/>
            <a:gdLst/>
            <a:ahLst/>
            <a:cxnLst/>
            <a:rect l="l" t="t" r="r" b="b"/>
            <a:pathLst>
              <a:path w="21600" h="21175" extrusionOk="0">
                <a:moveTo>
                  <a:pt x="21600" y="21175"/>
                </a:moveTo>
                <a:lnTo>
                  <a:pt x="21600" y="20652"/>
                </a:lnTo>
                <a:cubicBezTo>
                  <a:pt x="21600" y="17251"/>
                  <a:pt x="20920" y="14109"/>
                  <a:pt x="19815" y="12409"/>
                </a:cubicBezTo>
                <a:lnTo>
                  <a:pt x="12585" y="1274"/>
                </a:lnTo>
                <a:cubicBezTo>
                  <a:pt x="11480" y="-425"/>
                  <a:pt x="10120" y="-425"/>
                  <a:pt x="9015" y="1274"/>
                </a:cubicBezTo>
                <a:lnTo>
                  <a:pt x="1785" y="12409"/>
                </a:lnTo>
                <a:cubicBezTo>
                  <a:pt x="680" y="14108"/>
                  <a:pt x="0" y="17251"/>
                  <a:pt x="0" y="20652"/>
                </a:cubicBezTo>
                <a:lnTo>
                  <a:pt x="0" y="21175"/>
                </a:lnTo>
                <a:close/>
              </a:path>
            </a:pathLst>
          </a:custGeom>
          <a:solidFill>
            <a:srgbClr val="FFFFFF">
              <a:alpha val="10060"/>
            </a:srgbClr>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i="0" u="none" strike="noStrike" cap="none">
              <a:solidFill>
                <a:srgbClr val="000000"/>
              </a:solidFill>
            </a:endParaRPr>
          </a:p>
        </p:txBody>
      </p:sp>
      <p:sp>
        <p:nvSpPr>
          <p:cNvPr id="61" name="Google Shape;61;p4"/>
          <p:cNvSpPr/>
          <p:nvPr/>
        </p:nvSpPr>
        <p:spPr>
          <a:xfrm rot="10800000">
            <a:off x="2189989" y="-3"/>
            <a:ext cx="2002536" cy="734878"/>
          </a:xfrm>
          <a:custGeom>
            <a:avLst/>
            <a:gdLst/>
            <a:ahLst/>
            <a:cxnLst/>
            <a:rect l="l" t="t" r="r" b="b"/>
            <a:pathLst>
              <a:path w="21600" h="21175" extrusionOk="0">
                <a:moveTo>
                  <a:pt x="21600" y="21175"/>
                </a:moveTo>
                <a:lnTo>
                  <a:pt x="21600" y="20652"/>
                </a:lnTo>
                <a:cubicBezTo>
                  <a:pt x="21600" y="17251"/>
                  <a:pt x="20920" y="14109"/>
                  <a:pt x="19815" y="12409"/>
                </a:cubicBezTo>
                <a:lnTo>
                  <a:pt x="12585" y="1274"/>
                </a:lnTo>
                <a:cubicBezTo>
                  <a:pt x="11480" y="-425"/>
                  <a:pt x="10120" y="-425"/>
                  <a:pt x="9015" y="1274"/>
                </a:cubicBezTo>
                <a:lnTo>
                  <a:pt x="1785" y="12409"/>
                </a:lnTo>
                <a:cubicBezTo>
                  <a:pt x="680" y="14108"/>
                  <a:pt x="0" y="17251"/>
                  <a:pt x="0" y="20652"/>
                </a:cubicBezTo>
                <a:lnTo>
                  <a:pt x="0" y="21175"/>
                </a:lnTo>
                <a:close/>
              </a:path>
            </a:pathLst>
          </a:custGeom>
          <a:solidFill>
            <a:srgbClr val="FFFFFF">
              <a:alpha val="10060"/>
            </a:srgbClr>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i="0" u="none" strike="noStrike" cap="none">
              <a:solidFill>
                <a:srgbClr val="000000"/>
              </a:solidFill>
            </a:endParaRPr>
          </a:p>
        </p:txBody>
      </p:sp>
      <p:sp>
        <p:nvSpPr>
          <p:cNvPr id="62" name="Google Shape;62;p4"/>
          <p:cNvSpPr/>
          <p:nvPr/>
        </p:nvSpPr>
        <p:spPr>
          <a:xfrm>
            <a:off x="1609650" y="4039228"/>
            <a:ext cx="2001186" cy="1104224"/>
          </a:xfrm>
          <a:custGeom>
            <a:avLst/>
            <a:gdLst/>
            <a:ahLst/>
            <a:cxnLst/>
            <a:rect l="l" t="t" r="r" b="b"/>
            <a:pathLst>
              <a:path w="21600" h="21315" extrusionOk="0">
                <a:moveTo>
                  <a:pt x="21600" y="21315"/>
                </a:moveTo>
                <a:lnTo>
                  <a:pt x="21600" y="13849"/>
                </a:lnTo>
                <a:cubicBezTo>
                  <a:pt x="21600" y="11569"/>
                  <a:pt x="20920" y="9461"/>
                  <a:pt x="19816" y="8321"/>
                </a:cubicBezTo>
                <a:lnTo>
                  <a:pt x="12585" y="855"/>
                </a:lnTo>
                <a:cubicBezTo>
                  <a:pt x="11480" y="-285"/>
                  <a:pt x="10120" y="-285"/>
                  <a:pt x="9015" y="855"/>
                </a:cubicBezTo>
                <a:lnTo>
                  <a:pt x="1785" y="8321"/>
                </a:lnTo>
                <a:cubicBezTo>
                  <a:pt x="680" y="9461"/>
                  <a:pt x="0" y="11569"/>
                  <a:pt x="0" y="13849"/>
                </a:cubicBezTo>
                <a:lnTo>
                  <a:pt x="0" y="21315"/>
                </a:lnTo>
                <a:close/>
              </a:path>
            </a:pathLst>
          </a:custGeom>
          <a:solidFill>
            <a:srgbClr val="FFFFFF">
              <a:alpha val="10060"/>
            </a:srgbClr>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i="0" u="none" strike="noStrike" cap="none">
              <a:solidFill>
                <a:srgbClr val="000000"/>
              </a:solidFill>
            </a:endParaRPr>
          </a:p>
        </p:txBody>
      </p:sp>
      <p:sp>
        <p:nvSpPr>
          <p:cNvPr id="63" name="Google Shape;63;p4"/>
          <p:cNvSpPr/>
          <p:nvPr/>
        </p:nvSpPr>
        <p:spPr>
          <a:xfrm>
            <a:off x="7591188" y="4039228"/>
            <a:ext cx="2001186" cy="1104224"/>
          </a:xfrm>
          <a:custGeom>
            <a:avLst/>
            <a:gdLst/>
            <a:ahLst/>
            <a:cxnLst/>
            <a:rect l="l" t="t" r="r" b="b"/>
            <a:pathLst>
              <a:path w="21600" h="21315" extrusionOk="0">
                <a:moveTo>
                  <a:pt x="21600" y="21315"/>
                </a:moveTo>
                <a:lnTo>
                  <a:pt x="21600" y="13849"/>
                </a:lnTo>
                <a:cubicBezTo>
                  <a:pt x="21600" y="11569"/>
                  <a:pt x="20920" y="9461"/>
                  <a:pt x="19816" y="8321"/>
                </a:cubicBezTo>
                <a:lnTo>
                  <a:pt x="12585" y="855"/>
                </a:lnTo>
                <a:cubicBezTo>
                  <a:pt x="11480" y="-285"/>
                  <a:pt x="10120" y="-285"/>
                  <a:pt x="9015" y="855"/>
                </a:cubicBezTo>
                <a:lnTo>
                  <a:pt x="1785" y="8321"/>
                </a:lnTo>
                <a:cubicBezTo>
                  <a:pt x="680" y="9461"/>
                  <a:pt x="0" y="11569"/>
                  <a:pt x="0" y="13849"/>
                </a:cubicBezTo>
                <a:lnTo>
                  <a:pt x="0" y="21315"/>
                </a:lnTo>
                <a:close/>
              </a:path>
            </a:pathLst>
          </a:custGeom>
          <a:solidFill>
            <a:srgbClr val="FFFFFF">
              <a:alpha val="10060"/>
            </a:srgbClr>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i="0" u="none" strike="noStrike" cap="none">
              <a:solidFill>
                <a:srgbClr val="000000"/>
              </a:solidFill>
            </a:endParaRPr>
          </a:p>
        </p:txBody>
      </p:sp>
      <p:sp>
        <p:nvSpPr>
          <p:cNvPr id="64" name="Google Shape;64;p4"/>
          <p:cNvSpPr/>
          <p:nvPr/>
        </p:nvSpPr>
        <p:spPr>
          <a:xfrm>
            <a:off x="875251" y="3108746"/>
            <a:ext cx="1238537" cy="1367251"/>
          </a:xfrm>
          <a:custGeom>
            <a:avLst/>
            <a:gdLst/>
            <a:ahLst/>
            <a:cxnLst/>
            <a:rect l="l" t="t" r="r" b="b"/>
            <a:pathLst>
              <a:path w="21598" h="21315" extrusionOk="0">
                <a:moveTo>
                  <a:pt x="21599" y="14389"/>
                </a:moveTo>
                <a:lnTo>
                  <a:pt x="21599" y="6924"/>
                </a:lnTo>
                <a:cubicBezTo>
                  <a:pt x="21599" y="5784"/>
                  <a:pt x="20918" y="4730"/>
                  <a:pt x="19814" y="4161"/>
                </a:cubicBezTo>
                <a:lnTo>
                  <a:pt x="12583" y="428"/>
                </a:lnTo>
                <a:cubicBezTo>
                  <a:pt x="11478" y="-142"/>
                  <a:pt x="10118" y="-142"/>
                  <a:pt x="9013" y="428"/>
                </a:cubicBezTo>
                <a:lnTo>
                  <a:pt x="1783" y="4161"/>
                </a:lnTo>
                <a:cubicBezTo>
                  <a:pt x="679" y="4731"/>
                  <a:pt x="0" y="5784"/>
                  <a:pt x="0" y="6924"/>
                </a:cubicBezTo>
                <a:lnTo>
                  <a:pt x="0" y="14392"/>
                </a:lnTo>
                <a:cubicBezTo>
                  <a:pt x="1" y="15532"/>
                  <a:pt x="681" y="16585"/>
                  <a:pt x="1785" y="17155"/>
                </a:cubicBezTo>
                <a:lnTo>
                  <a:pt x="9016" y="20888"/>
                </a:lnTo>
                <a:cubicBezTo>
                  <a:pt x="10120" y="21458"/>
                  <a:pt x="11481" y="21458"/>
                  <a:pt x="12585" y="20888"/>
                </a:cubicBezTo>
                <a:lnTo>
                  <a:pt x="19816" y="17155"/>
                </a:lnTo>
                <a:cubicBezTo>
                  <a:pt x="20920" y="16584"/>
                  <a:pt x="21600" y="15530"/>
                  <a:pt x="21599" y="14389"/>
                </a:cubicBezTo>
                <a:close/>
              </a:path>
            </a:pathLst>
          </a:custGeom>
          <a:solidFill>
            <a:srgbClr val="FFFFFF">
              <a:alpha val="10060"/>
            </a:srgbClr>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i="0" u="none" strike="noStrike" cap="none">
              <a:solidFill>
                <a:srgbClr val="000000"/>
              </a:solidFill>
            </a:endParaRPr>
          </a:p>
        </p:txBody>
      </p:sp>
      <p:sp>
        <p:nvSpPr>
          <p:cNvPr id="65" name="Google Shape;65;p4"/>
          <p:cNvSpPr/>
          <p:nvPr/>
        </p:nvSpPr>
        <p:spPr>
          <a:xfrm>
            <a:off x="6750099" y="2565690"/>
            <a:ext cx="1670713" cy="1844174"/>
          </a:xfrm>
          <a:custGeom>
            <a:avLst/>
            <a:gdLst/>
            <a:ahLst/>
            <a:cxnLst/>
            <a:rect l="l" t="t" r="r" b="b"/>
            <a:pathLst>
              <a:path w="21598" h="21315" extrusionOk="0">
                <a:moveTo>
                  <a:pt x="21599" y="14389"/>
                </a:moveTo>
                <a:lnTo>
                  <a:pt x="21599" y="6924"/>
                </a:lnTo>
                <a:cubicBezTo>
                  <a:pt x="21599" y="5784"/>
                  <a:pt x="20918" y="4730"/>
                  <a:pt x="19814" y="4161"/>
                </a:cubicBezTo>
                <a:lnTo>
                  <a:pt x="12583" y="428"/>
                </a:lnTo>
                <a:cubicBezTo>
                  <a:pt x="11478" y="-142"/>
                  <a:pt x="10118" y="-142"/>
                  <a:pt x="9013" y="428"/>
                </a:cubicBezTo>
                <a:lnTo>
                  <a:pt x="1783" y="4161"/>
                </a:lnTo>
                <a:cubicBezTo>
                  <a:pt x="679" y="4731"/>
                  <a:pt x="0" y="5784"/>
                  <a:pt x="0" y="6924"/>
                </a:cubicBezTo>
                <a:lnTo>
                  <a:pt x="0" y="14392"/>
                </a:lnTo>
                <a:cubicBezTo>
                  <a:pt x="1" y="15532"/>
                  <a:pt x="681" y="16585"/>
                  <a:pt x="1785" y="17155"/>
                </a:cubicBezTo>
                <a:lnTo>
                  <a:pt x="9016" y="20888"/>
                </a:lnTo>
                <a:cubicBezTo>
                  <a:pt x="10120" y="21458"/>
                  <a:pt x="11481" y="21458"/>
                  <a:pt x="12585" y="20888"/>
                </a:cubicBezTo>
                <a:lnTo>
                  <a:pt x="19816" y="17155"/>
                </a:lnTo>
                <a:cubicBezTo>
                  <a:pt x="20920" y="16584"/>
                  <a:pt x="21600" y="15530"/>
                  <a:pt x="21599" y="14389"/>
                </a:cubicBezTo>
                <a:close/>
              </a:path>
            </a:pathLst>
          </a:custGeom>
          <a:solidFill>
            <a:srgbClr val="FFFFFF">
              <a:alpha val="10060"/>
            </a:srgbClr>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i="0" u="none" strike="noStrike" cap="none">
              <a:solidFill>
                <a:srgbClr val="000000"/>
              </a:solidFill>
            </a:endParaRPr>
          </a:p>
        </p:txBody>
      </p:sp>
      <p:sp>
        <p:nvSpPr>
          <p:cNvPr id="66" name="Google Shape;66;p4"/>
          <p:cNvSpPr/>
          <p:nvPr/>
        </p:nvSpPr>
        <p:spPr>
          <a:xfrm>
            <a:off x="8078502" y="1646297"/>
            <a:ext cx="1238537" cy="1367197"/>
          </a:xfrm>
          <a:custGeom>
            <a:avLst/>
            <a:gdLst/>
            <a:ahLst/>
            <a:cxnLst/>
            <a:rect l="l" t="t" r="r" b="b"/>
            <a:pathLst>
              <a:path w="21598" h="21315" extrusionOk="0">
                <a:moveTo>
                  <a:pt x="21599" y="14389"/>
                </a:moveTo>
                <a:lnTo>
                  <a:pt x="21599" y="6924"/>
                </a:lnTo>
                <a:cubicBezTo>
                  <a:pt x="21599" y="5784"/>
                  <a:pt x="20918" y="4730"/>
                  <a:pt x="19814" y="4161"/>
                </a:cubicBezTo>
                <a:lnTo>
                  <a:pt x="12583" y="428"/>
                </a:lnTo>
                <a:cubicBezTo>
                  <a:pt x="11478" y="-142"/>
                  <a:pt x="10118" y="-142"/>
                  <a:pt x="9013" y="428"/>
                </a:cubicBezTo>
                <a:lnTo>
                  <a:pt x="1783" y="4161"/>
                </a:lnTo>
                <a:cubicBezTo>
                  <a:pt x="679" y="4731"/>
                  <a:pt x="0" y="5784"/>
                  <a:pt x="0" y="6924"/>
                </a:cubicBezTo>
                <a:lnTo>
                  <a:pt x="0" y="14392"/>
                </a:lnTo>
                <a:cubicBezTo>
                  <a:pt x="1" y="15532"/>
                  <a:pt x="681" y="16585"/>
                  <a:pt x="1785" y="17155"/>
                </a:cubicBezTo>
                <a:lnTo>
                  <a:pt x="9016" y="20888"/>
                </a:lnTo>
                <a:cubicBezTo>
                  <a:pt x="10120" y="21458"/>
                  <a:pt x="11481" y="21458"/>
                  <a:pt x="12585" y="20888"/>
                </a:cubicBezTo>
                <a:lnTo>
                  <a:pt x="19816" y="17155"/>
                </a:lnTo>
                <a:cubicBezTo>
                  <a:pt x="20920" y="16584"/>
                  <a:pt x="21600" y="15530"/>
                  <a:pt x="21599" y="14389"/>
                </a:cubicBezTo>
                <a:close/>
              </a:path>
            </a:pathLst>
          </a:custGeom>
          <a:solidFill>
            <a:srgbClr val="FFFFFF">
              <a:alpha val="10060"/>
            </a:srgbClr>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i="0" u="none" strike="noStrike" cap="none">
              <a:solidFill>
                <a:srgbClr val="000000"/>
              </a:solidFill>
            </a:endParaRPr>
          </a:p>
        </p:txBody>
      </p:sp>
      <p:sp>
        <p:nvSpPr>
          <p:cNvPr id="67" name="Google Shape;67;p4"/>
          <p:cNvSpPr/>
          <p:nvPr/>
        </p:nvSpPr>
        <p:spPr>
          <a:xfrm>
            <a:off x="-276225" y="372088"/>
            <a:ext cx="2001163" cy="2208980"/>
          </a:xfrm>
          <a:custGeom>
            <a:avLst/>
            <a:gdLst/>
            <a:ahLst/>
            <a:cxnLst/>
            <a:rect l="l" t="t" r="r" b="b"/>
            <a:pathLst>
              <a:path w="21598" h="21315" extrusionOk="0">
                <a:moveTo>
                  <a:pt x="21599" y="14389"/>
                </a:moveTo>
                <a:lnTo>
                  <a:pt x="21599" y="6924"/>
                </a:lnTo>
                <a:cubicBezTo>
                  <a:pt x="21599" y="5784"/>
                  <a:pt x="20918" y="4730"/>
                  <a:pt x="19814" y="4161"/>
                </a:cubicBezTo>
                <a:lnTo>
                  <a:pt x="12583" y="428"/>
                </a:lnTo>
                <a:cubicBezTo>
                  <a:pt x="11478" y="-142"/>
                  <a:pt x="10118" y="-142"/>
                  <a:pt x="9013" y="428"/>
                </a:cubicBezTo>
                <a:lnTo>
                  <a:pt x="1783" y="4161"/>
                </a:lnTo>
                <a:cubicBezTo>
                  <a:pt x="679" y="4731"/>
                  <a:pt x="0" y="5784"/>
                  <a:pt x="0" y="6924"/>
                </a:cubicBezTo>
                <a:lnTo>
                  <a:pt x="0" y="14392"/>
                </a:lnTo>
                <a:cubicBezTo>
                  <a:pt x="1" y="15532"/>
                  <a:pt x="681" y="16585"/>
                  <a:pt x="1785" y="17155"/>
                </a:cubicBezTo>
                <a:lnTo>
                  <a:pt x="9016" y="20888"/>
                </a:lnTo>
                <a:cubicBezTo>
                  <a:pt x="10120" y="21458"/>
                  <a:pt x="11481" y="21458"/>
                  <a:pt x="12585" y="20888"/>
                </a:cubicBezTo>
                <a:lnTo>
                  <a:pt x="19816" y="17155"/>
                </a:lnTo>
                <a:cubicBezTo>
                  <a:pt x="20920" y="16584"/>
                  <a:pt x="21600" y="15530"/>
                  <a:pt x="21599" y="14389"/>
                </a:cubicBezTo>
                <a:close/>
              </a:path>
            </a:pathLst>
          </a:custGeom>
          <a:solidFill>
            <a:srgbClr val="FFFFFF">
              <a:alpha val="10060"/>
            </a:srgbClr>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i="0" u="none" strike="noStrike" cap="none">
              <a:solidFill>
                <a:srgbClr val="000000"/>
              </a:solidFill>
            </a:endParaRPr>
          </a:p>
        </p:txBody>
      </p:sp>
      <p:sp>
        <p:nvSpPr>
          <p:cNvPr id="68" name="Google Shape;68;p4"/>
          <p:cNvSpPr/>
          <p:nvPr/>
        </p:nvSpPr>
        <p:spPr>
          <a:xfrm>
            <a:off x="6750100" y="993931"/>
            <a:ext cx="874503" cy="965303"/>
          </a:xfrm>
          <a:custGeom>
            <a:avLst/>
            <a:gdLst/>
            <a:ahLst/>
            <a:cxnLst/>
            <a:rect l="l" t="t" r="r" b="b"/>
            <a:pathLst>
              <a:path w="21598" h="21315" extrusionOk="0">
                <a:moveTo>
                  <a:pt x="21599" y="14389"/>
                </a:moveTo>
                <a:lnTo>
                  <a:pt x="21599" y="6924"/>
                </a:lnTo>
                <a:cubicBezTo>
                  <a:pt x="21599" y="5784"/>
                  <a:pt x="20918" y="4730"/>
                  <a:pt x="19814" y="4161"/>
                </a:cubicBezTo>
                <a:lnTo>
                  <a:pt x="12583" y="428"/>
                </a:lnTo>
                <a:cubicBezTo>
                  <a:pt x="11478" y="-142"/>
                  <a:pt x="10118" y="-142"/>
                  <a:pt x="9013" y="428"/>
                </a:cubicBezTo>
                <a:lnTo>
                  <a:pt x="1783" y="4161"/>
                </a:lnTo>
                <a:cubicBezTo>
                  <a:pt x="679" y="4731"/>
                  <a:pt x="0" y="5784"/>
                  <a:pt x="0" y="6924"/>
                </a:cubicBezTo>
                <a:lnTo>
                  <a:pt x="0" y="14392"/>
                </a:lnTo>
                <a:cubicBezTo>
                  <a:pt x="1" y="15532"/>
                  <a:pt x="681" y="16585"/>
                  <a:pt x="1785" y="17155"/>
                </a:cubicBezTo>
                <a:lnTo>
                  <a:pt x="9016" y="20888"/>
                </a:lnTo>
                <a:cubicBezTo>
                  <a:pt x="10120" y="21458"/>
                  <a:pt x="11481" y="21458"/>
                  <a:pt x="12585" y="20888"/>
                </a:cubicBezTo>
                <a:lnTo>
                  <a:pt x="19816" y="17155"/>
                </a:lnTo>
                <a:cubicBezTo>
                  <a:pt x="20920" y="16584"/>
                  <a:pt x="21600" y="15530"/>
                  <a:pt x="21599" y="14389"/>
                </a:cubicBezTo>
                <a:close/>
              </a:path>
            </a:pathLst>
          </a:custGeom>
          <a:solidFill>
            <a:srgbClr val="FFFFFF">
              <a:alpha val="10060"/>
            </a:srgbClr>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i="0" u="none" strike="noStrike" cap="none">
              <a:solidFill>
                <a:srgbClr val="000000"/>
              </a:solidFill>
            </a:endParaRPr>
          </a:p>
        </p:txBody>
      </p:sp>
      <p:sp>
        <p:nvSpPr>
          <p:cNvPr id="69" name="Google Shape;69;p4"/>
          <p:cNvSpPr/>
          <p:nvPr/>
        </p:nvSpPr>
        <p:spPr>
          <a:xfrm>
            <a:off x="-211075" y="4039231"/>
            <a:ext cx="874503" cy="965303"/>
          </a:xfrm>
          <a:custGeom>
            <a:avLst/>
            <a:gdLst/>
            <a:ahLst/>
            <a:cxnLst/>
            <a:rect l="l" t="t" r="r" b="b"/>
            <a:pathLst>
              <a:path w="21598" h="21315" extrusionOk="0">
                <a:moveTo>
                  <a:pt x="21599" y="14389"/>
                </a:moveTo>
                <a:lnTo>
                  <a:pt x="21599" y="6924"/>
                </a:lnTo>
                <a:cubicBezTo>
                  <a:pt x="21599" y="5784"/>
                  <a:pt x="20918" y="4730"/>
                  <a:pt x="19814" y="4161"/>
                </a:cubicBezTo>
                <a:lnTo>
                  <a:pt x="12583" y="428"/>
                </a:lnTo>
                <a:cubicBezTo>
                  <a:pt x="11478" y="-142"/>
                  <a:pt x="10118" y="-142"/>
                  <a:pt x="9013" y="428"/>
                </a:cubicBezTo>
                <a:lnTo>
                  <a:pt x="1783" y="4161"/>
                </a:lnTo>
                <a:cubicBezTo>
                  <a:pt x="679" y="4731"/>
                  <a:pt x="0" y="5784"/>
                  <a:pt x="0" y="6924"/>
                </a:cubicBezTo>
                <a:lnTo>
                  <a:pt x="0" y="14392"/>
                </a:lnTo>
                <a:cubicBezTo>
                  <a:pt x="1" y="15532"/>
                  <a:pt x="681" y="16585"/>
                  <a:pt x="1785" y="17155"/>
                </a:cubicBezTo>
                <a:lnTo>
                  <a:pt x="9016" y="20888"/>
                </a:lnTo>
                <a:cubicBezTo>
                  <a:pt x="10120" y="21458"/>
                  <a:pt x="11481" y="21458"/>
                  <a:pt x="12585" y="20888"/>
                </a:cubicBezTo>
                <a:lnTo>
                  <a:pt x="19816" y="17155"/>
                </a:lnTo>
                <a:cubicBezTo>
                  <a:pt x="20920" y="16584"/>
                  <a:pt x="21600" y="15530"/>
                  <a:pt x="21599" y="14389"/>
                </a:cubicBezTo>
                <a:close/>
              </a:path>
            </a:pathLst>
          </a:custGeom>
          <a:solidFill>
            <a:srgbClr val="FFFFFF">
              <a:alpha val="10060"/>
            </a:srgbClr>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i="0" u="none" strike="noStrike" cap="none">
              <a:solidFill>
                <a:srgbClr val="000000"/>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70"/>
        <p:cNvGrpSpPr/>
        <p:nvPr/>
      </p:nvGrpSpPr>
      <p:grpSpPr>
        <a:xfrm>
          <a:off x="0" y="0"/>
          <a:ext cx="0" cy="0"/>
          <a:chOff x="0" y="0"/>
          <a:chExt cx="0" cy="0"/>
        </a:xfrm>
      </p:grpSpPr>
      <p:sp>
        <p:nvSpPr>
          <p:cNvPr id="71" name="Google Shape;71;p5"/>
          <p:cNvSpPr/>
          <p:nvPr/>
        </p:nvSpPr>
        <p:spPr>
          <a:xfrm>
            <a:off x="-45517" y="689752"/>
            <a:ext cx="624020" cy="688794"/>
          </a:xfrm>
          <a:custGeom>
            <a:avLst/>
            <a:gdLst/>
            <a:ahLst/>
            <a:cxnLst/>
            <a:rect l="l" t="t" r="r" b="b"/>
            <a:pathLst>
              <a:path w="21598" h="21315" extrusionOk="0">
                <a:moveTo>
                  <a:pt x="21599" y="14389"/>
                </a:moveTo>
                <a:lnTo>
                  <a:pt x="21599" y="6924"/>
                </a:lnTo>
                <a:cubicBezTo>
                  <a:pt x="21599" y="5784"/>
                  <a:pt x="20918" y="4730"/>
                  <a:pt x="19814" y="4161"/>
                </a:cubicBezTo>
                <a:lnTo>
                  <a:pt x="12583" y="428"/>
                </a:lnTo>
                <a:cubicBezTo>
                  <a:pt x="11478" y="-142"/>
                  <a:pt x="10118" y="-142"/>
                  <a:pt x="9013" y="428"/>
                </a:cubicBezTo>
                <a:lnTo>
                  <a:pt x="1783" y="4161"/>
                </a:lnTo>
                <a:cubicBezTo>
                  <a:pt x="679" y="4731"/>
                  <a:pt x="0" y="5784"/>
                  <a:pt x="0" y="6924"/>
                </a:cubicBezTo>
                <a:lnTo>
                  <a:pt x="0" y="14392"/>
                </a:lnTo>
                <a:cubicBezTo>
                  <a:pt x="1" y="15532"/>
                  <a:pt x="681" y="16585"/>
                  <a:pt x="1785" y="17155"/>
                </a:cubicBezTo>
                <a:lnTo>
                  <a:pt x="9016" y="20888"/>
                </a:lnTo>
                <a:cubicBezTo>
                  <a:pt x="10120" y="21458"/>
                  <a:pt x="11481" y="21458"/>
                  <a:pt x="12585" y="20888"/>
                </a:cubicBezTo>
                <a:lnTo>
                  <a:pt x="19816" y="17155"/>
                </a:lnTo>
                <a:cubicBezTo>
                  <a:pt x="20920" y="16584"/>
                  <a:pt x="21600" y="15530"/>
                  <a:pt x="21599" y="14389"/>
                </a:cubicBezTo>
                <a:close/>
              </a:path>
            </a:pathLst>
          </a:custGeom>
          <a:solidFill>
            <a:schemeClr val="accent1"/>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i="0" u="none" strike="noStrike" cap="none">
              <a:solidFill>
                <a:srgbClr val="000000"/>
              </a:solidFill>
            </a:endParaRPr>
          </a:p>
        </p:txBody>
      </p:sp>
      <p:grpSp>
        <p:nvGrpSpPr>
          <p:cNvPr id="72" name="Google Shape;72;p5"/>
          <p:cNvGrpSpPr/>
          <p:nvPr/>
        </p:nvGrpSpPr>
        <p:grpSpPr>
          <a:xfrm>
            <a:off x="6320991" y="-7"/>
            <a:ext cx="3630818" cy="5143498"/>
            <a:chOff x="6320991" y="-7"/>
            <a:chExt cx="3630818" cy="5143498"/>
          </a:xfrm>
        </p:grpSpPr>
        <p:sp>
          <p:nvSpPr>
            <p:cNvPr id="73" name="Google Shape;73;p5"/>
            <p:cNvSpPr/>
            <p:nvPr/>
          </p:nvSpPr>
          <p:spPr>
            <a:xfrm>
              <a:off x="6320991" y="4115782"/>
              <a:ext cx="1403568" cy="1027710"/>
            </a:xfrm>
            <a:custGeom>
              <a:avLst/>
              <a:gdLst/>
              <a:ahLst/>
              <a:cxnLst/>
              <a:rect l="l" t="t" r="r" b="b"/>
              <a:pathLst>
                <a:path w="21600" h="21385" extrusionOk="0">
                  <a:moveTo>
                    <a:pt x="21600" y="21385"/>
                  </a:moveTo>
                  <a:lnTo>
                    <a:pt x="21600" y="10472"/>
                  </a:lnTo>
                  <a:cubicBezTo>
                    <a:pt x="21600" y="8748"/>
                    <a:pt x="20920" y="7155"/>
                    <a:pt x="19816" y="6292"/>
                  </a:cubicBezTo>
                  <a:lnTo>
                    <a:pt x="12585" y="647"/>
                  </a:lnTo>
                  <a:cubicBezTo>
                    <a:pt x="11480" y="-215"/>
                    <a:pt x="10120" y="-215"/>
                    <a:pt x="9015" y="647"/>
                  </a:cubicBezTo>
                  <a:lnTo>
                    <a:pt x="1785" y="6292"/>
                  </a:lnTo>
                  <a:cubicBezTo>
                    <a:pt x="680" y="7154"/>
                    <a:pt x="0" y="8748"/>
                    <a:pt x="0" y="10472"/>
                  </a:cubicBezTo>
                  <a:lnTo>
                    <a:pt x="0" y="21385"/>
                  </a:lnTo>
                  <a:close/>
                </a:path>
              </a:pathLst>
            </a:custGeom>
            <a:solidFill>
              <a:schemeClr val="lt2"/>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i="0" u="none" strike="noStrike" cap="none">
                <a:solidFill>
                  <a:srgbClr val="000000"/>
                </a:solidFill>
              </a:endParaRPr>
            </a:p>
          </p:txBody>
        </p:sp>
        <p:sp>
          <p:nvSpPr>
            <p:cNvPr id="74" name="Google Shape;74;p5"/>
            <p:cNvSpPr/>
            <p:nvPr/>
          </p:nvSpPr>
          <p:spPr>
            <a:xfrm>
              <a:off x="7806636" y="4115782"/>
              <a:ext cx="1403568" cy="1027710"/>
            </a:xfrm>
            <a:custGeom>
              <a:avLst/>
              <a:gdLst/>
              <a:ahLst/>
              <a:cxnLst/>
              <a:rect l="l" t="t" r="r" b="b"/>
              <a:pathLst>
                <a:path w="21600" h="21385" extrusionOk="0">
                  <a:moveTo>
                    <a:pt x="21600" y="21385"/>
                  </a:moveTo>
                  <a:lnTo>
                    <a:pt x="21600" y="10472"/>
                  </a:lnTo>
                  <a:cubicBezTo>
                    <a:pt x="21600" y="8748"/>
                    <a:pt x="20920" y="7155"/>
                    <a:pt x="19816" y="6292"/>
                  </a:cubicBezTo>
                  <a:lnTo>
                    <a:pt x="12585" y="647"/>
                  </a:lnTo>
                  <a:cubicBezTo>
                    <a:pt x="11480" y="-215"/>
                    <a:pt x="10120" y="-215"/>
                    <a:pt x="9015" y="647"/>
                  </a:cubicBezTo>
                  <a:lnTo>
                    <a:pt x="1785" y="6292"/>
                  </a:lnTo>
                  <a:cubicBezTo>
                    <a:pt x="680" y="7154"/>
                    <a:pt x="0" y="8748"/>
                    <a:pt x="0" y="10472"/>
                  </a:cubicBezTo>
                  <a:lnTo>
                    <a:pt x="0" y="21385"/>
                  </a:lnTo>
                  <a:close/>
                </a:path>
              </a:pathLst>
            </a:custGeom>
            <a:solidFill>
              <a:schemeClr val="lt2"/>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i="0" u="none" strike="noStrike" cap="none">
                <a:solidFill>
                  <a:srgbClr val="000000"/>
                </a:solidFill>
              </a:endParaRPr>
            </a:p>
          </p:txBody>
        </p:sp>
        <p:sp>
          <p:nvSpPr>
            <p:cNvPr id="75" name="Google Shape;75;p5"/>
            <p:cNvSpPr/>
            <p:nvPr/>
          </p:nvSpPr>
          <p:spPr>
            <a:xfrm>
              <a:off x="8548210" y="260974"/>
              <a:ext cx="1403600" cy="1549387"/>
            </a:xfrm>
            <a:custGeom>
              <a:avLst/>
              <a:gdLst/>
              <a:ahLst/>
              <a:cxnLst/>
              <a:rect l="l" t="t" r="r" b="b"/>
              <a:pathLst>
                <a:path w="21598" h="21315" extrusionOk="0">
                  <a:moveTo>
                    <a:pt x="21599" y="14389"/>
                  </a:moveTo>
                  <a:lnTo>
                    <a:pt x="21599" y="6924"/>
                  </a:lnTo>
                  <a:cubicBezTo>
                    <a:pt x="21599" y="5784"/>
                    <a:pt x="20918" y="4730"/>
                    <a:pt x="19814" y="4161"/>
                  </a:cubicBezTo>
                  <a:lnTo>
                    <a:pt x="12583" y="428"/>
                  </a:lnTo>
                  <a:cubicBezTo>
                    <a:pt x="11478" y="-142"/>
                    <a:pt x="10118" y="-142"/>
                    <a:pt x="9013" y="428"/>
                  </a:cubicBezTo>
                  <a:lnTo>
                    <a:pt x="1783" y="4161"/>
                  </a:lnTo>
                  <a:cubicBezTo>
                    <a:pt x="679" y="4731"/>
                    <a:pt x="0" y="5784"/>
                    <a:pt x="0" y="6924"/>
                  </a:cubicBezTo>
                  <a:lnTo>
                    <a:pt x="0" y="14392"/>
                  </a:lnTo>
                  <a:cubicBezTo>
                    <a:pt x="1" y="15532"/>
                    <a:pt x="681" y="16585"/>
                    <a:pt x="1785" y="17155"/>
                  </a:cubicBezTo>
                  <a:lnTo>
                    <a:pt x="9016" y="20888"/>
                  </a:lnTo>
                  <a:cubicBezTo>
                    <a:pt x="10120" y="21458"/>
                    <a:pt x="11481" y="21458"/>
                    <a:pt x="12585" y="20888"/>
                  </a:cubicBezTo>
                  <a:lnTo>
                    <a:pt x="19816" y="17155"/>
                  </a:lnTo>
                  <a:cubicBezTo>
                    <a:pt x="20920" y="16584"/>
                    <a:pt x="21600" y="15530"/>
                    <a:pt x="21599" y="14389"/>
                  </a:cubicBezTo>
                  <a:close/>
                </a:path>
              </a:pathLst>
            </a:custGeom>
            <a:solidFill>
              <a:schemeClr val="lt2"/>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i="0" u="none" strike="noStrike" cap="none">
                <a:solidFill>
                  <a:srgbClr val="000000"/>
                </a:solidFill>
              </a:endParaRPr>
            </a:p>
          </p:txBody>
        </p:sp>
        <p:sp>
          <p:nvSpPr>
            <p:cNvPr id="76" name="Google Shape;76;p5"/>
            <p:cNvSpPr/>
            <p:nvPr/>
          </p:nvSpPr>
          <p:spPr>
            <a:xfrm rot="10800000">
              <a:off x="7806422" y="30"/>
              <a:ext cx="1404540" cy="515400"/>
            </a:xfrm>
            <a:custGeom>
              <a:avLst/>
              <a:gdLst/>
              <a:ahLst/>
              <a:cxnLst/>
              <a:rect l="l" t="t" r="r" b="b"/>
              <a:pathLst>
                <a:path w="21600" h="21175" extrusionOk="0">
                  <a:moveTo>
                    <a:pt x="21600" y="21175"/>
                  </a:moveTo>
                  <a:lnTo>
                    <a:pt x="21600" y="20652"/>
                  </a:lnTo>
                  <a:cubicBezTo>
                    <a:pt x="21600" y="17251"/>
                    <a:pt x="20920" y="14109"/>
                    <a:pt x="19815" y="12409"/>
                  </a:cubicBezTo>
                  <a:lnTo>
                    <a:pt x="12585" y="1274"/>
                  </a:lnTo>
                  <a:cubicBezTo>
                    <a:pt x="11480" y="-425"/>
                    <a:pt x="10120" y="-425"/>
                    <a:pt x="9015" y="1274"/>
                  </a:cubicBezTo>
                  <a:lnTo>
                    <a:pt x="1785" y="12409"/>
                  </a:lnTo>
                  <a:cubicBezTo>
                    <a:pt x="680" y="14108"/>
                    <a:pt x="0" y="17251"/>
                    <a:pt x="0" y="20652"/>
                  </a:cubicBezTo>
                  <a:lnTo>
                    <a:pt x="0" y="21175"/>
                  </a:lnTo>
                  <a:close/>
                </a:path>
              </a:pathLst>
            </a:custGeom>
            <a:solidFill>
              <a:schemeClr val="lt2"/>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i="0" u="none" strike="noStrike" cap="none">
                <a:solidFill>
                  <a:srgbClr val="000000"/>
                </a:solidFill>
              </a:endParaRPr>
            </a:p>
          </p:txBody>
        </p:sp>
        <p:sp>
          <p:nvSpPr>
            <p:cNvPr id="77" name="Google Shape;77;p5"/>
            <p:cNvSpPr/>
            <p:nvPr/>
          </p:nvSpPr>
          <p:spPr>
            <a:xfrm>
              <a:off x="7806643" y="1543679"/>
              <a:ext cx="1403600" cy="1549387"/>
            </a:xfrm>
            <a:custGeom>
              <a:avLst/>
              <a:gdLst/>
              <a:ahLst/>
              <a:cxnLst/>
              <a:rect l="l" t="t" r="r" b="b"/>
              <a:pathLst>
                <a:path w="21598" h="21315" extrusionOk="0">
                  <a:moveTo>
                    <a:pt x="21599" y="14389"/>
                  </a:moveTo>
                  <a:lnTo>
                    <a:pt x="21599" y="6924"/>
                  </a:lnTo>
                  <a:cubicBezTo>
                    <a:pt x="21599" y="5784"/>
                    <a:pt x="20918" y="4730"/>
                    <a:pt x="19814" y="4161"/>
                  </a:cubicBezTo>
                  <a:lnTo>
                    <a:pt x="12583" y="428"/>
                  </a:lnTo>
                  <a:cubicBezTo>
                    <a:pt x="11478" y="-142"/>
                    <a:pt x="10118" y="-142"/>
                    <a:pt x="9013" y="428"/>
                  </a:cubicBezTo>
                  <a:lnTo>
                    <a:pt x="1783" y="4161"/>
                  </a:lnTo>
                  <a:cubicBezTo>
                    <a:pt x="679" y="4731"/>
                    <a:pt x="0" y="5784"/>
                    <a:pt x="0" y="6924"/>
                  </a:cubicBezTo>
                  <a:lnTo>
                    <a:pt x="0" y="14392"/>
                  </a:lnTo>
                  <a:cubicBezTo>
                    <a:pt x="1" y="15532"/>
                    <a:pt x="681" y="16585"/>
                    <a:pt x="1785" y="17155"/>
                  </a:cubicBezTo>
                  <a:lnTo>
                    <a:pt x="9016" y="20888"/>
                  </a:lnTo>
                  <a:cubicBezTo>
                    <a:pt x="10120" y="21458"/>
                    <a:pt x="11481" y="21458"/>
                    <a:pt x="12585" y="20888"/>
                  </a:cubicBezTo>
                  <a:lnTo>
                    <a:pt x="19816" y="17155"/>
                  </a:lnTo>
                  <a:cubicBezTo>
                    <a:pt x="20920" y="16584"/>
                    <a:pt x="21600" y="15530"/>
                    <a:pt x="21599" y="14389"/>
                  </a:cubicBezTo>
                  <a:close/>
                </a:path>
              </a:pathLst>
            </a:custGeom>
            <a:solidFill>
              <a:schemeClr val="lt2"/>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i="0" u="none" strike="noStrike" cap="none">
                <a:solidFill>
                  <a:srgbClr val="000000"/>
                </a:solidFill>
              </a:endParaRPr>
            </a:p>
          </p:txBody>
        </p:sp>
        <p:sp>
          <p:nvSpPr>
            <p:cNvPr id="78" name="Google Shape;78;p5"/>
            <p:cNvSpPr/>
            <p:nvPr/>
          </p:nvSpPr>
          <p:spPr>
            <a:xfrm>
              <a:off x="7065077" y="260974"/>
              <a:ext cx="1403600" cy="1549387"/>
            </a:xfrm>
            <a:custGeom>
              <a:avLst/>
              <a:gdLst/>
              <a:ahLst/>
              <a:cxnLst/>
              <a:rect l="l" t="t" r="r" b="b"/>
              <a:pathLst>
                <a:path w="21598" h="21315" extrusionOk="0">
                  <a:moveTo>
                    <a:pt x="21599" y="14389"/>
                  </a:moveTo>
                  <a:lnTo>
                    <a:pt x="21599" y="6924"/>
                  </a:lnTo>
                  <a:cubicBezTo>
                    <a:pt x="21599" y="5784"/>
                    <a:pt x="20918" y="4730"/>
                    <a:pt x="19814" y="4161"/>
                  </a:cubicBezTo>
                  <a:lnTo>
                    <a:pt x="12583" y="428"/>
                  </a:lnTo>
                  <a:cubicBezTo>
                    <a:pt x="11478" y="-142"/>
                    <a:pt x="10118" y="-142"/>
                    <a:pt x="9013" y="428"/>
                  </a:cubicBezTo>
                  <a:lnTo>
                    <a:pt x="1783" y="4161"/>
                  </a:lnTo>
                  <a:cubicBezTo>
                    <a:pt x="679" y="4731"/>
                    <a:pt x="0" y="5784"/>
                    <a:pt x="0" y="6924"/>
                  </a:cubicBezTo>
                  <a:lnTo>
                    <a:pt x="0" y="14392"/>
                  </a:lnTo>
                  <a:cubicBezTo>
                    <a:pt x="1" y="15532"/>
                    <a:pt x="681" y="16585"/>
                    <a:pt x="1785" y="17155"/>
                  </a:cubicBezTo>
                  <a:lnTo>
                    <a:pt x="9016" y="20888"/>
                  </a:lnTo>
                  <a:cubicBezTo>
                    <a:pt x="10120" y="21458"/>
                    <a:pt x="11481" y="21458"/>
                    <a:pt x="12585" y="20888"/>
                  </a:cubicBezTo>
                  <a:lnTo>
                    <a:pt x="19816" y="17155"/>
                  </a:lnTo>
                  <a:cubicBezTo>
                    <a:pt x="20920" y="16584"/>
                    <a:pt x="21600" y="15530"/>
                    <a:pt x="21599" y="14389"/>
                  </a:cubicBezTo>
                  <a:close/>
                </a:path>
              </a:pathLst>
            </a:custGeom>
            <a:solidFill>
              <a:schemeClr val="lt2"/>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i="0" u="none" strike="noStrike" cap="none">
                <a:solidFill>
                  <a:srgbClr val="000000"/>
                </a:solidFill>
              </a:endParaRPr>
            </a:p>
          </p:txBody>
        </p:sp>
        <p:sp>
          <p:nvSpPr>
            <p:cNvPr id="79" name="Google Shape;79;p5"/>
            <p:cNvSpPr/>
            <p:nvPr/>
          </p:nvSpPr>
          <p:spPr>
            <a:xfrm>
              <a:off x="8745616" y="1335143"/>
              <a:ext cx="835681" cy="922460"/>
            </a:xfrm>
            <a:custGeom>
              <a:avLst/>
              <a:gdLst/>
              <a:ahLst/>
              <a:cxnLst/>
              <a:rect l="l" t="t" r="r" b="b"/>
              <a:pathLst>
                <a:path w="21598" h="21315" extrusionOk="0">
                  <a:moveTo>
                    <a:pt x="21599" y="14389"/>
                  </a:moveTo>
                  <a:lnTo>
                    <a:pt x="21599" y="6924"/>
                  </a:lnTo>
                  <a:cubicBezTo>
                    <a:pt x="21599" y="5784"/>
                    <a:pt x="20918" y="4730"/>
                    <a:pt x="19814" y="4161"/>
                  </a:cubicBezTo>
                  <a:lnTo>
                    <a:pt x="12583" y="428"/>
                  </a:lnTo>
                  <a:cubicBezTo>
                    <a:pt x="11478" y="-142"/>
                    <a:pt x="10118" y="-142"/>
                    <a:pt x="9013" y="428"/>
                  </a:cubicBezTo>
                  <a:lnTo>
                    <a:pt x="1783" y="4161"/>
                  </a:lnTo>
                  <a:cubicBezTo>
                    <a:pt x="679" y="4731"/>
                    <a:pt x="0" y="5784"/>
                    <a:pt x="0" y="6924"/>
                  </a:cubicBezTo>
                  <a:lnTo>
                    <a:pt x="0" y="14392"/>
                  </a:lnTo>
                  <a:cubicBezTo>
                    <a:pt x="1" y="15532"/>
                    <a:pt x="681" y="16585"/>
                    <a:pt x="1785" y="17155"/>
                  </a:cubicBezTo>
                  <a:lnTo>
                    <a:pt x="9016" y="20888"/>
                  </a:lnTo>
                  <a:cubicBezTo>
                    <a:pt x="10120" y="21458"/>
                    <a:pt x="11481" y="21458"/>
                    <a:pt x="12585" y="20888"/>
                  </a:cubicBezTo>
                  <a:lnTo>
                    <a:pt x="19816" y="17155"/>
                  </a:lnTo>
                  <a:cubicBezTo>
                    <a:pt x="20920" y="16584"/>
                    <a:pt x="21600" y="15530"/>
                    <a:pt x="21599" y="14389"/>
                  </a:cubicBezTo>
                  <a:close/>
                </a:path>
              </a:pathLst>
            </a:custGeom>
            <a:solidFill>
              <a:srgbClr val="5322C9">
                <a:alpha val="15080"/>
              </a:srgbClr>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i="0" u="none" strike="noStrike" cap="none">
                <a:solidFill>
                  <a:srgbClr val="000000"/>
                </a:solidFill>
              </a:endParaRPr>
            </a:p>
          </p:txBody>
        </p:sp>
        <p:sp>
          <p:nvSpPr>
            <p:cNvPr id="80" name="Google Shape;80;p5"/>
            <p:cNvSpPr/>
            <p:nvPr/>
          </p:nvSpPr>
          <p:spPr>
            <a:xfrm>
              <a:off x="7133773" y="3941724"/>
              <a:ext cx="507445" cy="560158"/>
            </a:xfrm>
            <a:custGeom>
              <a:avLst/>
              <a:gdLst/>
              <a:ahLst/>
              <a:cxnLst/>
              <a:rect l="l" t="t" r="r" b="b"/>
              <a:pathLst>
                <a:path w="21598" h="21315" extrusionOk="0">
                  <a:moveTo>
                    <a:pt x="21599" y="14389"/>
                  </a:moveTo>
                  <a:lnTo>
                    <a:pt x="21599" y="6924"/>
                  </a:lnTo>
                  <a:cubicBezTo>
                    <a:pt x="21599" y="5784"/>
                    <a:pt x="20918" y="4730"/>
                    <a:pt x="19814" y="4161"/>
                  </a:cubicBezTo>
                  <a:lnTo>
                    <a:pt x="12583" y="428"/>
                  </a:lnTo>
                  <a:cubicBezTo>
                    <a:pt x="11478" y="-142"/>
                    <a:pt x="10118" y="-142"/>
                    <a:pt x="9013" y="428"/>
                  </a:cubicBezTo>
                  <a:lnTo>
                    <a:pt x="1783" y="4161"/>
                  </a:lnTo>
                  <a:cubicBezTo>
                    <a:pt x="679" y="4731"/>
                    <a:pt x="0" y="5784"/>
                    <a:pt x="0" y="6924"/>
                  </a:cubicBezTo>
                  <a:lnTo>
                    <a:pt x="0" y="14392"/>
                  </a:lnTo>
                  <a:cubicBezTo>
                    <a:pt x="1" y="15532"/>
                    <a:pt x="681" y="16585"/>
                    <a:pt x="1785" y="17155"/>
                  </a:cubicBezTo>
                  <a:lnTo>
                    <a:pt x="9016" y="20888"/>
                  </a:lnTo>
                  <a:cubicBezTo>
                    <a:pt x="10120" y="21458"/>
                    <a:pt x="11481" y="21458"/>
                    <a:pt x="12585" y="20888"/>
                  </a:cubicBezTo>
                  <a:lnTo>
                    <a:pt x="19816" y="17155"/>
                  </a:lnTo>
                  <a:cubicBezTo>
                    <a:pt x="20920" y="16584"/>
                    <a:pt x="21600" y="15530"/>
                    <a:pt x="21599" y="14389"/>
                  </a:cubicBezTo>
                  <a:close/>
                </a:path>
              </a:pathLst>
            </a:custGeom>
            <a:solidFill>
              <a:srgbClr val="5322C9">
                <a:alpha val="15080"/>
              </a:srgbClr>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i="0" u="none" strike="noStrike" cap="none">
                <a:solidFill>
                  <a:srgbClr val="000000"/>
                </a:solidFill>
              </a:endParaRPr>
            </a:p>
          </p:txBody>
        </p:sp>
        <p:sp>
          <p:nvSpPr>
            <p:cNvPr id="81" name="Google Shape;81;p5"/>
            <p:cNvSpPr/>
            <p:nvPr/>
          </p:nvSpPr>
          <p:spPr>
            <a:xfrm rot="10800000">
              <a:off x="7406482" y="-7"/>
              <a:ext cx="720792" cy="527782"/>
            </a:xfrm>
            <a:custGeom>
              <a:avLst/>
              <a:gdLst/>
              <a:ahLst/>
              <a:cxnLst/>
              <a:rect l="l" t="t" r="r" b="b"/>
              <a:pathLst>
                <a:path w="21600" h="21385" extrusionOk="0">
                  <a:moveTo>
                    <a:pt x="21600" y="21385"/>
                  </a:moveTo>
                  <a:lnTo>
                    <a:pt x="21600" y="10472"/>
                  </a:lnTo>
                  <a:cubicBezTo>
                    <a:pt x="21600" y="8748"/>
                    <a:pt x="20920" y="7155"/>
                    <a:pt x="19816" y="6292"/>
                  </a:cubicBezTo>
                  <a:lnTo>
                    <a:pt x="12585" y="647"/>
                  </a:lnTo>
                  <a:cubicBezTo>
                    <a:pt x="11480" y="-215"/>
                    <a:pt x="10120" y="-215"/>
                    <a:pt x="9015" y="647"/>
                  </a:cubicBezTo>
                  <a:lnTo>
                    <a:pt x="1785" y="6292"/>
                  </a:lnTo>
                  <a:cubicBezTo>
                    <a:pt x="680" y="7154"/>
                    <a:pt x="0" y="8748"/>
                    <a:pt x="0" y="10472"/>
                  </a:cubicBezTo>
                  <a:lnTo>
                    <a:pt x="0" y="21385"/>
                  </a:lnTo>
                  <a:close/>
                </a:path>
              </a:pathLst>
            </a:custGeom>
            <a:solidFill>
              <a:srgbClr val="5322C9">
                <a:alpha val="15080"/>
              </a:srgbClr>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i="0" u="none" strike="noStrike" cap="none">
                <a:solidFill>
                  <a:srgbClr val="000000"/>
                </a:solidFill>
              </a:endParaRPr>
            </a:p>
          </p:txBody>
        </p:sp>
        <p:sp>
          <p:nvSpPr>
            <p:cNvPr id="82" name="Google Shape;82;p5"/>
            <p:cNvSpPr/>
            <p:nvPr/>
          </p:nvSpPr>
          <p:spPr>
            <a:xfrm>
              <a:off x="7331887" y="2181982"/>
              <a:ext cx="962029" cy="1061967"/>
            </a:xfrm>
            <a:custGeom>
              <a:avLst/>
              <a:gdLst/>
              <a:ahLst/>
              <a:cxnLst/>
              <a:rect l="l" t="t" r="r" b="b"/>
              <a:pathLst>
                <a:path w="21598" h="21315" extrusionOk="0">
                  <a:moveTo>
                    <a:pt x="21599" y="14389"/>
                  </a:moveTo>
                  <a:lnTo>
                    <a:pt x="21599" y="6924"/>
                  </a:lnTo>
                  <a:cubicBezTo>
                    <a:pt x="21599" y="5784"/>
                    <a:pt x="20918" y="4730"/>
                    <a:pt x="19814" y="4161"/>
                  </a:cubicBezTo>
                  <a:lnTo>
                    <a:pt x="12583" y="428"/>
                  </a:lnTo>
                  <a:cubicBezTo>
                    <a:pt x="11478" y="-142"/>
                    <a:pt x="10118" y="-142"/>
                    <a:pt x="9013" y="428"/>
                  </a:cubicBezTo>
                  <a:lnTo>
                    <a:pt x="1783" y="4161"/>
                  </a:lnTo>
                  <a:cubicBezTo>
                    <a:pt x="679" y="4731"/>
                    <a:pt x="0" y="5784"/>
                    <a:pt x="0" y="6924"/>
                  </a:cubicBezTo>
                  <a:lnTo>
                    <a:pt x="0" y="14392"/>
                  </a:lnTo>
                  <a:cubicBezTo>
                    <a:pt x="1" y="15532"/>
                    <a:pt x="681" y="16585"/>
                    <a:pt x="1785" y="17155"/>
                  </a:cubicBezTo>
                  <a:lnTo>
                    <a:pt x="9016" y="20888"/>
                  </a:lnTo>
                  <a:cubicBezTo>
                    <a:pt x="10120" y="21458"/>
                    <a:pt x="11481" y="21458"/>
                    <a:pt x="12585" y="20888"/>
                  </a:cubicBezTo>
                  <a:lnTo>
                    <a:pt x="19816" y="17155"/>
                  </a:lnTo>
                  <a:cubicBezTo>
                    <a:pt x="20920" y="16584"/>
                    <a:pt x="21600" y="15530"/>
                    <a:pt x="21599" y="14389"/>
                  </a:cubicBezTo>
                  <a:close/>
                </a:path>
              </a:pathLst>
            </a:custGeom>
            <a:solidFill>
              <a:srgbClr val="5322C9">
                <a:alpha val="15080"/>
              </a:srgbClr>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i="0" u="none" strike="noStrike" cap="none">
                <a:solidFill>
                  <a:srgbClr val="000000"/>
                </a:solidFill>
              </a:endParaRPr>
            </a:p>
          </p:txBody>
        </p:sp>
        <p:sp>
          <p:nvSpPr>
            <p:cNvPr id="83" name="Google Shape;83;p5"/>
            <p:cNvSpPr/>
            <p:nvPr/>
          </p:nvSpPr>
          <p:spPr>
            <a:xfrm>
              <a:off x="8548210" y="2833077"/>
              <a:ext cx="1403600" cy="1549387"/>
            </a:xfrm>
            <a:custGeom>
              <a:avLst/>
              <a:gdLst/>
              <a:ahLst/>
              <a:cxnLst/>
              <a:rect l="l" t="t" r="r" b="b"/>
              <a:pathLst>
                <a:path w="21598" h="21315" extrusionOk="0">
                  <a:moveTo>
                    <a:pt x="21599" y="14389"/>
                  </a:moveTo>
                  <a:lnTo>
                    <a:pt x="21599" y="6924"/>
                  </a:lnTo>
                  <a:cubicBezTo>
                    <a:pt x="21599" y="5784"/>
                    <a:pt x="20918" y="4730"/>
                    <a:pt x="19814" y="4161"/>
                  </a:cubicBezTo>
                  <a:lnTo>
                    <a:pt x="12583" y="428"/>
                  </a:lnTo>
                  <a:cubicBezTo>
                    <a:pt x="11478" y="-142"/>
                    <a:pt x="10118" y="-142"/>
                    <a:pt x="9013" y="428"/>
                  </a:cubicBezTo>
                  <a:lnTo>
                    <a:pt x="1783" y="4161"/>
                  </a:lnTo>
                  <a:cubicBezTo>
                    <a:pt x="679" y="4731"/>
                    <a:pt x="0" y="5784"/>
                    <a:pt x="0" y="6924"/>
                  </a:cubicBezTo>
                  <a:lnTo>
                    <a:pt x="0" y="14392"/>
                  </a:lnTo>
                  <a:cubicBezTo>
                    <a:pt x="1" y="15532"/>
                    <a:pt x="681" y="16585"/>
                    <a:pt x="1785" y="17155"/>
                  </a:cubicBezTo>
                  <a:lnTo>
                    <a:pt x="9016" y="20888"/>
                  </a:lnTo>
                  <a:cubicBezTo>
                    <a:pt x="10120" y="21458"/>
                    <a:pt x="11481" y="21458"/>
                    <a:pt x="12585" y="20888"/>
                  </a:cubicBezTo>
                  <a:lnTo>
                    <a:pt x="19816" y="17155"/>
                  </a:lnTo>
                  <a:cubicBezTo>
                    <a:pt x="20920" y="16584"/>
                    <a:pt x="21600" y="15530"/>
                    <a:pt x="21599" y="14389"/>
                  </a:cubicBezTo>
                  <a:close/>
                </a:path>
              </a:pathLst>
            </a:custGeom>
            <a:solidFill>
              <a:schemeClr val="lt2"/>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i="0" u="none" strike="noStrike" cap="none">
                <a:solidFill>
                  <a:srgbClr val="000000"/>
                </a:solidFill>
              </a:endParaRPr>
            </a:p>
          </p:txBody>
        </p:sp>
      </p:grpSp>
      <p:sp>
        <p:nvSpPr>
          <p:cNvPr id="84" name="Google Shape;84;p5"/>
          <p:cNvSpPr txBox="1">
            <a:spLocks noGrp="1"/>
          </p:cNvSpPr>
          <p:nvPr>
            <p:ph type="title"/>
          </p:nvPr>
        </p:nvSpPr>
        <p:spPr>
          <a:xfrm>
            <a:off x="779100" y="836000"/>
            <a:ext cx="6010500" cy="396300"/>
          </a:xfrm>
          <a:prstGeom prst="rect">
            <a:avLst/>
          </a:prstGeom>
        </p:spPr>
        <p:txBody>
          <a:bodyPr spcFirstLastPara="1" wrap="square" lIns="0" tIns="0" rIns="0" bIns="0" anchor="ctr"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85" name="Google Shape;85;p5"/>
          <p:cNvSpPr txBox="1">
            <a:spLocks noGrp="1"/>
          </p:cNvSpPr>
          <p:nvPr>
            <p:ph type="body" idx="1"/>
          </p:nvPr>
        </p:nvSpPr>
        <p:spPr>
          <a:xfrm>
            <a:off x="779100" y="1503550"/>
            <a:ext cx="6010500" cy="2884200"/>
          </a:xfrm>
          <a:prstGeom prst="rect">
            <a:avLst/>
          </a:prstGeom>
        </p:spPr>
        <p:txBody>
          <a:bodyPr spcFirstLastPara="1" wrap="square" lIns="0" tIns="0" rIns="0" bIns="0" anchor="t" anchorCtr="0">
            <a:noAutofit/>
          </a:bodyPr>
          <a:lstStyle>
            <a:lvl1pPr marL="457200" lvl="0" indent="-330200" rtl="0">
              <a:spcBef>
                <a:spcPts val="0"/>
              </a:spcBef>
              <a:spcAft>
                <a:spcPts val="0"/>
              </a:spcAft>
              <a:buSzPts val="1600"/>
              <a:buChar char="⬢"/>
              <a:defRPr/>
            </a:lvl1pPr>
            <a:lvl2pPr marL="914400" lvl="1" indent="-330200" rtl="0">
              <a:spcBef>
                <a:spcPts val="800"/>
              </a:spcBef>
              <a:spcAft>
                <a:spcPts val="0"/>
              </a:spcAft>
              <a:buSzPts val="1600"/>
              <a:buChar char="⬡"/>
              <a:defRPr/>
            </a:lvl2pPr>
            <a:lvl3pPr marL="1371600" lvl="2" indent="-330200" rtl="0">
              <a:spcBef>
                <a:spcPts val="800"/>
              </a:spcBef>
              <a:spcAft>
                <a:spcPts val="0"/>
              </a:spcAft>
              <a:buSzPts val="1600"/>
              <a:buChar char="⬡"/>
              <a:defRPr/>
            </a:lvl3pPr>
            <a:lvl4pPr marL="1828800" lvl="3" indent="-381000" rtl="0">
              <a:spcBef>
                <a:spcPts val="800"/>
              </a:spcBef>
              <a:spcAft>
                <a:spcPts val="0"/>
              </a:spcAft>
              <a:buSzPts val="2400"/>
              <a:buChar char="●"/>
              <a:defRPr/>
            </a:lvl4pPr>
            <a:lvl5pPr marL="2286000" lvl="4" indent="-381000" rtl="0">
              <a:spcBef>
                <a:spcPts val="800"/>
              </a:spcBef>
              <a:spcAft>
                <a:spcPts val="0"/>
              </a:spcAft>
              <a:buSzPts val="2400"/>
              <a:buChar char="○"/>
              <a:defRPr/>
            </a:lvl5pPr>
            <a:lvl6pPr marL="2743200" lvl="5" indent="-381000" rtl="0">
              <a:spcBef>
                <a:spcPts val="800"/>
              </a:spcBef>
              <a:spcAft>
                <a:spcPts val="0"/>
              </a:spcAft>
              <a:buSzPts val="2400"/>
              <a:buChar char="■"/>
              <a:defRPr/>
            </a:lvl6pPr>
            <a:lvl7pPr marL="3200400" lvl="6" indent="-381000" rtl="0">
              <a:spcBef>
                <a:spcPts val="800"/>
              </a:spcBef>
              <a:spcAft>
                <a:spcPts val="0"/>
              </a:spcAft>
              <a:buSzPts val="2400"/>
              <a:buChar char="●"/>
              <a:defRPr/>
            </a:lvl7pPr>
            <a:lvl8pPr marL="3657600" lvl="7" indent="-381000" rtl="0">
              <a:spcBef>
                <a:spcPts val="800"/>
              </a:spcBef>
              <a:spcAft>
                <a:spcPts val="0"/>
              </a:spcAft>
              <a:buSzPts val="2400"/>
              <a:buChar char="○"/>
              <a:defRPr/>
            </a:lvl8pPr>
            <a:lvl9pPr marL="4114800" lvl="8" indent="-381000" rtl="0">
              <a:spcBef>
                <a:spcPts val="800"/>
              </a:spcBef>
              <a:spcAft>
                <a:spcPts val="800"/>
              </a:spcAft>
              <a:buSzPts val="2400"/>
              <a:buChar char="■"/>
              <a:defRPr/>
            </a:lvl9pPr>
          </a:lstStyle>
          <a:p>
            <a:endParaRPr/>
          </a:p>
        </p:txBody>
      </p:sp>
      <p:sp>
        <p:nvSpPr>
          <p:cNvPr id="86" name="Google Shape;86;p5"/>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87"/>
        <p:cNvGrpSpPr/>
        <p:nvPr/>
      </p:nvGrpSpPr>
      <p:grpSpPr>
        <a:xfrm>
          <a:off x="0" y="0"/>
          <a:ext cx="0" cy="0"/>
          <a:chOff x="0" y="0"/>
          <a:chExt cx="0" cy="0"/>
        </a:xfrm>
      </p:grpSpPr>
      <p:sp>
        <p:nvSpPr>
          <p:cNvPr id="88" name="Google Shape;88;p6"/>
          <p:cNvSpPr/>
          <p:nvPr/>
        </p:nvSpPr>
        <p:spPr>
          <a:xfrm>
            <a:off x="-45517" y="689752"/>
            <a:ext cx="624020" cy="688794"/>
          </a:xfrm>
          <a:custGeom>
            <a:avLst/>
            <a:gdLst/>
            <a:ahLst/>
            <a:cxnLst/>
            <a:rect l="l" t="t" r="r" b="b"/>
            <a:pathLst>
              <a:path w="21598" h="21315" extrusionOk="0">
                <a:moveTo>
                  <a:pt x="21599" y="14389"/>
                </a:moveTo>
                <a:lnTo>
                  <a:pt x="21599" y="6924"/>
                </a:lnTo>
                <a:cubicBezTo>
                  <a:pt x="21599" y="5784"/>
                  <a:pt x="20918" y="4730"/>
                  <a:pt x="19814" y="4161"/>
                </a:cubicBezTo>
                <a:lnTo>
                  <a:pt x="12583" y="428"/>
                </a:lnTo>
                <a:cubicBezTo>
                  <a:pt x="11478" y="-142"/>
                  <a:pt x="10118" y="-142"/>
                  <a:pt x="9013" y="428"/>
                </a:cubicBezTo>
                <a:lnTo>
                  <a:pt x="1783" y="4161"/>
                </a:lnTo>
                <a:cubicBezTo>
                  <a:pt x="679" y="4731"/>
                  <a:pt x="0" y="5784"/>
                  <a:pt x="0" y="6924"/>
                </a:cubicBezTo>
                <a:lnTo>
                  <a:pt x="0" y="14392"/>
                </a:lnTo>
                <a:cubicBezTo>
                  <a:pt x="1" y="15532"/>
                  <a:pt x="681" y="16585"/>
                  <a:pt x="1785" y="17155"/>
                </a:cubicBezTo>
                <a:lnTo>
                  <a:pt x="9016" y="20888"/>
                </a:lnTo>
                <a:cubicBezTo>
                  <a:pt x="10120" y="21458"/>
                  <a:pt x="11481" y="21458"/>
                  <a:pt x="12585" y="20888"/>
                </a:cubicBezTo>
                <a:lnTo>
                  <a:pt x="19816" y="17155"/>
                </a:lnTo>
                <a:cubicBezTo>
                  <a:pt x="20920" y="16584"/>
                  <a:pt x="21600" y="15530"/>
                  <a:pt x="21599" y="14389"/>
                </a:cubicBezTo>
                <a:close/>
              </a:path>
            </a:pathLst>
          </a:custGeom>
          <a:solidFill>
            <a:schemeClr val="accent1"/>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i="0" u="none" strike="noStrike" cap="none">
              <a:solidFill>
                <a:srgbClr val="000000"/>
              </a:solidFill>
            </a:endParaRPr>
          </a:p>
        </p:txBody>
      </p:sp>
      <p:grpSp>
        <p:nvGrpSpPr>
          <p:cNvPr id="89" name="Google Shape;89;p6"/>
          <p:cNvGrpSpPr/>
          <p:nvPr/>
        </p:nvGrpSpPr>
        <p:grpSpPr>
          <a:xfrm>
            <a:off x="6320991" y="-7"/>
            <a:ext cx="3630818" cy="5143498"/>
            <a:chOff x="6320991" y="-7"/>
            <a:chExt cx="3630818" cy="5143498"/>
          </a:xfrm>
        </p:grpSpPr>
        <p:sp>
          <p:nvSpPr>
            <p:cNvPr id="90" name="Google Shape;90;p6"/>
            <p:cNvSpPr/>
            <p:nvPr/>
          </p:nvSpPr>
          <p:spPr>
            <a:xfrm>
              <a:off x="6320991" y="4115782"/>
              <a:ext cx="1403568" cy="1027710"/>
            </a:xfrm>
            <a:custGeom>
              <a:avLst/>
              <a:gdLst/>
              <a:ahLst/>
              <a:cxnLst/>
              <a:rect l="l" t="t" r="r" b="b"/>
              <a:pathLst>
                <a:path w="21600" h="21385" extrusionOk="0">
                  <a:moveTo>
                    <a:pt x="21600" y="21385"/>
                  </a:moveTo>
                  <a:lnTo>
                    <a:pt x="21600" y="10472"/>
                  </a:lnTo>
                  <a:cubicBezTo>
                    <a:pt x="21600" y="8748"/>
                    <a:pt x="20920" y="7155"/>
                    <a:pt x="19816" y="6292"/>
                  </a:cubicBezTo>
                  <a:lnTo>
                    <a:pt x="12585" y="647"/>
                  </a:lnTo>
                  <a:cubicBezTo>
                    <a:pt x="11480" y="-215"/>
                    <a:pt x="10120" y="-215"/>
                    <a:pt x="9015" y="647"/>
                  </a:cubicBezTo>
                  <a:lnTo>
                    <a:pt x="1785" y="6292"/>
                  </a:lnTo>
                  <a:cubicBezTo>
                    <a:pt x="680" y="7154"/>
                    <a:pt x="0" y="8748"/>
                    <a:pt x="0" y="10472"/>
                  </a:cubicBezTo>
                  <a:lnTo>
                    <a:pt x="0" y="21385"/>
                  </a:lnTo>
                  <a:close/>
                </a:path>
              </a:pathLst>
            </a:custGeom>
            <a:solidFill>
              <a:schemeClr val="lt2"/>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i="0" u="none" strike="noStrike" cap="none">
                <a:solidFill>
                  <a:srgbClr val="000000"/>
                </a:solidFill>
              </a:endParaRPr>
            </a:p>
          </p:txBody>
        </p:sp>
        <p:sp>
          <p:nvSpPr>
            <p:cNvPr id="91" name="Google Shape;91;p6"/>
            <p:cNvSpPr/>
            <p:nvPr/>
          </p:nvSpPr>
          <p:spPr>
            <a:xfrm>
              <a:off x="7806636" y="4115782"/>
              <a:ext cx="1403568" cy="1027710"/>
            </a:xfrm>
            <a:custGeom>
              <a:avLst/>
              <a:gdLst/>
              <a:ahLst/>
              <a:cxnLst/>
              <a:rect l="l" t="t" r="r" b="b"/>
              <a:pathLst>
                <a:path w="21600" h="21385" extrusionOk="0">
                  <a:moveTo>
                    <a:pt x="21600" y="21385"/>
                  </a:moveTo>
                  <a:lnTo>
                    <a:pt x="21600" y="10472"/>
                  </a:lnTo>
                  <a:cubicBezTo>
                    <a:pt x="21600" y="8748"/>
                    <a:pt x="20920" y="7155"/>
                    <a:pt x="19816" y="6292"/>
                  </a:cubicBezTo>
                  <a:lnTo>
                    <a:pt x="12585" y="647"/>
                  </a:lnTo>
                  <a:cubicBezTo>
                    <a:pt x="11480" y="-215"/>
                    <a:pt x="10120" y="-215"/>
                    <a:pt x="9015" y="647"/>
                  </a:cubicBezTo>
                  <a:lnTo>
                    <a:pt x="1785" y="6292"/>
                  </a:lnTo>
                  <a:cubicBezTo>
                    <a:pt x="680" y="7154"/>
                    <a:pt x="0" y="8748"/>
                    <a:pt x="0" y="10472"/>
                  </a:cubicBezTo>
                  <a:lnTo>
                    <a:pt x="0" y="21385"/>
                  </a:lnTo>
                  <a:close/>
                </a:path>
              </a:pathLst>
            </a:custGeom>
            <a:solidFill>
              <a:schemeClr val="lt2"/>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i="0" u="none" strike="noStrike" cap="none">
                <a:solidFill>
                  <a:srgbClr val="000000"/>
                </a:solidFill>
              </a:endParaRPr>
            </a:p>
          </p:txBody>
        </p:sp>
        <p:sp>
          <p:nvSpPr>
            <p:cNvPr id="92" name="Google Shape;92;p6"/>
            <p:cNvSpPr/>
            <p:nvPr/>
          </p:nvSpPr>
          <p:spPr>
            <a:xfrm>
              <a:off x="8548210" y="260974"/>
              <a:ext cx="1403600" cy="1549387"/>
            </a:xfrm>
            <a:custGeom>
              <a:avLst/>
              <a:gdLst/>
              <a:ahLst/>
              <a:cxnLst/>
              <a:rect l="l" t="t" r="r" b="b"/>
              <a:pathLst>
                <a:path w="21598" h="21315" extrusionOk="0">
                  <a:moveTo>
                    <a:pt x="21599" y="14389"/>
                  </a:moveTo>
                  <a:lnTo>
                    <a:pt x="21599" y="6924"/>
                  </a:lnTo>
                  <a:cubicBezTo>
                    <a:pt x="21599" y="5784"/>
                    <a:pt x="20918" y="4730"/>
                    <a:pt x="19814" y="4161"/>
                  </a:cubicBezTo>
                  <a:lnTo>
                    <a:pt x="12583" y="428"/>
                  </a:lnTo>
                  <a:cubicBezTo>
                    <a:pt x="11478" y="-142"/>
                    <a:pt x="10118" y="-142"/>
                    <a:pt x="9013" y="428"/>
                  </a:cubicBezTo>
                  <a:lnTo>
                    <a:pt x="1783" y="4161"/>
                  </a:lnTo>
                  <a:cubicBezTo>
                    <a:pt x="679" y="4731"/>
                    <a:pt x="0" y="5784"/>
                    <a:pt x="0" y="6924"/>
                  </a:cubicBezTo>
                  <a:lnTo>
                    <a:pt x="0" y="14392"/>
                  </a:lnTo>
                  <a:cubicBezTo>
                    <a:pt x="1" y="15532"/>
                    <a:pt x="681" y="16585"/>
                    <a:pt x="1785" y="17155"/>
                  </a:cubicBezTo>
                  <a:lnTo>
                    <a:pt x="9016" y="20888"/>
                  </a:lnTo>
                  <a:cubicBezTo>
                    <a:pt x="10120" y="21458"/>
                    <a:pt x="11481" y="21458"/>
                    <a:pt x="12585" y="20888"/>
                  </a:cubicBezTo>
                  <a:lnTo>
                    <a:pt x="19816" y="17155"/>
                  </a:lnTo>
                  <a:cubicBezTo>
                    <a:pt x="20920" y="16584"/>
                    <a:pt x="21600" y="15530"/>
                    <a:pt x="21599" y="14389"/>
                  </a:cubicBezTo>
                  <a:close/>
                </a:path>
              </a:pathLst>
            </a:custGeom>
            <a:solidFill>
              <a:schemeClr val="lt2"/>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i="0" u="none" strike="noStrike" cap="none">
                <a:solidFill>
                  <a:srgbClr val="000000"/>
                </a:solidFill>
              </a:endParaRPr>
            </a:p>
          </p:txBody>
        </p:sp>
        <p:sp>
          <p:nvSpPr>
            <p:cNvPr id="93" name="Google Shape;93;p6"/>
            <p:cNvSpPr/>
            <p:nvPr/>
          </p:nvSpPr>
          <p:spPr>
            <a:xfrm rot="10800000">
              <a:off x="7806422" y="30"/>
              <a:ext cx="1404540" cy="515400"/>
            </a:xfrm>
            <a:custGeom>
              <a:avLst/>
              <a:gdLst/>
              <a:ahLst/>
              <a:cxnLst/>
              <a:rect l="l" t="t" r="r" b="b"/>
              <a:pathLst>
                <a:path w="21600" h="21175" extrusionOk="0">
                  <a:moveTo>
                    <a:pt x="21600" y="21175"/>
                  </a:moveTo>
                  <a:lnTo>
                    <a:pt x="21600" y="20652"/>
                  </a:lnTo>
                  <a:cubicBezTo>
                    <a:pt x="21600" y="17251"/>
                    <a:pt x="20920" y="14109"/>
                    <a:pt x="19815" y="12409"/>
                  </a:cubicBezTo>
                  <a:lnTo>
                    <a:pt x="12585" y="1274"/>
                  </a:lnTo>
                  <a:cubicBezTo>
                    <a:pt x="11480" y="-425"/>
                    <a:pt x="10120" y="-425"/>
                    <a:pt x="9015" y="1274"/>
                  </a:cubicBezTo>
                  <a:lnTo>
                    <a:pt x="1785" y="12409"/>
                  </a:lnTo>
                  <a:cubicBezTo>
                    <a:pt x="680" y="14108"/>
                    <a:pt x="0" y="17251"/>
                    <a:pt x="0" y="20652"/>
                  </a:cubicBezTo>
                  <a:lnTo>
                    <a:pt x="0" y="21175"/>
                  </a:lnTo>
                  <a:close/>
                </a:path>
              </a:pathLst>
            </a:custGeom>
            <a:solidFill>
              <a:schemeClr val="lt2"/>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i="0" u="none" strike="noStrike" cap="none">
                <a:solidFill>
                  <a:srgbClr val="000000"/>
                </a:solidFill>
              </a:endParaRPr>
            </a:p>
          </p:txBody>
        </p:sp>
        <p:sp>
          <p:nvSpPr>
            <p:cNvPr id="94" name="Google Shape;94;p6"/>
            <p:cNvSpPr/>
            <p:nvPr/>
          </p:nvSpPr>
          <p:spPr>
            <a:xfrm>
              <a:off x="7806643" y="1543679"/>
              <a:ext cx="1403600" cy="1549387"/>
            </a:xfrm>
            <a:custGeom>
              <a:avLst/>
              <a:gdLst/>
              <a:ahLst/>
              <a:cxnLst/>
              <a:rect l="l" t="t" r="r" b="b"/>
              <a:pathLst>
                <a:path w="21598" h="21315" extrusionOk="0">
                  <a:moveTo>
                    <a:pt x="21599" y="14389"/>
                  </a:moveTo>
                  <a:lnTo>
                    <a:pt x="21599" y="6924"/>
                  </a:lnTo>
                  <a:cubicBezTo>
                    <a:pt x="21599" y="5784"/>
                    <a:pt x="20918" y="4730"/>
                    <a:pt x="19814" y="4161"/>
                  </a:cubicBezTo>
                  <a:lnTo>
                    <a:pt x="12583" y="428"/>
                  </a:lnTo>
                  <a:cubicBezTo>
                    <a:pt x="11478" y="-142"/>
                    <a:pt x="10118" y="-142"/>
                    <a:pt x="9013" y="428"/>
                  </a:cubicBezTo>
                  <a:lnTo>
                    <a:pt x="1783" y="4161"/>
                  </a:lnTo>
                  <a:cubicBezTo>
                    <a:pt x="679" y="4731"/>
                    <a:pt x="0" y="5784"/>
                    <a:pt x="0" y="6924"/>
                  </a:cubicBezTo>
                  <a:lnTo>
                    <a:pt x="0" y="14392"/>
                  </a:lnTo>
                  <a:cubicBezTo>
                    <a:pt x="1" y="15532"/>
                    <a:pt x="681" y="16585"/>
                    <a:pt x="1785" y="17155"/>
                  </a:cubicBezTo>
                  <a:lnTo>
                    <a:pt x="9016" y="20888"/>
                  </a:lnTo>
                  <a:cubicBezTo>
                    <a:pt x="10120" y="21458"/>
                    <a:pt x="11481" y="21458"/>
                    <a:pt x="12585" y="20888"/>
                  </a:cubicBezTo>
                  <a:lnTo>
                    <a:pt x="19816" y="17155"/>
                  </a:lnTo>
                  <a:cubicBezTo>
                    <a:pt x="20920" y="16584"/>
                    <a:pt x="21600" y="15530"/>
                    <a:pt x="21599" y="14389"/>
                  </a:cubicBezTo>
                  <a:close/>
                </a:path>
              </a:pathLst>
            </a:custGeom>
            <a:solidFill>
              <a:schemeClr val="lt2"/>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i="0" u="none" strike="noStrike" cap="none">
                <a:solidFill>
                  <a:srgbClr val="000000"/>
                </a:solidFill>
              </a:endParaRPr>
            </a:p>
          </p:txBody>
        </p:sp>
        <p:sp>
          <p:nvSpPr>
            <p:cNvPr id="95" name="Google Shape;95;p6"/>
            <p:cNvSpPr/>
            <p:nvPr/>
          </p:nvSpPr>
          <p:spPr>
            <a:xfrm>
              <a:off x="7065077" y="260974"/>
              <a:ext cx="1403600" cy="1549387"/>
            </a:xfrm>
            <a:custGeom>
              <a:avLst/>
              <a:gdLst/>
              <a:ahLst/>
              <a:cxnLst/>
              <a:rect l="l" t="t" r="r" b="b"/>
              <a:pathLst>
                <a:path w="21598" h="21315" extrusionOk="0">
                  <a:moveTo>
                    <a:pt x="21599" y="14389"/>
                  </a:moveTo>
                  <a:lnTo>
                    <a:pt x="21599" y="6924"/>
                  </a:lnTo>
                  <a:cubicBezTo>
                    <a:pt x="21599" y="5784"/>
                    <a:pt x="20918" y="4730"/>
                    <a:pt x="19814" y="4161"/>
                  </a:cubicBezTo>
                  <a:lnTo>
                    <a:pt x="12583" y="428"/>
                  </a:lnTo>
                  <a:cubicBezTo>
                    <a:pt x="11478" y="-142"/>
                    <a:pt x="10118" y="-142"/>
                    <a:pt x="9013" y="428"/>
                  </a:cubicBezTo>
                  <a:lnTo>
                    <a:pt x="1783" y="4161"/>
                  </a:lnTo>
                  <a:cubicBezTo>
                    <a:pt x="679" y="4731"/>
                    <a:pt x="0" y="5784"/>
                    <a:pt x="0" y="6924"/>
                  </a:cubicBezTo>
                  <a:lnTo>
                    <a:pt x="0" y="14392"/>
                  </a:lnTo>
                  <a:cubicBezTo>
                    <a:pt x="1" y="15532"/>
                    <a:pt x="681" y="16585"/>
                    <a:pt x="1785" y="17155"/>
                  </a:cubicBezTo>
                  <a:lnTo>
                    <a:pt x="9016" y="20888"/>
                  </a:lnTo>
                  <a:cubicBezTo>
                    <a:pt x="10120" y="21458"/>
                    <a:pt x="11481" y="21458"/>
                    <a:pt x="12585" y="20888"/>
                  </a:cubicBezTo>
                  <a:lnTo>
                    <a:pt x="19816" y="17155"/>
                  </a:lnTo>
                  <a:cubicBezTo>
                    <a:pt x="20920" y="16584"/>
                    <a:pt x="21600" y="15530"/>
                    <a:pt x="21599" y="14389"/>
                  </a:cubicBezTo>
                  <a:close/>
                </a:path>
              </a:pathLst>
            </a:custGeom>
            <a:solidFill>
              <a:schemeClr val="lt2"/>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i="0" u="none" strike="noStrike" cap="none">
                <a:solidFill>
                  <a:srgbClr val="000000"/>
                </a:solidFill>
              </a:endParaRPr>
            </a:p>
          </p:txBody>
        </p:sp>
        <p:sp>
          <p:nvSpPr>
            <p:cNvPr id="96" name="Google Shape;96;p6"/>
            <p:cNvSpPr/>
            <p:nvPr/>
          </p:nvSpPr>
          <p:spPr>
            <a:xfrm>
              <a:off x="8745616" y="1335143"/>
              <a:ext cx="835681" cy="922460"/>
            </a:xfrm>
            <a:custGeom>
              <a:avLst/>
              <a:gdLst/>
              <a:ahLst/>
              <a:cxnLst/>
              <a:rect l="l" t="t" r="r" b="b"/>
              <a:pathLst>
                <a:path w="21598" h="21315" extrusionOk="0">
                  <a:moveTo>
                    <a:pt x="21599" y="14389"/>
                  </a:moveTo>
                  <a:lnTo>
                    <a:pt x="21599" y="6924"/>
                  </a:lnTo>
                  <a:cubicBezTo>
                    <a:pt x="21599" y="5784"/>
                    <a:pt x="20918" y="4730"/>
                    <a:pt x="19814" y="4161"/>
                  </a:cubicBezTo>
                  <a:lnTo>
                    <a:pt x="12583" y="428"/>
                  </a:lnTo>
                  <a:cubicBezTo>
                    <a:pt x="11478" y="-142"/>
                    <a:pt x="10118" y="-142"/>
                    <a:pt x="9013" y="428"/>
                  </a:cubicBezTo>
                  <a:lnTo>
                    <a:pt x="1783" y="4161"/>
                  </a:lnTo>
                  <a:cubicBezTo>
                    <a:pt x="679" y="4731"/>
                    <a:pt x="0" y="5784"/>
                    <a:pt x="0" y="6924"/>
                  </a:cubicBezTo>
                  <a:lnTo>
                    <a:pt x="0" y="14392"/>
                  </a:lnTo>
                  <a:cubicBezTo>
                    <a:pt x="1" y="15532"/>
                    <a:pt x="681" y="16585"/>
                    <a:pt x="1785" y="17155"/>
                  </a:cubicBezTo>
                  <a:lnTo>
                    <a:pt x="9016" y="20888"/>
                  </a:lnTo>
                  <a:cubicBezTo>
                    <a:pt x="10120" y="21458"/>
                    <a:pt x="11481" y="21458"/>
                    <a:pt x="12585" y="20888"/>
                  </a:cubicBezTo>
                  <a:lnTo>
                    <a:pt x="19816" y="17155"/>
                  </a:lnTo>
                  <a:cubicBezTo>
                    <a:pt x="20920" y="16584"/>
                    <a:pt x="21600" y="15530"/>
                    <a:pt x="21599" y="14389"/>
                  </a:cubicBezTo>
                  <a:close/>
                </a:path>
              </a:pathLst>
            </a:custGeom>
            <a:solidFill>
              <a:srgbClr val="5322C9">
                <a:alpha val="15080"/>
              </a:srgbClr>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i="0" u="none" strike="noStrike" cap="none">
                <a:solidFill>
                  <a:srgbClr val="000000"/>
                </a:solidFill>
              </a:endParaRPr>
            </a:p>
          </p:txBody>
        </p:sp>
        <p:sp>
          <p:nvSpPr>
            <p:cNvPr id="97" name="Google Shape;97;p6"/>
            <p:cNvSpPr/>
            <p:nvPr/>
          </p:nvSpPr>
          <p:spPr>
            <a:xfrm>
              <a:off x="7133773" y="3941724"/>
              <a:ext cx="507445" cy="560158"/>
            </a:xfrm>
            <a:custGeom>
              <a:avLst/>
              <a:gdLst/>
              <a:ahLst/>
              <a:cxnLst/>
              <a:rect l="l" t="t" r="r" b="b"/>
              <a:pathLst>
                <a:path w="21598" h="21315" extrusionOk="0">
                  <a:moveTo>
                    <a:pt x="21599" y="14389"/>
                  </a:moveTo>
                  <a:lnTo>
                    <a:pt x="21599" y="6924"/>
                  </a:lnTo>
                  <a:cubicBezTo>
                    <a:pt x="21599" y="5784"/>
                    <a:pt x="20918" y="4730"/>
                    <a:pt x="19814" y="4161"/>
                  </a:cubicBezTo>
                  <a:lnTo>
                    <a:pt x="12583" y="428"/>
                  </a:lnTo>
                  <a:cubicBezTo>
                    <a:pt x="11478" y="-142"/>
                    <a:pt x="10118" y="-142"/>
                    <a:pt x="9013" y="428"/>
                  </a:cubicBezTo>
                  <a:lnTo>
                    <a:pt x="1783" y="4161"/>
                  </a:lnTo>
                  <a:cubicBezTo>
                    <a:pt x="679" y="4731"/>
                    <a:pt x="0" y="5784"/>
                    <a:pt x="0" y="6924"/>
                  </a:cubicBezTo>
                  <a:lnTo>
                    <a:pt x="0" y="14392"/>
                  </a:lnTo>
                  <a:cubicBezTo>
                    <a:pt x="1" y="15532"/>
                    <a:pt x="681" y="16585"/>
                    <a:pt x="1785" y="17155"/>
                  </a:cubicBezTo>
                  <a:lnTo>
                    <a:pt x="9016" y="20888"/>
                  </a:lnTo>
                  <a:cubicBezTo>
                    <a:pt x="10120" y="21458"/>
                    <a:pt x="11481" y="21458"/>
                    <a:pt x="12585" y="20888"/>
                  </a:cubicBezTo>
                  <a:lnTo>
                    <a:pt x="19816" y="17155"/>
                  </a:lnTo>
                  <a:cubicBezTo>
                    <a:pt x="20920" y="16584"/>
                    <a:pt x="21600" y="15530"/>
                    <a:pt x="21599" y="14389"/>
                  </a:cubicBezTo>
                  <a:close/>
                </a:path>
              </a:pathLst>
            </a:custGeom>
            <a:solidFill>
              <a:srgbClr val="5322C9">
                <a:alpha val="15080"/>
              </a:srgbClr>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i="0" u="none" strike="noStrike" cap="none">
                <a:solidFill>
                  <a:srgbClr val="000000"/>
                </a:solidFill>
              </a:endParaRPr>
            </a:p>
          </p:txBody>
        </p:sp>
        <p:sp>
          <p:nvSpPr>
            <p:cNvPr id="98" name="Google Shape;98;p6"/>
            <p:cNvSpPr/>
            <p:nvPr/>
          </p:nvSpPr>
          <p:spPr>
            <a:xfrm rot="10800000">
              <a:off x="7406482" y="-7"/>
              <a:ext cx="720792" cy="527782"/>
            </a:xfrm>
            <a:custGeom>
              <a:avLst/>
              <a:gdLst/>
              <a:ahLst/>
              <a:cxnLst/>
              <a:rect l="l" t="t" r="r" b="b"/>
              <a:pathLst>
                <a:path w="21600" h="21385" extrusionOk="0">
                  <a:moveTo>
                    <a:pt x="21600" y="21385"/>
                  </a:moveTo>
                  <a:lnTo>
                    <a:pt x="21600" y="10472"/>
                  </a:lnTo>
                  <a:cubicBezTo>
                    <a:pt x="21600" y="8748"/>
                    <a:pt x="20920" y="7155"/>
                    <a:pt x="19816" y="6292"/>
                  </a:cubicBezTo>
                  <a:lnTo>
                    <a:pt x="12585" y="647"/>
                  </a:lnTo>
                  <a:cubicBezTo>
                    <a:pt x="11480" y="-215"/>
                    <a:pt x="10120" y="-215"/>
                    <a:pt x="9015" y="647"/>
                  </a:cubicBezTo>
                  <a:lnTo>
                    <a:pt x="1785" y="6292"/>
                  </a:lnTo>
                  <a:cubicBezTo>
                    <a:pt x="680" y="7154"/>
                    <a:pt x="0" y="8748"/>
                    <a:pt x="0" y="10472"/>
                  </a:cubicBezTo>
                  <a:lnTo>
                    <a:pt x="0" y="21385"/>
                  </a:lnTo>
                  <a:close/>
                </a:path>
              </a:pathLst>
            </a:custGeom>
            <a:solidFill>
              <a:srgbClr val="5322C9">
                <a:alpha val="15080"/>
              </a:srgbClr>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i="0" u="none" strike="noStrike" cap="none">
                <a:solidFill>
                  <a:srgbClr val="000000"/>
                </a:solidFill>
              </a:endParaRPr>
            </a:p>
          </p:txBody>
        </p:sp>
        <p:sp>
          <p:nvSpPr>
            <p:cNvPr id="99" name="Google Shape;99;p6"/>
            <p:cNvSpPr/>
            <p:nvPr/>
          </p:nvSpPr>
          <p:spPr>
            <a:xfrm>
              <a:off x="7331887" y="2181982"/>
              <a:ext cx="962029" cy="1061967"/>
            </a:xfrm>
            <a:custGeom>
              <a:avLst/>
              <a:gdLst/>
              <a:ahLst/>
              <a:cxnLst/>
              <a:rect l="l" t="t" r="r" b="b"/>
              <a:pathLst>
                <a:path w="21598" h="21315" extrusionOk="0">
                  <a:moveTo>
                    <a:pt x="21599" y="14389"/>
                  </a:moveTo>
                  <a:lnTo>
                    <a:pt x="21599" y="6924"/>
                  </a:lnTo>
                  <a:cubicBezTo>
                    <a:pt x="21599" y="5784"/>
                    <a:pt x="20918" y="4730"/>
                    <a:pt x="19814" y="4161"/>
                  </a:cubicBezTo>
                  <a:lnTo>
                    <a:pt x="12583" y="428"/>
                  </a:lnTo>
                  <a:cubicBezTo>
                    <a:pt x="11478" y="-142"/>
                    <a:pt x="10118" y="-142"/>
                    <a:pt x="9013" y="428"/>
                  </a:cubicBezTo>
                  <a:lnTo>
                    <a:pt x="1783" y="4161"/>
                  </a:lnTo>
                  <a:cubicBezTo>
                    <a:pt x="679" y="4731"/>
                    <a:pt x="0" y="5784"/>
                    <a:pt x="0" y="6924"/>
                  </a:cubicBezTo>
                  <a:lnTo>
                    <a:pt x="0" y="14392"/>
                  </a:lnTo>
                  <a:cubicBezTo>
                    <a:pt x="1" y="15532"/>
                    <a:pt x="681" y="16585"/>
                    <a:pt x="1785" y="17155"/>
                  </a:cubicBezTo>
                  <a:lnTo>
                    <a:pt x="9016" y="20888"/>
                  </a:lnTo>
                  <a:cubicBezTo>
                    <a:pt x="10120" y="21458"/>
                    <a:pt x="11481" y="21458"/>
                    <a:pt x="12585" y="20888"/>
                  </a:cubicBezTo>
                  <a:lnTo>
                    <a:pt x="19816" y="17155"/>
                  </a:lnTo>
                  <a:cubicBezTo>
                    <a:pt x="20920" y="16584"/>
                    <a:pt x="21600" y="15530"/>
                    <a:pt x="21599" y="14389"/>
                  </a:cubicBezTo>
                  <a:close/>
                </a:path>
              </a:pathLst>
            </a:custGeom>
            <a:solidFill>
              <a:srgbClr val="5322C9">
                <a:alpha val="15080"/>
              </a:srgbClr>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i="0" u="none" strike="noStrike" cap="none">
                <a:solidFill>
                  <a:srgbClr val="000000"/>
                </a:solidFill>
              </a:endParaRPr>
            </a:p>
          </p:txBody>
        </p:sp>
        <p:sp>
          <p:nvSpPr>
            <p:cNvPr id="100" name="Google Shape;100;p6"/>
            <p:cNvSpPr/>
            <p:nvPr/>
          </p:nvSpPr>
          <p:spPr>
            <a:xfrm>
              <a:off x="8548210" y="2833077"/>
              <a:ext cx="1403600" cy="1549387"/>
            </a:xfrm>
            <a:custGeom>
              <a:avLst/>
              <a:gdLst/>
              <a:ahLst/>
              <a:cxnLst/>
              <a:rect l="l" t="t" r="r" b="b"/>
              <a:pathLst>
                <a:path w="21598" h="21315" extrusionOk="0">
                  <a:moveTo>
                    <a:pt x="21599" y="14389"/>
                  </a:moveTo>
                  <a:lnTo>
                    <a:pt x="21599" y="6924"/>
                  </a:lnTo>
                  <a:cubicBezTo>
                    <a:pt x="21599" y="5784"/>
                    <a:pt x="20918" y="4730"/>
                    <a:pt x="19814" y="4161"/>
                  </a:cubicBezTo>
                  <a:lnTo>
                    <a:pt x="12583" y="428"/>
                  </a:lnTo>
                  <a:cubicBezTo>
                    <a:pt x="11478" y="-142"/>
                    <a:pt x="10118" y="-142"/>
                    <a:pt x="9013" y="428"/>
                  </a:cubicBezTo>
                  <a:lnTo>
                    <a:pt x="1783" y="4161"/>
                  </a:lnTo>
                  <a:cubicBezTo>
                    <a:pt x="679" y="4731"/>
                    <a:pt x="0" y="5784"/>
                    <a:pt x="0" y="6924"/>
                  </a:cubicBezTo>
                  <a:lnTo>
                    <a:pt x="0" y="14392"/>
                  </a:lnTo>
                  <a:cubicBezTo>
                    <a:pt x="1" y="15532"/>
                    <a:pt x="681" y="16585"/>
                    <a:pt x="1785" y="17155"/>
                  </a:cubicBezTo>
                  <a:lnTo>
                    <a:pt x="9016" y="20888"/>
                  </a:lnTo>
                  <a:cubicBezTo>
                    <a:pt x="10120" y="21458"/>
                    <a:pt x="11481" y="21458"/>
                    <a:pt x="12585" y="20888"/>
                  </a:cubicBezTo>
                  <a:lnTo>
                    <a:pt x="19816" y="17155"/>
                  </a:lnTo>
                  <a:cubicBezTo>
                    <a:pt x="20920" y="16584"/>
                    <a:pt x="21600" y="15530"/>
                    <a:pt x="21599" y="14389"/>
                  </a:cubicBezTo>
                  <a:close/>
                </a:path>
              </a:pathLst>
            </a:custGeom>
            <a:solidFill>
              <a:schemeClr val="lt2"/>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i="0" u="none" strike="noStrike" cap="none">
                <a:solidFill>
                  <a:srgbClr val="000000"/>
                </a:solidFill>
              </a:endParaRPr>
            </a:p>
          </p:txBody>
        </p:sp>
      </p:grpSp>
      <p:sp>
        <p:nvSpPr>
          <p:cNvPr id="101" name="Google Shape;101;p6"/>
          <p:cNvSpPr txBox="1">
            <a:spLocks noGrp="1"/>
          </p:cNvSpPr>
          <p:nvPr>
            <p:ph type="title"/>
          </p:nvPr>
        </p:nvSpPr>
        <p:spPr>
          <a:xfrm>
            <a:off x="779100" y="836000"/>
            <a:ext cx="6010500" cy="396300"/>
          </a:xfrm>
          <a:prstGeom prst="rect">
            <a:avLst/>
          </a:prstGeom>
        </p:spPr>
        <p:txBody>
          <a:bodyPr spcFirstLastPara="1" wrap="square" lIns="0" tIns="0" rIns="0" bIns="0" anchor="ctr"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102" name="Google Shape;102;p6"/>
          <p:cNvSpPr txBox="1">
            <a:spLocks noGrp="1"/>
          </p:cNvSpPr>
          <p:nvPr>
            <p:ph type="body" idx="1"/>
          </p:nvPr>
        </p:nvSpPr>
        <p:spPr>
          <a:xfrm>
            <a:off x="779075" y="1503550"/>
            <a:ext cx="2808300" cy="3268500"/>
          </a:xfrm>
          <a:prstGeom prst="rect">
            <a:avLst/>
          </a:prstGeom>
        </p:spPr>
        <p:txBody>
          <a:bodyPr spcFirstLastPara="1" wrap="square" lIns="0" tIns="0" rIns="0" bIns="0" anchor="t" anchorCtr="0">
            <a:noAutofit/>
          </a:bodyPr>
          <a:lstStyle>
            <a:lvl1pPr marL="457200" lvl="0" indent="-317500" rtl="0">
              <a:spcBef>
                <a:spcPts val="0"/>
              </a:spcBef>
              <a:spcAft>
                <a:spcPts val="0"/>
              </a:spcAft>
              <a:buSzPts val="1400"/>
              <a:buChar char="⬢"/>
              <a:defRPr sz="2000"/>
            </a:lvl1pPr>
            <a:lvl2pPr marL="914400" lvl="1" indent="-317500" rtl="0">
              <a:spcBef>
                <a:spcPts val="800"/>
              </a:spcBef>
              <a:spcAft>
                <a:spcPts val="0"/>
              </a:spcAft>
              <a:buSzPts val="1400"/>
              <a:buChar char="⬡"/>
              <a:defRPr sz="2000"/>
            </a:lvl2pPr>
            <a:lvl3pPr marL="1371600" lvl="2" indent="-317500" rtl="0">
              <a:spcBef>
                <a:spcPts val="800"/>
              </a:spcBef>
              <a:spcAft>
                <a:spcPts val="0"/>
              </a:spcAft>
              <a:buSzPts val="1400"/>
              <a:buChar char="⬡"/>
              <a:defRPr sz="2000"/>
            </a:lvl3pPr>
            <a:lvl4pPr marL="1828800" lvl="3" indent="-355600" rtl="0">
              <a:spcBef>
                <a:spcPts val="800"/>
              </a:spcBef>
              <a:spcAft>
                <a:spcPts val="0"/>
              </a:spcAft>
              <a:buSzPts val="2000"/>
              <a:buChar char="●"/>
              <a:defRPr sz="2000"/>
            </a:lvl4pPr>
            <a:lvl5pPr marL="2286000" lvl="4" indent="-355600" rtl="0">
              <a:spcBef>
                <a:spcPts val="800"/>
              </a:spcBef>
              <a:spcAft>
                <a:spcPts val="0"/>
              </a:spcAft>
              <a:buSzPts val="2000"/>
              <a:buChar char="○"/>
              <a:defRPr sz="2000"/>
            </a:lvl5pPr>
            <a:lvl6pPr marL="2743200" lvl="5" indent="-355600" rtl="0">
              <a:spcBef>
                <a:spcPts val="800"/>
              </a:spcBef>
              <a:spcAft>
                <a:spcPts val="0"/>
              </a:spcAft>
              <a:buSzPts val="2000"/>
              <a:buChar char="■"/>
              <a:defRPr sz="2000"/>
            </a:lvl6pPr>
            <a:lvl7pPr marL="3200400" lvl="6" indent="-355600" rtl="0">
              <a:spcBef>
                <a:spcPts val="800"/>
              </a:spcBef>
              <a:spcAft>
                <a:spcPts val="0"/>
              </a:spcAft>
              <a:buSzPts val="2000"/>
              <a:buChar char="●"/>
              <a:defRPr sz="2000"/>
            </a:lvl7pPr>
            <a:lvl8pPr marL="3657600" lvl="7" indent="-355600" rtl="0">
              <a:spcBef>
                <a:spcPts val="800"/>
              </a:spcBef>
              <a:spcAft>
                <a:spcPts val="0"/>
              </a:spcAft>
              <a:buSzPts val="2000"/>
              <a:buChar char="○"/>
              <a:defRPr sz="2000"/>
            </a:lvl8pPr>
            <a:lvl9pPr marL="4114800" lvl="8" indent="-355600" rtl="0">
              <a:spcBef>
                <a:spcPts val="800"/>
              </a:spcBef>
              <a:spcAft>
                <a:spcPts val="800"/>
              </a:spcAft>
              <a:buSzPts val="2000"/>
              <a:buChar char="■"/>
              <a:defRPr sz="2000"/>
            </a:lvl9pPr>
          </a:lstStyle>
          <a:p>
            <a:endParaRPr/>
          </a:p>
        </p:txBody>
      </p:sp>
      <p:sp>
        <p:nvSpPr>
          <p:cNvPr id="103" name="Google Shape;103;p6"/>
          <p:cNvSpPr txBox="1">
            <a:spLocks noGrp="1"/>
          </p:cNvSpPr>
          <p:nvPr>
            <p:ph type="body" idx="2"/>
          </p:nvPr>
        </p:nvSpPr>
        <p:spPr>
          <a:xfrm>
            <a:off x="3981304" y="1503550"/>
            <a:ext cx="2808300" cy="3268500"/>
          </a:xfrm>
          <a:prstGeom prst="rect">
            <a:avLst/>
          </a:prstGeom>
        </p:spPr>
        <p:txBody>
          <a:bodyPr spcFirstLastPara="1" wrap="square" lIns="0" tIns="0" rIns="0" bIns="0" anchor="t" anchorCtr="0">
            <a:noAutofit/>
          </a:bodyPr>
          <a:lstStyle>
            <a:lvl1pPr marL="457200" lvl="0" indent="-317500" rtl="0">
              <a:spcBef>
                <a:spcPts val="0"/>
              </a:spcBef>
              <a:spcAft>
                <a:spcPts val="0"/>
              </a:spcAft>
              <a:buSzPts val="1400"/>
              <a:buChar char="⬢"/>
              <a:defRPr sz="2000"/>
            </a:lvl1pPr>
            <a:lvl2pPr marL="914400" lvl="1" indent="-317500" rtl="0">
              <a:spcBef>
                <a:spcPts val="800"/>
              </a:spcBef>
              <a:spcAft>
                <a:spcPts val="0"/>
              </a:spcAft>
              <a:buSzPts val="1400"/>
              <a:buChar char="⬡"/>
              <a:defRPr sz="2000"/>
            </a:lvl2pPr>
            <a:lvl3pPr marL="1371600" lvl="2" indent="-317500" rtl="0">
              <a:spcBef>
                <a:spcPts val="800"/>
              </a:spcBef>
              <a:spcAft>
                <a:spcPts val="0"/>
              </a:spcAft>
              <a:buSzPts val="1400"/>
              <a:buChar char="⬡"/>
              <a:defRPr sz="2000"/>
            </a:lvl3pPr>
            <a:lvl4pPr marL="1828800" lvl="3" indent="-355600" rtl="0">
              <a:spcBef>
                <a:spcPts val="800"/>
              </a:spcBef>
              <a:spcAft>
                <a:spcPts val="0"/>
              </a:spcAft>
              <a:buSzPts val="2000"/>
              <a:buChar char="●"/>
              <a:defRPr sz="2000"/>
            </a:lvl4pPr>
            <a:lvl5pPr marL="2286000" lvl="4" indent="-355600" rtl="0">
              <a:spcBef>
                <a:spcPts val="800"/>
              </a:spcBef>
              <a:spcAft>
                <a:spcPts val="0"/>
              </a:spcAft>
              <a:buSzPts val="2000"/>
              <a:buChar char="○"/>
              <a:defRPr sz="2000"/>
            </a:lvl5pPr>
            <a:lvl6pPr marL="2743200" lvl="5" indent="-355600" rtl="0">
              <a:spcBef>
                <a:spcPts val="800"/>
              </a:spcBef>
              <a:spcAft>
                <a:spcPts val="0"/>
              </a:spcAft>
              <a:buSzPts val="2000"/>
              <a:buChar char="■"/>
              <a:defRPr sz="2000"/>
            </a:lvl6pPr>
            <a:lvl7pPr marL="3200400" lvl="6" indent="-355600" rtl="0">
              <a:spcBef>
                <a:spcPts val="800"/>
              </a:spcBef>
              <a:spcAft>
                <a:spcPts val="0"/>
              </a:spcAft>
              <a:buSzPts val="2000"/>
              <a:buChar char="●"/>
              <a:defRPr sz="2000"/>
            </a:lvl7pPr>
            <a:lvl8pPr marL="3657600" lvl="7" indent="-355600" rtl="0">
              <a:spcBef>
                <a:spcPts val="800"/>
              </a:spcBef>
              <a:spcAft>
                <a:spcPts val="0"/>
              </a:spcAft>
              <a:buSzPts val="2000"/>
              <a:buChar char="○"/>
              <a:defRPr sz="2000"/>
            </a:lvl8pPr>
            <a:lvl9pPr marL="4114800" lvl="8" indent="-355600" rtl="0">
              <a:spcBef>
                <a:spcPts val="800"/>
              </a:spcBef>
              <a:spcAft>
                <a:spcPts val="800"/>
              </a:spcAft>
              <a:buSzPts val="2000"/>
              <a:buChar char="■"/>
              <a:defRPr sz="2000"/>
            </a:lvl9pPr>
          </a:lstStyle>
          <a:p>
            <a:endParaRPr/>
          </a:p>
        </p:txBody>
      </p:sp>
      <p:sp>
        <p:nvSpPr>
          <p:cNvPr id="104" name="Google Shape;104;p6"/>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 3 columns">
  <p:cSld name="TITLE_AND_TWO_COLUMNS_1">
    <p:spTree>
      <p:nvGrpSpPr>
        <p:cNvPr id="1" name="Shape 105"/>
        <p:cNvGrpSpPr/>
        <p:nvPr/>
      </p:nvGrpSpPr>
      <p:grpSpPr>
        <a:xfrm>
          <a:off x="0" y="0"/>
          <a:ext cx="0" cy="0"/>
          <a:chOff x="0" y="0"/>
          <a:chExt cx="0" cy="0"/>
        </a:xfrm>
      </p:grpSpPr>
      <p:sp>
        <p:nvSpPr>
          <p:cNvPr id="106" name="Google Shape;106;p7"/>
          <p:cNvSpPr/>
          <p:nvPr/>
        </p:nvSpPr>
        <p:spPr>
          <a:xfrm>
            <a:off x="-45517" y="689752"/>
            <a:ext cx="624020" cy="688794"/>
          </a:xfrm>
          <a:custGeom>
            <a:avLst/>
            <a:gdLst/>
            <a:ahLst/>
            <a:cxnLst/>
            <a:rect l="l" t="t" r="r" b="b"/>
            <a:pathLst>
              <a:path w="21598" h="21315" extrusionOk="0">
                <a:moveTo>
                  <a:pt x="21599" y="14389"/>
                </a:moveTo>
                <a:lnTo>
                  <a:pt x="21599" y="6924"/>
                </a:lnTo>
                <a:cubicBezTo>
                  <a:pt x="21599" y="5784"/>
                  <a:pt x="20918" y="4730"/>
                  <a:pt x="19814" y="4161"/>
                </a:cubicBezTo>
                <a:lnTo>
                  <a:pt x="12583" y="428"/>
                </a:lnTo>
                <a:cubicBezTo>
                  <a:pt x="11478" y="-142"/>
                  <a:pt x="10118" y="-142"/>
                  <a:pt x="9013" y="428"/>
                </a:cubicBezTo>
                <a:lnTo>
                  <a:pt x="1783" y="4161"/>
                </a:lnTo>
                <a:cubicBezTo>
                  <a:pt x="679" y="4731"/>
                  <a:pt x="0" y="5784"/>
                  <a:pt x="0" y="6924"/>
                </a:cubicBezTo>
                <a:lnTo>
                  <a:pt x="0" y="14392"/>
                </a:lnTo>
                <a:cubicBezTo>
                  <a:pt x="1" y="15532"/>
                  <a:pt x="681" y="16585"/>
                  <a:pt x="1785" y="17155"/>
                </a:cubicBezTo>
                <a:lnTo>
                  <a:pt x="9016" y="20888"/>
                </a:lnTo>
                <a:cubicBezTo>
                  <a:pt x="10120" y="21458"/>
                  <a:pt x="11481" y="21458"/>
                  <a:pt x="12585" y="20888"/>
                </a:cubicBezTo>
                <a:lnTo>
                  <a:pt x="19816" y="17155"/>
                </a:lnTo>
                <a:cubicBezTo>
                  <a:pt x="20920" y="16584"/>
                  <a:pt x="21600" y="15530"/>
                  <a:pt x="21599" y="14389"/>
                </a:cubicBezTo>
                <a:close/>
              </a:path>
            </a:pathLst>
          </a:custGeom>
          <a:solidFill>
            <a:schemeClr val="accent1"/>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i="0" u="none" strike="noStrike" cap="none">
              <a:solidFill>
                <a:srgbClr val="000000"/>
              </a:solidFill>
            </a:endParaRPr>
          </a:p>
        </p:txBody>
      </p:sp>
      <p:grpSp>
        <p:nvGrpSpPr>
          <p:cNvPr id="107" name="Google Shape;107;p7"/>
          <p:cNvGrpSpPr/>
          <p:nvPr/>
        </p:nvGrpSpPr>
        <p:grpSpPr>
          <a:xfrm>
            <a:off x="6320991" y="-7"/>
            <a:ext cx="3630818" cy="5143498"/>
            <a:chOff x="6320991" y="-7"/>
            <a:chExt cx="3630818" cy="5143498"/>
          </a:xfrm>
        </p:grpSpPr>
        <p:sp>
          <p:nvSpPr>
            <p:cNvPr id="108" name="Google Shape;108;p7"/>
            <p:cNvSpPr/>
            <p:nvPr/>
          </p:nvSpPr>
          <p:spPr>
            <a:xfrm>
              <a:off x="6320991" y="4115782"/>
              <a:ext cx="1403568" cy="1027710"/>
            </a:xfrm>
            <a:custGeom>
              <a:avLst/>
              <a:gdLst/>
              <a:ahLst/>
              <a:cxnLst/>
              <a:rect l="l" t="t" r="r" b="b"/>
              <a:pathLst>
                <a:path w="21600" h="21385" extrusionOk="0">
                  <a:moveTo>
                    <a:pt x="21600" y="21385"/>
                  </a:moveTo>
                  <a:lnTo>
                    <a:pt x="21600" y="10472"/>
                  </a:lnTo>
                  <a:cubicBezTo>
                    <a:pt x="21600" y="8748"/>
                    <a:pt x="20920" y="7155"/>
                    <a:pt x="19816" y="6292"/>
                  </a:cubicBezTo>
                  <a:lnTo>
                    <a:pt x="12585" y="647"/>
                  </a:lnTo>
                  <a:cubicBezTo>
                    <a:pt x="11480" y="-215"/>
                    <a:pt x="10120" y="-215"/>
                    <a:pt x="9015" y="647"/>
                  </a:cubicBezTo>
                  <a:lnTo>
                    <a:pt x="1785" y="6292"/>
                  </a:lnTo>
                  <a:cubicBezTo>
                    <a:pt x="680" y="7154"/>
                    <a:pt x="0" y="8748"/>
                    <a:pt x="0" y="10472"/>
                  </a:cubicBezTo>
                  <a:lnTo>
                    <a:pt x="0" y="21385"/>
                  </a:lnTo>
                  <a:close/>
                </a:path>
              </a:pathLst>
            </a:custGeom>
            <a:solidFill>
              <a:schemeClr val="lt2"/>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i="0" u="none" strike="noStrike" cap="none">
                <a:solidFill>
                  <a:srgbClr val="000000"/>
                </a:solidFill>
              </a:endParaRPr>
            </a:p>
          </p:txBody>
        </p:sp>
        <p:sp>
          <p:nvSpPr>
            <p:cNvPr id="109" name="Google Shape;109;p7"/>
            <p:cNvSpPr/>
            <p:nvPr/>
          </p:nvSpPr>
          <p:spPr>
            <a:xfrm>
              <a:off x="7806636" y="4115782"/>
              <a:ext cx="1403568" cy="1027710"/>
            </a:xfrm>
            <a:custGeom>
              <a:avLst/>
              <a:gdLst/>
              <a:ahLst/>
              <a:cxnLst/>
              <a:rect l="l" t="t" r="r" b="b"/>
              <a:pathLst>
                <a:path w="21600" h="21385" extrusionOk="0">
                  <a:moveTo>
                    <a:pt x="21600" y="21385"/>
                  </a:moveTo>
                  <a:lnTo>
                    <a:pt x="21600" y="10472"/>
                  </a:lnTo>
                  <a:cubicBezTo>
                    <a:pt x="21600" y="8748"/>
                    <a:pt x="20920" y="7155"/>
                    <a:pt x="19816" y="6292"/>
                  </a:cubicBezTo>
                  <a:lnTo>
                    <a:pt x="12585" y="647"/>
                  </a:lnTo>
                  <a:cubicBezTo>
                    <a:pt x="11480" y="-215"/>
                    <a:pt x="10120" y="-215"/>
                    <a:pt x="9015" y="647"/>
                  </a:cubicBezTo>
                  <a:lnTo>
                    <a:pt x="1785" y="6292"/>
                  </a:lnTo>
                  <a:cubicBezTo>
                    <a:pt x="680" y="7154"/>
                    <a:pt x="0" y="8748"/>
                    <a:pt x="0" y="10472"/>
                  </a:cubicBezTo>
                  <a:lnTo>
                    <a:pt x="0" y="21385"/>
                  </a:lnTo>
                  <a:close/>
                </a:path>
              </a:pathLst>
            </a:custGeom>
            <a:solidFill>
              <a:schemeClr val="lt2"/>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i="0" u="none" strike="noStrike" cap="none">
                <a:solidFill>
                  <a:srgbClr val="000000"/>
                </a:solidFill>
              </a:endParaRPr>
            </a:p>
          </p:txBody>
        </p:sp>
        <p:sp>
          <p:nvSpPr>
            <p:cNvPr id="110" name="Google Shape;110;p7"/>
            <p:cNvSpPr/>
            <p:nvPr/>
          </p:nvSpPr>
          <p:spPr>
            <a:xfrm>
              <a:off x="8548210" y="260974"/>
              <a:ext cx="1403600" cy="1549387"/>
            </a:xfrm>
            <a:custGeom>
              <a:avLst/>
              <a:gdLst/>
              <a:ahLst/>
              <a:cxnLst/>
              <a:rect l="l" t="t" r="r" b="b"/>
              <a:pathLst>
                <a:path w="21598" h="21315" extrusionOk="0">
                  <a:moveTo>
                    <a:pt x="21599" y="14389"/>
                  </a:moveTo>
                  <a:lnTo>
                    <a:pt x="21599" y="6924"/>
                  </a:lnTo>
                  <a:cubicBezTo>
                    <a:pt x="21599" y="5784"/>
                    <a:pt x="20918" y="4730"/>
                    <a:pt x="19814" y="4161"/>
                  </a:cubicBezTo>
                  <a:lnTo>
                    <a:pt x="12583" y="428"/>
                  </a:lnTo>
                  <a:cubicBezTo>
                    <a:pt x="11478" y="-142"/>
                    <a:pt x="10118" y="-142"/>
                    <a:pt x="9013" y="428"/>
                  </a:cubicBezTo>
                  <a:lnTo>
                    <a:pt x="1783" y="4161"/>
                  </a:lnTo>
                  <a:cubicBezTo>
                    <a:pt x="679" y="4731"/>
                    <a:pt x="0" y="5784"/>
                    <a:pt x="0" y="6924"/>
                  </a:cubicBezTo>
                  <a:lnTo>
                    <a:pt x="0" y="14392"/>
                  </a:lnTo>
                  <a:cubicBezTo>
                    <a:pt x="1" y="15532"/>
                    <a:pt x="681" y="16585"/>
                    <a:pt x="1785" y="17155"/>
                  </a:cubicBezTo>
                  <a:lnTo>
                    <a:pt x="9016" y="20888"/>
                  </a:lnTo>
                  <a:cubicBezTo>
                    <a:pt x="10120" y="21458"/>
                    <a:pt x="11481" y="21458"/>
                    <a:pt x="12585" y="20888"/>
                  </a:cubicBezTo>
                  <a:lnTo>
                    <a:pt x="19816" y="17155"/>
                  </a:lnTo>
                  <a:cubicBezTo>
                    <a:pt x="20920" y="16584"/>
                    <a:pt x="21600" y="15530"/>
                    <a:pt x="21599" y="14389"/>
                  </a:cubicBezTo>
                  <a:close/>
                </a:path>
              </a:pathLst>
            </a:custGeom>
            <a:solidFill>
              <a:schemeClr val="lt2"/>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i="0" u="none" strike="noStrike" cap="none">
                <a:solidFill>
                  <a:srgbClr val="000000"/>
                </a:solidFill>
              </a:endParaRPr>
            </a:p>
          </p:txBody>
        </p:sp>
        <p:sp>
          <p:nvSpPr>
            <p:cNvPr id="111" name="Google Shape;111;p7"/>
            <p:cNvSpPr/>
            <p:nvPr/>
          </p:nvSpPr>
          <p:spPr>
            <a:xfrm rot="10800000">
              <a:off x="7806422" y="30"/>
              <a:ext cx="1404540" cy="515400"/>
            </a:xfrm>
            <a:custGeom>
              <a:avLst/>
              <a:gdLst/>
              <a:ahLst/>
              <a:cxnLst/>
              <a:rect l="l" t="t" r="r" b="b"/>
              <a:pathLst>
                <a:path w="21600" h="21175" extrusionOk="0">
                  <a:moveTo>
                    <a:pt x="21600" y="21175"/>
                  </a:moveTo>
                  <a:lnTo>
                    <a:pt x="21600" y="20652"/>
                  </a:lnTo>
                  <a:cubicBezTo>
                    <a:pt x="21600" y="17251"/>
                    <a:pt x="20920" y="14109"/>
                    <a:pt x="19815" y="12409"/>
                  </a:cubicBezTo>
                  <a:lnTo>
                    <a:pt x="12585" y="1274"/>
                  </a:lnTo>
                  <a:cubicBezTo>
                    <a:pt x="11480" y="-425"/>
                    <a:pt x="10120" y="-425"/>
                    <a:pt x="9015" y="1274"/>
                  </a:cubicBezTo>
                  <a:lnTo>
                    <a:pt x="1785" y="12409"/>
                  </a:lnTo>
                  <a:cubicBezTo>
                    <a:pt x="680" y="14108"/>
                    <a:pt x="0" y="17251"/>
                    <a:pt x="0" y="20652"/>
                  </a:cubicBezTo>
                  <a:lnTo>
                    <a:pt x="0" y="21175"/>
                  </a:lnTo>
                  <a:close/>
                </a:path>
              </a:pathLst>
            </a:custGeom>
            <a:solidFill>
              <a:schemeClr val="lt2"/>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i="0" u="none" strike="noStrike" cap="none">
                <a:solidFill>
                  <a:srgbClr val="000000"/>
                </a:solidFill>
              </a:endParaRPr>
            </a:p>
          </p:txBody>
        </p:sp>
        <p:sp>
          <p:nvSpPr>
            <p:cNvPr id="112" name="Google Shape;112;p7"/>
            <p:cNvSpPr/>
            <p:nvPr/>
          </p:nvSpPr>
          <p:spPr>
            <a:xfrm>
              <a:off x="7806643" y="1543679"/>
              <a:ext cx="1403600" cy="1549387"/>
            </a:xfrm>
            <a:custGeom>
              <a:avLst/>
              <a:gdLst/>
              <a:ahLst/>
              <a:cxnLst/>
              <a:rect l="l" t="t" r="r" b="b"/>
              <a:pathLst>
                <a:path w="21598" h="21315" extrusionOk="0">
                  <a:moveTo>
                    <a:pt x="21599" y="14389"/>
                  </a:moveTo>
                  <a:lnTo>
                    <a:pt x="21599" y="6924"/>
                  </a:lnTo>
                  <a:cubicBezTo>
                    <a:pt x="21599" y="5784"/>
                    <a:pt x="20918" y="4730"/>
                    <a:pt x="19814" y="4161"/>
                  </a:cubicBezTo>
                  <a:lnTo>
                    <a:pt x="12583" y="428"/>
                  </a:lnTo>
                  <a:cubicBezTo>
                    <a:pt x="11478" y="-142"/>
                    <a:pt x="10118" y="-142"/>
                    <a:pt x="9013" y="428"/>
                  </a:cubicBezTo>
                  <a:lnTo>
                    <a:pt x="1783" y="4161"/>
                  </a:lnTo>
                  <a:cubicBezTo>
                    <a:pt x="679" y="4731"/>
                    <a:pt x="0" y="5784"/>
                    <a:pt x="0" y="6924"/>
                  </a:cubicBezTo>
                  <a:lnTo>
                    <a:pt x="0" y="14392"/>
                  </a:lnTo>
                  <a:cubicBezTo>
                    <a:pt x="1" y="15532"/>
                    <a:pt x="681" y="16585"/>
                    <a:pt x="1785" y="17155"/>
                  </a:cubicBezTo>
                  <a:lnTo>
                    <a:pt x="9016" y="20888"/>
                  </a:lnTo>
                  <a:cubicBezTo>
                    <a:pt x="10120" y="21458"/>
                    <a:pt x="11481" y="21458"/>
                    <a:pt x="12585" y="20888"/>
                  </a:cubicBezTo>
                  <a:lnTo>
                    <a:pt x="19816" y="17155"/>
                  </a:lnTo>
                  <a:cubicBezTo>
                    <a:pt x="20920" y="16584"/>
                    <a:pt x="21600" y="15530"/>
                    <a:pt x="21599" y="14389"/>
                  </a:cubicBezTo>
                  <a:close/>
                </a:path>
              </a:pathLst>
            </a:custGeom>
            <a:solidFill>
              <a:schemeClr val="lt2"/>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i="0" u="none" strike="noStrike" cap="none">
                <a:solidFill>
                  <a:srgbClr val="000000"/>
                </a:solidFill>
              </a:endParaRPr>
            </a:p>
          </p:txBody>
        </p:sp>
        <p:sp>
          <p:nvSpPr>
            <p:cNvPr id="113" name="Google Shape;113;p7"/>
            <p:cNvSpPr/>
            <p:nvPr/>
          </p:nvSpPr>
          <p:spPr>
            <a:xfrm>
              <a:off x="7065077" y="260974"/>
              <a:ext cx="1403600" cy="1549387"/>
            </a:xfrm>
            <a:custGeom>
              <a:avLst/>
              <a:gdLst/>
              <a:ahLst/>
              <a:cxnLst/>
              <a:rect l="l" t="t" r="r" b="b"/>
              <a:pathLst>
                <a:path w="21598" h="21315" extrusionOk="0">
                  <a:moveTo>
                    <a:pt x="21599" y="14389"/>
                  </a:moveTo>
                  <a:lnTo>
                    <a:pt x="21599" y="6924"/>
                  </a:lnTo>
                  <a:cubicBezTo>
                    <a:pt x="21599" y="5784"/>
                    <a:pt x="20918" y="4730"/>
                    <a:pt x="19814" y="4161"/>
                  </a:cubicBezTo>
                  <a:lnTo>
                    <a:pt x="12583" y="428"/>
                  </a:lnTo>
                  <a:cubicBezTo>
                    <a:pt x="11478" y="-142"/>
                    <a:pt x="10118" y="-142"/>
                    <a:pt x="9013" y="428"/>
                  </a:cubicBezTo>
                  <a:lnTo>
                    <a:pt x="1783" y="4161"/>
                  </a:lnTo>
                  <a:cubicBezTo>
                    <a:pt x="679" y="4731"/>
                    <a:pt x="0" y="5784"/>
                    <a:pt x="0" y="6924"/>
                  </a:cubicBezTo>
                  <a:lnTo>
                    <a:pt x="0" y="14392"/>
                  </a:lnTo>
                  <a:cubicBezTo>
                    <a:pt x="1" y="15532"/>
                    <a:pt x="681" y="16585"/>
                    <a:pt x="1785" y="17155"/>
                  </a:cubicBezTo>
                  <a:lnTo>
                    <a:pt x="9016" y="20888"/>
                  </a:lnTo>
                  <a:cubicBezTo>
                    <a:pt x="10120" y="21458"/>
                    <a:pt x="11481" y="21458"/>
                    <a:pt x="12585" y="20888"/>
                  </a:cubicBezTo>
                  <a:lnTo>
                    <a:pt x="19816" y="17155"/>
                  </a:lnTo>
                  <a:cubicBezTo>
                    <a:pt x="20920" y="16584"/>
                    <a:pt x="21600" y="15530"/>
                    <a:pt x="21599" y="14389"/>
                  </a:cubicBezTo>
                  <a:close/>
                </a:path>
              </a:pathLst>
            </a:custGeom>
            <a:solidFill>
              <a:schemeClr val="lt2"/>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i="0" u="none" strike="noStrike" cap="none">
                <a:solidFill>
                  <a:srgbClr val="000000"/>
                </a:solidFill>
              </a:endParaRPr>
            </a:p>
          </p:txBody>
        </p:sp>
        <p:sp>
          <p:nvSpPr>
            <p:cNvPr id="114" name="Google Shape;114;p7"/>
            <p:cNvSpPr/>
            <p:nvPr/>
          </p:nvSpPr>
          <p:spPr>
            <a:xfrm>
              <a:off x="8745616" y="1335143"/>
              <a:ext cx="835681" cy="922460"/>
            </a:xfrm>
            <a:custGeom>
              <a:avLst/>
              <a:gdLst/>
              <a:ahLst/>
              <a:cxnLst/>
              <a:rect l="l" t="t" r="r" b="b"/>
              <a:pathLst>
                <a:path w="21598" h="21315" extrusionOk="0">
                  <a:moveTo>
                    <a:pt x="21599" y="14389"/>
                  </a:moveTo>
                  <a:lnTo>
                    <a:pt x="21599" y="6924"/>
                  </a:lnTo>
                  <a:cubicBezTo>
                    <a:pt x="21599" y="5784"/>
                    <a:pt x="20918" y="4730"/>
                    <a:pt x="19814" y="4161"/>
                  </a:cubicBezTo>
                  <a:lnTo>
                    <a:pt x="12583" y="428"/>
                  </a:lnTo>
                  <a:cubicBezTo>
                    <a:pt x="11478" y="-142"/>
                    <a:pt x="10118" y="-142"/>
                    <a:pt x="9013" y="428"/>
                  </a:cubicBezTo>
                  <a:lnTo>
                    <a:pt x="1783" y="4161"/>
                  </a:lnTo>
                  <a:cubicBezTo>
                    <a:pt x="679" y="4731"/>
                    <a:pt x="0" y="5784"/>
                    <a:pt x="0" y="6924"/>
                  </a:cubicBezTo>
                  <a:lnTo>
                    <a:pt x="0" y="14392"/>
                  </a:lnTo>
                  <a:cubicBezTo>
                    <a:pt x="1" y="15532"/>
                    <a:pt x="681" y="16585"/>
                    <a:pt x="1785" y="17155"/>
                  </a:cubicBezTo>
                  <a:lnTo>
                    <a:pt x="9016" y="20888"/>
                  </a:lnTo>
                  <a:cubicBezTo>
                    <a:pt x="10120" y="21458"/>
                    <a:pt x="11481" y="21458"/>
                    <a:pt x="12585" y="20888"/>
                  </a:cubicBezTo>
                  <a:lnTo>
                    <a:pt x="19816" y="17155"/>
                  </a:lnTo>
                  <a:cubicBezTo>
                    <a:pt x="20920" y="16584"/>
                    <a:pt x="21600" y="15530"/>
                    <a:pt x="21599" y="14389"/>
                  </a:cubicBezTo>
                  <a:close/>
                </a:path>
              </a:pathLst>
            </a:custGeom>
            <a:solidFill>
              <a:srgbClr val="5322C9">
                <a:alpha val="15080"/>
              </a:srgbClr>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i="0" u="none" strike="noStrike" cap="none">
                <a:solidFill>
                  <a:srgbClr val="000000"/>
                </a:solidFill>
              </a:endParaRPr>
            </a:p>
          </p:txBody>
        </p:sp>
        <p:sp>
          <p:nvSpPr>
            <p:cNvPr id="115" name="Google Shape;115;p7"/>
            <p:cNvSpPr/>
            <p:nvPr/>
          </p:nvSpPr>
          <p:spPr>
            <a:xfrm>
              <a:off x="7133773" y="3941724"/>
              <a:ext cx="507445" cy="560158"/>
            </a:xfrm>
            <a:custGeom>
              <a:avLst/>
              <a:gdLst/>
              <a:ahLst/>
              <a:cxnLst/>
              <a:rect l="l" t="t" r="r" b="b"/>
              <a:pathLst>
                <a:path w="21598" h="21315" extrusionOk="0">
                  <a:moveTo>
                    <a:pt x="21599" y="14389"/>
                  </a:moveTo>
                  <a:lnTo>
                    <a:pt x="21599" y="6924"/>
                  </a:lnTo>
                  <a:cubicBezTo>
                    <a:pt x="21599" y="5784"/>
                    <a:pt x="20918" y="4730"/>
                    <a:pt x="19814" y="4161"/>
                  </a:cubicBezTo>
                  <a:lnTo>
                    <a:pt x="12583" y="428"/>
                  </a:lnTo>
                  <a:cubicBezTo>
                    <a:pt x="11478" y="-142"/>
                    <a:pt x="10118" y="-142"/>
                    <a:pt x="9013" y="428"/>
                  </a:cubicBezTo>
                  <a:lnTo>
                    <a:pt x="1783" y="4161"/>
                  </a:lnTo>
                  <a:cubicBezTo>
                    <a:pt x="679" y="4731"/>
                    <a:pt x="0" y="5784"/>
                    <a:pt x="0" y="6924"/>
                  </a:cubicBezTo>
                  <a:lnTo>
                    <a:pt x="0" y="14392"/>
                  </a:lnTo>
                  <a:cubicBezTo>
                    <a:pt x="1" y="15532"/>
                    <a:pt x="681" y="16585"/>
                    <a:pt x="1785" y="17155"/>
                  </a:cubicBezTo>
                  <a:lnTo>
                    <a:pt x="9016" y="20888"/>
                  </a:lnTo>
                  <a:cubicBezTo>
                    <a:pt x="10120" y="21458"/>
                    <a:pt x="11481" y="21458"/>
                    <a:pt x="12585" y="20888"/>
                  </a:cubicBezTo>
                  <a:lnTo>
                    <a:pt x="19816" y="17155"/>
                  </a:lnTo>
                  <a:cubicBezTo>
                    <a:pt x="20920" y="16584"/>
                    <a:pt x="21600" y="15530"/>
                    <a:pt x="21599" y="14389"/>
                  </a:cubicBezTo>
                  <a:close/>
                </a:path>
              </a:pathLst>
            </a:custGeom>
            <a:solidFill>
              <a:srgbClr val="5322C9">
                <a:alpha val="15080"/>
              </a:srgbClr>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i="0" u="none" strike="noStrike" cap="none">
                <a:solidFill>
                  <a:srgbClr val="000000"/>
                </a:solidFill>
              </a:endParaRPr>
            </a:p>
          </p:txBody>
        </p:sp>
        <p:sp>
          <p:nvSpPr>
            <p:cNvPr id="116" name="Google Shape;116;p7"/>
            <p:cNvSpPr/>
            <p:nvPr/>
          </p:nvSpPr>
          <p:spPr>
            <a:xfrm rot="10800000">
              <a:off x="7406482" y="-7"/>
              <a:ext cx="720792" cy="527782"/>
            </a:xfrm>
            <a:custGeom>
              <a:avLst/>
              <a:gdLst/>
              <a:ahLst/>
              <a:cxnLst/>
              <a:rect l="l" t="t" r="r" b="b"/>
              <a:pathLst>
                <a:path w="21600" h="21385" extrusionOk="0">
                  <a:moveTo>
                    <a:pt x="21600" y="21385"/>
                  </a:moveTo>
                  <a:lnTo>
                    <a:pt x="21600" y="10472"/>
                  </a:lnTo>
                  <a:cubicBezTo>
                    <a:pt x="21600" y="8748"/>
                    <a:pt x="20920" y="7155"/>
                    <a:pt x="19816" y="6292"/>
                  </a:cubicBezTo>
                  <a:lnTo>
                    <a:pt x="12585" y="647"/>
                  </a:lnTo>
                  <a:cubicBezTo>
                    <a:pt x="11480" y="-215"/>
                    <a:pt x="10120" y="-215"/>
                    <a:pt x="9015" y="647"/>
                  </a:cubicBezTo>
                  <a:lnTo>
                    <a:pt x="1785" y="6292"/>
                  </a:lnTo>
                  <a:cubicBezTo>
                    <a:pt x="680" y="7154"/>
                    <a:pt x="0" y="8748"/>
                    <a:pt x="0" y="10472"/>
                  </a:cubicBezTo>
                  <a:lnTo>
                    <a:pt x="0" y="21385"/>
                  </a:lnTo>
                  <a:close/>
                </a:path>
              </a:pathLst>
            </a:custGeom>
            <a:solidFill>
              <a:srgbClr val="5322C9">
                <a:alpha val="15080"/>
              </a:srgbClr>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i="0" u="none" strike="noStrike" cap="none">
                <a:solidFill>
                  <a:srgbClr val="000000"/>
                </a:solidFill>
              </a:endParaRPr>
            </a:p>
          </p:txBody>
        </p:sp>
        <p:sp>
          <p:nvSpPr>
            <p:cNvPr id="117" name="Google Shape;117;p7"/>
            <p:cNvSpPr/>
            <p:nvPr/>
          </p:nvSpPr>
          <p:spPr>
            <a:xfrm>
              <a:off x="7331887" y="2181982"/>
              <a:ext cx="962029" cy="1061967"/>
            </a:xfrm>
            <a:custGeom>
              <a:avLst/>
              <a:gdLst/>
              <a:ahLst/>
              <a:cxnLst/>
              <a:rect l="l" t="t" r="r" b="b"/>
              <a:pathLst>
                <a:path w="21598" h="21315" extrusionOk="0">
                  <a:moveTo>
                    <a:pt x="21599" y="14389"/>
                  </a:moveTo>
                  <a:lnTo>
                    <a:pt x="21599" y="6924"/>
                  </a:lnTo>
                  <a:cubicBezTo>
                    <a:pt x="21599" y="5784"/>
                    <a:pt x="20918" y="4730"/>
                    <a:pt x="19814" y="4161"/>
                  </a:cubicBezTo>
                  <a:lnTo>
                    <a:pt x="12583" y="428"/>
                  </a:lnTo>
                  <a:cubicBezTo>
                    <a:pt x="11478" y="-142"/>
                    <a:pt x="10118" y="-142"/>
                    <a:pt x="9013" y="428"/>
                  </a:cubicBezTo>
                  <a:lnTo>
                    <a:pt x="1783" y="4161"/>
                  </a:lnTo>
                  <a:cubicBezTo>
                    <a:pt x="679" y="4731"/>
                    <a:pt x="0" y="5784"/>
                    <a:pt x="0" y="6924"/>
                  </a:cubicBezTo>
                  <a:lnTo>
                    <a:pt x="0" y="14392"/>
                  </a:lnTo>
                  <a:cubicBezTo>
                    <a:pt x="1" y="15532"/>
                    <a:pt x="681" y="16585"/>
                    <a:pt x="1785" y="17155"/>
                  </a:cubicBezTo>
                  <a:lnTo>
                    <a:pt x="9016" y="20888"/>
                  </a:lnTo>
                  <a:cubicBezTo>
                    <a:pt x="10120" y="21458"/>
                    <a:pt x="11481" y="21458"/>
                    <a:pt x="12585" y="20888"/>
                  </a:cubicBezTo>
                  <a:lnTo>
                    <a:pt x="19816" y="17155"/>
                  </a:lnTo>
                  <a:cubicBezTo>
                    <a:pt x="20920" y="16584"/>
                    <a:pt x="21600" y="15530"/>
                    <a:pt x="21599" y="14389"/>
                  </a:cubicBezTo>
                  <a:close/>
                </a:path>
              </a:pathLst>
            </a:custGeom>
            <a:solidFill>
              <a:srgbClr val="5322C9">
                <a:alpha val="15080"/>
              </a:srgbClr>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i="0" u="none" strike="noStrike" cap="none">
                <a:solidFill>
                  <a:srgbClr val="000000"/>
                </a:solidFill>
              </a:endParaRPr>
            </a:p>
          </p:txBody>
        </p:sp>
        <p:sp>
          <p:nvSpPr>
            <p:cNvPr id="118" name="Google Shape;118;p7"/>
            <p:cNvSpPr/>
            <p:nvPr/>
          </p:nvSpPr>
          <p:spPr>
            <a:xfrm>
              <a:off x="8548210" y="2833077"/>
              <a:ext cx="1403600" cy="1549387"/>
            </a:xfrm>
            <a:custGeom>
              <a:avLst/>
              <a:gdLst/>
              <a:ahLst/>
              <a:cxnLst/>
              <a:rect l="l" t="t" r="r" b="b"/>
              <a:pathLst>
                <a:path w="21598" h="21315" extrusionOk="0">
                  <a:moveTo>
                    <a:pt x="21599" y="14389"/>
                  </a:moveTo>
                  <a:lnTo>
                    <a:pt x="21599" y="6924"/>
                  </a:lnTo>
                  <a:cubicBezTo>
                    <a:pt x="21599" y="5784"/>
                    <a:pt x="20918" y="4730"/>
                    <a:pt x="19814" y="4161"/>
                  </a:cubicBezTo>
                  <a:lnTo>
                    <a:pt x="12583" y="428"/>
                  </a:lnTo>
                  <a:cubicBezTo>
                    <a:pt x="11478" y="-142"/>
                    <a:pt x="10118" y="-142"/>
                    <a:pt x="9013" y="428"/>
                  </a:cubicBezTo>
                  <a:lnTo>
                    <a:pt x="1783" y="4161"/>
                  </a:lnTo>
                  <a:cubicBezTo>
                    <a:pt x="679" y="4731"/>
                    <a:pt x="0" y="5784"/>
                    <a:pt x="0" y="6924"/>
                  </a:cubicBezTo>
                  <a:lnTo>
                    <a:pt x="0" y="14392"/>
                  </a:lnTo>
                  <a:cubicBezTo>
                    <a:pt x="1" y="15532"/>
                    <a:pt x="681" y="16585"/>
                    <a:pt x="1785" y="17155"/>
                  </a:cubicBezTo>
                  <a:lnTo>
                    <a:pt x="9016" y="20888"/>
                  </a:lnTo>
                  <a:cubicBezTo>
                    <a:pt x="10120" y="21458"/>
                    <a:pt x="11481" y="21458"/>
                    <a:pt x="12585" y="20888"/>
                  </a:cubicBezTo>
                  <a:lnTo>
                    <a:pt x="19816" y="17155"/>
                  </a:lnTo>
                  <a:cubicBezTo>
                    <a:pt x="20920" y="16584"/>
                    <a:pt x="21600" y="15530"/>
                    <a:pt x="21599" y="14389"/>
                  </a:cubicBezTo>
                  <a:close/>
                </a:path>
              </a:pathLst>
            </a:custGeom>
            <a:solidFill>
              <a:schemeClr val="lt2"/>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i="0" u="none" strike="noStrike" cap="none">
                <a:solidFill>
                  <a:srgbClr val="000000"/>
                </a:solidFill>
              </a:endParaRPr>
            </a:p>
          </p:txBody>
        </p:sp>
      </p:grpSp>
      <p:sp>
        <p:nvSpPr>
          <p:cNvPr id="119" name="Google Shape;119;p7"/>
          <p:cNvSpPr txBox="1">
            <a:spLocks noGrp="1"/>
          </p:cNvSpPr>
          <p:nvPr>
            <p:ph type="title"/>
          </p:nvPr>
        </p:nvSpPr>
        <p:spPr>
          <a:xfrm>
            <a:off x="779100" y="836000"/>
            <a:ext cx="6677100" cy="396300"/>
          </a:xfrm>
          <a:prstGeom prst="rect">
            <a:avLst/>
          </a:prstGeom>
        </p:spPr>
        <p:txBody>
          <a:bodyPr spcFirstLastPara="1" wrap="square" lIns="0" tIns="0" rIns="0" bIns="0" anchor="ctr"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120" name="Google Shape;120;p7"/>
          <p:cNvSpPr txBox="1">
            <a:spLocks noGrp="1"/>
          </p:cNvSpPr>
          <p:nvPr>
            <p:ph type="body" idx="1"/>
          </p:nvPr>
        </p:nvSpPr>
        <p:spPr>
          <a:xfrm>
            <a:off x="779100" y="1503550"/>
            <a:ext cx="2079900" cy="3268500"/>
          </a:xfrm>
          <a:prstGeom prst="rect">
            <a:avLst/>
          </a:prstGeom>
        </p:spPr>
        <p:txBody>
          <a:bodyPr spcFirstLastPara="1" wrap="square" lIns="0" tIns="0" rIns="0" bIns="0" anchor="t" anchorCtr="0">
            <a:noAutofit/>
          </a:bodyPr>
          <a:lstStyle>
            <a:lvl1pPr marL="457200" lvl="0" indent="-317500" rtl="0">
              <a:spcBef>
                <a:spcPts val="0"/>
              </a:spcBef>
              <a:spcAft>
                <a:spcPts val="0"/>
              </a:spcAft>
              <a:buSzPts val="1400"/>
              <a:buChar char="⬢"/>
              <a:defRPr sz="1800"/>
            </a:lvl1pPr>
            <a:lvl2pPr marL="914400" lvl="1" indent="-317500" rtl="0">
              <a:spcBef>
                <a:spcPts val="800"/>
              </a:spcBef>
              <a:spcAft>
                <a:spcPts val="0"/>
              </a:spcAft>
              <a:buSzPts val="1400"/>
              <a:buChar char="⬡"/>
              <a:defRPr sz="1800"/>
            </a:lvl2pPr>
            <a:lvl3pPr marL="1371600" lvl="2" indent="-317500" rtl="0">
              <a:spcBef>
                <a:spcPts val="800"/>
              </a:spcBef>
              <a:spcAft>
                <a:spcPts val="0"/>
              </a:spcAft>
              <a:buSzPts val="1400"/>
              <a:buChar char="⬡"/>
              <a:defRPr sz="1800"/>
            </a:lvl3pPr>
            <a:lvl4pPr marL="1828800" lvl="3" indent="-342900" rtl="0">
              <a:spcBef>
                <a:spcPts val="800"/>
              </a:spcBef>
              <a:spcAft>
                <a:spcPts val="0"/>
              </a:spcAft>
              <a:buSzPts val="1800"/>
              <a:buChar char="●"/>
              <a:defRPr sz="1800"/>
            </a:lvl4pPr>
            <a:lvl5pPr marL="2286000" lvl="4" indent="-342900" rtl="0">
              <a:spcBef>
                <a:spcPts val="800"/>
              </a:spcBef>
              <a:spcAft>
                <a:spcPts val="0"/>
              </a:spcAft>
              <a:buSzPts val="1800"/>
              <a:buChar char="○"/>
              <a:defRPr sz="1800"/>
            </a:lvl5pPr>
            <a:lvl6pPr marL="2743200" lvl="5" indent="-342900" rtl="0">
              <a:spcBef>
                <a:spcPts val="800"/>
              </a:spcBef>
              <a:spcAft>
                <a:spcPts val="0"/>
              </a:spcAft>
              <a:buSzPts val="1800"/>
              <a:buChar char="■"/>
              <a:defRPr sz="1800"/>
            </a:lvl6pPr>
            <a:lvl7pPr marL="3200400" lvl="6" indent="-342900" rtl="0">
              <a:spcBef>
                <a:spcPts val="800"/>
              </a:spcBef>
              <a:spcAft>
                <a:spcPts val="0"/>
              </a:spcAft>
              <a:buSzPts val="1800"/>
              <a:buChar char="●"/>
              <a:defRPr sz="1800"/>
            </a:lvl7pPr>
            <a:lvl8pPr marL="3657600" lvl="7" indent="-342900" rtl="0">
              <a:spcBef>
                <a:spcPts val="800"/>
              </a:spcBef>
              <a:spcAft>
                <a:spcPts val="0"/>
              </a:spcAft>
              <a:buSzPts val="1800"/>
              <a:buChar char="○"/>
              <a:defRPr sz="1800"/>
            </a:lvl8pPr>
            <a:lvl9pPr marL="4114800" lvl="8" indent="-342900" rtl="0">
              <a:spcBef>
                <a:spcPts val="800"/>
              </a:spcBef>
              <a:spcAft>
                <a:spcPts val="800"/>
              </a:spcAft>
              <a:buSzPts val="1800"/>
              <a:buChar char="■"/>
              <a:defRPr sz="1800"/>
            </a:lvl9pPr>
          </a:lstStyle>
          <a:p>
            <a:endParaRPr/>
          </a:p>
        </p:txBody>
      </p:sp>
      <p:sp>
        <p:nvSpPr>
          <p:cNvPr id="121" name="Google Shape;121;p7"/>
          <p:cNvSpPr txBox="1">
            <a:spLocks noGrp="1"/>
          </p:cNvSpPr>
          <p:nvPr>
            <p:ph type="body" idx="2"/>
          </p:nvPr>
        </p:nvSpPr>
        <p:spPr>
          <a:xfrm>
            <a:off x="3077669" y="1503550"/>
            <a:ext cx="2079900" cy="3268500"/>
          </a:xfrm>
          <a:prstGeom prst="rect">
            <a:avLst/>
          </a:prstGeom>
        </p:spPr>
        <p:txBody>
          <a:bodyPr spcFirstLastPara="1" wrap="square" lIns="0" tIns="0" rIns="0" bIns="0" anchor="t" anchorCtr="0">
            <a:noAutofit/>
          </a:bodyPr>
          <a:lstStyle>
            <a:lvl1pPr marL="457200" lvl="0" indent="-317500" rtl="0">
              <a:spcBef>
                <a:spcPts val="0"/>
              </a:spcBef>
              <a:spcAft>
                <a:spcPts val="0"/>
              </a:spcAft>
              <a:buSzPts val="1400"/>
              <a:buChar char="⬢"/>
              <a:defRPr sz="1800"/>
            </a:lvl1pPr>
            <a:lvl2pPr marL="914400" lvl="1" indent="-317500" rtl="0">
              <a:spcBef>
                <a:spcPts val="800"/>
              </a:spcBef>
              <a:spcAft>
                <a:spcPts val="0"/>
              </a:spcAft>
              <a:buSzPts val="1400"/>
              <a:buChar char="⬡"/>
              <a:defRPr sz="1800"/>
            </a:lvl2pPr>
            <a:lvl3pPr marL="1371600" lvl="2" indent="-317500" rtl="0">
              <a:spcBef>
                <a:spcPts val="800"/>
              </a:spcBef>
              <a:spcAft>
                <a:spcPts val="0"/>
              </a:spcAft>
              <a:buSzPts val="1400"/>
              <a:buChar char="⬡"/>
              <a:defRPr sz="1800"/>
            </a:lvl3pPr>
            <a:lvl4pPr marL="1828800" lvl="3" indent="-342900" rtl="0">
              <a:spcBef>
                <a:spcPts val="800"/>
              </a:spcBef>
              <a:spcAft>
                <a:spcPts val="0"/>
              </a:spcAft>
              <a:buSzPts val="1800"/>
              <a:buChar char="●"/>
              <a:defRPr sz="1800"/>
            </a:lvl4pPr>
            <a:lvl5pPr marL="2286000" lvl="4" indent="-342900" rtl="0">
              <a:spcBef>
                <a:spcPts val="800"/>
              </a:spcBef>
              <a:spcAft>
                <a:spcPts val="0"/>
              </a:spcAft>
              <a:buSzPts val="1800"/>
              <a:buChar char="○"/>
              <a:defRPr sz="1800"/>
            </a:lvl5pPr>
            <a:lvl6pPr marL="2743200" lvl="5" indent="-342900" rtl="0">
              <a:spcBef>
                <a:spcPts val="800"/>
              </a:spcBef>
              <a:spcAft>
                <a:spcPts val="0"/>
              </a:spcAft>
              <a:buSzPts val="1800"/>
              <a:buChar char="■"/>
              <a:defRPr sz="1800"/>
            </a:lvl6pPr>
            <a:lvl7pPr marL="3200400" lvl="6" indent="-342900" rtl="0">
              <a:spcBef>
                <a:spcPts val="800"/>
              </a:spcBef>
              <a:spcAft>
                <a:spcPts val="0"/>
              </a:spcAft>
              <a:buSzPts val="1800"/>
              <a:buChar char="●"/>
              <a:defRPr sz="1800"/>
            </a:lvl7pPr>
            <a:lvl8pPr marL="3657600" lvl="7" indent="-342900" rtl="0">
              <a:spcBef>
                <a:spcPts val="800"/>
              </a:spcBef>
              <a:spcAft>
                <a:spcPts val="0"/>
              </a:spcAft>
              <a:buSzPts val="1800"/>
              <a:buChar char="○"/>
              <a:defRPr sz="1800"/>
            </a:lvl8pPr>
            <a:lvl9pPr marL="4114800" lvl="8" indent="-342900" rtl="0">
              <a:spcBef>
                <a:spcPts val="800"/>
              </a:spcBef>
              <a:spcAft>
                <a:spcPts val="800"/>
              </a:spcAft>
              <a:buSzPts val="1800"/>
              <a:buChar char="■"/>
              <a:defRPr sz="1800"/>
            </a:lvl9pPr>
          </a:lstStyle>
          <a:p>
            <a:endParaRPr/>
          </a:p>
        </p:txBody>
      </p:sp>
      <p:sp>
        <p:nvSpPr>
          <p:cNvPr id="122" name="Google Shape;122;p7"/>
          <p:cNvSpPr txBox="1">
            <a:spLocks noGrp="1"/>
          </p:cNvSpPr>
          <p:nvPr>
            <p:ph type="body" idx="3"/>
          </p:nvPr>
        </p:nvSpPr>
        <p:spPr>
          <a:xfrm>
            <a:off x="5376238" y="1503550"/>
            <a:ext cx="2079900" cy="3268500"/>
          </a:xfrm>
          <a:prstGeom prst="rect">
            <a:avLst/>
          </a:prstGeom>
        </p:spPr>
        <p:txBody>
          <a:bodyPr spcFirstLastPara="1" wrap="square" lIns="0" tIns="0" rIns="0" bIns="0" anchor="t" anchorCtr="0">
            <a:noAutofit/>
          </a:bodyPr>
          <a:lstStyle>
            <a:lvl1pPr marL="457200" lvl="0" indent="-317500" rtl="0">
              <a:spcBef>
                <a:spcPts val="0"/>
              </a:spcBef>
              <a:spcAft>
                <a:spcPts val="0"/>
              </a:spcAft>
              <a:buSzPts val="1400"/>
              <a:buChar char="⬢"/>
              <a:defRPr sz="1800"/>
            </a:lvl1pPr>
            <a:lvl2pPr marL="914400" lvl="1" indent="-317500" rtl="0">
              <a:spcBef>
                <a:spcPts val="800"/>
              </a:spcBef>
              <a:spcAft>
                <a:spcPts val="0"/>
              </a:spcAft>
              <a:buSzPts val="1400"/>
              <a:buChar char="⬡"/>
              <a:defRPr sz="1800"/>
            </a:lvl2pPr>
            <a:lvl3pPr marL="1371600" lvl="2" indent="-317500" rtl="0">
              <a:spcBef>
                <a:spcPts val="800"/>
              </a:spcBef>
              <a:spcAft>
                <a:spcPts val="0"/>
              </a:spcAft>
              <a:buSzPts val="1400"/>
              <a:buChar char="⬡"/>
              <a:defRPr sz="1800"/>
            </a:lvl3pPr>
            <a:lvl4pPr marL="1828800" lvl="3" indent="-342900" rtl="0">
              <a:spcBef>
                <a:spcPts val="800"/>
              </a:spcBef>
              <a:spcAft>
                <a:spcPts val="0"/>
              </a:spcAft>
              <a:buSzPts val="1800"/>
              <a:buChar char="●"/>
              <a:defRPr sz="1800"/>
            </a:lvl4pPr>
            <a:lvl5pPr marL="2286000" lvl="4" indent="-342900" rtl="0">
              <a:spcBef>
                <a:spcPts val="800"/>
              </a:spcBef>
              <a:spcAft>
                <a:spcPts val="0"/>
              </a:spcAft>
              <a:buSzPts val="1800"/>
              <a:buChar char="○"/>
              <a:defRPr sz="1800"/>
            </a:lvl5pPr>
            <a:lvl6pPr marL="2743200" lvl="5" indent="-342900" rtl="0">
              <a:spcBef>
                <a:spcPts val="800"/>
              </a:spcBef>
              <a:spcAft>
                <a:spcPts val="0"/>
              </a:spcAft>
              <a:buSzPts val="1800"/>
              <a:buChar char="■"/>
              <a:defRPr sz="1800"/>
            </a:lvl6pPr>
            <a:lvl7pPr marL="3200400" lvl="6" indent="-342900" rtl="0">
              <a:spcBef>
                <a:spcPts val="800"/>
              </a:spcBef>
              <a:spcAft>
                <a:spcPts val="0"/>
              </a:spcAft>
              <a:buSzPts val="1800"/>
              <a:buChar char="●"/>
              <a:defRPr sz="1800"/>
            </a:lvl7pPr>
            <a:lvl8pPr marL="3657600" lvl="7" indent="-342900" rtl="0">
              <a:spcBef>
                <a:spcPts val="800"/>
              </a:spcBef>
              <a:spcAft>
                <a:spcPts val="0"/>
              </a:spcAft>
              <a:buSzPts val="1800"/>
              <a:buChar char="○"/>
              <a:defRPr sz="1800"/>
            </a:lvl8pPr>
            <a:lvl9pPr marL="4114800" lvl="8" indent="-342900" rtl="0">
              <a:spcBef>
                <a:spcPts val="800"/>
              </a:spcBef>
              <a:spcAft>
                <a:spcPts val="800"/>
              </a:spcAft>
              <a:buSzPts val="1800"/>
              <a:buChar char="■"/>
              <a:defRPr sz="1800"/>
            </a:lvl9pPr>
          </a:lstStyle>
          <a:p>
            <a:endParaRPr/>
          </a:p>
        </p:txBody>
      </p:sp>
      <p:sp>
        <p:nvSpPr>
          <p:cNvPr id="123" name="Google Shape;123;p7"/>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lt1"/>
        </a:solidFill>
        <a:effectLst/>
      </p:bgPr>
    </p:bg>
    <p:spTree>
      <p:nvGrpSpPr>
        <p:cNvPr id="1" name="Shape 157"/>
        <p:cNvGrpSpPr/>
        <p:nvPr/>
      </p:nvGrpSpPr>
      <p:grpSpPr>
        <a:xfrm>
          <a:off x="0" y="0"/>
          <a:ext cx="0" cy="0"/>
          <a:chOff x="0" y="0"/>
          <a:chExt cx="0" cy="0"/>
        </a:xfrm>
      </p:grpSpPr>
      <p:grpSp>
        <p:nvGrpSpPr>
          <p:cNvPr id="158" name="Google Shape;158;p10"/>
          <p:cNvGrpSpPr/>
          <p:nvPr/>
        </p:nvGrpSpPr>
        <p:grpSpPr>
          <a:xfrm>
            <a:off x="-981075" y="-3"/>
            <a:ext cx="11516344" cy="5143455"/>
            <a:chOff x="-981075" y="-3"/>
            <a:chExt cx="11516344" cy="5143455"/>
          </a:xfrm>
        </p:grpSpPr>
        <p:sp>
          <p:nvSpPr>
            <p:cNvPr id="159" name="Google Shape;159;p10"/>
            <p:cNvSpPr/>
            <p:nvPr/>
          </p:nvSpPr>
          <p:spPr>
            <a:xfrm>
              <a:off x="7476888" y="4039228"/>
              <a:ext cx="2001186" cy="1104224"/>
            </a:xfrm>
            <a:custGeom>
              <a:avLst/>
              <a:gdLst/>
              <a:ahLst/>
              <a:cxnLst/>
              <a:rect l="l" t="t" r="r" b="b"/>
              <a:pathLst>
                <a:path w="21600" h="21315" extrusionOk="0">
                  <a:moveTo>
                    <a:pt x="21600" y="21315"/>
                  </a:moveTo>
                  <a:lnTo>
                    <a:pt x="21600" y="13849"/>
                  </a:lnTo>
                  <a:cubicBezTo>
                    <a:pt x="21600" y="11569"/>
                    <a:pt x="20920" y="9461"/>
                    <a:pt x="19816" y="8321"/>
                  </a:cubicBezTo>
                  <a:lnTo>
                    <a:pt x="12585" y="855"/>
                  </a:lnTo>
                  <a:cubicBezTo>
                    <a:pt x="11480" y="-285"/>
                    <a:pt x="10120" y="-285"/>
                    <a:pt x="9015" y="855"/>
                  </a:cubicBezTo>
                  <a:lnTo>
                    <a:pt x="1785" y="8321"/>
                  </a:lnTo>
                  <a:cubicBezTo>
                    <a:pt x="680" y="9461"/>
                    <a:pt x="0" y="11569"/>
                    <a:pt x="0" y="13849"/>
                  </a:cubicBezTo>
                  <a:lnTo>
                    <a:pt x="0" y="21315"/>
                  </a:lnTo>
                  <a:close/>
                </a:path>
              </a:pathLst>
            </a:custGeom>
            <a:solidFill>
              <a:schemeClr val="lt2"/>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i="0" u="none" strike="noStrike" cap="none">
                <a:solidFill>
                  <a:srgbClr val="000000"/>
                </a:solidFill>
              </a:endParaRPr>
            </a:p>
          </p:txBody>
        </p:sp>
        <p:sp>
          <p:nvSpPr>
            <p:cNvPr id="160" name="Google Shape;160;p10"/>
            <p:cNvSpPr/>
            <p:nvPr/>
          </p:nvSpPr>
          <p:spPr>
            <a:xfrm rot="10800000">
              <a:off x="4304464" y="-3"/>
              <a:ext cx="2002536" cy="734878"/>
            </a:xfrm>
            <a:custGeom>
              <a:avLst/>
              <a:gdLst/>
              <a:ahLst/>
              <a:cxnLst/>
              <a:rect l="l" t="t" r="r" b="b"/>
              <a:pathLst>
                <a:path w="21600" h="21175" extrusionOk="0">
                  <a:moveTo>
                    <a:pt x="21600" y="21175"/>
                  </a:moveTo>
                  <a:lnTo>
                    <a:pt x="21600" y="20652"/>
                  </a:lnTo>
                  <a:cubicBezTo>
                    <a:pt x="21600" y="17251"/>
                    <a:pt x="20920" y="14109"/>
                    <a:pt x="19815" y="12409"/>
                  </a:cubicBezTo>
                  <a:lnTo>
                    <a:pt x="12585" y="1274"/>
                  </a:lnTo>
                  <a:cubicBezTo>
                    <a:pt x="11480" y="-425"/>
                    <a:pt x="10120" y="-425"/>
                    <a:pt x="9015" y="1274"/>
                  </a:cubicBezTo>
                  <a:lnTo>
                    <a:pt x="1785" y="12409"/>
                  </a:lnTo>
                  <a:cubicBezTo>
                    <a:pt x="680" y="14108"/>
                    <a:pt x="0" y="17251"/>
                    <a:pt x="0" y="20652"/>
                  </a:cubicBezTo>
                  <a:lnTo>
                    <a:pt x="0" y="21175"/>
                  </a:lnTo>
                  <a:close/>
                </a:path>
              </a:pathLst>
            </a:custGeom>
            <a:solidFill>
              <a:schemeClr val="lt2"/>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i="0" u="none" strike="noStrike" cap="none">
                <a:solidFill>
                  <a:srgbClr val="000000"/>
                </a:solidFill>
              </a:endParaRPr>
            </a:p>
          </p:txBody>
        </p:sp>
        <p:sp>
          <p:nvSpPr>
            <p:cNvPr id="161" name="Google Shape;161;p10"/>
            <p:cNvSpPr/>
            <p:nvPr/>
          </p:nvSpPr>
          <p:spPr>
            <a:xfrm rot="10800000">
              <a:off x="6419277" y="-3"/>
              <a:ext cx="2002536" cy="734878"/>
            </a:xfrm>
            <a:custGeom>
              <a:avLst/>
              <a:gdLst/>
              <a:ahLst/>
              <a:cxnLst/>
              <a:rect l="l" t="t" r="r" b="b"/>
              <a:pathLst>
                <a:path w="21600" h="21175" extrusionOk="0">
                  <a:moveTo>
                    <a:pt x="21600" y="21175"/>
                  </a:moveTo>
                  <a:lnTo>
                    <a:pt x="21600" y="20652"/>
                  </a:lnTo>
                  <a:cubicBezTo>
                    <a:pt x="21600" y="17251"/>
                    <a:pt x="20920" y="14109"/>
                    <a:pt x="19815" y="12409"/>
                  </a:cubicBezTo>
                  <a:lnTo>
                    <a:pt x="12585" y="1274"/>
                  </a:lnTo>
                  <a:cubicBezTo>
                    <a:pt x="11480" y="-425"/>
                    <a:pt x="10120" y="-425"/>
                    <a:pt x="9015" y="1274"/>
                  </a:cubicBezTo>
                  <a:lnTo>
                    <a:pt x="1785" y="12409"/>
                  </a:lnTo>
                  <a:cubicBezTo>
                    <a:pt x="680" y="14108"/>
                    <a:pt x="0" y="17251"/>
                    <a:pt x="0" y="20652"/>
                  </a:cubicBezTo>
                  <a:lnTo>
                    <a:pt x="0" y="21175"/>
                  </a:lnTo>
                  <a:close/>
                </a:path>
              </a:pathLst>
            </a:custGeom>
            <a:solidFill>
              <a:schemeClr val="lt2"/>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i="0" u="none" strike="noStrike" cap="none">
                <a:solidFill>
                  <a:srgbClr val="000000"/>
                </a:solidFill>
              </a:endParaRPr>
            </a:p>
          </p:txBody>
        </p:sp>
        <p:sp>
          <p:nvSpPr>
            <p:cNvPr id="162" name="Google Shape;162;p10"/>
            <p:cNvSpPr/>
            <p:nvPr/>
          </p:nvSpPr>
          <p:spPr>
            <a:xfrm rot="10800000">
              <a:off x="2189989" y="-3"/>
              <a:ext cx="2002536" cy="734878"/>
            </a:xfrm>
            <a:custGeom>
              <a:avLst/>
              <a:gdLst/>
              <a:ahLst/>
              <a:cxnLst/>
              <a:rect l="l" t="t" r="r" b="b"/>
              <a:pathLst>
                <a:path w="21600" h="21175" extrusionOk="0">
                  <a:moveTo>
                    <a:pt x="21600" y="21175"/>
                  </a:moveTo>
                  <a:lnTo>
                    <a:pt x="21600" y="20652"/>
                  </a:lnTo>
                  <a:cubicBezTo>
                    <a:pt x="21600" y="17251"/>
                    <a:pt x="20920" y="14109"/>
                    <a:pt x="19815" y="12409"/>
                  </a:cubicBezTo>
                  <a:lnTo>
                    <a:pt x="12585" y="1274"/>
                  </a:lnTo>
                  <a:cubicBezTo>
                    <a:pt x="11480" y="-425"/>
                    <a:pt x="10120" y="-425"/>
                    <a:pt x="9015" y="1274"/>
                  </a:cubicBezTo>
                  <a:lnTo>
                    <a:pt x="1785" y="12409"/>
                  </a:lnTo>
                  <a:cubicBezTo>
                    <a:pt x="680" y="14108"/>
                    <a:pt x="0" y="17251"/>
                    <a:pt x="0" y="20652"/>
                  </a:cubicBezTo>
                  <a:lnTo>
                    <a:pt x="0" y="21175"/>
                  </a:lnTo>
                  <a:close/>
                </a:path>
              </a:pathLst>
            </a:custGeom>
            <a:solidFill>
              <a:schemeClr val="lt2"/>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i="0" u="none" strike="noStrike" cap="none">
                <a:solidFill>
                  <a:srgbClr val="000000"/>
                </a:solidFill>
              </a:endParaRPr>
            </a:p>
          </p:txBody>
        </p:sp>
        <p:sp>
          <p:nvSpPr>
            <p:cNvPr id="163" name="Google Shape;163;p10"/>
            <p:cNvSpPr/>
            <p:nvPr/>
          </p:nvSpPr>
          <p:spPr>
            <a:xfrm>
              <a:off x="3247913" y="4039228"/>
              <a:ext cx="2001186" cy="1104224"/>
            </a:xfrm>
            <a:custGeom>
              <a:avLst/>
              <a:gdLst/>
              <a:ahLst/>
              <a:cxnLst/>
              <a:rect l="l" t="t" r="r" b="b"/>
              <a:pathLst>
                <a:path w="21600" h="21315" extrusionOk="0">
                  <a:moveTo>
                    <a:pt x="21600" y="21315"/>
                  </a:moveTo>
                  <a:lnTo>
                    <a:pt x="21600" y="13849"/>
                  </a:lnTo>
                  <a:cubicBezTo>
                    <a:pt x="21600" y="11569"/>
                    <a:pt x="20920" y="9461"/>
                    <a:pt x="19816" y="8321"/>
                  </a:cubicBezTo>
                  <a:lnTo>
                    <a:pt x="12585" y="855"/>
                  </a:lnTo>
                  <a:cubicBezTo>
                    <a:pt x="11480" y="-285"/>
                    <a:pt x="10120" y="-285"/>
                    <a:pt x="9015" y="855"/>
                  </a:cubicBezTo>
                  <a:lnTo>
                    <a:pt x="1785" y="8321"/>
                  </a:lnTo>
                  <a:cubicBezTo>
                    <a:pt x="680" y="9461"/>
                    <a:pt x="0" y="11569"/>
                    <a:pt x="0" y="13849"/>
                  </a:cubicBezTo>
                  <a:lnTo>
                    <a:pt x="0" y="21315"/>
                  </a:lnTo>
                  <a:close/>
                </a:path>
              </a:pathLst>
            </a:custGeom>
            <a:solidFill>
              <a:schemeClr val="lt2"/>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i="0" u="none" strike="noStrike" cap="none">
                <a:solidFill>
                  <a:srgbClr val="000000"/>
                </a:solidFill>
              </a:endParaRPr>
            </a:p>
          </p:txBody>
        </p:sp>
        <p:sp>
          <p:nvSpPr>
            <p:cNvPr id="164" name="Google Shape;164;p10"/>
            <p:cNvSpPr/>
            <p:nvPr/>
          </p:nvSpPr>
          <p:spPr>
            <a:xfrm>
              <a:off x="76200" y="2200888"/>
              <a:ext cx="2001163" cy="2208980"/>
            </a:xfrm>
            <a:custGeom>
              <a:avLst/>
              <a:gdLst/>
              <a:ahLst/>
              <a:cxnLst/>
              <a:rect l="l" t="t" r="r" b="b"/>
              <a:pathLst>
                <a:path w="21598" h="21315" extrusionOk="0">
                  <a:moveTo>
                    <a:pt x="21599" y="14389"/>
                  </a:moveTo>
                  <a:lnTo>
                    <a:pt x="21599" y="6924"/>
                  </a:lnTo>
                  <a:cubicBezTo>
                    <a:pt x="21599" y="5784"/>
                    <a:pt x="20918" y="4730"/>
                    <a:pt x="19814" y="4161"/>
                  </a:cubicBezTo>
                  <a:lnTo>
                    <a:pt x="12583" y="428"/>
                  </a:lnTo>
                  <a:cubicBezTo>
                    <a:pt x="11478" y="-142"/>
                    <a:pt x="10118" y="-142"/>
                    <a:pt x="9013" y="428"/>
                  </a:cubicBezTo>
                  <a:lnTo>
                    <a:pt x="1783" y="4161"/>
                  </a:lnTo>
                  <a:cubicBezTo>
                    <a:pt x="679" y="4731"/>
                    <a:pt x="0" y="5784"/>
                    <a:pt x="0" y="6924"/>
                  </a:cubicBezTo>
                  <a:lnTo>
                    <a:pt x="0" y="14392"/>
                  </a:lnTo>
                  <a:cubicBezTo>
                    <a:pt x="1" y="15532"/>
                    <a:pt x="681" y="16585"/>
                    <a:pt x="1785" y="17155"/>
                  </a:cubicBezTo>
                  <a:lnTo>
                    <a:pt x="9016" y="20888"/>
                  </a:lnTo>
                  <a:cubicBezTo>
                    <a:pt x="10120" y="21458"/>
                    <a:pt x="11481" y="21458"/>
                    <a:pt x="12585" y="20888"/>
                  </a:cubicBezTo>
                  <a:lnTo>
                    <a:pt x="19816" y="17155"/>
                  </a:lnTo>
                  <a:cubicBezTo>
                    <a:pt x="20920" y="16584"/>
                    <a:pt x="21600" y="15530"/>
                    <a:pt x="21599" y="14389"/>
                  </a:cubicBezTo>
                  <a:close/>
                </a:path>
              </a:pathLst>
            </a:custGeom>
            <a:solidFill>
              <a:schemeClr val="lt2"/>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i="0" u="none" strike="noStrike" cap="none">
                <a:solidFill>
                  <a:srgbClr val="000000"/>
                </a:solidFill>
              </a:endParaRPr>
            </a:p>
          </p:txBody>
        </p:sp>
        <p:sp>
          <p:nvSpPr>
            <p:cNvPr id="165" name="Google Shape;165;p10"/>
            <p:cNvSpPr/>
            <p:nvPr/>
          </p:nvSpPr>
          <p:spPr>
            <a:xfrm>
              <a:off x="2190677" y="2200888"/>
              <a:ext cx="2001163" cy="2208980"/>
            </a:xfrm>
            <a:custGeom>
              <a:avLst/>
              <a:gdLst/>
              <a:ahLst/>
              <a:cxnLst/>
              <a:rect l="l" t="t" r="r" b="b"/>
              <a:pathLst>
                <a:path w="21598" h="21315" extrusionOk="0">
                  <a:moveTo>
                    <a:pt x="21599" y="14389"/>
                  </a:moveTo>
                  <a:lnTo>
                    <a:pt x="21599" y="6924"/>
                  </a:lnTo>
                  <a:cubicBezTo>
                    <a:pt x="21599" y="5784"/>
                    <a:pt x="20918" y="4730"/>
                    <a:pt x="19814" y="4161"/>
                  </a:cubicBezTo>
                  <a:lnTo>
                    <a:pt x="12583" y="428"/>
                  </a:lnTo>
                  <a:cubicBezTo>
                    <a:pt x="11478" y="-142"/>
                    <a:pt x="10118" y="-142"/>
                    <a:pt x="9013" y="428"/>
                  </a:cubicBezTo>
                  <a:lnTo>
                    <a:pt x="1783" y="4161"/>
                  </a:lnTo>
                  <a:cubicBezTo>
                    <a:pt x="679" y="4731"/>
                    <a:pt x="0" y="5784"/>
                    <a:pt x="0" y="6924"/>
                  </a:cubicBezTo>
                  <a:lnTo>
                    <a:pt x="0" y="14392"/>
                  </a:lnTo>
                  <a:cubicBezTo>
                    <a:pt x="1" y="15532"/>
                    <a:pt x="681" y="16585"/>
                    <a:pt x="1785" y="17155"/>
                  </a:cubicBezTo>
                  <a:lnTo>
                    <a:pt x="9016" y="20888"/>
                  </a:lnTo>
                  <a:cubicBezTo>
                    <a:pt x="10120" y="21458"/>
                    <a:pt x="11481" y="21458"/>
                    <a:pt x="12585" y="20888"/>
                  </a:cubicBezTo>
                  <a:lnTo>
                    <a:pt x="19816" y="17155"/>
                  </a:lnTo>
                  <a:cubicBezTo>
                    <a:pt x="20920" y="16584"/>
                    <a:pt x="21600" y="15530"/>
                    <a:pt x="21599" y="14389"/>
                  </a:cubicBezTo>
                  <a:close/>
                </a:path>
              </a:pathLst>
            </a:custGeom>
            <a:solidFill>
              <a:schemeClr val="lt2"/>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i="0" u="none" strike="noStrike" cap="none">
                <a:solidFill>
                  <a:srgbClr val="000000"/>
                </a:solidFill>
              </a:endParaRPr>
            </a:p>
          </p:txBody>
        </p:sp>
        <p:sp>
          <p:nvSpPr>
            <p:cNvPr id="166" name="Google Shape;166;p10"/>
            <p:cNvSpPr/>
            <p:nvPr/>
          </p:nvSpPr>
          <p:spPr>
            <a:xfrm>
              <a:off x="6419630" y="2200888"/>
              <a:ext cx="2001163" cy="2208980"/>
            </a:xfrm>
            <a:custGeom>
              <a:avLst/>
              <a:gdLst/>
              <a:ahLst/>
              <a:cxnLst/>
              <a:rect l="l" t="t" r="r" b="b"/>
              <a:pathLst>
                <a:path w="21598" h="21315" extrusionOk="0">
                  <a:moveTo>
                    <a:pt x="21599" y="14389"/>
                  </a:moveTo>
                  <a:lnTo>
                    <a:pt x="21599" y="6924"/>
                  </a:lnTo>
                  <a:cubicBezTo>
                    <a:pt x="21599" y="5784"/>
                    <a:pt x="20918" y="4730"/>
                    <a:pt x="19814" y="4161"/>
                  </a:cubicBezTo>
                  <a:lnTo>
                    <a:pt x="12583" y="428"/>
                  </a:lnTo>
                  <a:cubicBezTo>
                    <a:pt x="11478" y="-142"/>
                    <a:pt x="10118" y="-142"/>
                    <a:pt x="9013" y="428"/>
                  </a:cubicBezTo>
                  <a:lnTo>
                    <a:pt x="1783" y="4161"/>
                  </a:lnTo>
                  <a:cubicBezTo>
                    <a:pt x="679" y="4731"/>
                    <a:pt x="0" y="5784"/>
                    <a:pt x="0" y="6924"/>
                  </a:cubicBezTo>
                  <a:lnTo>
                    <a:pt x="0" y="14392"/>
                  </a:lnTo>
                  <a:cubicBezTo>
                    <a:pt x="1" y="15532"/>
                    <a:pt x="681" y="16585"/>
                    <a:pt x="1785" y="17155"/>
                  </a:cubicBezTo>
                  <a:lnTo>
                    <a:pt x="9016" y="20888"/>
                  </a:lnTo>
                  <a:cubicBezTo>
                    <a:pt x="10120" y="21458"/>
                    <a:pt x="11481" y="21458"/>
                    <a:pt x="12585" y="20888"/>
                  </a:cubicBezTo>
                  <a:lnTo>
                    <a:pt x="19816" y="17155"/>
                  </a:lnTo>
                  <a:cubicBezTo>
                    <a:pt x="20920" y="16584"/>
                    <a:pt x="21600" y="15530"/>
                    <a:pt x="21599" y="14389"/>
                  </a:cubicBezTo>
                  <a:close/>
                </a:path>
              </a:pathLst>
            </a:custGeom>
            <a:solidFill>
              <a:schemeClr val="lt2"/>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i="0" u="none" strike="noStrike" cap="none">
                <a:solidFill>
                  <a:srgbClr val="000000"/>
                </a:solidFill>
              </a:endParaRPr>
            </a:p>
          </p:txBody>
        </p:sp>
        <p:sp>
          <p:nvSpPr>
            <p:cNvPr id="167" name="Google Shape;167;p10"/>
            <p:cNvSpPr/>
            <p:nvPr/>
          </p:nvSpPr>
          <p:spPr>
            <a:xfrm>
              <a:off x="8534106" y="2200888"/>
              <a:ext cx="2001163" cy="2208980"/>
            </a:xfrm>
            <a:custGeom>
              <a:avLst/>
              <a:gdLst/>
              <a:ahLst/>
              <a:cxnLst/>
              <a:rect l="l" t="t" r="r" b="b"/>
              <a:pathLst>
                <a:path w="21598" h="21315" extrusionOk="0">
                  <a:moveTo>
                    <a:pt x="21599" y="14389"/>
                  </a:moveTo>
                  <a:lnTo>
                    <a:pt x="21599" y="6924"/>
                  </a:lnTo>
                  <a:cubicBezTo>
                    <a:pt x="21599" y="5784"/>
                    <a:pt x="20918" y="4730"/>
                    <a:pt x="19814" y="4161"/>
                  </a:cubicBezTo>
                  <a:lnTo>
                    <a:pt x="12583" y="428"/>
                  </a:lnTo>
                  <a:cubicBezTo>
                    <a:pt x="11478" y="-142"/>
                    <a:pt x="10118" y="-142"/>
                    <a:pt x="9013" y="428"/>
                  </a:cubicBezTo>
                  <a:lnTo>
                    <a:pt x="1783" y="4161"/>
                  </a:lnTo>
                  <a:cubicBezTo>
                    <a:pt x="679" y="4731"/>
                    <a:pt x="0" y="5784"/>
                    <a:pt x="0" y="6924"/>
                  </a:cubicBezTo>
                  <a:lnTo>
                    <a:pt x="0" y="14392"/>
                  </a:lnTo>
                  <a:cubicBezTo>
                    <a:pt x="1" y="15532"/>
                    <a:pt x="681" y="16585"/>
                    <a:pt x="1785" y="17155"/>
                  </a:cubicBezTo>
                  <a:lnTo>
                    <a:pt x="9016" y="20888"/>
                  </a:lnTo>
                  <a:cubicBezTo>
                    <a:pt x="10120" y="21458"/>
                    <a:pt x="11481" y="21458"/>
                    <a:pt x="12585" y="20888"/>
                  </a:cubicBezTo>
                  <a:lnTo>
                    <a:pt x="19816" y="17155"/>
                  </a:lnTo>
                  <a:cubicBezTo>
                    <a:pt x="20920" y="16584"/>
                    <a:pt x="21600" y="15530"/>
                    <a:pt x="21599" y="14389"/>
                  </a:cubicBezTo>
                  <a:close/>
                </a:path>
              </a:pathLst>
            </a:custGeom>
            <a:solidFill>
              <a:schemeClr val="lt2"/>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i="0" u="none" strike="noStrike" cap="none">
                <a:solidFill>
                  <a:srgbClr val="000000"/>
                </a:solidFill>
              </a:endParaRPr>
            </a:p>
          </p:txBody>
        </p:sp>
        <p:sp>
          <p:nvSpPr>
            <p:cNvPr id="168" name="Google Shape;168;p10"/>
            <p:cNvSpPr/>
            <p:nvPr/>
          </p:nvSpPr>
          <p:spPr>
            <a:xfrm>
              <a:off x="-981075" y="372088"/>
              <a:ext cx="2001163" cy="2208980"/>
            </a:xfrm>
            <a:custGeom>
              <a:avLst/>
              <a:gdLst/>
              <a:ahLst/>
              <a:cxnLst/>
              <a:rect l="l" t="t" r="r" b="b"/>
              <a:pathLst>
                <a:path w="21598" h="21315" extrusionOk="0">
                  <a:moveTo>
                    <a:pt x="21599" y="14389"/>
                  </a:moveTo>
                  <a:lnTo>
                    <a:pt x="21599" y="6924"/>
                  </a:lnTo>
                  <a:cubicBezTo>
                    <a:pt x="21599" y="5784"/>
                    <a:pt x="20918" y="4730"/>
                    <a:pt x="19814" y="4161"/>
                  </a:cubicBezTo>
                  <a:lnTo>
                    <a:pt x="12583" y="428"/>
                  </a:lnTo>
                  <a:cubicBezTo>
                    <a:pt x="11478" y="-142"/>
                    <a:pt x="10118" y="-142"/>
                    <a:pt x="9013" y="428"/>
                  </a:cubicBezTo>
                  <a:lnTo>
                    <a:pt x="1783" y="4161"/>
                  </a:lnTo>
                  <a:cubicBezTo>
                    <a:pt x="679" y="4731"/>
                    <a:pt x="0" y="5784"/>
                    <a:pt x="0" y="6924"/>
                  </a:cubicBezTo>
                  <a:lnTo>
                    <a:pt x="0" y="14392"/>
                  </a:lnTo>
                  <a:cubicBezTo>
                    <a:pt x="1" y="15532"/>
                    <a:pt x="681" y="16585"/>
                    <a:pt x="1785" y="17155"/>
                  </a:cubicBezTo>
                  <a:lnTo>
                    <a:pt x="9016" y="20888"/>
                  </a:lnTo>
                  <a:cubicBezTo>
                    <a:pt x="10120" y="21458"/>
                    <a:pt x="11481" y="21458"/>
                    <a:pt x="12585" y="20888"/>
                  </a:cubicBezTo>
                  <a:lnTo>
                    <a:pt x="19816" y="17155"/>
                  </a:lnTo>
                  <a:cubicBezTo>
                    <a:pt x="20920" y="16584"/>
                    <a:pt x="21600" y="15530"/>
                    <a:pt x="21599" y="14389"/>
                  </a:cubicBezTo>
                  <a:close/>
                </a:path>
              </a:pathLst>
            </a:custGeom>
            <a:solidFill>
              <a:schemeClr val="lt2"/>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i="0" u="none" strike="noStrike" cap="none">
                <a:solidFill>
                  <a:srgbClr val="000000"/>
                </a:solidFill>
              </a:endParaRPr>
            </a:p>
          </p:txBody>
        </p:sp>
        <p:sp>
          <p:nvSpPr>
            <p:cNvPr id="169" name="Google Shape;169;p10"/>
            <p:cNvSpPr/>
            <p:nvPr/>
          </p:nvSpPr>
          <p:spPr>
            <a:xfrm>
              <a:off x="3247878" y="372088"/>
              <a:ext cx="2001163" cy="2208980"/>
            </a:xfrm>
            <a:custGeom>
              <a:avLst/>
              <a:gdLst/>
              <a:ahLst/>
              <a:cxnLst/>
              <a:rect l="l" t="t" r="r" b="b"/>
              <a:pathLst>
                <a:path w="21598" h="21315" extrusionOk="0">
                  <a:moveTo>
                    <a:pt x="21599" y="14389"/>
                  </a:moveTo>
                  <a:lnTo>
                    <a:pt x="21599" y="6924"/>
                  </a:lnTo>
                  <a:cubicBezTo>
                    <a:pt x="21599" y="5784"/>
                    <a:pt x="20918" y="4730"/>
                    <a:pt x="19814" y="4161"/>
                  </a:cubicBezTo>
                  <a:lnTo>
                    <a:pt x="12583" y="428"/>
                  </a:lnTo>
                  <a:cubicBezTo>
                    <a:pt x="11478" y="-142"/>
                    <a:pt x="10118" y="-142"/>
                    <a:pt x="9013" y="428"/>
                  </a:cubicBezTo>
                  <a:lnTo>
                    <a:pt x="1783" y="4161"/>
                  </a:lnTo>
                  <a:cubicBezTo>
                    <a:pt x="679" y="4731"/>
                    <a:pt x="0" y="5784"/>
                    <a:pt x="0" y="6924"/>
                  </a:cubicBezTo>
                  <a:lnTo>
                    <a:pt x="0" y="14392"/>
                  </a:lnTo>
                  <a:cubicBezTo>
                    <a:pt x="1" y="15532"/>
                    <a:pt x="681" y="16585"/>
                    <a:pt x="1785" y="17155"/>
                  </a:cubicBezTo>
                  <a:lnTo>
                    <a:pt x="9016" y="20888"/>
                  </a:lnTo>
                  <a:cubicBezTo>
                    <a:pt x="10120" y="21458"/>
                    <a:pt x="11481" y="21458"/>
                    <a:pt x="12585" y="20888"/>
                  </a:cubicBezTo>
                  <a:lnTo>
                    <a:pt x="19816" y="17155"/>
                  </a:lnTo>
                  <a:cubicBezTo>
                    <a:pt x="20920" y="16584"/>
                    <a:pt x="21600" y="15530"/>
                    <a:pt x="21599" y="14389"/>
                  </a:cubicBezTo>
                  <a:close/>
                </a:path>
              </a:pathLst>
            </a:custGeom>
            <a:solidFill>
              <a:schemeClr val="lt2"/>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i="0" u="none" strike="noStrike" cap="none">
                <a:solidFill>
                  <a:srgbClr val="000000"/>
                </a:solidFill>
              </a:endParaRPr>
            </a:p>
          </p:txBody>
        </p:sp>
        <p:sp>
          <p:nvSpPr>
            <p:cNvPr id="170" name="Google Shape;170;p10"/>
            <p:cNvSpPr/>
            <p:nvPr/>
          </p:nvSpPr>
          <p:spPr>
            <a:xfrm>
              <a:off x="5362355" y="372088"/>
              <a:ext cx="2001163" cy="2208980"/>
            </a:xfrm>
            <a:custGeom>
              <a:avLst/>
              <a:gdLst/>
              <a:ahLst/>
              <a:cxnLst/>
              <a:rect l="l" t="t" r="r" b="b"/>
              <a:pathLst>
                <a:path w="21598" h="21315" extrusionOk="0">
                  <a:moveTo>
                    <a:pt x="21599" y="14389"/>
                  </a:moveTo>
                  <a:lnTo>
                    <a:pt x="21599" y="6924"/>
                  </a:lnTo>
                  <a:cubicBezTo>
                    <a:pt x="21599" y="5784"/>
                    <a:pt x="20918" y="4730"/>
                    <a:pt x="19814" y="4161"/>
                  </a:cubicBezTo>
                  <a:lnTo>
                    <a:pt x="12583" y="428"/>
                  </a:lnTo>
                  <a:cubicBezTo>
                    <a:pt x="11478" y="-142"/>
                    <a:pt x="10118" y="-142"/>
                    <a:pt x="9013" y="428"/>
                  </a:cubicBezTo>
                  <a:lnTo>
                    <a:pt x="1783" y="4161"/>
                  </a:lnTo>
                  <a:cubicBezTo>
                    <a:pt x="679" y="4731"/>
                    <a:pt x="0" y="5784"/>
                    <a:pt x="0" y="6924"/>
                  </a:cubicBezTo>
                  <a:lnTo>
                    <a:pt x="0" y="14392"/>
                  </a:lnTo>
                  <a:cubicBezTo>
                    <a:pt x="1" y="15532"/>
                    <a:pt x="681" y="16585"/>
                    <a:pt x="1785" y="17155"/>
                  </a:cubicBezTo>
                  <a:lnTo>
                    <a:pt x="9016" y="20888"/>
                  </a:lnTo>
                  <a:cubicBezTo>
                    <a:pt x="10120" y="21458"/>
                    <a:pt x="11481" y="21458"/>
                    <a:pt x="12585" y="20888"/>
                  </a:cubicBezTo>
                  <a:lnTo>
                    <a:pt x="19816" y="17155"/>
                  </a:lnTo>
                  <a:cubicBezTo>
                    <a:pt x="20920" y="16584"/>
                    <a:pt x="21600" y="15530"/>
                    <a:pt x="21599" y="14389"/>
                  </a:cubicBezTo>
                  <a:close/>
                </a:path>
              </a:pathLst>
            </a:custGeom>
            <a:solidFill>
              <a:schemeClr val="lt2"/>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i="0" u="none" strike="noStrike" cap="none">
                <a:solidFill>
                  <a:srgbClr val="000000"/>
                </a:solidFill>
              </a:endParaRPr>
            </a:p>
          </p:txBody>
        </p:sp>
      </p:grpSp>
      <p:sp>
        <p:nvSpPr>
          <p:cNvPr id="171" name="Google Shape;171;p10"/>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 Color background">
  <p:cSld name="BLANK_1">
    <p:bg>
      <p:bgPr>
        <a:solidFill>
          <a:schemeClr val="accent1"/>
        </a:solidFill>
        <a:effectLst/>
      </p:bgPr>
    </p:bg>
    <p:spTree>
      <p:nvGrpSpPr>
        <p:cNvPr id="1" name="Shape 172"/>
        <p:cNvGrpSpPr/>
        <p:nvPr/>
      </p:nvGrpSpPr>
      <p:grpSpPr>
        <a:xfrm>
          <a:off x="0" y="0"/>
          <a:ext cx="0" cy="0"/>
          <a:chOff x="0" y="0"/>
          <a:chExt cx="0" cy="0"/>
        </a:xfrm>
      </p:grpSpPr>
      <p:sp>
        <p:nvSpPr>
          <p:cNvPr id="173" name="Google Shape;173;p11"/>
          <p:cNvSpPr txBox="1">
            <a:spLocks noGrp="1"/>
          </p:cNvSpPr>
          <p:nvPr>
            <p:ph type="sldNum" idx="12"/>
          </p:nvPr>
        </p:nvSpPr>
        <p:spPr>
          <a:xfrm>
            <a:off x="8480584" y="4749851"/>
            <a:ext cx="548700" cy="393600"/>
          </a:xfrm>
          <a:prstGeom prst="rect">
            <a:avLst/>
          </a:prstGeom>
          <a:noFill/>
        </p:spPr>
        <p:txBody>
          <a:bodyPr spcFirstLastPara="1" wrap="square" lIns="0" tIns="0" rIns="0" bIns="0"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grpSp>
        <p:nvGrpSpPr>
          <p:cNvPr id="174" name="Google Shape;174;p11"/>
          <p:cNvGrpSpPr/>
          <p:nvPr/>
        </p:nvGrpSpPr>
        <p:grpSpPr>
          <a:xfrm>
            <a:off x="-981075" y="-78100"/>
            <a:ext cx="11516344" cy="5221552"/>
            <a:chOff x="-981075" y="-78100"/>
            <a:chExt cx="11516344" cy="5221552"/>
          </a:xfrm>
        </p:grpSpPr>
        <p:sp>
          <p:nvSpPr>
            <p:cNvPr id="175" name="Google Shape;175;p11"/>
            <p:cNvSpPr/>
            <p:nvPr/>
          </p:nvSpPr>
          <p:spPr>
            <a:xfrm rot="10800000">
              <a:off x="4304464" y="-3"/>
              <a:ext cx="2002536" cy="734878"/>
            </a:xfrm>
            <a:custGeom>
              <a:avLst/>
              <a:gdLst/>
              <a:ahLst/>
              <a:cxnLst/>
              <a:rect l="l" t="t" r="r" b="b"/>
              <a:pathLst>
                <a:path w="21600" h="21175" extrusionOk="0">
                  <a:moveTo>
                    <a:pt x="21600" y="21175"/>
                  </a:moveTo>
                  <a:lnTo>
                    <a:pt x="21600" y="20652"/>
                  </a:lnTo>
                  <a:cubicBezTo>
                    <a:pt x="21600" y="17251"/>
                    <a:pt x="20920" y="14109"/>
                    <a:pt x="19815" y="12409"/>
                  </a:cubicBezTo>
                  <a:lnTo>
                    <a:pt x="12585" y="1274"/>
                  </a:lnTo>
                  <a:cubicBezTo>
                    <a:pt x="11480" y="-425"/>
                    <a:pt x="10120" y="-425"/>
                    <a:pt x="9015" y="1274"/>
                  </a:cubicBezTo>
                  <a:lnTo>
                    <a:pt x="1785" y="12409"/>
                  </a:lnTo>
                  <a:cubicBezTo>
                    <a:pt x="680" y="14108"/>
                    <a:pt x="0" y="17251"/>
                    <a:pt x="0" y="20652"/>
                  </a:cubicBezTo>
                  <a:lnTo>
                    <a:pt x="0" y="21175"/>
                  </a:lnTo>
                  <a:close/>
                </a:path>
              </a:pathLst>
            </a:custGeom>
            <a:solidFill>
              <a:srgbClr val="4F0089">
                <a:alpha val="15080"/>
              </a:srgbClr>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i="0" u="none" strike="noStrike" cap="none">
                <a:solidFill>
                  <a:srgbClr val="000000"/>
                </a:solidFill>
              </a:endParaRPr>
            </a:p>
          </p:txBody>
        </p:sp>
        <p:sp>
          <p:nvSpPr>
            <p:cNvPr id="176" name="Google Shape;176;p11"/>
            <p:cNvSpPr/>
            <p:nvPr/>
          </p:nvSpPr>
          <p:spPr>
            <a:xfrm rot="10800000">
              <a:off x="6419277" y="-3"/>
              <a:ext cx="2002536" cy="734878"/>
            </a:xfrm>
            <a:custGeom>
              <a:avLst/>
              <a:gdLst/>
              <a:ahLst/>
              <a:cxnLst/>
              <a:rect l="l" t="t" r="r" b="b"/>
              <a:pathLst>
                <a:path w="21600" h="21175" extrusionOk="0">
                  <a:moveTo>
                    <a:pt x="21600" y="21175"/>
                  </a:moveTo>
                  <a:lnTo>
                    <a:pt x="21600" y="20652"/>
                  </a:lnTo>
                  <a:cubicBezTo>
                    <a:pt x="21600" y="17251"/>
                    <a:pt x="20920" y="14109"/>
                    <a:pt x="19815" y="12409"/>
                  </a:cubicBezTo>
                  <a:lnTo>
                    <a:pt x="12585" y="1274"/>
                  </a:lnTo>
                  <a:cubicBezTo>
                    <a:pt x="11480" y="-425"/>
                    <a:pt x="10120" y="-425"/>
                    <a:pt x="9015" y="1274"/>
                  </a:cubicBezTo>
                  <a:lnTo>
                    <a:pt x="1785" y="12409"/>
                  </a:lnTo>
                  <a:cubicBezTo>
                    <a:pt x="680" y="14108"/>
                    <a:pt x="0" y="17251"/>
                    <a:pt x="0" y="20652"/>
                  </a:cubicBezTo>
                  <a:lnTo>
                    <a:pt x="0" y="21175"/>
                  </a:lnTo>
                  <a:close/>
                </a:path>
              </a:pathLst>
            </a:custGeom>
            <a:solidFill>
              <a:srgbClr val="FFFFFF">
                <a:alpha val="10060"/>
              </a:srgbClr>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i="0" u="none" strike="noStrike" cap="none">
                <a:solidFill>
                  <a:srgbClr val="000000"/>
                </a:solidFill>
              </a:endParaRPr>
            </a:p>
          </p:txBody>
        </p:sp>
        <p:sp>
          <p:nvSpPr>
            <p:cNvPr id="177" name="Google Shape;177;p11"/>
            <p:cNvSpPr/>
            <p:nvPr/>
          </p:nvSpPr>
          <p:spPr>
            <a:xfrm rot="10800000">
              <a:off x="2189989" y="-3"/>
              <a:ext cx="2002536" cy="734878"/>
            </a:xfrm>
            <a:custGeom>
              <a:avLst/>
              <a:gdLst/>
              <a:ahLst/>
              <a:cxnLst/>
              <a:rect l="l" t="t" r="r" b="b"/>
              <a:pathLst>
                <a:path w="21600" h="21175" extrusionOk="0">
                  <a:moveTo>
                    <a:pt x="21600" y="21175"/>
                  </a:moveTo>
                  <a:lnTo>
                    <a:pt x="21600" y="20652"/>
                  </a:lnTo>
                  <a:cubicBezTo>
                    <a:pt x="21600" y="17251"/>
                    <a:pt x="20920" y="14109"/>
                    <a:pt x="19815" y="12409"/>
                  </a:cubicBezTo>
                  <a:lnTo>
                    <a:pt x="12585" y="1274"/>
                  </a:lnTo>
                  <a:cubicBezTo>
                    <a:pt x="11480" y="-425"/>
                    <a:pt x="10120" y="-425"/>
                    <a:pt x="9015" y="1274"/>
                  </a:cubicBezTo>
                  <a:lnTo>
                    <a:pt x="1785" y="12409"/>
                  </a:lnTo>
                  <a:cubicBezTo>
                    <a:pt x="680" y="14108"/>
                    <a:pt x="0" y="17251"/>
                    <a:pt x="0" y="20652"/>
                  </a:cubicBezTo>
                  <a:lnTo>
                    <a:pt x="0" y="21175"/>
                  </a:lnTo>
                  <a:close/>
                </a:path>
              </a:pathLst>
            </a:custGeom>
            <a:solidFill>
              <a:srgbClr val="FFFFFF">
                <a:alpha val="10060"/>
              </a:srgbClr>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i="0" u="none" strike="noStrike" cap="none">
                <a:solidFill>
                  <a:srgbClr val="000000"/>
                </a:solidFill>
              </a:endParaRPr>
            </a:p>
          </p:txBody>
        </p:sp>
        <p:sp>
          <p:nvSpPr>
            <p:cNvPr id="178" name="Google Shape;178;p11"/>
            <p:cNvSpPr/>
            <p:nvPr/>
          </p:nvSpPr>
          <p:spPr>
            <a:xfrm>
              <a:off x="1133400" y="4039228"/>
              <a:ext cx="2001186" cy="1104224"/>
            </a:xfrm>
            <a:custGeom>
              <a:avLst/>
              <a:gdLst/>
              <a:ahLst/>
              <a:cxnLst/>
              <a:rect l="l" t="t" r="r" b="b"/>
              <a:pathLst>
                <a:path w="21600" h="21315" extrusionOk="0">
                  <a:moveTo>
                    <a:pt x="21600" y="21315"/>
                  </a:moveTo>
                  <a:lnTo>
                    <a:pt x="21600" y="13849"/>
                  </a:lnTo>
                  <a:cubicBezTo>
                    <a:pt x="21600" y="11569"/>
                    <a:pt x="20920" y="9461"/>
                    <a:pt x="19816" y="8321"/>
                  </a:cubicBezTo>
                  <a:lnTo>
                    <a:pt x="12585" y="855"/>
                  </a:lnTo>
                  <a:cubicBezTo>
                    <a:pt x="11480" y="-285"/>
                    <a:pt x="10120" y="-285"/>
                    <a:pt x="9015" y="855"/>
                  </a:cubicBezTo>
                  <a:lnTo>
                    <a:pt x="1785" y="8321"/>
                  </a:lnTo>
                  <a:cubicBezTo>
                    <a:pt x="680" y="9461"/>
                    <a:pt x="0" y="11569"/>
                    <a:pt x="0" y="13849"/>
                  </a:cubicBezTo>
                  <a:lnTo>
                    <a:pt x="0" y="21315"/>
                  </a:lnTo>
                  <a:close/>
                </a:path>
              </a:pathLst>
            </a:custGeom>
            <a:solidFill>
              <a:srgbClr val="4F0089">
                <a:alpha val="15080"/>
              </a:srgbClr>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i="0" u="none" strike="noStrike" cap="none">
                <a:solidFill>
                  <a:srgbClr val="000000"/>
                </a:solidFill>
              </a:endParaRPr>
            </a:p>
          </p:txBody>
        </p:sp>
        <p:sp>
          <p:nvSpPr>
            <p:cNvPr id="179" name="Google Shape;179;p11"/>
            <p:cNvSpPr/>
            <p:nvPr/>
          </p:nvSpPr>
          <p:spPr>
            <a:xfrm>
              <a:off x="3247913" y="4039228"/>
              <a:ext cx="2001186" cy="1104224"/>
            </a:xfrm>
            <a:custGeom>
              <a:avLst/>
              <a:gdLst/>
              <a:ahLst/>
              <a:cxnLst/>
              <a:rect l="l" t="t" r="r" b="b"/>
              <a:pathLst>
                <a:path w="21600" h="21315" extrusionOk="0">
                  <a:moveTo>
                    <a:pt x="21600" y="21315"/>
                  </a:moveTo>
                  <a:lnTo>
                    <a:pt x="21600" y="13849"/>
                  </a:lnTo>
                  <a:cubicBezTo>
                    <a:pt x="21600" y="11569"/>
                    <a:pt x="20920" y="9461"/>
                    <a:pt x="19816" y="8321"/>
                  </a:cubicBezTo>
                  <a:lnTo>
                    <a:pt x="12585" y="855"/>
                  </a:lnTo>
                  <a:cubicBezTo>
                    <a:pt x="11480" y="-285"/>
                    <a:pt x="10120" y="-285"/>
                    <a:pt x="9015" y="855"/>
                  </a:cubicBezTo>
                  <a:lnTo>
                    <a:pt x="1785" y="8321"/>
                  </a:lnTo>
                  <a:cubicBezTo>
                    <a:pt x="680" y="9461"/>
                    <a:pt x="0" y="11569"/>
                    <a:pt x="0" y="13849"/>
                  </a:cubicBezTo>
                  <a:lnTo>
                    <a:pt x="0" y="21315"/>
                  </a:lnTo>
                  <a:close/>
                </a:path>
              </a:pathLst>
            </a:custGeom>
            <a:solidFill>
              <a:srgbClr val="FFFFFF">
                <a:alpha val="10060"/>
              </a:srgbClr>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i="0" u="none" strike="noStrike" cap="none">
                <a:solidFill>
                  <a:srgbClr val="000000"/>
                </a:solidFill>
              </a:endParaRPr>
            </a:p>
          </p:txBody>
        </p:sp>
        <p:sp>
          <p:nvSpPr>
            <p:cNvPr id="180" name="Google Shape;180;p11"/>
            <p:cNvSpPr/>
            <p:nvPr/>
          </p:nvSpPr>
          <p:spPr>
            <a:xfrm>
              <a:off x="7476888" y="4039228"/>
              <a:ext cx="2001186" cy="1104224"/>
            </a:xfrm>
            <a:custGeom>
              <a:avLst/>
              <a:gdLst/>
              <a:ahLst/>
              <a:cxnLst/>
              <a:rect l="l" t="t" r="r" b="b"/>
              <a:pathLst>
                <a:path w="21600" h="21315" extrusionOk="0">
                  <a:moveTo>
                    <a:pt x="21600" y="21315"/>
                  </a:moveTo>
                  <a:lnTo>
                    <a:pt x="21600" y="13849"/>
                  </a:lnTo>
                  <a:cubicBezTo>
                    <a:pt x="21600" y="11569"/>
                    <a:pt x="20920" y="9461"/>
                    <a:pt x="19816" y="8321"/>
                  </a:cubicBezTo>
                  <a:lnTo>
                    <a:pt x="12585" y="855"/>
                  </a:lnTo>
                  <a:cubicBezTo>
                    <a:pt x="11480" y="-285"/>
                    <a:pt x="10120" y="-285"/>
                    <a:pt x="9015" y="855"/>
                  </a:cubicBezTo>
                  <a:lnTo>
                    <a:pt x="1785" y="8321"/>
                  </a:lnTo>
                  <a:cubicBezTo>
                    <a:pt x="680" y="9461"/>
                    <a:pt x="0" y="11569"/>
                    <a:pt x="0" y="13849"/>
                  </a:cubicBezTo>
                  <a:lnTo>
                    <a:pt x="0" y="21315"/>
                  </a:lnTo>
                  <a:close/>
                </a:path>
              </a:pathLst>
            </a:custGeom>
            <a:solidFill>
              <a:srgbClr val="FFFFFF">
                <a:alpha val="10060"/>
              </a:srgbClr>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i="0" u="none" strike="noStrike" cap="none">
                <a:solidFill>
                  <a:srgbClr val="000000"/>
                </a:solidFill>
              </a:endParaRPr>
            </a:p>
          </p:txBody>
        </p:sp>
        <p:sp>
          <p:nvSpPr>
            <p:cNvPr id="181" name="Google Shape;181;p11"/>
            <p:cNvSpPr/>
            <p:nvPr/>
          </p:nvSpPr>
          <p:spPr>
            <a:xfrm>
              <a:off x="76200" y="2200888"/>
              <a:ext cx="2001163" cy="2208980"/>
            </a:xfrm>
            <a:custGeom>
              <a:avLst/>
              <a:gdLst/>
              <a:ahLst/>
              <a:cxnLst/>
              <a:rect l="l" t="t" r="r" b="b"/>
              <a:pathLst>
                <a:path w="21598" h="21315" extrusionOk="0">
                  <a:moveTo>
                    <a:pt x="21599" y="14389"/>
                  </a:moveTo>
                  <a:lnTo>
                    <a:pt x="21599" y="6924"/>
                  </a:lnTo>
                  <a:cubicBezTo>
                    <a:pt x="21599" y="5784"/>
                    <a:pt x="20918" y="4730"/>
                    <a:pt x="19814" y="4161"/>
                  </a:cubicBezTo>
                  <a:lnTo>
                    <a:pt x="12583" y="428"/>
                  </a:lnTo>
                  <a:cubicBezTo>
                    <a:pt x="11478" y="-142"/>
                    <a:pt x="10118" y="-142"/>
                    <a:pt x="9013" y="428"/>
                  </a:cubicBezTo>
                  <a:lnTo>
                    <a:pt x="1783" y="4161"/>
                  </a:lnTo>
                  <a:cubicBezTo>
                    <a:pt x="679" y="4731"/>
                    <a:pt x="0" y="5784"/>
                    <a:pt x="0" y="6924"/>
                  </a:cubicBezTo>
                  <a:lnTo>
                    <a:pt x="0" y="14392"/>
                  </a:lnTo>
                  <a:cubicBezTo>
                    <a:pt x="1" y="15532"/>
                    <a:pt x="681" y="16585"/>
                    <a:pt x="1785" y="17155"/>
                  </a:cubicBezTo>
                  <a:lnTo>
                    <a:pt x="9016" y="20888"/>
                  </a:lnTo>
                  <a:cubicBezTo>
                    <a:pt x="10120" y="21458"/>
                    <a:pt x="11481" y="21458"/>
                    <a:pt x="12585" y="20888"/>
                  </a:cubicBezTo>
                  <a:lnTo>
                    <a:pt x="19816" y="17155"/>
                  </a:lnTo>
                  <a:cubicBezTo>
                    <a:pt x="20920" y="16584"/>
                    <a:pt x="21600" y="15530"/>
                    <a:pt x="21599" y="14389"/>
                  </a:cubicBezTo>
                  <a:close/>
                </a:path>
              </a:pathLst>
            </a:custGeom>
            <a:solidFill>
              <a:srgbClr val="FFFFFF">
                <a:alpha val="10060"/>
              </a:srgbClr>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i="0" u="none" strike="noStrike" cap="none">
                <a:solidFill>
                  <a:srgbClr val="000000"/>
                </a:solidFill>
              </a:endParaRPr>
            </a:p>
          </p:txBody>
        </p:sp>
        <p:sp>
          <p:nvSpPr>
            <p:cNvPr id="182" name="Google Shape;182;p11"/>
            <p:cNvSpPr/>
            <p:nvPr/>
          </p:nvSpPr>
          <p:spPr>
            <a:xfrm>
              <a:off x="2190677" y="2200888"/>
              <a:ext cx="2001163" cy="2208980"/>
            </a:xfrm>
            <a:custGeom>
              <a:avLst/>
              <a:gdLst/>
              <a:ahLst/>
              <a:cxnLst/>
              <a:rect l="l" t="t" r="r" b="b"/>
              <a:pathLst>
                <a:path w="21598" h="21315" extrusionOk="0">
                  <a:moveTo>
                    <a:pt x="21599" y="14389"/>
                  </a:moveTo>
                  <a:lnTo>
                    <a:pt x="21599" y="6924"/>
                  </a:lnTo>
                  <a:cubicBezTo>
                    <a:pt x="21599" y="5784"/>
                    <a:pt x="20918" y="4730"/>
                    <a:pt x="19814" y="4161"/>
                  </a:cubicBezTo>
                  <a:lnTo>
                    <a:pt x="12583" y="428"/>
                  </a:lnTo>
                  <a:cubicBezTo>
                    <a:pt x="11478" y="-142"/>
                    <a:pt x="10118" y="-142"/>
                    <a:pt x="9013" y="428"/>
                  </a:cubicBezTo>
                  <a:lnTo>
                    <a:pt x="1783" y="4161"/>
                  </a:lnTo>
                  <a:cubicBezTo>
                    <a:pt x="679" y="4731"/>
                    <a:pt x="0" y="5784"/>
                    <a:pt x="0" y="6924"/>
                  </a:cubicBezTo>
                  <a:lnTo>
                    <a:pt x="0" y="14392"/>
                  </a:lnTo>
                  <a:cubicBezTo>
                    <a:pt x="1" y="15532"/>
                    <a:pt x="681" y="16585"/>
                    <a:pt x="1785" y="17155"/>
                  </a:cubicBezTo>
                  <a:lnTo>
                    <a:pt x="9016" y="20888"/>
                  </a:lnTo>
                  <a:cubicBezTo>
                    <a:pt x="10120" y="21458"/>
                    <a:pt x="11481" y="21458"/>
                    <a:pt x="12585" y="20888"/>
                  </a:cubicBezTo>
                  <a:lnTo>
                    <a:pt x="19816" y="17155"/>
                  </a:lnTo>
                  <a:cubicBezTo>
                    <a:pt x="20920" y="16584"/>
                    <a:pt x="21600" y="15530"/>
                    <a:pt x="21599" y="14389"/>
                  </a:cubicBezTo>
                  <a:close/>
                </a:path>
              </a:pathLst>
            </a:custGeom>
            <a:solidFill>
              <a:srgbClr val="FFFFFF">
                <a:alpha val="10060"/>
              </a:srgbClr>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i="0" u="none" strike="noStrike" cap="none">
                <a:solidFill>
                  <a:srgbClr val="000000"/>
                </a:solidFill>
              </a:endParaRPr>
            </a:p>
          </p:txBody>
        </p:sp>
        <p:sp>
          <p:nvSpPr>
            <p:cNvPr id="183" name="Google Shape;183;p11"/>
            <p:cNvSpPr/>
            <p:nvPr/>
          </p:nvSpPr>
          <p:spPr>
            <a:xfrm>
              <a:off x="6419630" y="2200888"/>
              <a:ext cx="2001163" cy="2208980"/>
            </a:xfrm>
            <a:custGeom>
              <a:avLst/>
              <a:gdLst/>
              <a:ahLst/>
              <a:cxnLst/>
              <a:rect l="l" t="t" r="r" b="b"/>
              <a:pathLst>
                <a:path w="21598" h="21315" extrusionOk="0">
                  <a:moveTo>
                    <a:pt x="21599" y="14389"/>
                  </a:moveTo>
                  <a:lnTo>
                    <a:pt x="21599" y="6924"/>
                  </a:lnTo>
                  <a:cubicBezTo>
                    <a:pt x="21599" y="5784"/>
                    <a:pt x="20918" y="4730"/>
                    <a:pt x="19814" y="4161"/>
                  </a:cubicBezTo>
                  <a:lnTo>
                    <a:pt x="12583" y="428"/>
                  </a:lnTo>
                  <a:cubicBezTo>
                    <a:pt x="11478" y="-142"/>
                    <a:pt x="10118" y="-142"/>
                    <a:pt x="9013" y="428"/>
                  </a:cubicBezTo>
                  <a:lnTo>
                    <a:pt x="1783" y="4161"/>
                  </a:lnTo>
                  <a:cubicBezTo>
                    <a:pt x="679" y="4731"/>
                    <a:pt x="0" y="5784"/>
                    <a:pt x="0" y="6924"/>
                  </a:cubicBezTo>
                  <a:lnTo>
                    <a:pt x="0" y="14392"/>
                  </a:lnTo>
                  <a:cubicBezTo>
                    <a:pt x="1" y="15532"/>
                    <a:pt x="681" y="16585"/>
                    <a:pt x="1785" y="17155"/>
                  </a:cubicBezTo>
                  <a:lnTo>
                    <a:pt x="9016" y="20888"/>
                  </a:lnTo>
                  <a:cubicBezTo>
                    <a:pt x="10120" y="21458"/>
                    <a:pt x="11481" y="21458"/>
                    <a:pt x="12585" y="20888"/>
                  </a:cubicBezTo>
                  <a:lnTo>
                    <a:pt x="19816" y="17155"/>
                  </a:lnTo>
                  <a:cubicBezTo>
                    <a:pt x="20920" y="16584"/>
                    <a:pt x="21600" y="15530"/>
                    <a:pt x="21599" y="14389"/>
                  </a:cubicBezTo>
                  <a:close/>
                </a:path>
              </a:pathLst>
            </a:custGeom>
            <a:solidFill>
              <a:srgbClr val="FFFFFF">
                <a:alpha val="10060"/>
              </a:srgbClr>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i="0" u="none" strike="noStrike" cap="none">
                <a:solidFill>
                  <a:srgbClr val="000000"/>
                </a:solidFill>
              </a:endParaRPr>
            </a:p>
          </p:txBody>
        </p:sp>
        <p:sp>
          <p:nvSpPr>
            <p:cNvPr id="184" name="Google Shape;184;p11"/>
            <p:cNvSpPr/>
            <p:nvPr/>
          </p:nvSpPr>
          <p:spPr>
            <a:xfrm>
              <a:off x="8534106" y="2200888"/>
              <a:ext cx="2001163" cy="2208980"/>
            </a:xfrm>
            <a:custGeom>
              <a:avLst/>
              <a:gdLst/>
              <a:ahLst/>
              <a:cxnLst/>
              <a:rect l="l" t="t" r="r" b="b"/>
              <a:pathLst>
                <a:path w="21598" h="21315" extrusionOk="0">
                  <a:moveTo>
                    <a:pt x="21599" y="14389"/>
                  </a:moveTo>
                  <a:lnTo>
                    <a:pt x="21599" y="6924"/>
                  </a:lnTo>
                  <a:cubicBezTo>
                    <a:pt x="21599" y="5784"/>
                    <a:pt x="20918" y="4730"/>
                    <a:pt x="19814" y="4161"/>
                  </a:cubicBezTo>
                  <a:lnTo>
                    <a:pt x="12583" y="428"/>
                  </a:lnTo>
                  <a:cubicBezTo>
                    <a:pt x="11478" y="-142"/>
                    <a:pt x="10118" y="-142"/>
                    <a:pt x="9013" y="428"/>
                  </a:cubicBezTo>
                  <a:lnTo>
                    <a:pt x="1783" y="4161"/>
                  </a:lnTo>
                  <a:cubicBezTo>
                    <a:pt x="679" y="4731"/>
                    <a:pt x="0" y="5784"/>
                    <a:pt x="0" y="6924"/>
                  </a:cubicBezTo>
                  <a:lnTo>
                    <a:pt x="0" y="14392"/>
                  </a:lnTo>
                  <a:cubicBezTo>
                    <a:pt x="1" y="15532"/>
                    <a:pt x="681" y="16585"/>
                    <a:pt x="1785" y="17155"/>
                  </a:cubicBezTo>
                  <a:lnTo>
                    <a:pt x="9016" y="20888"/>
                  </a:lnTo>
                  <a:cubicBezTo>
                    <a:pt x="10120" y="21458"/>
                    <a:pt x="11481" y="21458"/>
                    <a:pt x="12585" y="20888"/>
                  </a:cubicBezTo>
                  <a:lnTo>
                    <a:pt x="19816" y="17155"/>
                  </a:lnTo>
                  <a:cubicBezTo>
                    <a:pt x="20920" y="16584"/>
                    <a:pt x="21600" y="15530"/>
                    <a:pt x="21599" y="14389"/>
                  </a:cubicBezTo>
                  <a:close/>
                </a:path>
              </a:pathLst>
            </a:custGeom>
            <a:solidFill>
              <a:srgbClr val="FFFFFF">
                <a:alpha val="10060"/>
              </a:srgbClr>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i="0" u="none" strike="noStrike" cap="none">
                <a:solidFill>
                  <a:srgbClr val="000000"/>
                </a:solidFill>
              </a:endParaRPr>
            </a:p>
          </p:txBody>
        </p:sp>
        <p:sp>
          <p:nvSpPr>
            <p:cNvPr id="185" name="Google Shape;185;p11"/>
            <p:cNvSpPr/>
            <p:nvPr/>
          </p:nvSpPr>
          <p:spPr>
            <a:xfrm>
              <a:off x="-981075" y="372088"/>
              <a:ext cx="2001163" cy="2208980"/>
            </a:xfrm>
            <a:custGeom>
              <a:avLst/>
              <a:gdLst/>
              <a:ahLst/>
              <a:cxnLst/>
              <a:rect l="l" t="t" r="r" b="b"/>
              <a:pathLst>
                <a:path w="21598" h="21315" extrusionOk="0">
                  <a:moveTo>
                    <a:pt x="21599" y="14389"/>
                  </a:moveTo>
                  <a:lnTo>
                    <a:pt x="21599" y="6924"/>
                  </a:lnTo>
                  <a:cubicBezTo>
                    <a:pt x="21599" y="5784"/>
                    <a:pt x="20918" y="4730"/>
                    <a:pt x="19814" y="4161"/>
                  </a:cubicBezTo>
                  <a:lnTo>
                    <a:pt x="12583" y="428"/>
                  </a:lnTo>
                  <a:cubicBezTo>
                    <a:pt x="11478" y="-142"/>
                    <a:pt x="10118" y="-142"/>
                    <a:pt x="9013" y="428"/>
                  </a:cubicBezTo>
                  <a:lnTo>
                    <a:pt x="1783" y="4161"/>
                  </a:lnTo>
                  <a:cubicBezTo>
                    <a:pt x="679" y="4731"/>
                    <a:pt x="0" y="5784"/>
                    <a:pt x="0" y="6924"/>
                  </a:cubicBezTo>
                  <a:lnTo>
                    <a:pt x="0" y="14392"/>
                  </a:lnTo>
                  <a:cubicBezTo>
                    <a:pt x="1" y="15532"/>
                    <a:pt x="681" y="16585"/>
                    <a:pt x="1785" y="17155"/>
                  </a:cubicBezTo>
                  <a:lnTo>
                    <a:pt x="9016" y="20888"/>
                  </a:lnTo>
                  <a:cubicBezTo>
                    <a:pt x="10120" y="21458"/>
                    <a:pt x="11481" y="21458"/>
                    <a:pt x="12585" y="20888"/>
                  </a:cubicBezTo>
                  <a:lnTo>
                    <a:pt x="19816" y="17155"/>
                  </a:lnTo>
                  <a:cubicBezTo>
                    <a:pt x="20920" y="16584"/>
                    <a:pt x="21600" y="15530"/>
                    <a:pt x="21599" y="14389"/>
                  </a:cubicBezTo>
                  <a:close/>
                </a:path>
              </a:pathLst>
            </a:custGeom>
            <a:solidFill>
              <a:srgbClr val="FFFFFF">
                <a:alpha val="10060"/>
              </a:srgbClr>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i="0" u="none" strike="noStrike" cap="none">
                <a:solidFill>
                  <a:srgbClr val="000000"/>
                </a:solidFill>
              </a:endParaRPr>
            </a:p>
          </p:txBody>
        </p:sp>
        <p:sp>
          <p:nvSpPr>
            <p:cNvPr id="186" name="Google Shape;186;p11"/>
            <p:cNvSpPr/>
            <p:nvPr/>
          </p:nvSpPr>
          <p:spPr>
            <a:xfrm>
              <a:off x="3247878" y="372088"/>
              <a:ext cx="2001163" cy="2208980"/>
            </a:xfrm>
            <a:custGeom>
              <a:avLst/>
              <a:gdLst/>
              <a:ahLst/>
              <a:cxnLst/>
              <a:rect l="l" t="t" r="r" b="b"/>
              <a:pathLst>
                <a:path w="21598" h="21315" extrusionOk="0">
                  <a:moveTo>
                    <a:pt x="21599" y="14389"/>
                  </a:moveTo>
                  <a:lnTo>
                    <a:pt x="21599" y="6924"/>
                  </a:lnTo>
                  <a:cubicBezTo>
                    <a:pt x="21599" y="5784"/>
                    <a:pt x="20918" y="4730"/>
                    <a:pt x="19814" y="4161"/>
                  </a:cubicBezTo>
                  <a:lnTo>
                    <a:pt x="12583" y="428"/>
                  </a:lnTo>
                  <a:cubicBezTo>
                    <a:pt x="11478" y="-142"/>
                    <a:pt x="10118" y="-142"/>
                    <a:pt x="9013" y="428"/>
                  </a:cubicBezTo>
                  <a:lnTo>
                    <a:pt x="1783" y="4161"/>
                  </a:lnTo>
                  <a:cubicBezTo>
                    <a:pt x="679" y="4731"/>
                    <a:pt x="0" y="5784"/>
                    <a:pt x="0" y="6924"/>
                  </a:cubicBezTo>
                  <a:lnTo>
                    <a:pt x="0" y="14392"/>
                  </a:lnTo>
                  <a:cubicBezTo>
                    <a:pt x="1" y="15532"/>
                    <a:pt x="681" y="16585"/>
                    <a:pt x="1785" y="17155"/>
                  </a:cubicBezTo>
                  <a:lnTo>
                    <a:pt x="9016" y="20888"/>
                  </a:lnTo>
                  <a:cubicBezTo>
                    <a:pt x="10120" y="21458"/>
                    <a:pt x="11481" y="21458"/>
                    <a:pt x="12585" y="20888"/>
                  </a:cubicBezTo>
                  <a:lnTo>
                    <a:pt x="19816" y="17155"/>
                  </a:lnTo>
                  <a:cubicBezTo>
                    <a:pt x="20920" y="16584"/>
                    <a:pt x="21600" y="15530"/>
                    <a:pt x="21599" y="14389"/>
                  </a:cubicBezTo>
                  <a:close/>
                </a:path>
              </a:pathLst>
            </a:custGeom>
            <a:solidFill>
              <a:srgbClr val="FFFFFF">
                <a:alpha val="10060"/>
              </a:srgbClr>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i="0" u="none" strike="noStrike" cap="none">
                <a:solidFill>
                  <a:srgbClr val="000000"/>
                </a:solidFill>
              </a:endParaRPr>
            </a:p>
          </p:txBody>
        </p:sp>
        <p:sp>
          <p:nvSpPr>
            <p:cNvPr id="187" name="Google Shape;187;p11"/>
            <p:cNvSpPr/>
            <p:nvPr/>
          </p:nvSpPr>
          <p:spPr>
            <a:xfrm>
              <a:off x="5362355" y="372088"/>
              <a:ext cx="2001163" cy="2208980"/>
            </a:xfrm>
            <a:custGeom>
              <a:avLst/>
              <a:gdLst/>
              <a:ahLst/>
              <a:cxnLst/>
              <a:rect l="l" t="t" r="r" b="b"/>
              <a:pathLst>
                <a:path w="21598" h="21315" extrusionOk="0">
                  <a:moveTo>
                    <a:pt x="21599" y="14389"/>
                  </a:moveTo>
                  <a:lnTo>
                    <a:pt x="21599" y="6924"/>
                  </a:lnTo>
                  <a:cubicBezTo>
                    <a:pt x="21599" y="5784"/>
                    <a:pt x="20918" y="4730"/>
                    <a:pt x="19814" y="4161"/>
                  </a:cubicBezTo>
                  <a:lnTo>
                    <a:pt x="12583" y="428"/>
                  </a:lnTo>
                  <a:cubicBezTo>
                    <a:pt x="11478" y="-142"/>
                    <a:pt x="10118" y="-142"/>
                    <a:pt x="9013" y="428"/>
                  </a:cubicBezTo>
                  <a:lnTo>
                    <a:pt x="1783" y="4161"/>
                  </a:lnTo>
                  <a:cubicBezTo>
                    <a:pt x="679" y="4731"/>
                    <a:pt x="0" y="5784"/>
                    <a:pt x="0" y="6924"/>
                  </a:cubicBezTo>
                  <a:lnTo>
                    <a:pt x="0" y="14392"/>
                  </a:lnTo>
                  <a:cubicBezTo>
                    <a:pt x="1" y="15532"/>
                    <a:pt x="681" y="16585"/>
                    <a:pt x="1785" y="17155"/>
                  </a:cubicBezTo>
                  <a:lnTo>
                    <a:pt x="9016" y="20888"/>
                  </a:lnTo>
                  <a:cubicBezTo>
                    <a:pt x="10120" y="21458"/>
                    <a:pt x="11481" y="21458"/>
                    <a:pt x="12585" y="20888"/>
                  </a:cubicBezTo>
                  <a:lnTo>
                    <a:pt x="19816" y="17155"/>
                  </a:lnTo>
                  <a:cubicBezTo>
                    <a:pt x="20920" y="16584"/>
                    <a:pt x="21600" y="15530"/>
                    <a:pt x="21599" y="14389"/>
                  </a:cubicBezTo>
                  <a:close/>
                </a:path>
              </a:pathLst>
            </a:custGeom>
            <a:solidFill>
              <a:srgbClr val="FFFFFF">
                <a:alpha val="10060"/>
              </a:srgbClr>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i="0" u="none" strike="noStrike" cap="none">
                <a:solidFill>
                  <a:srgbClr val="000000"/>
                </a:solidFill>
              </a:endParaRPr>
            </a:p>
          </p:txBody>
        </p:sp>
        <p:sp>
          <p:nvSpPr>
            <p:cNvPr id="188" name="Google Shape;188;p11"/>
            <p:cNvSpPr/>
            <p:nvPr/>
          </p:nvSpPr>
          <p:spPr>
            <a:xfrm>
              <a:off x="7848601" y="1826900"/>
              <a:ext cx="1371581" cy="1514058"/>
            </a:xfrm>
            <a:custGeom>
              <a:avLst/>
              <a:gdLst/>
              <a:ahLst/>
              <a:cxnLst/>
              <a:rect l="l" t="t" r="r" b="b"/>
              <a:pathLst>
                <a:path w="21598" h="21315" extrusionOk="0">
                  <a:moveTo>
                    <a:pt x="21599" y="14389"/>
                  </a:moveTo>
                  <a:lnTo>
                    <a:pt x="21599" y="6924"/>
                  </a:lnTo>
                  <a:cubicBezTo>
                    <a:pt x="21599" y="5784"/>
                    <a:pt x="20918" y="4730"/>
                    <a:pt x="19814" y="4161"/>
                  </a:cubicBezTo>
                  <a:lnTo>
                    <a:pt x="12583" y="428"/>
                  </a:lnTo>
                  <a:cubicBezTo>
                    <a:pt x="11478" y="-142"/>
                    <a:pt x="10118" y="-142"/>
                    <a:pt x="9013" y="428"/>
                  </a:cubicBezTo>
                  <a:lnTo>
                    <a:pt x="1783" y="4161"/>
                  </a:lnTo>
                  <a:cubicBezTo>
                    <a:pt x="679" y="4731"/>
                    <a:pt x="0" y="5784"/>
                    <a:pt x="0" y="6924"/>
                  </a:cubicBezTo>
                  <a:lnTo>
                    <a:pt x="0" y="14392"/>
                  </a:lnTo>
                  <a:cubicBezTo>
                    <a:pt x="1" y="15532"/>
                    <a:pt x="681" y="16585"/>
                    <a:pt x="1785" y="17155"/>
                  </a:cubicBezTo>
                  <a:lnTo>
                    <a:pt x="9016" y="20888"/>
                  </a:lnTo>
                  <a:cubicBezTo>
                    <a:pt x="10120" y="21458"/>
                    <a:pt x="11481" y="21458"/>
                    <a:pt x="12585" y="20888"/>
                  </a:cubicBezTo>
                  <a:lnTo>
                    <a:pt x="19816" y="17155"/>
                  </a:lnTo>
                  <a:cubicBezTo>
                    <a:pt x="20920" y="16584"/>
                    <a:pt x="21600" y="15530"/>
                    <a:pt x="21599" y="14389"/>
                  </a:cubicBezTo>
                  <a:close/>
                </a:path>
              </a:pathLst>
            </a:custGeom>
            <a:solidFill>
              <a:srgbClr val="4F0089">
                <a:alpha val="15080"/>
              </a:srgbClr>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i="0" u="none" strike="noStrike" cap="none">
                <a:solidFill>
                  <a:srgbClr val="000000"/>
                </a:solidFill>
              </a:endParaRPr>
            </a:p>
          </p:txBody>
        </p:sp>
        <p:sp>
          <p:nvSpPr>
            <p:cNvPr id="189" name="Google Shape;189;p11"/>
            <p:cNvSpPr/>
            <p:nvPr/>
          </p:nvSpPr>
          <p:spPr>
            <a:xfrm>
              <a:off x="1448201" y="-78100"/>
              <a:ext cx="1371581" cy="1514058"/>
            </a:xfrm>
            <a:custGeom>
              <a:avLst/>
              <a:gdLst/>
              <a:ahLst/>
              <a:cxnLst/>
              <a:rect l="l" t="t" r="r" b="b"/>
              <a:pathLst>
                <a:path w="21598" h="21315" extrusionOk="0">
                  <a:moveTo>
                    <a:pt x="21599" y="14389"/>
                  </a:moveTo>
                  <a:lnTo>
                    <a:pt x="21599" y="6924"/>
                  </a:lnTo>
                  <a:cubicBezTo>
                    <a:pt x="21599" y="5784"/>
                    <a:pt x="20918" y="4730"/>
                    <a:pt x="19814" y="4161"/>
                  </a:cubicBezTo>
                  <a:lnTo>
                    <a:pt x="12583" y="428"/>
                  </a:lnTo>
                  <a:cubicBezTo>
                    <a:pt x="11478" y="-142"/>
                    <a:pt x="10118" y="-142"/>
                    <a:pt x="9013" y="428"/>
                  </a:cubicBezTo>
                  <a:lnTo>
                    <a:pt x="1783" y="4161"/>
                  </a:lnTo>
                  <a:cubicBezTo>
                    <a:pt x="679" y="4731"/>
                    <a:pt x="0" y="5784"/>
                    <a:pt x="0" y="6924"/>
                  </a:cubicBezTo>
                  <a:lnTo>
                    <a:pt x="0" y="14392"/>
                  </a:lnTo>
                  <a:cubicBezTo>
                    <a:pt x="1" y="15532"/>
                    <a:pt x="681" y="16585"/>
                    <a:pt x="1785" y="17155"/>
                  </a:cubicBezTo>
                  <a:lnTo>
                    <a:pt x="9016" y="20888"/>
                  </a:lnTo>
                  <a:cubicBezTo>
                    <a:pt x="10120" y="21458"/>
                    <a:pt x="11481" y="21458"/>
                    <a:pt x="12585" y="20888"/>
                  </a:cubicBezTo>
                  <a:lnTo>
                    <a:pt x="19816" y="17155"/>
                  </a:lnTo>
                  <a:cubicBezTo>
                    <a:pt x="20920" y="16584"/>
                    <a:pt x="21600" y="15530"/>
                    <a:pt x="21599" y="14389"/>
                  </a:cubicBezTo>
                  <a:close/>
                </a:path>
              </a:pathLst>
            </a:custGeom>
            <a:solidFill>
              <a:srgbClr val="4F0089">
                <a:alpha val="15080"/>
              </a:srgbClr>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i="0" u="none" strike="noStrike" cap="none">
                <a:solidFill>
                  <a:srgbClr val="000000"/>
                </a:solidFill>
              </a:endParaRPr>
            </a:p>
          </p:txBody>
        </p:sp>
        <p:sp>
          <p:nvSpPr>
            <p:cNvPr id="190" name="Google Shape;190;p11"/>
            <p:cNvSpPr/>
            <p:nvPr/>
          </p:nvSpPr>
          <p:spPr>
            <a:xfrm>
              <a:off x="-581024" y="3340950"/>
              <a:ext cx="1371581" cy="1514058"/>
            </a:xfrm>
            <a:custGeom>
              <a:avLst/>
              <a:gdLst/>
              <a:ahLst/>
              <a:cxnLst/>
              <a:rect l="l" t="t" r="r" b="b"/>
              <a:pathLst>
                <a:path w="21598" h="21315" extrusionOk="0">
                  <a:moveTo>
                    <a:pt x="21599" y="14389"/>
                  </a:moveTo>
                  <a:lnTo>
                    <a:pt x="21599" y="6924"/>
                  </a:lnTo>
                  <a:cubicBezTo>
                    <a:pt x="21599" y="5784"/>
                    <a:pt x="20918" y="4730"/>
                    <a:pt x="19814" y="4161"/>
                  </a:cubicBezTo>
                  <a:lnTo>
                    <a:pt x="12583" y="428"/>
                  </a:lnTo>
                  <a:cubicBezTo>
                    <a:pt x="11478" y="-142"/>
                    <a:pt x="10118" y="-142"/>
                    <a:pt x="9013" y="428"/>
                  </a:cubicBezTo>
                  <a:lnTo>
                    <a:pt x="1783" y="4161"/>
                  </a:lnTo>
                  <a:cubicBezTo>
                    <a:pt x="679" y="4731"/>
                    <a:pt x="0" y="5784"/>
                    <a:pt x="0" y="6924"/>
                  </a:cubicBezTo>
                  <a:lnTo>
                    <a:pt x="0" y="14392"/>
                  </a:lnTo>
                  <a:cubicBezTo>
                    <a:pt x="1" y="15532"/>
                    <a:pt x="681" y="16585"/>
                    <a:pt x="1785" y="17155"/>
                  </a:cubicBezTo>
                  <a:lnTo>
                    <a:pt x="9016" y="20888"/>
                  </a:lnTo>
                  <a:cubicBezTo>
                    <a:pt x="10120" y="21458"/>
                    <a:pt x="11481" y="21458"/>
                    <a:pt x="12585" y="20888"/>
                  </a:cubicBezTo>
                  <a:lnTo>
                    <a:pt x="19816" y="17155"/>
                  </a:lnTo>
                  <a:cubicBezTo>
                    <a:pt x="20920" y="16584"/>
                    <a:pt x="21600" y="15530"/>
                    <a:pt x="21599" y="14389"/>
                  </a:cubicBezTo>
                  <a:close/>
                </a:path>
              </a:pathLst>
            </a:custGeom>
            <a:solidFill>
              <a:srgbClr val="4F0089">
                <a:alpha val="15080"/>
              </a:srgbClr>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i="0" u="none" strike="noStrike" cap="none">
                <a:solidFill>
                  <a:srgbClr val="000000"/>
                </a:solidFill>
              </a:endParaRPr>
            </a:p>
          </p:txBody>
        </p:sp>
        <p:sp>
          <p:nvSpPr>
            <p:cNvPr id="191" name="Google Shape;191;p11"/>
            <p:cNvSpPr/>
            <p:nvPr/>
          </p:nvSpPr>
          <p:spPr>
            <a:xfrm>
              <a:off x="1152450" y="1313601"/>
              <a:ext cx="723479" cy="798620"/>
            </a:xfrm>
            <a:custGeom>
              <a:avLst/>
              <a:gdLst/>
              <a:ahLst/>
              <a:cxnLst/>
              <a:rect l="l" t="t" r="r" b="b"/>
              <a:pathLst>
                <a:path w="21598" h="21315" extrusionOk="0">
                  <a:moveTo>
                    <a:pt x="21599" y="14389"/>
                  </a:moveTo>
                  <a:lnTo>
                    <a:pt x="21599" y="6924"/>
                  </a:lnTo>
                  <a:cubicBezTo>
                    <a:pt x="21599" y="5784"/>
                    <a:pt x="20918" y="4730"/>
                    <a:pt x="19814" y="4161"/>
                  </a:cubicBezTo>
                  <a:lnTo>
                    <a:pt x="12583" y="428"/>
                  </a:lnTo>
                  <a:cubicBezTo>
                    <a:pt x="11478" y="-142"/>
                    <a:pt x="10118" y="-142"/>
                    <a:pt x="9013" y="428"/>
                  </a:cubicBezTo>
                  <a:lnTo>
                    <a:pt x="1783" y="4161"/>
                  </a:lnTo>
                  <a:cubicBezTo>
                    <a:pt x="679" y="4731"/>
                    <a:pt x="0" y="5784"/>
                    <a:pt x="0" y="6924"/>
                  </a:cubicBezTo>
                  <a:lnTo>
                    <a:pt x="0" y="14392"/>
                  </a:lnTo>
                  <a:cubicBezTo>
                    <a:pt x="1" y="15532"/>
                    <a:pt x="681" y="16585"/>
                    <a:pt x="1785" y="17155"/>
                  </a:cubicBezTo>
                  <a:lnTo>
                    <a:pt x="9016" y="20888"/>
                  </a:lnTo>
                  <a:cubicBezTo>
                    <a:pt x="10120" y="21458"/>
                    <a:pt x="11481" y="21458"/>
                    <a:pt x="12585" y="20888"/>
                  </a:cubicBezTo>
                  <a:lnTo>
                    <a:pt x="19816" y="17155"/>
                  </a:lnTo>
                  <a:cubicBezTo>
                    <a:pt x="20920" y="16584"/>
                    <a:pt x="21600" y="15530"/>
                    <a:pt x="21599" y="14389"/>
                  </a:cubicBezTo>
                  <a:close/>
                </a:path>
              </a:pathLst>
            </a:custGeom>
            <a:solidFill>
              <a:srgbClr val="4F0089">
                <a:alpha val="15080"/>
              </a:srgbClr>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i="0" u="none" strike="noStrike" cap="none">
                <a:solidFill>
                  <a:srgbClr val="000000"/>
                </a:solidFill>
              </a:endParaRPr>
            </a:p>
          </p:txBody>
        </p:sp>
        <p:sp>
          <p:nvSpPr>
            <p:cNvPr id="192" name="Google Shape;192;p11"/>
            <p:cNvSpPr/>
            <p:nvPr/>
          </p:nvSpPr>
          <p:spPr>
            <a:xfrm>
              <a:off x="7496375" y="3161451"/>
              <a:ext cx="723479" cy="798620"/>
            </a:xfrm>
            <a:custGeom>
              <a:avLst/>
              <a:gdLst/>
              <a:ahLst/>
              <a:cxnLst/>
              <a:rect l="l" t="t" r="r" b="b"/>
              <a:pathLst>
                <a:path w="21598" h="21315" extrusionOk="0">
                  <a:moveTo>
                    <a:pt x="21599" y="14389"/>
                  </a:moveTo>
                  <a:lnTo>
                    <a:pt x="21599" y="6924"/>
                  </a:lnTo>
                  <a:cubicBezTo>
                    <a:pt x="21599" y="5784"/>
                    <a:pt x="20918" y="4730"/>
                    <a:pt x="19814" y="4161"/>
                  </a:cubicBezTo>
                  <a:lnTo>
                    <a:pt x="12583" y="428"/>
                  </a:lnTo>
                  <a:cubicBezTo>
                    <a:pt x="11478" y="-142"/>
                    <a:pt x="10118" y="-142"/>
                    <a:pt x="9013" y="428"/>
                  </a:cubicBezTo>
                  <a:lnTo>
                    <a:pt x="1783" y="4161"/>
                  </a:lnTo>
                  <a:cubicBezTo>
                    <a:pt x="679" y="4731"/>
                    <a:pt x="0" y="5784"/>
                    <a:pt x="0" y="6924"/>
                  </a:cubicBezTo>
                  <a:lnTo>
                    <a:pt x="0" y="14392"/>
                  </a:lnTo>
                  <a:cubicBezTo>
                    <a:pt x="1" y="15532"/>
                    <a:pt x="681" y="16585"/>
                    <a:pt x="1785" y="17155"/>
                  </a:cubicBezTo>
                  <a:lnTo>
                    <a:pt x="9016" y="20888"/>
                  </a:lnTo>
                  <a:cubicBezTo>
                    <a:pt x="10120" y="21458"/>
                    <a:pt x="11481" y="21458"/>
                    <a:pt x="12585" y="20888"/>
                  </a:cubicBezTo>
                  <a:lnTo>
                    <a:pt x="19816" y="17155"/>
                  </a:lnTo>
                  <a:cubicBezTo>
                    <a:pt x="20920" y="16584"/>
                    <a:pt x="21600" y="15530"/>
                    <a:pt x="21599" y="14389"/>
                  </a:cubicBezTo>
                  <a:close/>
                </a:path>
              </a:pathLst>
            </a:custGeom>
            <a:solidFill>
              <a:srgbClr val="4F0089">
                <a:alpha val="15080"/>
              </a:srgbClr>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i="0" u="none" strike="noStrike" cap="none">
                <a:solidFill>
                  <a:srgbClr val="000000"/>
                </a:solidFill>
              </a:endParaRPr>
            </a:p>
          </p:txBody>
        </p:sp>
        <p:sp>
          <p:nvSpPr>
            <p:cNvPr id="193" name="Google Shape;193;p11"/>
            <p:cNvSpPr/>
            <p:nvPr/>
          </p:nvSpPr>
          <p:spPr>
            <a:xfrm rot="10800000">
              <a:off x="7744475" y="-9"/>
              <a:ext cx="1027674" cy="752485"/>
            </a:xfrm>
            <a:custGeom>
              <a:avLst/>
              <a:gdLst/>
              <a:ahLst/>
              <a:cxnLst/>
              <a:rect l="l" t="t" r="r" b="b"/>
              <a:pathLst>
                <a:path w="21600" h="21385" extrusionOk="0">
                  <a:moveTo>
                    <a:pt x="21600" y="21385"/>
                  </a:moveTo>
                  <a:lnTo>
                    <a:pt x="21600" y="10472"/>
                  </a:lnTo>
                  <a:cubicBezTo>
                    <a:pt x="21600" y="8748"/>
                    <a:pt x="20920" y="7155"/>
                    <a:pt x="19816" y="6292"/>
                  </a:cubicBezTo>
                  <a:lnTo>
                    <a:pt x="12585" y="647"/>
                  </a:lnTo>
                  <a:cubicBezTo>
                    <a:pt x="11480" y="-215"/>
                    <a:pt x="10120" y="-215"/>
                    <a:pt x="9015" y="647"/>
                  </a:cubicBezTo>
                  <a:lnTo>
                    <a:pt x="1785" y="6292"/>
                  </a:lnTo>
                  <a:cubicBezTo>
                    <a:pt x="680" y="7154"/>
                    <a:pt x="0" y="8748"/>
                    <a:pt x="0" y="10472"/>
                  </a:cubicBezTo>
                  <a:lnTo>
                    <a:pt x="0" y="21385"/>
                  </a:lnTo>
                  <a:close/>
                </a:path>
              </a:pathLst>
            </a:custGeom>
            <a:solidFill>
              <a:srgbClr val="4F0089">
                <a:alpha val="15080"/>
              </a:srgbClr>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i="0" u="none" strike="noStrike" cap="none">
                <a:solidFill>
                  <a:srgbClr val="000000"/>
                </a:solidFill>
              </a:endParaRPr>
            </a:p>
          </p:txBody>
        </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type="titleOnly">
  <p:cSld name="Title only">
    <p:bg>
      <p:bgPr>
        <a:solidFill>
          <a:schemeClr val="lt1"/>
        </a:solidFill>
        <a:effectLst/>
      </p:bgPr>
    </p:bg>
    <p:spTree>
      <p:nvGrpSpPr>
        <p:cNvPr id="1" name="Shape 97"/>
        <p:cNvGrpSpPr/>
        <p:nvPr/>
      </p:nvGrpSpPr>
      <p:grpSpPr>
        <a:xfrm>
          <a:off x="0" y="0"/>
          <a:ext cx="0" cy="0"/>
          <a:chOff x="0" y="0"/>
          <a:chExt cx="0" cy="0"/>
        </a:xfrm>
      </p:grpSpPr>
      <p:grpSp>
        <p:nvGrpSpPr>
          <p:cNvPr id="98" name="Google Shape;98;p9"/>
          <p:cNvGrpSpPr/>
          <p:nvPr/>
        </p:nvGrpSpPr>
        <p:grpSpPr>
          <a:xfrm>
            <a:off x="-313691" y="-18375"/>
            <a:ext cx="7510983" cy="1637005"/>
            <a:chOff x="-313691" y="-18375"/>
            <a:chExt cx="7510983" cy="1637005"/>
          </a:xfrm>
        </p:grpSpPr>
        <p:sp>
          <p:nvSpPr>
            <p:cNvPr id="99" name="Google Shape;99;p9"/>
            <p:cNvSpPr/>
            <p:nvPr/>
          </p:nvSpPr>
          <p:spPr>
            <a:xfrm>
              <a:off x="256376" y="499825"/>
              <a:ext cx="6692400" cy="804900"/>
            </a:xfrm>
            <a:prstGeom prst="parallelogram">
              <a:avLst>
                <a:gd name="adj" fmla="val 54997"/>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9"/>
            <p:cNvSpPr/>
            <p:nvPr/>
          </p:nvSpPr>
          <p:spPr>
            <a:xfrm>
              <a:off x="-313691" y="813730"/>
              <a:ext cx="754800" cy="804900"/>
            </a:xfrm>
            <a:prstGeom prst="parallelogram">
              <a:avLst>
                <a:gd name="adj" fmla="val 59001"/>
              </a:avLst>
            </a:prstGeom>
            <a:gradFill>
              <a:gsLst>
                <a:gs pos="0">
                  <a:schemeClr val="accent2"/>
                </a:gs>
                <a:gs pos="100000">
                  <a:schemeClr val="accent4"/>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9"/>
            <p:cNvSpPr/>
            <p:nvPr/>
          </p:nvSpPr>
          <p:spPr>
            <a:xfrm>
              <a:off x="6442492" y="309450"/>
              <a:ext cx="754800" cy="804900"/>
            </a:xfrm>
            <a:prstGeom prst="parallelogram">
              <a:avLst>
                <a:gd name="adj" fmla="val 59001"/>
              </a:avLst>
            </a:prstGeom>
            <a:gradFill>
              <a:gsLst>
                <a:gs pos="0">
                  <a:schemeClr val="accent1"/>
                </a:gs>
                <a:gs pos="100000">
                  <a:srgbClr val="02C1D3">
                    <a:alpha val="33725"/>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9"/>
            <p:cNvSpPr/>
            <p:nvPr/>
          </p:nvSpPr>
          <p:spPr>
            <a:xfrm>
              <a:off x="53899" y="237925"/>
              <a:ext cx="1000200" cy="1066800"/>
            </a:xfrm>
            <a:prstGeom prst="parallelogram">
              <a:avLst>
                <a:gd name="adj" fmla="val 59001"/>
              </a:avLst>
            </a:prstGeom>
            <a:gradFill>
              <a:gsLst>
                <a:gs pos="0">
                  <a:schemeClr val="accent1"/>
                </a:gs>
                <a:gs pos="100000">
                  <a:srgbClr val="02C1D3">
                    <a:alpha val="33725"/>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9"/>
            <p:cNvSpPr/>
            <p:nvPr/>
          </p:nvSpPr>
          <p:spPr>
            <a:xfrm>
              <a:off x="304107" y="-18375"/>
              <a:ext cx="420900" cy="449100"/>
            </a:xfrm>
            <a:prstGeom prst="parallelogram">
              <a:avLst>
                <a:gd name="adj" fmla="val 59001"/>
              </a:avLst>
            </a:prstGeom>
            <a:gradFill>
              <a:gsLst>
                <a:gs pos="0">
                  <a:schemeClr val="accent1"/>
                </a:gs>
                <a:gs pos="100000">
                  <a:srgbClr val="02C1D3">
                    <a:alpha val="33725"/>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9"/>
            <p:cNvSpPr/>
            <p:nvPr/>
          </p:nvSpPr>
          <p:spPr>
            <a:xfrm>
              <a:off x="6589606" y="1038628"/>
              <a:ext cx="249600" cy="266100"/>
            </a:xfrm>
            <a:prstGeom prst="parallelogram">
              <a:avLst>
                <a:gd name="adj" fmla="val 59001"/>
              </a:avLst>
            </a:prstGeom>
            <a:gradFill>
              <a:gsLst>
                <a:gs pos="0">
                  <a:schemeClr val="accent2"/>
                </a:gs>
                <a:gs pos="100000">
                  <a:schemeClr val="accent4"/>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5" name="Google Shape;105;p9"/>
          <p:cNvGrpSpPr/>
          <p:nvPr/>
        </p:nvGrpSpPr>
        <p:grpSpPr>
          <a:xfrm>
            <a:off x="7485392" y="1755351"/>
            <a:ext cx="2830800" cy="3388272"/>
            <a:chOff x="7485392" y="1755351"/>
            <a:chExt cx="2830800" cy="3388272"/>
          </a:xfrm>
        </p:grpSpPr>
        <p:sp>
          <p:nvSpPr>
            <p:cNvPr id="106" name="Google Shape;106;p9"/>
            <p:cNvSpPr/>
            <p:nvPr/>
          </p:nvSpPr>
          <p:spPr>
            <a:xfrm>
              <a:off x="8005394" y="2926923"/>
              <a:ext cx="2078100" cy="2216700"/>
            </a:xfrm>
            <a:prstGeom prst="parallelogram">
              <a:avLst>
                <a:gd name="adj" fmla="val 59001"/>
              </a:avLst>
            </a:prstGeom>
            <a:gradFill>
              <a:gsLst>
                <a:gs pos="0">
                  <a:schemeClr val="accent2"/>
                </a:gs>
                <a:gs pos="100000">
                  <a:schemeClr val="accent4"/>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9"/>
            <p:cNvSpPr/>
            <p:nvPr/>
          </p:nvSpPr>
          <p:spPr>
            <a:xfrm>
              <a:off x="7485392" y="1755351"/>
              <a:ext cx="2830800" cy="3019200"/>
            </a:xfrm>
            <a:prstGeom prst="parallelogram">
              <a:avLst>
                <a:gd name="adj" fmla="val 59001"/>
              </a:avLst>
            </a:prstGeom>
            <a:gradFill>
              <a:gsLst>
                <a:gs pos="0">
                  <a:schemeClr val="accent1"/>
                </a:gs>
                <a:gs pos="100000">
                  <a:srgbClr val="02C1D3">
                    <a:alpha val="33725"/>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8" name="Google Shape;108;p9"/>
          <p:cNvSpPr txBox="1">
            <a:spLocks noGrp="1"/>
          </p:cNvSpPr>
          <p:nvPr>
            <p:ph type="title"/>
          </p:nvPr>
        </p:nvSpPr>
        <p:spPr>
          <a:xfrm>
            <a:off x="914575" y="495875"/>
            <a:ext cx="6026700" cy="813000"/>
          </a:xfrm>
          <a:prstGeom prst="rect">
            <a:avLst/>
          </a:prstGeom>
        </p:spPr>
        <p:txBody>
          <a:bodyPr spcFirstLastPara="1" wrap="square" lIns="0" tIns="0" rIns="0" bIns="0" anchor="ctr" anchorCtr="0">
            <a:noAutofit/>
          </a:bodyPr>
          <a:lstStyle>
            <a:lvl1pPr lvl="0" rtl="0">
              <a:spcBef>
                <a:spcPts val="0"/>
              </a:spcBef>
              <a:spcAft>
                <a:spcPts val="0"/>
              </a:spcAft>
              <a:buSzPts val="2000"/>
              <a:buNone/>
              <a:defRPr/>
            </a:lvl1pPr>
            <a:lvl2pPr lvl="1" rtl="0">
              <a:spcBef>
                <a:spcPts val="0"/>
              </a:spcBef>
              <a:spcAft>
                <a:spcPts val="0"/>
              </a:spcAft>
              <a:buSzPts val="2000"/>
              <a:buNone/>
              <a:defRPr/>
            </a:lvl2pPr>
            <a:lvl3pPr lvl="2" rtl="0">
              <a:spcBef>
                <a:spcPts val="0"/>
              </a:spcBef>
              <a:spcAft>
                <a:spcPts val="0"/>
              </a:spcAft>
              <a:buSzPts val="2000"/>
              <a:buNone/>
              <a:defRPr/>
            </a:lvl3pPr>
            <a:lvl4pPr lvl="3" rtl="0">
              <a:spcBef>
                <a:spcPts val="0"/>
              </a:spcBef>
              <a:spcAft>
                <a:spcPts val="0"/>
              </a:spcAft>
              <a:buSzPts val="2000"/>
              <a:buNone/>
              <a:defRPr/>
            </a:lvl4pPr>
            <a:lvl5pPr lvl="4" rtl="0">
              <a:spcBef>
                <a:spcPts val="0"/>
              </a:spcBef>
              <a:spcAft>
                <a:spcPts val="0"/>
              </a:spcAft>
              <a:buSzPts val="2000"/>
              <a:buNone/>
              <a:defRPr/>
            </a:lvl5pPr>
            <a:lvl6pPr lvl="5" rtl="0">
              <a:spcBef>
                <a:spcPts val="0"/>
              </a:spcBef>
              <a:spcAft>
                <a:spcPts val="0"/>
              </a:spcAft>
              <a:buSzPts val="2000"/>
              <a:buNone/>
              <a:defRPr/>
            </a:lvl6pPr>
            <a:lvl7pPr lvl="6" rtl="0">
              <a:spcBef>
                <a:spcPts val="0"/>
              </a:spcBef>
              <a:spcAft>
                <a:spcPts val="0"/>
              </a:spcAft>
              <a:buSzPts val="2000"/>
              <a:buNone/>
              <a:defRPr/>
            </a:lvl7pPr>
            <a:lvl8pPr lvl="7" rtl="0">
              <a:spcBef>
                <a:spcPts val="0"/>
              </a:spcBef>
              <a:spcAft>
                <a:spcPts val="0"/>
              </a:spcAft>
              <a:buSzPts val="2000"/>
              <a:buNone/>
              <a:defRPr/>
            </a:lvl8pPr>
            <a:lvl9pPr lvl="8" rtl="0">
              <a:spcBef>
                <a:spcPts val="0"/>
              </a:spcBef>
              <a:spcAft>
                <a:spcPts val="0"/>
              </a:spcAft>
              <a:buSzPts val="2000"/>
              <a:buNone/>
              <a:defRPr/>
            </a:lvl9pPr>
          </a:lstStyle>
          <a:p>
            <a:endParaRPr/>
          </a:p>
        </p:txBody>
      </p:sp>
      <p:sp>
        <p:nvSpPr>
          <p:cNvPr id="109" name="Google Shape;109;p9"/>
          <p:cNvSpPr txBox="1">
            <a:spLocks noGrp="1"/>
          </p:cNvSpPr>
          <p:nvPr>
            <p:ph type="sldNum" idx="12"/>
          </p:nvPr>
        </p:nvSpPr>
        <p:spPr>
          <a:xfrm>
            <a:off x="8557525" y="0"/>
            <a:ext cx="434100" cy="393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24956019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79100" y="836000"/>
            <a:ext cx="6010500" cy="396300"/>
          </a:xfrm>
          <a:prstGeom prst="rect">
            <a:avLst/>
          </a:prstGeom>
          <a:noFill/>
          <a:ln>
            <a:noFill/>
          </a:ln>
        </p:spPr>
        <p:txBody>
          <a:bodyPr spcFirstLastPara="1" wrap="square" lIns="0" tIns="0" rIns="0" bIns="0" anchor="ctr" anchorCtr="0">
            <a:noAutofit/>
          </a:bodyPr>
          <a:lstStyle>
            <a:lvl1pPr lvl="0" rtl="0">
              <a:lnSpc>
                <a:spcPct val="90000"/>
              </a:lnSpc>
              <a:spcBef>
                <a:spcPts val="0"/>
              </a:spcBef>
              <a:spcAft>
                <a:spcPts val="0"/>
              </a:spcAft>
              <a:buClr>
                <a:schemeClr val="accent1"/>
              </a:buClr>
              <a:buSzPts val="3200"/>
              <a:buFont typeface="Catamaran"/>
              <a:buNone/>
              <a:defRPr sz="3200" b="1">
                <a:solidFill>
                  <a:schemeClr val="accent1"/>
                </a:solidFill>
                <a:latin typeface="Catamaran"/>
                <a:ea typeface="Catamaran"/>
                <a:cs typeface="Catamaran"/>
                <a:sym typeface="Catamaran"/>
              </a:defRPr>
            </a:lvl1pPr>
            <a:lvl2pPr lvl="1" rtl="0">
              <a:lnSpc>
                <a:spcPct val="90000"/>
              </a:lnSpc>
              <a:spcBef>
                <a:spcPts val="0"/>
              </a:spcBef>
              <a:spcAft>
                <a:spcPts val="0"/>
              </a:spcAft>
              <a:buClr>
                <a:schemeClr val="accent1"/>
              </a:buClr>
              <a:buSzPts val="3200"/>
              <a:buFont typeface="Catamaran"/>
              <a:buNone/>
              <a:defRPr sz="3200" b="1">
                <a:solidFill>
                  <a:schemeClr val="accent1"/>
                </a:solidFill>
                <a:latin typeface="Catamaran"/>
                <a:ea typeface="Catamaran"/>
                <a:cs typeface="Catamaran"/>
                <a:sym typeface="Catamaran"/>
              </a:defRPr>
            </a:lvl2pPr>
            <a:lvl3pPr lvl="2" rtl="0">
              <a:lnSpc>
                <a:spcPct val="90000"/>
              </a:lnSpc>
              <a:spcBef>
                <a:spcPts val="0"/>
              </a:spcBef>
              <a:spcAft>
                <a:spcPts val="0"/>
              </a:spcAft>
              <a:buClr>
                <a:schemeClr val="accent1"/>
              </a:buClr>
              <a:buSzPts val="3200"/>
              <a:buFont typeface="Catamaran"/>
              <a:buNone/>
              <a:defRPr sz="3200" b="1">
                <a:solidFill>
                  <a:schemeClr val="accent1"/>
                </a:solidFill>
                <a:latin typeface="Catamaran"/>
                <a:ea typeface="Catamaran"/>
                <a:cs typeface="Catamaran"/>
                <a:sym typeface="Catamaran"/>
              </a:defRPr>
            </a:lvl3pPr>
            <a:lvl4pPr lvl="3" rtl="0">
              <a:lnSpc>
                <a:spcPct val="90000"/>
              </a:lnSpc>
              <a:spcBef>
                <a:spcPts val="0"/>
              </a:spcBef>
              <a:spcAft>
                <a:spcPts val="0"/>
              </a:spcAft>
              <a:buClr>
                <a:schemeClr val="accent1"/>
              </a:buClr>
              <a:buSzPts val="3200"/>
              <a:buFont typeface="Catamaran"/>
              <a:buNone/>
              <a:defRPr sz="3200" b="1">
                <a:solidFill>
                  <a:schemeClr val="accent1"/>
                </a:solidFill>
                <a:latin typeface="Catamaran"/>
                <a:ea typeface="Catamaran"/>
                <a:cs typeface="Catamaran"/>
                <a:sym typeface="Catamaran"/>
              </a:defRPr>
            </a:lvl4pPr>
            <a:lvl5pPr lvl="4" rtl="0">
              <a:lnSpc>
                <a:spcPct val="90000"/>
              </a:lnSpc>
              <a:spcBef>
                <a:spcPts val="0"/>
              </a:spcBef>
              <a:spcAft>
                <a:spcPts val="0"/>
              </a:spcAft>
              <a:buClr>
                <a:schemeClr val="accent1"/>
              </a:buClr>
              <a:buSzPts val="3200"/>
              <a:buFont typeface="Catamaran"/>
              <a:buNone/>
              <a:defRPr sz="3200" b="1">
                <a:solidFill>
                  <a:schemeClr val="accent1"/>
                </a:solidFill>
                <a:latin typeface="Catamaran"/>
                <a:ea typeface="Catamaran"/>
                <a:cs typeface="Catamaran"/>
                <a:sym typeface="Catamaran"/>
              </a:defRPr>
            </a:lvl5pPr>
            <a:lvl6pPr lvl="5" rtl="0">
              <a:lnSpc>
                <a:spcPct val="90000"/>
              </a:lnSpc>
              <a:spcBef>
                <a:spcPts val="0"/>
              </a:spcBef>
              <a:spcAft>
                <a:spcPts val="0"/>
              </a:spcAft>
              <a:buClr>
                <a:schemeClr val="accent1"/>
              </a:buClr>
              <a:buSzPts val="3200"/>
              <a:buFont typeface="Catamaran"/>
              <a:buNone/>
              <a:defRPr sz="3200" b="1">
                <a:solidFill>
                  <a:schemeClr val="accent1"/>
                </a:solidFill>
                <a:latin typeface="Catamaran"/>
                <a:ea typeface="Catamaran"/>
                <a:cs typeface="Catamaran"/>
                <a:sym typeface="Catamaran"/>
              </a:defRPr>
            </a:lvl6pPr>
            <a:lvl7pPr lvl="6" rtl="0">
              <a:lnSpc>
                <a:spcPct val="90000"/>
              </a:lnSpc>
              <a:spcBef>
                <a:spcPts val="0"/>
              </a:spcBef>
              <a:spcAft>
                <a:spcPts val="0"/>
              </a:spcAft>
              <a:buClr>
                <a:schemeClr val="accent1"/>
              </a:buClr>
              <a:buSzPts val="3200"/>
              <a:buFont typeface="Catamaran"/>
              <a:buNone/>
              <a:defRPr sz="3200" b="1">
                <a:solidFill>
                  <a:schemeClr val="accent1"/>
                </a:solidFill>
                <a:latin typeface="Catamaran"/>
                <a:ea typeface="Catamaran"/>
                <a:cs typeface="Catamaran"/>
                <a:sym typeface="Catamaran"/>
              </a:defRPr>
            </a:lvl7pPr>
            <a:lvl8pPr lvl="7" rtl="0">
              <a:lnSpc>
                <a:spcPct val="90000"/>
              </a:lnSpc>
              <a:spcBef>
                <a:spcPts val="0"/>
              </a:spcBef>
              <a:spcAft>
                <a:spcPts val="0"/>
              </a:spcAft>
              <a:buClr>
                <a:schemeClr val="accent1"/>
              </a:buClr>
              <a:buSzPts val="3200"/>
              <a:buFont typeface="Catamaran"/>
              <a:buNone/>
              <a:defRPr sz="3200" b="1">
                <a:solidFill>
                  <a:schemeClr val="accent1"/>
                </a:solidFill>
                <a:latin typeface="Catamaran"/>
                <a:ea typeface="Catamaran"/>
                <a:cs typeface="Catamaran"/>
                <a:sym typeface="Catamaran"/>
              </a:defRPr>
            </a:lvl8pPr>
            <a:lvl9pPr lvl="8" rtl="0">
              <a:lnSpc>
                <a:spcPct val="90000"/>
              </a:lnSpc>
              <a:spcBef>
                <a:spcPts val="0"/>
              </a:spcBef>
              <a:spcAft>
                <a:spcPts val="0"/>
              </a:spcAft>
              <a:buClr>
                <a:schemeClr val="accent1"/>
              </a:buClr>
              <a:buSzPts val="3200"/>
              <a:buFont typeface="Catamaran"/>
              <a:buNone/>
              <a:defRPr sz="3200" b="1">
                <a:solidFill>
                  <a:schemeClr val="accent1"/>
                </a:solidFill>
                <a:latin typeface="Catamaran"/>
                <a:ea typeface="Catamaran"/>
                <a:cs typeface="Catamaran"/>
                <a:sym typeface="Catamaran"/>
              </a:defRPr>
            </a:lvl9pPr>
          </a:lstStyle>
          <a:p>
            <a:endParaRPr/>
          </a:p>
        </p:txBody>
      </p:sp>
      <p:sp>
        <p:nvSpPr>
          <p:cNvPr id="7" name="Google Shape;7;p1"/>
          <p:cNvSpPr txBox="1">
            <a:spLocks noGrp="1"/>
          </p:cNvSpPr>
          <p:nvPr>
            <p:ph type="body" idx="1"/>
          </p:nvPr>
        </p:nvSpPr>
        <p:spPr>
          <a:xfrm>
            <a:off x="779100" y="1503550"/>
            <a:ext cx="6010500" cy="2884200"/>
          </a:xfrm>
          <a:prstGeom prst="rect">
            <a:avLst/>
          </a:prstGeom>
          <a:noFill/>
          <a:ln>
            <a:noFill/>
          </a:ln>
        </p:spPr>
        <p:txBody>
          <a:bodyPr spcFirstLastPara="1" wrap="square" lIns="0" tIns="0" rIns="0" bIns="0" anchor="t" anchorCtr="0">
            <a:noAutofit/>
          </a:bodyPr>
          <a:lstStyle>
            <a:lvl1pPr marL="457200" lvl="0" indent="-330200" rtl="0">
              <a:lnSpc>
                <a:spcPct val="115000"/>
              </a:lnSpc>
              <a:spcBef>
                <a:spcPts val="0"/>
              </a:spcBef>
              <a:spcAft>
                <a:spcPts val="0"/>
              </a:spcAft>
              <a:buClr>
                <a:schemeClr val="accent5"/>
              </a:buClr>
              <a:buSzPts val="1600"/>
              <a:buFont typeface="Catamaran Thin"/>
              <a:buChar char="⬢"/>
              <a:defRPr sz="2400">
                <a:solidFill>
                  <a:schemeClr val="dk1"/>
                </a:solidFill>
                <a:latin typeface="Catamaran Thin"/>
                <a:ea typeface="Catamaran Thin"/>
                <a:cs typeface="Catamaran Thin"/>
                <a:sym typeface="Catamaran Thin"/>
              </a:defRPr>
            </a:lvl1pPr>
            <a:lvl2pPr marL="914400" lvl="1" indent="-330200" rtl="0">
              <a:lnSpc>
                <a:spcPct val="115000"/>
              </a:lnSpc>
              <a:spcBef>
                <a:spcPts val="800"/>
              </a:spcBef>
              <a:spcAft>
                <a:spcPts val="0"/>
              </a:spcAft>
              <a:buClr>
                <a:schemeClr val="accent5"/>
              </a:buClr>
              <a:buSzPts val="1600"/>
              <a:buFont typeface="Catamaran Thin"/>
              <a:buChar char="⬡"/>
              <a:defRPr sz="2400">
                <a:solidFill>
                  <a:schemeClr val="dk1"/>
                </a:solidFill>
                <a:latin typeface="Catamaran Thin"/>
                <a:ea typeface="Catamaran Thin"/>
                <a:cs typeface="Catamaran Thin"/>
                <a:sym typeface="Catamaran Thin"/>
              </a:defRPr>
            </a:lvl2pPr>
            <a:lvl3pPr marL="1371600" lvl="2" indent="-330200" rtl="0">
              <a:lnSpc>
                <a:spcPct val="115000"/>
              </a:lnSpc>
              <a:spcBef>
                <a:spcPts val="800"/>
              </a:spcBef>
              <a:spcAft>
                <a:spcPts val="0"/>
              </a:spcAft>
              <a:buClr>
                <a:schemeClr val="dk2"/>
              </a:buClr>
              <a:buSzPts val="1600"/>
              <a:buFont typeface="Catamaran Thin"/>
              <a:buChar char="⬡"/>
              <a:defRPr sz="2400">
                <a:solidFill>
                  <a:schemeClr val="dk1"/>
                </a:solidFill>
                <a:latin typeface="Catamaran Thin"/>
                <a:ea typeface="Catamaran Thin"/>
                <a:cs typeface="Catamaran Thin"/>
                <a:sym typeface="Catamaran Thin"/>
              </a:defRPr>
            </a:lvl3pPr>
            <a:lvl4pPr marL="1828800" lvl="3" indent="-381000" rtl="0">
              <a:lnSpc>
                <a:spcPct val="115000"/>
              </a:lnSpc>
              <a:spcBef>
                <a:spcPts val="800"/>
              </a:spcBef>
              <a:spcAft>
                <a:spcPts val="0"/>
              </a:spcAft>
              <a:buClr>
                <a:schemeClr val="dk1"/>
              </a:buClr>
              <a:buSzPts val="2400"/>
              <a:buFont typeface="Catamaran Thin"/>
              <a:buChar char="●"/>
              <a:defRPr sz="2400">
                <a:solidFill>
                  <a:schemeClr val="dk1"/>
                </a:solidFill>
                <a:latin typeface="Catamaran Thin"/>
                <a:ea typeface="Catamaran Thin"/>
                <a:cs typeface="Catamaran Thin"/>
                <a:sym typeface="Catamaran Thin"/>
              </a:defRPr>
            </a:lvl4pPr>
            <a:lvl5pPr marL="2286000" lvl="4" indent="-381000" rtl="0">
              <a:lnSpc>
                <a:spcPct val="115000"/>
              </a:lnSpc>
              <a:spcBef>
                <a:spcPts val="800"/>
              </a:spcBef>
              <a:spcAft>
                <a:spcPts val="0"/>
              </a:spcAft>
              <a:buClr>
                <a:schemeClr val="dk1"/>
              </a:buClr>
              <a:buSzPts val="2400"/>
              <a:buFont typeface="Catamaran Thin"/>
              <a:buChar char="○"/>
              <a:defRPr sz="2400">
                <a:solidFill>
                  <a:schemeClr val="dk1"/>
                </a:solidFill>
                <a:latin typeface="Catamaran Thin"/>
                <a:ea typeface="Catamaran Thin"/>
                <a:cs typeface="Catamaran Thin"/>
                <a:sym typeface="Catamaran Thin"/>
              </a:defRPr>
            </a:lvl5pPr>
            <a:lvl6pPr marL="2743200" lvl="5" indent="-381000" rtl="0">
              <a:lnSpc>
                <a:spcPct val="115000"/>
              </a:lnSpc>
              <a:spcBef>
                <a:spcPts val="800"/>
              </a:spcBef>
              <a:spcAft>
                <a:spcPts val="0"/>
              </a:spcAft>
              <a:buClr>
                <a:schemeClr val="dk1"/>
              </a:buClr>
              <a:buSzPts val="2400"/>
              <a:buFont typeface="Catamaran Thin"/>
              <a:buChar char="■"/>
              <a:defRPr sz="2400">
                <a:solidFill>
                  <a:schemeClr val="dk1"/>
                </a:solidFill>
                <a:latin typeface="Catamaran Thin"/>
                <a:ea typeface="Catamaran Thin"/>
                <a:cs typeface="Catamaran Thin"/>
                <a:sym typeface="Catamaran Thin"/>
              </a:defRPr>
            </a:lvl6pPr>
            <a:lvl7pPr marL="3200400" lvl="6" indent="-381000" rtl="0">
              <a:lnSpc>
                <a:spcPct val="115000"/>
              </a:lnSpc>
              <a:spcBef>
                <a:spcPts val="800"/>
              </a:spcBef>
              <a:spcAft>
                <a:spcPts val="0"/>
              </a:spcAft>
              <a:buClr>
                <a:schemeClr val="dk1"/>
              </a:buClr>
              <a:buSzPts val="2400"/>
              <a:buFont typeface="Catamaran Thin"/>
              <a:buChar char="●"/>
              <a:defRPr sz="2400">
                <a:solidFill>
                  <a:schemeClr val="dk1"/>
                </a:solidFill>
                <a:latin typeface="Catamaran Thin"/>
                <a:ea typeface="Catamaran Thin"/>
                <a:cs typeface="Catamaran Thin"/>
                <a:sym typeface="Catamaran Thin"/>
              </a:defRPr>
            </a:lvl7pPr>
            <a:lvl8pPr marL="3657600" lvl="7" indent="-381000" rtl="0">
              <a:lnSpc>
                <a:spcPct val="115000"/>
              </a:lnSpc>
              <a:spcBef>
                <a:spcPts val="800"/>
              </a:spcBef>
              <a:spcAft>
                <a:spcPts val="0"/>
              </a:spcAft>
              <a:buClr>
                <a:schemeClr val="dk1"/>
              </a:buClr>
              <a:buSzPts val="2400"/>
              <a:buFont typeface="Catamaran Thin"/>
              <a:buChar char="○"/>
              <a:defRPr sz="2400">
                <a:solidFill>
                  <a:schemeClr val="dk1"/>
                </a:solidFill>
                <a:latin typeface="Catamaran Thin"/>
                <a:ea typeface="Catamaran Thin"/>
                <a:cs typeface="Catamaran Thin"/>
                <a:sym typeface="Catamaran Thin"/>
              </a:defRPr>
            </a:lvl8pPr>
            <a:lvl9pPr marL="4114800" lvl="8" indent="-381000" rtl="0">
              <a:lnSpc>
                <a:spcPct val="115000"/>
              </a:lnSpc>
              <a:spcBef>
                <a:spcPts val="800"/>
              </a:spcBef>
              <a:spcAft>
                <a:spcPts val="800"/>
              </a:spcAft>
              <a:buClr>
                <a:schemeClr val="dk1"/>
              </a:buClr>
              <a:buSzPts val="2400"/>
              <a:buFont typeface="Catamaran Thin"/>
              <a:buChar char="■"/>
              <a:defRPr sz="2400">
                <a:solidFill>
                  <a:schemeClr val="dk1"/>
                </a:solidFill>
                <a:latin typeface="Catamaran Thin"/>
                <a:ea typeface="Catamaran Thin"/>
                <a:cs typeface="Catamaran Thin"/>
                <a:sym typeface="Catamaran Thin"/>
              </a:defRPr>
            </a:lvl9pPr>
          </a:lstStyle>
          <a:p>
            <a:endParaRPr/>
          </a:p>
        </p:txBody>
      </p:sp>
      <p:sp>
        <p:nvSpPr>
          <p:cNvPr id="8" name="Google Shape;8;p1"/>
          <p:cNvSpPr txBox="1">
            <a:spLocks noGrp="1"/>
          </p:cNvSpPr>
          <p:nvPr>
            <p:ph type="sldNum" idx="12"/>
          </p:nvPr>
        </p:nvSpPr>
        <p:spPr>
          <a:xfrm>
            <a:off x="8480584" y="4749851"/>
            <a:ext cx="548700" cy="393600"/>
          </a:xfrm>
          <a:prstGeom prst="rect">
            <a:avLst/>
          </a:prstGeom>
          <a:noFill/>
          <a:ln>
            <a:noFill/>
          </a:ln>
        </p:spPr>
        <p:txBody>
          <a:bodyPr spcFirstLastPara="1" wrap="square" lIns="0" tIns="0" rIns="0" bIns="0" anchor="ctr" anchorCtr="0">
            <a:noAutofit/>
          </a:bodyPr>
          <a:lstStyle>
            <a:lvl1pPr lvl="0" algn="r" rtl="0">
              <a:buNone/>
              <a:defRPr sz="1300">
                <a:solidFill>
                  <a:schemeClr val="accent1"/>
                </a:solidFill>
                <a:latin typeface="Catamaran"/>
                <a:ea typeface="Catamaran"/>
                <a:cs typeface="Catamaran"/>
                <a:sym typeface="Catamaran"/>
              </a:defRPr>
            </a:lvl1pPr>
            <a:lvl2pPr lvl="1" algn="r" rtl="0">
              <a:buNone/>
              <a:defRPr sz="1300">
                <a:solidFill>
                  <a:schemeClr val="accent1"/>
                </a:solidFill>
                <a:latin typeface="Catamaran"/>
                <a:ea typeface="Catamaran"/>
                <a:cs typeface="Catamaran"/>
                <a:sym typeface="Catamaran"/>
              </a:defRPr>
            </a:lvl2pPr>
            <a:lvl3pPr lvl="2" algn="r" rtl="0">
              <a:buNone/>
              <a:defRPr sz="1300">
                <a:solidFill>
                  <a:schemeClr val="accent1"/>
                </a:solidFill>
                <a:latin typeface="Catamaran"/>
                <a:ea typeface="Catamaran"/>
                <a:cs typeface="Catamaran"/>
                <a:sym typeface="Catamaran"/>
              </a:defRPr>
            </a:lvl3pPr>
            <a:lvl4pPr lvl="3" algn="r" rtl="0">
              <a:buNone/>
              <a:defRPr sz="1300">
                <a:solidFill>
                  <a:schemeClr val="accent1"/>
                </a:solidFill>
                <a:latin typeface="Catamaran"/>
                <a:ea typeface="Catamaran"/>
                <a:cs typeface="Catamaran"/>
                <a:sym typeface="Catamaran"/>
              </a:defRPr>
            </a:lvl4pPr>
            <a:lvl5pPr lvl="4" algn="r" rtl="0">
              <a:buNone/>
              <a:defRPr sz="1300">
                <a:solidFill>
                  <a:schemeClr val="accent1"/>
                </a:solidFill>
                <a:latin typeface="Catamaran"/>
                <a:ea typeface="Catamaran"/>
                <a:cs typeface="Catamaran"/>
                <a:sym typeface="Catamaran"/>
              </a:defRPr>
            </a:lvl5pPr>
            <a:lvl6pPr lvl="5" algn="r" rtl="0">
              <a:buNone/>
              <a:defRPr sz="1300">
                <a:solidFill>
                  <a:schemeClr val="accent1"/>
                </a:solidFill>
                <a:latin typeface="Catamaran"/>
                <a:ea typeface="Catamaran"/>
                <a:cs typeface="Catamaran"/>
                <a:sym typeface="Catamaran"/>
              </a:defRPr>
            </a:lvl6pPr>
            <a:lvl7pPr lvl="6" algn="r" rtl="0">
              <a:buNone/>
              <a:defRPr sz="1300">
                <a:solidFill>
                  <a:schemeClr val="accent1"/>
                </a:solidFill>
                <a:latin typeface="Catamaran"/>
                <a:ea typeface="Catamaran"/>
                <a:cs typeface="Catamaran"/>
                <a:sym typeface="Catamaran"/>
              </a:defRPr>
            </a:lvl7pPr>
            <a:lvl8pPr lvl="7" algn="r" rtl="0">
              <a:buNone/>
              <a:defRPr sz="1300">
                <a:solidFill>
                  <a:schemeClr val="accent1"/>
                </a:solidFill>
                <a:latin typeface="Catamaran"/>
                <a:ea typeface="Catamaran"/>
                <a:cs typeface="Catamaran"/>
                <a:sym typeface="Catamaran"/>
              </a:defRPr>
            </a:lvl8pPr>
            <a:lvl9pPr lvl="8" algn="r" rtl="0">
              <a:buNone/>
              <a:defRPr sz="1300">
                <a:solidFill>
                  <a:schemeClr val="accent1"/>
                </a:solidFill>
                <a:latin typeface="Catamaran"/>
                <a:ea typeface="Catamaran"/>
                <a:cs typeface="Catamaran"/>
                <a:sym typeface="Catamaran"/>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1" r:id="rId3"/>
    <p:sldLayoutId id="2147483652" r:id="rId4"/>
    <p:sldLayoutId id="2147483653" r:id="rId5"/>
    <p:sldLayoutId id="2147483656" r:id="rId6"/>
    <p:sldLayoutId id="2147483657" r:id="rId7"/>
    <p:sldLayoutId id="2147483659" r:id="rId8"/>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6.xml"/><Relationship Id="rId5" Type="http://schemas.openxmlformats.org/officeDocument/2006/relationships/image" Target="../media/image4.jpg"/><Relationship Id="rId4" Type="http://schemas.openxmlformats.org/officeDocument/2006/relationships/image" Target="../media/image3.jp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6.jp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4.xml"/><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11.jpg"/></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pic>
        <p:nvPicPr>
          <p:cNvPr id="198" name="Google Shape;198;p12"/>
          <p:cNvPicPr preferRelativeResize="0"/>
          <p:nvPr/>
        </p:nvPicPr>
        <p:blipFill>
          <a:blip r:embed="rId3">
            <a:extLst>
              <a:ext uri="{28A0092B-C50C-407E-A947-70E740481C1C}">
                <a14:useLocalDpi xmlns:a14="http://schemas.microsoft.com/office/drawing/2010/main" val="0"/>
              </a:ext>
            </a:extLst>
          </a:blip>
          <a:stretch>
            <a:fillRect/>
          </a:stretch>
        </p:blipFill>
        <p:spPr>
          <a:xfrm>
            <a:off x="5181599" y="590550"/>
            <a:ext cx="3428999" cy="3657599"/>
          </a:xfrm>
          <a:custGeom>
            <a:avLst/>
            <a:gdLst/>
            <a:ahLst/>
            <a:cxnLst/>
            <a:rect l="l" t="t" r="r" b="b"/>
            <a:pathLst>
              <a:path w="21598" h="21456" extrusionOk="0">
                <a:moveTo>
                  <a:pt x="10800" y="0"/>
                </a:moveTo>
                <a:cubicBezTo>
                  <a:pt x="10183" y="0"/>
                  <a:pt x="9567" y="144"/>
                  <a:pt x="9014" y="430"/>
                </a:cubicBezTo>
                <a:lnTo>
                  <a:pt x="1782" y="4189"/>
                </a:lnTo>
                <a:cubicBezTo>
                  <a:pt x="678" y="4763"/>
                  <a:pt x="0" y="5821"/>
                  <a:pt x="0" y="6968"/>
                </a:cubicBezTo>
                <a:lnTo>
                  <a:pt x="0" y="14485"/>
                </a:lnTo>
                <a:cubicBezTo>
                  <a:pt x="1" y="15633"/>
                  <a:pt x="681" y="16694"/>
                  <a:pt x="1786" y="17268"/>
                </a:cubicBezTo>
                <a:lnTo>
                  <a:pt x="9018" y="21026"/>
                </a:lnTo>
                <a:cubicBezTo>
                  <a:pt x="10122" y="21600"/>
                  <a:pt x="11480" y="21600"/>
                  <a:pt x="12585" y="21026"/>
                </a:cubicBezTo>
                <a:lnTo>
                  <a:pt x="19817" y="17268"/>
                </a:lnTo>
                <a:cubicBezTo>
                  <a:pt x="20922" y="16693"/>
                  <a:pt x="21600" y="15633"/>
                  <a:pt x="21599" y="14485"/>
                </a:cubicBezTo>
                <a:lnTo>
                  <a:pt x="21599" y="6968"/>
                </a:lnTo>
                <a:cubicBezTo>
                  <a:pt x="21599" y="5820"/>
                  <a:pt x="20922" y="4762"/>
                  <a:pt x="19817" y="4189"/>
                </a:cubicBezTo>
                <a:lnTo>
                  <a:pt x="12585" y="430"/>
                </a:lnTo>
                <a:cubicBezTo>
                  <a:pt x="12033" y="144"/>
                  <a:pt x="11416" y="0"/>
                  <a:pt x="10800" y="0"/>
                </a:cubicBezTo>
                <a:close/>
              </a:path>
            </a:pathLst>
          </a:custGeom>
          <a:noFill/>
          <a:ln>
            <a:noFill/>
          </a:ln>
        </p:spPr>
      </p:pic>
      <p:sp>
        <p:nvSpPr>
          <p:cNvPr id="199" name="Google Shape;199;p12"/>
          <p:cNvSpPr txBox="1">
            <a:spLocks noGrp="1"/>
          </p:cNvSpPr>
          <p:nvPr>
            <p:ph type="ctrTitle"/>
          </p:nvPr>
        </p:nvSpPr>
        <p:spPr>
          <a:xfrm>
            <a:off x="25667" y="895351"/>
            <a:ext cx="5257800" cy="2862162"/>
          </a:xfrm>
          <a:prstGeom prst="rect">
            <a:avLst/>
          </a:prstGeom>
        </p:spPr>
        <p:txBody>
          <a:bodyPr spcFirstLastPara="1" wrap="square" lIns="0" tIns="0" rIns="0" bIns="0" anchor="b" anchorCtr="0">
            <a:noAutofit/>
          </a:bodyPr>
          <a:lstStyle/>
          <a:p>
            <a:pPr marL="0" lvl="0" indent="0" algn="ctr" rtl="0">
              <a:lnSpc>
                <a:spcPct val="150000"/>
              </a:lnSpc>
              <a:spcBef>
                <a:spcPts val="0"/>
              </a:spcBef>
              <a:spcAft>
                <a:spcPts val="0"/>
              </a:spcAft>
              <a:buNone/>
            </a:pPr>
            <a:r>
              <a:rPr lang="en-US" sz="3400" smtClean="0">
                <a:solidFill>
                  <a:schemeClr val="accent4"/>
                </a:solidFill>
                <a:effectLst>
                  <a:outerShdw blurRad="38100" dist="38100" dir="2700000" algn="tl">
                    <a:srgbClr val="000000">
                      <a:alpha val="43137"/>
                    </a:srgbClr>
                  </a:outerShdw>
                </a:effectLst>
                <a:latin typeface="+mj-lt"/>
              </a:rPr>
              <a:t>TIN HỌC 6</a:t>
            </a:r>
            <a:r>
              <a:rPr lang="en-US" sz="3200" smtClean="0">
                <a:effectLst>
                  <a:outerShdw blurRad="38100" dist="38100" dir="2700000" algn="tl">
                    <a:srgbClr val="000000">
                      <a:alpha val="43137"/>
                    </a:srgbClr>
                  </a:outerShdw>
                </a:effectLst>
                <a:latin typeface="+mj-lt"/>
              </a:rPr>
              <a:t/>
            </a:r>
            <a:br>
              <a:rPr lang="en-US" sz="3200" smtClean="0">
                <a:effectLst>
                  <a:outerShdw blurRad="38100" dist="38100" dir="2700000" algn="tl">
                    <a:srgbClr val="000000">
                      <a:alpha val="43137"/>
                    </a:srgbClr>
                  </a:outerShdw>
                </a:effectLst>
                <a:latin typeface="+mj-lt"/>
              </a:rPr>
            </a:br>
            <a:r>
              <a:rPr lang="en-US" sz="3200" smtClean="0">
                <a:latin typeface="+mj-lt"/>
              </a:rPr>
              <a:t>Chào mừng các em </a:t>
            </a:r>
            <a:br>
              <a:rPr lang="en-US" sz="3200" smtClean="0">
                <a:latin typeface="+mj-lt"/>
              </a:rPr>
            </a:br>
            <a:r>
              <a:rPr lang="en-US" sz="3200" smtClean="0">
                <a:latin typeface="+mj-lt"/>
              </a:rPr>
              <a:t>đến với tiết thực hành</a:t>
            </a:r>
            <a:br>
              <a:rPr lang="en-US" sz="3200" smtClean="0">
                <a:latin typeface="+mj-lt"/>
              </a:rPr>
            </a:br>
            <a:r>
              <a:rPr lang="en-US" sz="3200" smtClean="0">
                <a:latin typeface="+mj-lt"/>
              </a:rPr>
              <a:t>hôm nay!</a:t>
            </a:r>
            <a:endParaRPr sz="3200">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98"/>
                                        </p:tgtEl>
                                        <p:attrNameLst>
                                          <p:attrName>style.visibility</p:attrName>
                                        </p:attrNameLst>
                                      </p:cBhvr>
                                      <p:to>
                                        <p:strVal val="visible"/>
                                      </p:to>
                                    </p:set>
                                    <p:animEffect transition="in" filter="barn(inVertical)">
                                      <p:cBhvr>
                                        <p:cTn id="7" dur="500"/>
                                        <p:tgtEl>
                                          <p:spTgt spid="19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99"/>
                                        </p:tgtEl>
                                        <p:attrNameLst>
                                          <p:attrName>style.visibility</p:attrName>
                                        </p:attrNameLst>
                                      </p:cBhvr>
                                      <p:to>
                                        <p:strVal val="visible"/>
                                      </p:to>
                                    </p:set>
                                    <p:animEffect transition="in" filter="wipe(down)">
                                      <p:cBhvr>
                                        <p:cTn id="12"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285" name="Google Shape;285;p20"/>
          <p:cNvSpPr txBox="1">
            <a:spLocks noGrp="1"/>
          </p:cNvSpPr>
          <p:nvPr>
            <p:ph type="title"/>
          </p:nvPr>
        </p:nvSpPr>
        <p:spPr>
          <a:xfrm>
            <a:off x="685800" y="742950"/>
            <a:ext cx="2667000" cy="6858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US" sz="2400" smtClean="0">
                <a:latin typeface="+mj-lt"/>
              </a:rPr>
              <a:t>Bài tập luyện tập</a:t>
            </a:r>
            <a:endParaRPr sz="2400">
              <a:latin typeface="+mj-lt"/>
            </a:endParaRPr>
          </a:p>
        </p:txBody>
      </p:sp>
      <p:sp>
        <p:nvSpPr>
          <p:cNvPr id="289" name="Google Shape;289;p20"/>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10</a:t>
            </a:fld>
            <a:endParaRPr/>
          </a:p>
        </p:txBody>
      </p:sp>
      <p:grpSp>
        <p:nvGrpSpPr>
          <p:cNvPr id="290" name="Google Shape;290;p20"/>
          <p:cNvGrpSpPr/>
          <p:nvPr/>
        </p:nvGrpSpPr>
        <p:grpSpPr>
          <a:xfrm>
            <a:off x="135880" y="874786"/>
            <a:ext cx="257118" cy="276131"/>
            <a:chOff x="611175" y="2326900"/>
            <a:chExt cx="362700" cy="389575"/>
          </a:xfrm>
        </p:grpSpPr>
        <p:sp>
          <p:nvSpPr>
            <p:cNvPr id="291" name="Google Shape;291;p20"/>
            <p:cNvSpPr/>
            <p:nvPr/>
          </p:nvSpPr>
          <p:spPr>
            <a:xfrm>
              <a:off x="611175" y="2326900"/>
              <a:ext cx="362700" cy="389575"/>
            </a:xfrm>
            <a:custGeom>
              <a:avLst/>
              <a:gdLst/>
              <a:ahLst/>
              <a:cxnLst/>
              <a:rect l="l" t="t" r="r" b="b"/>
              <a:pathLst>
                <a:path w="14508" h="15583" extrusionOk="0">
                  <a:moveTo>
                    <a:pt x="9647" y="489"/>
                  </a:moveTo>
                  <a:lnTo>
                    <a:pt x="9769" y="513"/>
                  </a:lnTo>
                  <a:lnTo>
                    <a:pt x="9916" y="562"/>
                  </a:lnTo>
                  <a:lnTo>
                    <a:pt x="10014" y="660"/>
                  </a:lnTo>
                  <a:lnTo>
                    <a:pt x="10087" y="782"/>
                  </a:lnTo>
                  <a:lnTo>
                    <a:pt x="10111" y="928"/>
                  </a:lnTo>
                  <a:lnTo>
                    <a:pt x="10111" y="1075"/>
                  </a:lnTo>
                  <a:lnTo>
                    <a:pt x="10063" y="1197"/>
                  </a:lnTo>
                  <a:lnTo>
                    <a:pt x="9989" y="1319"/>
                  </a:lnTo>
                  <a:lnTo>
                    <a:pt x="9281" y="2003"/>
                  </a:lnTo>
                  <a:lnTo>
                    <a:pt x="9232" y="2076"/>
                  </a:lnTo>
                  <a:lnTo>
                    <a:pt x="9183" y="2174"/>
                  </a:lnTo>
                  <a:lnTo>
                    <a:pt x="9159" y="2247"/>
                  </a:lnTo>
                  <a:lnTo>
                    <a:pt x="9159" y="2345"/>
                  </a:lnTo>
                  <a:lnTo>
                    <a:pt x="9159" y="6497"/>
                  </a:lnTo>
                  <a:lnTo>
                    <a:pt x="9183" y="6643"/>
                  </a:lnTo>
                  <a:lnTo>
                    <a:pt x="9232" y="6790"/>
                  </a:lnTo>
                  <a:lnTo>
                    <a:pt x="10575" y="8671"/>
                  </a:lnTo>
                  <a:lnTo>
                    <a:pt x="3932" y="8671"/>
                  </a:lnTo>
                  <a:lnTo>
                    <a:pt x="5276" y="6790"/>
                  </a:lnTo>
                  <a:lnTo>
                    <a:pt x="5324" y="6643"/>
                  </a:lnTo>
                  <a:lnTo>
                    <a:pt x="5349" y="6497"/>
                  </a:lnTo>
                  <a:lnTo>
                    <a:pt x="5349" y="2345"/>
                  </a:lnTo>
                  <a:lnTo>
                    <a:pt x="5349" y="2247"/>
                  </a:lnTo>
                  <a:lnTo>
                    <a:pt x="5324" y="2174"/>
                  </a:lnTo>
                  <a:lnTo>
                    <a:pt x="5276" y="2076"/>
                  </a:lnTo>
                  <a:lnTo>
                    <a:pt x="5227" y="2003"/>
                  </a:lnTo>
                  <a:lnTo>
                    <a:pt x="4519" y="1319"/>
                  </a:lnTo>
                  <a:lnTo>
                    <a:pt x="4445" y="1197"/>
                  </a:lnTo>
                  <a:lnTo>
                    <a:pt x="4396" y="1075"/>
                  </a:lnTo>
                  <a:lnTo>
                    <a:pt x="4396" y="928"/>
                  </a:lnTo>
                  <a:lnTo>
                    <a:pt x="4421" y="782"/>
                  </a:lnTo>
                  <a:lnTo>
                    <a:pt x="4494" y="660"/>
                  </a:lnTo>
                  <a:lnTo>
                    <a:pt x="4592" y="562"/>
                  </a:lnTo>
                  <a:lnTo>
                    <a:pt x="4738" y="513"/>
                  </a:lnTo>
                  <a:lnTo>
                    <a:pt x="4860" y="489"/>
                  </a:lnTo>
                  <a:close/>
                  <a:moveTo>
                    <a:pt x="6717" y="9574"/>
                  </a:moveTo>
                  <a:lnTo>
                    <a:pt x="6912" y="9647"/>
                  </a:lnTo>
                  <a:lnTo>
                    <a:pt x="7083" y="9745"/>
                  </a:lnTo>
                  <a:lnTo>
                    <a:pt x="7254" y="9892"/>
                  </a:lnTo>
                  <a:lnTo>
                    <a:pt x="7376" y="10038"/>
                  </a:lnTo>
                  <a:lnTo>
                    <a:pt x="7474" y="10234"/>
                  </a:lnTo>
                  <a:lnTo>
                    <a:pt x="7547" y="10429"/>
                  </a:lnTo>
                  <a:lnTo>
                    <a:pt x="7571" y="10649"/>
                  </a:lnTo>
                  <a:lnTo>
                    <a:pt x="7547" y="10869"/>
                  </a:lnTo>
                  <a:lnTo>
                    <a:pt x="7474" y="11064"/>
                  </a:lnTo>
                  <a:lnTo>
                    <a:pt x="7376" y="11259"/>
                  </a:lnTo>
                  <a:lnTo>
                    <a:pt x="7254" y="11406"/>
                  </a:lnTo>
                  <a:lnTo>
                    <a:pt x="7083" y="11552"/>
                  </a:lnTo>
                  <a:lnTo>
                    <a:pt x="6912" y="11650"/>
                  </a:lnTo>
                  <a:lnTo>
                    <a:pt x="6717" y="11699"/>
                  </a:lnTo>
                  <a:lnTo>
                    <a:pt x="6497" y="11723"/>
                  </a:lnTo>
                  <a:lnTo>
                    <a:pt x="6277" y="11699"/>
                  </a:lnTo>
                  <a:lnTo>
                    <a:pt x="6057" y="11650"/>
                  </a:lnTo>
                  <a:lnTo>
                    <a:pt x="5886" y="11552"/>
                  </a:lnTo>
                  <a:lnTo>
                    <a:pt x="5715" y="11406"/>
                  </a:lnTo>
                  <a:lnTo>
                    <a:pt x="5593" y="11259"/>
                  </a:lnTo>
                  <a:lnTo>
                    <a:pt x="5495" y="11064"/>
                  </a:lnTo>
                  <a:lnTo>
                    <a:pt x="5422" y="10869"/>
                  </a:lnTo>
                  <a:lnTo>
                    <a:pt x="5398" y="10649"/>
                  </a:lnTo>
                  <a:lnTo>
                    <a:pt x="5422" y="10429"/>
                  </a:lnTo>
                  <a:lnTo>
                    <a:pt x="5495" y="10234"/>
                  </a:lnTo>
                  <a:lnTo>
                    <a:pt x="5593" y="10038"/>
                  </a:lnTo>
                  <a:lnTo>
                    <a:pt x="5715" y="9892"/>
                  </a:lnTo>
                  <a:lnTo>
                    <a:pt x="5886" y="9745"/>
                  </a:lnTo>
                  <a:lnTo>
                    <a:pt x="6057" y="9647"/>
                  </a:lnTo>
                  <a:lnTo>
                    <a:pt x="6277" y="9574"/>
                  </a:lnTo>
                  <a:close/>
                  <a:moveTo>
                    <a:pt x="8475" y="11894"/>
                  </a:moveTo>
                  <a:lnTo>
                    <a:pt x="8597" y="11919"/>
                  </a:lnTo>
                  <a:lnTo>
                    <a:pt x="8695" y="11943"/>
                  </a:lnTo>
                  <a:lnTo>
                    <a:pt x="8817" y="11992"/>
                  </a:lnTo>
                  <a:lnTo>
                    <a:pt x="8915" y="12065"/>
                  </a:lnTo>
                  <a:lnTo>
                    <a:pt x="8988" y="12163"/>
                  </a:lnTo>
                  <a:lnTo>
                    <a:pt x="9037" y="12285"/>
                  </a:lnTo>
                  <a:lnTo>
                    <a:pt x="9086" y="12383"/>
                  </a:lnTo>
                  <a:lnTo>
                    <a:pt x="9086" y="12529"/>
                  </a:lnTo>
                  <a:lnTo>
                    <a:pt x="9086" y="12652"/>
                  </a:lnTo>
                  <a:lnTo>
                    <a:pt x="9037" y="12749"/>
                  </a:lnTo>
                  <a:lnTo>
                    <a:pt x="8988" y="12871"/>
                  </a:lnTo>
                  <a:lnTo>
                    <a:pt x="8915" y="12969"/>
                  </a:lnTo>
                  <a:lnTo>
                    <a:pt x="8817" y="13042"/>
                  </a:lnTo>
                  <a:lnTo>
                    <a:pt x="8695" y="13091"/>
                  </a:lnTo>
                  <a:lnTo>
                    <a:pt x="8597" y="13140"/>
                  </a:lnTo>
                  <a:lnTo>
                    <a:pt x="8329" y="13140"/>
                  </a:lnTo>
                  <a:lnTo>
                    <a:pt x="8231" y="13091"/>
                  </a:lnTo>
                  <a:lnTo>
                    <a:pt x="8109" y="13042"/>
                  </a:lnTo>
                  <a:lnTo>
                    <a:pt x="8011" y="12969"/>
                  </a:lnTo>
                  <a:lnTo>
                    <a:pt x="7938" y="12871"/>
                  </a:lnTo>
                  <a:lnTo>
                    <a:pt x="7889" y="12749"/>
                  </a:lnTo>
                  <a:lnTo>
                    <a:pt x="7864" y="12652"/>
                  </a:lnTo>
                  <a:lnTo>
                    <a:pt x="7840" y="12529"/>
                  </a:lnTo>
                  <a:lnTo>
                    <a:pt x="7864" y="12383"/>
                  </a:lnTo>
                  <a:lnTo>
                    <a:pt x="7889" y="12285"/>
                  </a:lnTo>
                  <a:lnTo>
                    <a:pt x="7938" y="12163"/>
                  </a:lnTo>
                  <a:lnTo>
                    <a:pt x="8011" y="12065"/>
                  </a:lnTo>
                  <a:lnTo>
                    <a:pt x="8109" y="11992"/>
                  </a:lnTo>
                  <a:lnTo>
                    <a:pt x="8231" y="11943"/>
                  </a:lnTo>
                  <a:lnTo>
                    <a:pt x="8329" y="11919"/>
                  </a:lnTo>
                  <a:lnTo>
                    <a:pt x="8475" y="11894"/>
                  </a:lnTo>
                  <a:close/>
                  <a:moveTo>
                    <a:pt x="6741" y="13360"/>
                  </a:moveTo>
                  <a:lnTo>
                    <a:pt x="6814" y="13384"/>
                  </a:lnTo>
                  <a:lnTo>
                    <a:pt x="6912" y="13433"/>
                  </a:lnTo>
                  <a:lnTo>
                    <a:pt x="6985" y="13482"/>
                  </a:lnTo>
                  <a:lnTo>
                    <a:pt x="7034" y="13555"/>
                  </a:lnTo>
                  <a:lnTo>
                    <a:pt x="7083" y="13653"/>
                  </a:lnTo>
                  <a:lnTo>
                    <a:pt x="7107" y="13726"/>
                  </a:lnTo>
                  <a:lnTo>
                    <a:pt x="7107" y="13824"/>
                  </a:lnTo>
                  <a:lnTo>
                    <a:pt x="7107" y="13922"/>
                  </a:lnTo>
                  <a:lnTo>
                    <a:pt x="7083" y="14019"/>
                  </a:lnTo>
                  <a:lnTo>
                    <a:pt x="7034" y="14117"/>
                  </a:lnTo>
                  <a:lnTo>
                    <a:pt x="6985" y="14166"/>
                  </a:lnTo>
                  <a:lnTo>
                    <a:pt x="6912" y="14239"/>
                  </a:lnTo>
                  <a:lnTo>
                    <a:pt x="6814" y="14288"/>
                  </a:lnTo>
                  <a:lnTo>
                    <a:pt x="6741" y="14312"/>
                  </a:lnTo>
                  <a:lnTo>
                    <a:pt x="6546" y="14312"/>
                  </a:lnTo>
                  <a:lnTo>
                    <a:pt x="6448" y="14288"/>
                  </a:lnTo>
                  <a:lnTo>
                    <a:pt x="6375" y="14239"/>
                  </a:lnTo>
                  <a:lnTo>
                    <a:pt x="6301" y="14166"/>
                  </a:lnTo>
                  <a:lnTo>
                    <a:pt x="6228" y="14117"/>
                  </a:lnTo>
                  <a:lnTo>
                    <a:pt x="6179" y="14019"/>
                  </a:lnTo>
                  <a:lnTo>
                    <a:pt x="6155" y="13922"/>
                  </a:lnTo>
                  <a:lnTo>
                    <a:pt x="6155" y="13824"/>
                  </a:lnTo>
                  <a:lnTo>
                    <a:pt x="6155" y="13726"/>
                  </a:lnTo>
                  <a:lnTo>
                    <a:pt x="6179" y="13653"/>
                  </a:lnTo>
                  <a:lnTo>
                    <a:pt x="6228" y="13555"/>
                  </a:lnTo>
                  <a:lnTo>
                    <a:pt x="6301" y="13482"/>
                  </a:lnTo>
                  <a:lnTo>
                    <a:pt x="6375" y="13433"/>
                  </a:lnTo>
                  <a:lnTo>
                    <a:pt x="6448" y="13384"/>
                  </a:lnTo>
                  <a:lnTo>
                    <a:pt x="6546" y="13360"/>
                  </a:lnTo>
                  <a:close/>
                  <a:moveTo>
                    <a:pt x="4860" y="0"/>
                  </a:moveTo>
                  <a:lnTo>
                    <a:pt x="4714" y="25"/>
                  </a:lnTo>
                  <a:lnTo>
                    <a:pt x="4592" y="49"/>
                  </a:lnTo>
                  <a:lnTo>
                    <a:pt x="4445" y="98"/>
                  </a:lnTo>
                  <a:lnTo>
                    <a:pt x="4323" y="171"/>
                  </a:lnTo>
                  <a:lnTo>
                    <a:pt x="4225" y="245"/>
                  </a:lnTo>
                  <a:lnTo>
                    <a:pt x="4128" y="367"/>
                  </a:lnTo>
                  <a:lnTo>
                    <a:pt x="4030" y="464"/>
                  </a:lnTo>
                  <a:lnTo>
                    <a:pt x="3981" y="611"/>
                  </a:lnTo>
                  <a:lnTo>
                    <a:pt x="3932" y="733"/>
                  </a:lnTo>
                  <a:lnTo>
                    <a:pt x="3908" y="880"/>
                  </a:lnTo>
                  <a:lnTo>
                    <a:pt x="3908" y="1026"/>
                  </a:lnTo>
                  <a:lnTo>
                    <a:pt x="3908" y="1173"/>
                  </a:lnTo>
                  <a:lnTo>
                    <a:pt x="3957" y="1295"/>
                  </a:lnTo>
                  <a:lnTo>
                    <a:pt x="4006" y="1441"/>
                  </a:lnTo>
                  <a:lnTo>
                    <a:pt x="4079" y="1563"/>
                  </a:lnTo>
                  <a:lnTo>
                    <a:pt x="4177" y="1661"/>
                  </a:lnTo>
                  <a:lnTo>
                    <a:pt x="4860" y="2345"/>
                  </a:lnTo>
                  <a:lnTo>
                    <a:pt x="4860" y="6497"/>
                  </a:lnTo>
                  <a:lnTo>
                    <a:pt x="196" y="13067"/>
                  </a:lnTo>
                  <a:lnTo>
                    <a:pt x="122" y="13189"/>
                  </a:lnTo>
                  <a:lnTo>
                    <a:pt x="49" y="13311"/>
                  </a:lnTo>
                  <a:lnTo>
                    <a:pt x="25" y="13433"/>
                  </a:lnTo>
                  <a:lnTo>
                    <a:pt x="0" y="13555"/>
                  </a:lnTo>
                  <a:lnTo>
                    <a:pt x="0" y="13677"/>
                  </a:lnTo>
                  <a:lnTo>
                    <a:pt x="25" y="13824"/>
                  </a:lnTo>
                  <a:lnTo>
                    <a:pt x="49" y="13946"/>
                  </a:lnTo>
                  <a:lnTo>
                    <a:pt x="98" y="14068"/>
                  </a:lnTo>
                  <a:lnTo>
                    <a:pt x="586" y="15045"/>
                  </a:lnTo>
                  <a:lnTo>
                    <a:pt x="660" y="15167"/>
                  </a:lnTo>
                  <a:lnTo>
                    <a:pt x="757" y="15265"/>
                  </a:lnTo>
                  <a:lnTo>
                    <a:pt x="831" y="15362"/>
                  </a:lnTo>
                  <a:lnTo>
                    <a:pt x="953" y="15436"/>
                  </a:lnTo>
                  <a:lnTo>
                    <a:pt x="1075" y="15485"/>
                  </a:lnTo>
                  <a:lnTo>
                    <a:pt x="1197" y="15533"/>
                  </a:lnTo>
                  <a:lnTo>
                    <a:pt x="1319" y="15582"/>
                  </a:lnTo>
                  <a:lnTo>
                    <a:pt x="13189" y="15582"/>
                  </a:lnTo>
                  <a:lnTo>
                    <a:pt x="13311" y="15533"/>
                  </a:lnTo>
                  <a:lnTo>
                    <a:pt x="13433" y="15485"/>
                  </a:lnTo>
                  <a:lnTo>
                    <a:pt x="13555" y="15436"/>
                  </a:lnTo>
                  <a:lnTo>
                    <a:pt x="13677" y="15362"/>
                  </a:lnTo>
                  <a:lnTo>
                    <a:pt x="13750" y="15265"/>
                  </a:lnTo>
                  <a:lnTo>
                    <a:pt x="13848" y="15167"/>
                  </a:lnTo>
                  <a:lnTo>
                    <a:pt x="13921" y="15045"/>
                  </a:lnTo>
                  <a:lnTo>
                    <a:pt x="14410" y="14068"/>
                  </a:lnTo>
                  <a:lnTo>
                    <a:pt x="14459" y="13946"/>
                  </a:lnTo>
                  <a:lnTo>
                    <a:pt x="14483" y="13824"/>
                  </a:lnTo>
                  <a:lnTo>
                    <a:pt x="14508" y="13677"/>
                  </a:lnTo>
                  <a:lnTo>
                    <a:pt x="14508" y="13555"/>
                  </a:lnTo>
                  <a:lnTo>
                    <a:pt x="14483" y="13433"/>
                  </a:lnTo>
                  <a:lnTo>
                    <a:pt x="14459" y="13311"/>
                  </a:lnTo>
                  <a:lnTo>
                    <a:pt x="14385" y="13189"/>
                  </a:lnTo>
                  <a:lnTo>
                    <a:pt x="14312" y="13067"/>
                  </a:lnTo>
                  <a:lnTo>
                    <a:pt x="9647" y="6497"/>
                  </a:lnTo>
                  <a:lnTo>
                    <a:pt x="9647" y="2345"/>
                  </a:lnTo>
                  <a:lnTo>
                    <a:pt x="10331" y="1661"/>
                  </a:lnTo>
                  <a:lnTo>
                    <a:pt x="10429" y="1563"/>
                  </a:lnTo>
                  <a:lnTo>
                    <a:pt x="10502" y="1441"/>
                  </a:lnTo>
                  <a:lnTo>
                    <a:pt x="10551" y="1295"/>
                  </a:lnTo>
                  <a:lnTo>
                    <a:pt x="10600" y="1173"/>
                  </a:lnTo>
                  <a:lnTo>
                    <a:pt x="10600" y="1026"/>
                  </a:lnTo>
                  <a:lnTo>
                    <a:pt x="10600" y="880"/>
                  </a:lnTo>
                  <a:lnTo>
                    <a:pt x="10575" y="733"/>
                  </a:lnTo>
                  <a:lnTo>
                    <a:pt x="10527" y="611"/>
                  </a:lnTo>
                  <a:lnTo>
                    <a:pt x="10478" y="464"/>
                  </a:lnTo>
                  <a:lnTo>
                    <a:pt x="10380" y="367"/>
                  </a:lnTo>
                  <a:lnTo>
                    <a:pt x="10282" y="245"/>
                  </a:lnTo>
                  <a:lnTo>
                    <a:pt x="10185" y="171"/>
                  </a:lnTo>
                  <a:lnTo>
                    <a:pt x="10063" y="98"/>
                  </a:lnTo>
                  <a:lnTo>
                    <a:pt x="9916" y="49"/>
                  </a:lnTo>
                  <a:lnTo>
                    <a:pt x="9794" y="25"/>
                  </a:lnTo>
                  <a:lnTo>
                    <a:pt x="964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292" name="Google Shape;292;p20"/>
            <p:cNvSpPr/>
            <p:nvPr/>
          </p:nvSpPr>
          <p:spPr>
            <a:xfrm>
              <a:off x="794950" y="2500900"/>
              <a:ext cx="24450" cy="23850"/>
            </a:xfrm>
            <a:custGeom>
              <a:avLst/>
              <a:gdLst/>
              <a:ahLst/>
              <a:cxnLst/>
              <a:rect l="l" t="t" r="r" b="b"/>
              <a:pathLst>
                <a:path w="978" h="954" extrusionOk="0">
                  <a:moveTo>
                    <a:pt x="391" y="1"/>
                  </a:moveTo>
                  <a:lnTo>
                    <a:pt x="294" y="25"/>
                  </a:lnTo>
                  <a:lnTo>
                    <a:pt x="220" y="74"/>
                  </a:lnTo>
                  <a:lnTo>
                    <a:pt x="147" y="123"/>
                  </a:lnTo>
                  <a:lnTo>
                    <a:pt x="98" y="196"/>
                  </a:lnTo>
                  <a:lnTo>
                    <a:pt x="49" y="294"/>
                  </a:lnTo>
                  <a:lnTo>
                    <a:pt x="25" y="367"/>
                  </a:lnTo>
                  <a:lnTo>
                    <a:pt x="1" y="465"/>
                  </a:lnTo>
                  <a:lnTo>
                    <a:pt x="25" y="563"/>
                  </a:lnTo>
                  <a:lnTo>
                    <a:pt x="49" y="660"/>
                  </a:lnTo>
                  <a:lnTo>
                    <a:pt x="98" y="734"/>
                  </a:lnTo>
                  <a:lnTo>
                    <a:pt x="147" y="807"/>
                  </a:lnTo>
                  <a:lnTo>
                    <a:pt x="220" y="880"/>
                  </a:lnTo>
                  <a:lnTo>
                    <a:pt x="294" y="905"/>
                  </a:lnTo>
                  <a:lnTo>
                    <a:pt x="391" y="953"/>
                  </a:lnTo>
                  <a:lnTo>
                    <a:pt x="587" y="953"/>
                  </a:lnTo>
                  <a:lnTo>
                    <a:pt x="684" y="905"/>
                  </a:lnTo>
                  <a:lnTo>
                    <a:pt x="758" y="880"/>
                  </a:lnTo>
                  <a:lnTo>
                    <a:pt x="831" y="807"/>
                  </a:lnTo>
                  <a:lnTo>
                    <a:pt x="880" y="734"/>
                  </a:lnTo>
                  <a:lnTo>
                    <a:pt x="929" y="660"/>
                  </a:lnTo>
                  <a:lnTo>
                    <a:pt x="953" y="563"/>
                  </a:lnTo>
                  <a:lnTo>
                    <a:pt x="978" y="465"/>
                  </a:lnTo>
                  <a:lnTo>
                    <a:pt x="953" y="367"/>
                  </a:lnTo>
                  <a:lnTo>
                    <a:pt x="929" y="294"/>
                  </a:lnTo>
                  <a:lnTo>
                    <a:pt x="880" y="196"/>
                  </a:lnTo>
                  <a:lnTo>
                    <a:pt x="831" y="123"/>
                  </a:lnTo>
                  <a:lnTo>
                    <a:pt x="758" y="74"/>
                  </a:lnTo>
                  <a:lnTo>
                    <a:pt x="684" y="25"/>
                  </a:lnTo>
                  <a:lnTo>
                    <a:pt x="58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293" name="Google Shape;293;p20"/>
            <p:cNvSpPr/>
            <p:nvPr/>
          </p:nvSpPr>
          <p:spPr>
            <a:xfrm>
              <a:off x="754650" y="2381250"/>
              <a:ext cx="75750" cy="14050"/>
            </a:xfrm>
            <a:custGeom>
              <a:avLst/>
              <a:gdLst/>
              <a:ahLst/>
              <a:cxnLst/>
              <a:rect l="l" t="t" r="r" b="b"/>
              <a:pathLst>
                <a:path w="3030" h="562" extrusionOk="0">
                  <a:moveTo>
                    <a:pt x="294" y="0"/>
                  </a:moveTo>
                  <a:lnTo>
                    <a:pt x="172" y="24"/>
                  </a:lnTo>
                  <a:lnTo>
                    <a:pt x="74" y="73"/>
                  </a:lnTo>
                  <a:lnTo>
                    <a:pt x="25" y="171"/>
                  </a:lnTo>
                  <a:lnTo>
                    <a:pt x="1" y="269"/>
                  </a:lnTo>
                  <a:lnTo>
                    <a:pt x="25" y="391"/>
                  </a:lnTo>
                  <a:lnTo>
                    <a:pt x="74" y="488"/>
                  </a:lnTo>
                  <a:lnTo>
                    <a:pt x="172" y="537"/>
                  </a:lnTo>
                  <a:lnTo>
                    <a:pt x="294" y="562"/>
                  </a:lnTo>
                  <a:lnTo>
                    <a:pt x="2736" y="562"/>
                  </a:lnTo>
                  <a:lnTo>
                    <a:pt x="2858" y="537"/>
                  </a:lnTo>
                  <a:lnTo>
                    <a:pt x="2956" y="488"/>
                  </a:lnTo>
                  <a:lnTo>
                    <a:pt x="3005" y="391"/>
                  </a:lnTo>
                  <a:lnTo>
                    <a:pt x="3029" y="269"/>
                  </a:lnTo>
                  <a:lnTo>
                    <a:pt x="3005" y="171"/>
                  </a:lnTo>
                  <a:lnTo>
                    <a:pt x="2956" y="73"/>
                  </a:lnTo>
                  <a:lnTo>
                    <a:pt x="2858" y="24"/>
                  </a:lnTo>
                  <a:lnTo>
                    <a:pt x="273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294" name="Google Shape;294;p20"/>
            <p:cNvSpPr/>
            <p:nvPr/>
          </p:nvSpPr>
          <p:spPr>
            <a:xfrm>
              <a:off x="765025" y="2453900"/>
              <a:ext cx="31175" cy="31150"/>
            </a:xfrm>
            <a:custGeom>
              <a:avLst/>
              <a:gdLst/>
              <a:ahLst/>
              <a:cxnLst/>
              <a:rect l="l" t="t" r="r" b="b"/>
              <a:pathLst>
                <a:path w="1247" h="1246" extrusionOk="0">
                  <a:moveTo>
                    <a:pt x="611" y="0"/>
                  </a:moveTo>
                  <a:lnTo>
                    <a:pt x="489" y="25"/>
                  </a:lnTo>
                  <a:lnTo>
                    <a:pt x="367" y="49"/>
                  </a:lnTo>
                  <a:lnTo>
                    <a:pt x="270" y="122"/>
                  </a:lnTo>
                  <a:lnTo>
                    <a:pt x="172" y="196"/>
                  </a:lnTo>
                  <a:lnTo>
                    <a:pt x="99" y="269"/>
                  </a:lnTo>
                  <a:lnTo>
                    <a:pt x="50" y="391"/>
                  </a:lnTo>
                  <a:lnTo>
                    <a:pt x="1" y="513"/>
                  </a:lnTo>
                  <a:lnTo>
                    <a:pt x="1" y="635"/>
                  </a:lnTo>
                  <a:lnTo>
                    <a:pt x="1" y="757"/>
                  </a:lnTo>
                  <a:lnTo>
                    <a:pt x="50" y="880"/>
                  </a:lnTo>
                  <a:lnTo>
                    <a:pt x="99" y="977"/>
                  </a:lnTo>
                  <a:lnTo>
                    <a:pt x="172" y="1075"/>
                  </a:lnTo>
                  <a:lnTo>
                    <a:pt x="270" y="1148"/>
                  </a:lnTo>
                  <a:lnTo>
                    <a:pt x="367" y="1197"/>
                  </a:lnTo>
                  <a:lnTo>
                    <a:pt x="489" y="1246"/>
                  </a:lnTo>
                  <a:lnTo>
                    <a:pt x="734" y="1246"/>
                  </a:lnTo>
                  <a:lnTo>
                    <a:pt x="856" y="1197"/>
                  </a:lnTo>
                  <a:lnTo>
                    <a:pt x="978" y="1148"/>
                  </a:lnTo>
                  <a:lnTo>
                    <a:pt x="1051" y="1075"/>
                  </a:lnTo>
                  <a:lnTo>
                    <a:pt x="1149" y="977"/>
                  </a:lnTo>
                  <a:lnTo>
                    <a:pt x="1198" y="880"/>
                  </a:lnTo>
                  <a:lnTo>
                    <a:pt x="1222" y="757"/>
                  </a:lnTo>
                  <a:lnTo>
                    <a:pt x="1246" y="635"/>
                  </a:lnTo>
                  <a:lnTo>
                    <a:pt x="1222" y="513"/>
                  </a:lnTo>
                  <a:lnTo>
                    <a:pt x="1198" y="391"/>
                  </a:lnTo>
                  <a:lnTo>
                    <a:pt x="1149" y="269"/>
                  </a:lnTo>
                  <a:lnTo>
                    <a:pt x="1051" y="196"/>
                  </a:lnTo>
                  <a:lnTo>
                    <a:pt x="978" y="122"/>
                  </a:lnTo>
                  <a:lnTo>
                    <a:pt x="856" y="49"/>
                  </a:lnTo>
                  <a:lnTo>
                    <a:pt x="734" y="25"/>
                  </a:lnTo>
                  <a:lnTo>
                    <a:pt x="61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grpSp>
      <p:sp>
        <p:nvSpPr>
          <p:cNvPr id="2" name="TextBox 1"/>
          <p:cNvSpPr txBox="1"/>
          <p:nvPr/>
        </p:nvSpPr>
        <p:spPr>
          <a:xfrm>
            <a:off x="685800" y="1352550"/>
            <a:ext cx="6865982" cy="923330"/>
          </a:xfrm>
          <a:prstGeom prst="rect">
            <a:avLst/>
          </a:prstGeom>
          <a:noFill/>
        </p:spPr>
        <p:txBody>
          <a:bodyPr wrap="none" rtlCol="0">
            <a:spAutoFit/>
          </a:bodyPr>
          <a:lstStyle/>
          <a:p>
            <a:pPr>
              <a:lnSpc>
                <a:spcPct val="150000"/>
              </a:lnSpc>
            </a:pPr>
            <a:r>
              <a:rPr lang="en-US" sz="1800" b="1" u="sng" smtClean="0">
                <a:solidFill>
                  <a:srgbClr val="002060"/>
                </a:solidFill>
              </a:rPr>
              <a:t>BT1</a:t>
            </a:r>
            <a:r>
              <a:rPr lang="en-US" sz="1800" b="1" smtClean="0">
                <a:solidFill>
                  <a:srgbClr val="002060"/>
                </a:solidFill>
              </a:rPr>
              <a:t>: </a:t>
            </a:r>
            <a:r>
              <a:rPr lang="en-US" sz="1800" smtClean="0">
                <a:solidFill>
                  <a:srgbClr val="002060"/>
                </a:solidFill>
              </a:rPr>
              <a:t>Em hãy nêu sự giống nhau và khác nhau của Access Point, </a:t>
            </a:r>
          </a:p>
          <a:p>
            <a:pPr>
              <a:lnSpc>
                <a:spcPct val="150000"/>
              </a:lnSpc>
            </a:pPr>
            <a:r>
              <a:rPr lang="en-US" sz="1800" smtClean="0">
                <a:solidFill>
                  <a:srgbClr val="002060"/>
                </a:solidFill>
              </a:rPr>
              <a:t>Modem và Switch?</a:t>
            </a:r>
            <a:endParaRPr lang="en-US" sz="1800">
              <a:solidFill>
                <a:srgbClr val="002060"/>
              </a:solidFill>
            </a:endParaRPr>
          </a:p>
        </p:txBody>
      </p:sp>
      <p:sp>
        <p:nvSpPr>
          <p:cNvPr id="3" name="TextBox 2"/>
          <p:cNvSpPr txBox="1"/>
          <p:nvPr/>
        </p:nvSpPr>
        <p:spPr>
          <a:xfrm>
            <a:off x="1219200" y="2319719"/>
            <a:ext cx="1518364" cy="338554"/>
          </a:xfrm>
          <a:prstGeom prst="rect">
            <a:avLst/>
          </a:prstGeom>
          <a:noFill/>
        </p:spPr>
        <p:txBody>
          <a:bodyPr wrap="none" rtlCol="0">
            <a:spAutoFit/>
          </a:bodyPr>
          <a:lstStyle/>
          <a:p>
            <a:r>
              <a:rPr lang="en-US" sz="1600" b="1" smtClean="0"/>
              <a:t>GIỐNG NHAU</a:t>
            </a:r>
            <a:endParaRPr lang="en-US" sz="1600" b="1"/>
          </a:p>
        </p:txBody>
      </p:sp>
      <p:sp>
        <p:nvSpPr>
          <p:cNvPr id="4" name="TextBox 3"/>
          <p:cNvSpPr txBox="1"/>
          <p:nvPr/>
        </p:nvSpPr>
        <p:spPr>
          <a:xfrm>
            <a:off x="460441" y="2717034"/>
            <a:ext cx="3690434" cy="1569660"/>
          </a:xfrm>
          <a:prstGeom prst="rect">
            <a:avLst/>
          </a:prstGeom>
          <a:noFill/>
        </p:spPr>
        <p:txBody>
          <a:bodyPr wrap="none" rtlCol="0">
            <a:spAutoFit/>
          </a:bodyPr>
          <a:lstStyle/>
          <a:p>
            <a:pPr marL="285750" indent="-285750">
              <a:lnSpc>
                <a:spcPct val="150000"/>
              </a:lnSpc>
              <a:buFont typeface="Wingdings" pitchFamily="2" charset="2"/>
              <a:buChar char="q"/>
            </a:pPr>
            <a:r>
              <a:rPr lang="en-US" sz="1600" smtClean="0"/>
              <a:t>Đều có đèn trạng thái để thông báo</a:t>
            </a:r>
          </a:p>
          <a:p>
            <a:pPr>
              <a:lnSpc>
                <a:spcPct val="150000"/>
              </a:lnSpc>
            </a:pPr>
            <a:r>
              <a:rPr lang="en-US" sz="1600" smtClean="0"/>
              <a:t>     trạng thái hoạt động.</a:t>
            </a:r>
          </a:p>
          <a:p>
            <a:pPr marL="285750" indent="-285750">
              <a:lnSpc>
                <a:spcPct val="150000"/>
              </a:lnSpc>
              <a:buFont typeface="Wingdings" pitchFamily="2" charset="2"/>
              <a:buChar char="q"/>
            </a:pPr>
            <a:r>
              <a:rPr lang="en-US" sz="1600" smtClean="0"/>
              <a:t>Đều có cổng cắm cáp xoắn</a:t>
            </a:r>
          </a:p>
          <a:p>
            <a:pPr marL="285750" indent="-285750">
              <a:lnSpc>
                <a:spcPct val="150000"/>
              </a:lnSpc>
              <a:buFont typeface="Wingdings" pitchFamily="2" charset="2"/>
              <a:buChar char="q"/>
            </a:pPr>
            <a:r>
              <a:rPr lang="en-US" sz="1600" smtClean="0"/>
              <a:t>Đều có dây điện nguồn</a:t>
            </a:r>
            <a:endParaRPr lang="en-US" sz="1600"/>
          </a:p>
        </p:txBody>
      </p:sp>
      <p:cxnSp>
        <p:nvCxnSpPr>
          <p:cNvPr id="9" name="Straight Connector 8"/>
          <p:cNvCxnSpPr/>
          <p:nvPr/>
        </p:nvCxnSpPr>
        <p:spPr>
          <a:xfrm>
            <a:off x="4118791" y="2530761"/>
            <a:ext cx="0" cy="202218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5105400" y="2361484"/>
            <a:ext cx="1422184" cy="338554"/>
          </a:xfrm>
          <a:prstGeom prst="rect">
            <a:avLst/>
          </a:prstGeom>
          <a:noFill/>
        </p:spPr>
        <p:txBody>
          <a:bodyPr wrap="none" rtlCol="0">
            <a:spAutoFit/>
          </a:bodyPr>
          <a:lstStyle/>
          <a:p>
            <a:r>
              <a:rPr lang="en-US" sz="1600" b="1" smtClean="0"/>
              <a:t>KHÁC NHAU</a:t>
            </a:r>
            <a:endParaRPr lang="en-US" sz="1600" b="1"/>
          </a:p>
        </p:txBody>
      </p:sp>
      <p:sp>
        <p:nvSpPr>
          <p:cNvPr id="11" name="TextBox 10"/>
          <p:cNvSpPr txBox="1"/>
          <p:nvPr/>
        </p:nvSpPr>
        <p:spPr>
          <a:xfrm>
            <a:off x="4241584" y="2717034"/>
            <a:ext cx="4572000" cy="1938992"/>
          </a:xfrm>
          <a:prstGeom prst="rect">
            <a:avLst/>
          </a:prstGeom>
          <a:noFill/>
        </p:spPr>
        <p:txBody>
          <a:bodyPr wrap="square" rtlCol="0">
            <a:spAutoFit/>
          </a:bodyPr>
          <a:lstStyle/>
          <a:p>
            <a:pPr marL="285750" indent="-285750">
              <a:lnSpc>
                <a:spcPct val="150000"/>
              </a:lnSpc>
              <a:buFont typeface="Wingdings" pitchFamily="2" charset="2"/>
              <a:buChar char="q"/>
            </a:pPr>
            <a:r>
              <a:rPr lang="en-US" sz="1600" smtClean="0"/>
              <a:t>Access Point thường có angten râu</a:t>
            </a:r>
          </a:p>
          <a:p>
            <a:pPr marL="285750" indent="-285750">
              <a:lnSpc>
                <a:spcPct val="150000"/>
              </a:lnSpc>
              <a:buFont typeface="Wingdings" pitchFamily="2" charset="2"/>
              <a:buChar char="q"/>
            </a:pPr>
            <a:r>
              <a:rPr lang="en-US" sz="1600" smtClean="0"/>
              <a:t>Switch thường có nhiều cổng cắm cáp xoắn.</a:t>
            </a:r>
          </a:p>
          <a:p>
            <a:pPr marL="285750" indent="-285750">
              <a:lnSpc>
                <a:spcPct val="150000"/>
              </a:lnSpc>
              <a:buFont typeface="Wingdings" pitchFamily="2" charset="2"/>
              <a:buChar char="q"/>
            </a:pPr>
            <a:r>
              <a:rPr lang="en-US" sz="1600" smtClean="0"/>
              <a:t>Modem và Access Pont được tích hợp 2 trong 1 nên 1 thiết bị thực hiện được hai chức năng.</a:t>
            </a:r>
            <a:endParaRPr lang="en-US" sz="16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85"/>
                                        </p:tgtEl>
                                        <p:attrNameLst>
                                          <p:attrName>style.visibility</p:attrName>
                                        </p:attrNameLst>
                                      </p:cBhvr>
                                      <p:to>
                                        <p:strVal val="visible"/>
                                      </p:to>
                                    </p:set>
                                    <p:animEffect transition="in" filter="barn(inVertical)">
                                      <p:cBhvr>
                                        <p:cTn id="7" dur="500"/>
                                        <p:tgtEl>
                                          <p:spTgt spid="28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ppt_x"/>
                                          </p:val>
                                        </p:tav>
                                        <p:tav tm="100000">
                                          <p:val>
                                            <p:strVal val="#ppt_x"/>
                                          </p:val>
                                        </p:tav>
                                      </p:tavLst>
                                    </p:anim>
                                    <p:anim calcmode="lin" valueType="num">
                                      <p:cBhvr additive="base">
                                        <p:cTn id="2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6" presetClass="entr" presetSubtype="0" fill="hold"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wipe(down)">
                                      <p:cBhvr>
                                        <p:cTn id="29" dur="580">
                                          <p:stCondLst>
                                            <p:cond delay="0"/>
                                          </p:stCondLst>
                                        </p:cTn>
                                        <p:tgtEl>
                                          <p:spTgt spid="9"/>
                                        </p:tgtEl>
                                      </p:cBhvr>
                                    </p:animEffect>
                                    <p:anim calcmode="lin" valueType="num">
                                      <p:cBhvr>
                                        <p:cTn id="30"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31"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32"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33"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34"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35" dur="26">
                                          <p:stCondLst>
                                            <p:cond delay="650"/>
                                          </p:stCondLst>
                                        </p:cTn>
                                        <p:tgtEl>
                                          <p:spTgt spid="9"/>
                                        </p:tgtEl>
                                      </p:cBhvr>
                                      <p:to x="100000" y="60000"/>
                                    </p:animScale>
                                    <p:animScale>
                                      <p:cBhvr>
                                        <p:cTn id="36" dur="166" decel="50000">
                                          <p:stCondLst>
                                            <p:cond delay="676"/>
                                          </p:stCondLst>
                                        </p:cTn>
                                        <p:tgtEl>
                                          <p:spTgt spid="9"/>
                                        </p:tgtEl>
                                      </p:cBhvr>
                                      <p:to x="100000" y="100000"/>
                                    </p:animScale>
                                    <p:animScale>
                                      <p:cBhvr>
                                        <p:cTn id="37" dur="26">
                                          <p:stCondLst>
                                            <p:cond delay="1312"/>
                                          </p:stCondLst>
                                        </p:cTn>
                                        <p:tgtEl>
                                          <p:spTgt spid="9"/>
                                        </p:tgtEl>
                                      </p:cBhvr>
                                      <p:to x="100000" y="80000"/>
                                    </p:animScale>
                                    <p:animScale>
                                      <p:cBhvr>
                                        <p:cTn id="38" dur="166" decel="50000">
                                          <p:stCondLst>
                                            <p:cond delay="1338"/>
                                          </p:stCondLst>
                                        </p:cTn>
                                        <p:tgtEl>
                                          <p:spTgt spid="9"/>
                                        </p:tgtEl>
                                      </p:cBhvr>
                                      <p:to x="100000" y="100000"/>
                                    </p:animScale>
                                    <p:animScale>
                                      <p:cBhvr>
                                        <p:cTn id="39" dur="26">
                                          <p:stCondLst>
                                            <p:cond delay="1642"/>
                                          </p:stCondLst>
                                        </p:cTn>
                                        <p:tgtEl>
                                          <p:spTgt spid="9"/>
                                        </p:tgtEl>
                                      </p:cBhvr>
                                      <p:to x="100000" y="90000"/>
                                    </p:animScale>
                                    <p:animScale>
                                      <p:cBhvr>
                                        <p:cTn id="40" dur="166" decel="50000">
                                          <p:stCondLst>
                                            <p:cond delay="1668"/>
                                          </p:stCondLst>
                                        </p:cTn>
                                        <p:tgtEl>
                                          <p:spTgt spid="9"/>
                                        </p:tgtEl>
                                      </p:cBhvr>
                                      <p:to x="100000" y="100000"/>
                                    </p:animScale>
                                    <p:animScale>
                                      <p:cBhvr>
                                        <p:cTn id="41" dur="26">
                                          <p:stCondLst>
                                            <p:cond delay="1808"/>
                                          </p:stCondLst>
                                        </p:cTn>
                                        <p:tgtEl>
                                          <p:spTgt spid="9"/>
                                        </p:tgtEl>
                                      </p:cBhvr>
                                      <p:to x="100000" y="95000"/>
                                    </p:animScale>
                                    <p:animScale>
                                      <p:cBhvr>
                                        <p:cTn id="42" dur="166" decel="50000">
                                          <p:stCondLst>
                                            <p:cond delay="1834"/>
                                          </p:stCondLst>
                                        </p:cTn>
                                        <p:tgtEl>
                                          <p:spTgt spid="9"/>
                                        </p:tgtEl>
                                      </p:cBhvr>
                                      <p:to x="100000" y="100000"/>
                                    </p:animScale>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4"/>
                                        </p:tgtEl>
                                        <p:attrNameLst>
                                          <p:attrName>style.visibility</p:attrName>
                                        </p:attrNameLst>
                                      </p:cBhvr>
                                      <p:to>
                                        <p:strVal val="visible"/>
                                      </p:to>
                                    </p:set>
                                    <p:animEffect transition="in" filter="fade">
                                      <p:cBhvr>
                                        <p:cTn id="47" dur="1000"/>
                                        <p:tgtEl>
                                          <p:spTgt spid="4"/>
                                        </p:tgtEl>
                                      </p:cBhvr>
                                    </p:animEffect>
                                    <p:anim calcmode="lin" valueType="num">
                                      <p:cBhvr>
                                        <p:cTn id="48" dur="1000" fill="hold"/>
                                        <p:tgtEl>
                                          <p:spTgt spid="4"/>
                                        </p:tgtEl>
                                        <p:attrNameLst>
                                          <p:attrName>ppt_x</p:attrName>
                                        </p:attrNameLst>
                                      </p:cBhvr>
                                      <p:tavLst>
                                        <p:tav tm="0">
                                          <p:val>
                                            <p:strVal val="#ppt_x"/>
                                          </p:val>
                                        </p:tav>
                                        <p:tav tm="100000">
                                          <p:val>
                                            <p:strVal val="#ppt_x"/>
                                          </p:val>
                                        </p:tav>
                                      </p:tavLst>
                                    </p:anim>
                                    <p:anim calcmode="lin" valueType="num">
                                      <p:cBhvr>
                                        <p:cTn id="4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grpId="0" nodeType="clickEffect">
                                  <p:stCondLst>
                                    <p:cond delay="0"/>
                                  </p:stCondLst>
                                  <p:childTnLst>
                                    <p:set>
                                      <p:cBhvr>
                                        <p:cTn id="53" dur="1" fill="hold">
                                          <p:stCondLst>
                                            <p:cond delay="0"/>
                                          </p:stCondLst>
                                        </p:cTn>
                                        <p:tgtEl>
                                          <p:spTgt spid="11"/>
                                        </p:tgtEl>
                                        <p:attrNameLst>
                                          <p:attrName>style.visibility</p:attrName>
                                        </p:attrNameLst>
                                      </p:cBhvr>
                                      <p:to>
                                        <p:strVal val="visible"/>
                                      </p:to>
                                    </p:set>
                                    <p:animEffect transition="in" filter="fade">
                                      <p:cBhvr>
                                        <p:cTn id="54" dur="1000"/>
                                        <p:tgtEl>
                                          <p:spTgt spid="11"/>
                                        </p:tgtEl>
                                      </p:cBhvr>
                                    </p:animEffect>
                                    <p:anim calcmode="lin" valueType="num">
                                      <p:cBhvr>
                                        <p:cTn id="55" dur="1000" fill="hold"/>
                                        <p:tgtEl>
                                          <p:spTgt spid="11"/>
                                        </p:tgtEl>
                                        <p:attrNameLst>
                                          <p:attrName>ppt_x</p:attrName>
                                        </p:attrNameLst>
                                      </p:cBhvr>
                                      <p:tavLst>
                                        <p:tav tm="0">
                                          <p:val>
                                            <p:strVal val="#ppt_x"/>
                                          </p:val>
                                        </p:tav>
                                        <p:tav tm="100000">
                                          <p:val>
                                            <p:strVal val="#ppt_x"/>
                                          </p:val>
                                        </p:tav>
                                      </p:tavLst>
                                    </p:anim>
                                    <p:anim calcmode="lin" valueType="num">
                                      <p:cBhvr>
                                        <p:cTn id="5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5" grpId="0"/>
      <p:bldP spid="2" grpId="0"/>
      <p:bldP spid="3" grpId="0"/>
      <p:bldP spid="4" grpId="0"/>
      <p:bldP spid="10" grpId="0"/>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98"/>
        <p:cNvGrpSpPr/>
        <p:nvPr/>
      </p:nvGrpSpPr>
      <p:grpSpPr>
        <a:xfrm>
          <a:off x="0" y="0"/>
          <a:ext cx="0" cy="0"/>
          <a:chOff x="0" y="0"/>
          <a:chExt cx="0" cy="0"/>
        </a:xfrm>
      </p:grpSpPr>
      <p:sp>
        <p:nvSpPr>
          <p:cNvPr id="299" name="Google Shape;299;p21"/>
          <p:cNvSpPr txBox="1">
            <a:spLocks noGrp="1"/>
          </p:cNvSpPr>
          <p:nvPr>
            <p:ph type="title"/>
          </p:nvPr>
        </p:nvSpPr>
        <p:spPr>
          <a:xfrm>
            <a:off x="779100" y="836000"/>
            <a:ext cx="3411900" cy="396300"/>
          </a:xfrm>
          <a:prstGeom prst="rect">
            <a:avLst/>
          </a:prstGeom>
        </p:spPr>
        <p:txBody>
          <a:bodyPr spcFirstLastPara="1" wrap="square" lIns="0" tIns="0" rIns="0" bIns="0" anchor="ctr" anchorCtr="0">
            <a:noAutofit/>
          </a:bodyPr>
          <a:lstStyle/>
          <a:p>
            <a:pPr marL="0" lvl="0" indent="0" algn="l" rtl="0">
              <a:lnSpc>
                <a:spcPct val="150000"/>
              </a:lnSpc>
              <a:spcBef>
                <a:spcPts val="0"/>
              </a:spcBef>
              <a:spcAft>
                <a:spcPts val="0"/>
              </a:spcAft>
              <a:buNone/>
            </a:pPr>
            <a:r>
              <a:rPr lang="en-US" sz="2200" smtClean="0">
                <a:solidFill>
                  <a:srgbClr val="002060"/>
                </a:solidFill>
                <a:latin typeface="+mj-lt"/>
              </a:rPr>
              <a:t>Bài tập vận dụng</a:t>
            </a:r>
            <a:endParaRPr sz="2200">
              <a:solidFill>
                <a:srgbClr val="002060"/>
              </a:solidFill>
              <a:latin typeface="+mj-lt"/>
            </a:endParaRPr>
          </a:p>
        </p:txBody>
      </p:sp>
      <p:sp>
        <p:nvSpPr>
          <p:cNvPr id="301" name="Google Shape;301;p21"/>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11</a:t>
            </a:fld>
            <a:endParaRPr/>
          </a:p>
        </p:txBody>
      </p:sp>
      <p:grpSp>
        <p:nvGrpSpPr>
          <p:cNvPr id="302" name="Google Shape;302;p21"/>
          <p:cNvGrpSpPr/>
          <p:nvPr/>
        </p:nvGrpSpPr>
        <p:grpSpPr>
          <a:xfrm>
            <a:off x="103661" y="901067"/>
            <a:ext cx="319747" cy="266140"/>
            <a:chOff x="1244325" y="314425"/>
            <a:chExt cx="444525" cy="370050"/>
          </a:xfrm>
        </p:grpSpPr>
        <p:sp>
          <p:nvSpPr>
            <p:cNvPr id="303" name="Google Shape;303;p21"/>
            <p:cNvSpPr/>
            <p:nvPr/>
          </p:nvSpPr>
          <p:spPr>
            <a:xfrm>
              <a:off x="1388425" y="463425"/>
              <a:ext cx="143525" cy="143500"/>
            </a:xfrm>
            <a:custGeom>
              <a:avLst/>
              <a:gdLst/>
              <a:ahLst/>
              <a:cxnLst/>
              <a:rect l="l" t="t" r="r" b="b"/>
              <a:pathLst>
                <a:path w="5741" h="5740" extrusionOk="0">
                  <a:moveTo>
                    <a:pt x="2809" y="0"/>
                  </a:moveTo>
                  <a:lnTo>
                    <a:pt x="2492" y="49"/>
                  </a:lnTo>
                  <a:lnTo>
                    <a:pt x="2199" y="122"/>
                  </a:lnTo>
                  <a:lnTo>
                    <a:pt x="1906" y="244"/>
                  </a:lnTo>
                  <a:lnTo>
                    <a:pt x="1637" y="366"/>
                  </a:lnTo>
                  <a:lnTo>
                    <a:pt x="1368" y="537"/>
                  </a:lnTo>
                  <a:lnTo>
                    <a:pt x="1149" y="708"/>
                  </a:lnTo>
                  <a:lnTo>
                    <a:pt x="904" y="904"/>
                  </a:lnTo>
                  <a:lnTo>
                    <a:pt x="709" y="1124"/>
                  </a:lnTo>
                  <a:lnTo>
                    <a:pt x="538" y="1368"/>
                  </a:lnTo>
                  <a:lnTo>
                    <a:pt x="367" y="1636"/>
                  </a:lnTo>
                  <a:lnTo>
                    <a:pt x="245" y="1905"/>
                  </a:lnTo>
                  <a:lnTo>
                    <a:pt x="147" y="2198"/>
                  </a:lnTo>
                  <a:lnTo>
                    <a:pt x="74" y="2491"/>
                  </a:lnTo>
                  <a:lnTo>
                    <a:pt x="25" y="2809"/>
                  </a:lnTo>
                  <a:lnTo>
                    <a:pt x="1" y="3126"/>
                  </a:lnTo>
                  <a:lnTo>
                    <a:pt x="25" y="3517"/>
                  </a:lnTo>
                  <a:lnTo>
                    <a:pt x="98" y="3908"/>
                  </a:lnTo>
                  <a:lnTo>
                    <a:pt x="221" y="4274"/>
                  </a:lnTo>
                  <a:lnTo>
                    <a:pt x="392" y="4641"/>
                  </a:lnTo>
                  <a:lnTo>
                    <a:pt x="611" y="4958"/>
                  </a:lnTo>
                  <a:lnTo>
                    <a:pt x="856" y="5251"/>
                  </a:lnTo>
                  <a:lnTo>
                    <a:pt x="1124" y="5520"/>
                  </a:lnTo>
                  <a:lnTo>
                    <a:pt x="1442" y="5740"/>
                  </a:lnTo>
                  <a:lnTo>
                    <a:pt x="1393" y="5422"/>
                  </a:lnTo>
                  <a:lnTo>
                    <a:pt x="1368" y="5080"/>
                  </a:lnTo>
                  <a:lnTo>
                    <a:pt x="1393" y="4689"/>
                  </a:lnTo>
                  <a:lnTo>
                    <a:pt x="1442" y="4323"/>
                  </a:lnTo>
                  <a:lnTo>
                    <a:pt x="1539" y="3957"/>
                  </a:lnTo>
                  <a:lnTo>
                    <a:pt x="1662" y="3639"/>
                  </a:lnTo>
                  <a:lnTo>
                    <a:pt x="1808" y="3297"/>
                  </a:lnTo>
                  <a:lnTo>
                    <a:pt x="2003" y="3004"/>
                  </a:lnTo>
                  <a:lnTo>
                    <a:pt x="2223" y="2711"/>
                  </a:lnTo>
                  <a:lnTo>
                    <a:pt x="2468" y="2442"/>
                  </a:lnTo>
                  <a:lnTo>
                    <a:pt x="2712" y="2198"/>
                  </a:lnTo>
                  <a:lnTo>
                    <a:pt x="3005" y="2003"/>
                  </a:lnTo>
                  <a:lnTo>
                    <a:pt x="3322" y="1807"/>
                  </a:lnTo>
                  <a:lnTo>
                    <a:pt x="3640" y="1661"/>
                  </a:lnTo>
                  <a:lnTo>
                    <a:pt x="3982" y="1514"/>
                  </a:lnTo>
                  <a:lnTo>
                    <a:pt x="4324" y="1441"/>
                  </a:lnTo>
                  <a:lnTo>
                    <a:pt x="4690" y="1368"/>
                  </a:lnTo>
                  <a:lnTo>
                    <a:pt x="5423" y="1368"/>
                  </a:lnTo>
                  <a:lnTo>
                    <a:pt x="5740" y="1417"/>
                  </a:lnTo>
                  <a:lnTo>
                    <a:pt x="5520" y="1124"/>
                  </a:lnTo>
                  <a:lnTo>
                    <a:pt x="5252" y="831"/>
                  </a:lnTo>
                  <a:lnTo>
                    <a:pt x="4959" y="586"/>
                  </a:lnTo>
                  <a:lnTo>
                    <a:pt x="4641" y="391"/>
                  </a:lnTo>
                  <a:lnTo>
                    <a:pt x="4299" y="220"/>
                  </a:lnTo>
                  <a:lnTo>
                    <a:pt x="3933" y="98"/>
                  </a:lnTo>
                  <a:lnTo>
                    <a:pt x="3542" y="25"/>
                  </a:lnTo>
                  <a:lnTo>
                    <a:pt x="312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304" name="Google Shape;304;p21"/>
            <p:cNvSpPr/>
            <p:nvPr/>
          </p:nvSpPr>
          <p:spPr>
            <a:xfrm>
              <a:off x="1244325" y="314425"/>
              <a:ext cx="444525" cy="370050"/>
            </a:xfrm>
            <a:custGeom>
              <a:avLst/>
              <a:gdLst/>
              <a:ahLst/>
              <a:cxnLst/>
              <a:rect l="l" t="t" r="r" b="b"/>
              <a:pathLst>
                <a:path w="17781" h="14802" extrusionOk="0">
                  <a:moveTo>
                    <a:pt x="11748" y="2101"/>
                  </a:moveTo>
                  <a:lnTo>
                    <a:pt x="11846" y="2126"/>
                  </a:lnTo>
                  <a:lnTo>
                    <a:pt x="11919" y="2175"/>
                  </a:lnTo>
                  <a:lnTo>
                    <a:pt x="11968" y="2248"/>
                  </a:lnTo>
                  <a:lnTo>
                    <a:pt x="11993" y="2346"/>
                  </a:lnTo>
                  <a:lnTo>
                    <a:pt x="11968" y="2419"/>
                  </a:lnTo>
                  <a:lnTo>
                    <a:pt x="11919" y="2492"/>
                  </a:lnTo>
                  <a:lnTo>
                    <a:pt x="11846" y="2541"/>
                  </a:lnTo>
                  <a:lnTo>
                    <a:pt x="11748" y="2565"/>
                  </a:lnTo>
                  <a:lnTo>
                    <a:pt x="6033" y="2565"/>
                  </a:lnTo>
                  <a:lnTo>
                    <a:pt x="5936" y="2541"/>
                  </a:lnTo>
                  <a:lnTo>
                    <a:pt x="5862" y="2492"/>
                  </a:lnTo>
                  <a:lnTo>
                    <a:pt x="5814" y="2419"/>
                  </a:lnTo>
                  <a:lnTo>
                    <a:pt x="5789" y="2346"/>
                  </a:lnTo>
                  <a:lnTo>
                    <a:pt x="5814" y="2248"/>
                  </a:lnTo>
                  <a:lnTo>
                    <a:pt x="5862" y="2175"/>
                  </a:lnTo>
                  <a:lnTo>
                    <a:pt x="5936" y="2126"/>
                  </a:lnTo>
                  <a:lnTo>
                    <a:pt x="6033" y="2101"/>
                  </a:lnTo>
                  <a:close/>
                  <a:moveTo>
                    <a:pt x="15949" y="4519"/>
                  </a:moveTo>
                  <a:lnTo>
                    <a:pt x="16047" y="4568"/>
                  </a:lnTo>
                  <a:lnTo>
                    <a:pt x="16145" y="4592"/>
                  </a:lnTo>
                  <a:lnTo>
                    <a:pt x="16193" y="4666"/>
                  </a:lnTo>
                  <a:lnTo>
                    <a:pt x="16267" y="4739"/>
                  </a:lnTo>
                  <a:lnTo>
                    <a:pt x="16316" y="4812"/>
                  </a:lnTo>
                  <a:lnTo>
                    <a:pt x="16340" y="4910"/>
                  </a:lnTo>
                  <a:lnTo>
                    <a:pt x="16340" y="5008"/>
                  </a:lnTo>
                  <a:lnTo>
                    <a:pt x="16340" y="5789"/>
                  </a:lnTo>
                  <a:lnTo>
                    <a:pt x="16340" y="5887"/>
                  </a:lnTo>
                  <a:lnTo>
                    <a:pt x="16316" y="5985"/>
                  </a:lnTo>
                  <a:lnTo>
                    <a:pt x="16267" y="6058"/>
                  </a:lnTo>
                  <a:lnTo>
                    <a:pt x="16193" y="6131"/>
                  </a:lnTo>
                  <a:lnTo>
                    <a:pt x="16145" y="6204"/>
                  </a:lnTo>
                  <a:lnTo>
                    <a:pt x="16047" y="6229"/>
                  </a:lnTo>
                  <a:lnTo>
                    <a:pt x="15949" y="6278"/>
                  </a:lnTo>
                  <a:lnTo>
                    <a:pt x="14069" y="6278"/>
                  </a:lnTo>
                  <a:lnTo>
                    <a:pt x="13971" y="6229"/>
                  </a:lnTo>
                  <a:lnTo>
                    <a:pt x="13898" y="6204"/>
                  </a:lnTo>
                  <a:lnTo>
                    <a:pt x="13824" y="6131"/>
                  </a:lnTo>
                  <a:lnTo>
                    <a:pt x="13751" y="6058"/>
                  </a:lnTo>
                  <a:lnTo>
                    <a:pt x="13727" y="5985"/>
                  </a:lnTo>
                  <a:lnTo>
                    <a:pt x="13678" y="5887"/>
                  </a:lnTo>
                  <a:lnTo>
                    <a:pt x="13678" y="5789"/>
                  </a:lnTo>
                  <a:lnTo>
                    <a:pt x="13678" y="5008"/>
                  </a:lnTo>
                  <a:lnTo>
                    <a:pt x="13678" y="4910"/>
                  </a:lnTo>
                  <a:lnTo>
                    <a:pt x="13727" y="4812"/>
                  </a:lnTo>
                  <a:lnTo>
                    <a:pt x="13751" y="4739"/>
                  </a:lnTo>
                  <a:lnTo>
                    <a:pt x="13824" y="4666"/>
                  </a:lnTo>
                  <a:lnTo>
                    <a:pt x="13898" y="4592"/>
                  </a:lnTo>
                  <a:lnTo>
                    <a:pt x="13971" y="4568"/>
                  </a:lnTo>
                  <a:lnTo>
                    <a:pt x="14069" y="4519"/>
                  </a:lnTo>
                  <a:close/>
                  <a:moveTo>
                    <a:pt x="8891" y="5105"/>
                  </a:moveTo>
                  <a:lnTo>
                    <a:pt x="9306" y="5130"/>
                  </a:lnTo>
                  <a:lnTo>
                    <a:pt x="9697" y="5179"/>
                  </a:lnTo>
                  <a:lnTo>
                    <a:pt x="10063" y="5276"/>
                  </a:lnTo>
                  <a:lnTo>
                    <a:pt x="10430" y="5423"/>
                  </a:lnTo>
                  <a:lnTo>
                    <a:pt x="10796" y="5594"/>
                  </a:lnTo>
                  <a:lnTo>
                    <a:pt x="11113" y="5789"/>
                  </a:lnTo>
                  <a:lnTo>
                    <a:pt x="11406" y="6009"/>
                  </a:lnTo>
                  <a:lnTo>
                    <a:pt x="11700" y="6278"/>
                  </a:lnTo>
                  <a:lnTo>
                    <a:pt x="11968" y="6546"/>
                  </a:lnTo>
                  <a:lnTo>
                    <a:pt x="12188" y="6864"/>
                  </a:lnTo>
                  <a:lnTo>
                    <a:pt x="12383" y="7181"/>
                  </a:lnTo>
                  <a:lnTo>
                    <a:pt x="12554" y="7523"/>
                  </a:lnTo>
                  <a:lnTo>
                    <a:pt x="12676" y="7890"/>
                  </a:lnTo>
                  <a:lnTo>
                    <a:pt x="12774" y="8280"/>
                  </a:lnTo>
                  <a:lnTo>
                    <a:pt x="12847" y="8671"/>
                  </a:lnTo>
                  <a:lnTo>
                    <a:pt x="12872" y="9086"/>
                  </a:lnTo>
                  <a:lnTo>
                    <a:pt x="12847" y="9477"/>
                  </a:lnTo>
                  <a:lnTo>
                    <a:pt x="12774" y="9868"/>
                  </a:lnTo>
                  <a:lnTo>
                    <a:pt x="12676" y="10259"/>
                  </a:lnTo>
                  <a:lnTo>
                    <a:pt x="12554" y="10625"/>
                  </a:lnTo>
                  <a:lnTo>
                    <a:pt x="12383" y="10967"/>
                  </a:lnTo>
                  <a:lnTo>
                    <a:pt x="12188" y="11309"/>
                  </a:lnTo>
                  <a:lnTo>
                    <a:pt x="11968" y="11602"/>
                  </a:lnTo>
                  <a:lnTo>
                    <a:pt x="11700" y="11895"/>
                  </a:lnTo>
                  <a:lnTo>
                    <a:pt x="11406" y="12139"/>
                  </a:lnTo>
                  <a:lnTo>
                    <a:pt x="11113" y="12383"/>
                  </a:lnTo>
                  <a:lnTo>
                    <a:pt x="10796" y="12579"/>
                  </a:lnTo>
                  <a:lnTo>
                    <a:pt x="10430" y="12750"/>
                  </a:lnTo>
                  <a:lnTo>
                    <a:pt x="10063" y="12872"/>
                  </a:lnTo>
                  <a:lnTo>
                    <a:pt x="9697" y="12970"/>
                  </a:lnTo>
                  <a:lnTo>
                    <a:pt x="9306" y="13018"/>
                  </a:lnTo>
                  <a:lnTo>
                    <a:pt x="8891" y="13043"/>
                  </a:lnTo>
                  <a:lnTo>
                    <a:pt x="8476" y="13018"/>
                  </a:lnTo>
                  <a:lnTo>
                    <a:pt x="8085" y="12970"/>
                  </a:lnTo>
                  <a:lnTo>
                    <a:pt x="7719" y="12872"/>
                  </a:lnTo>
                  <a:lnTo>
                    <a:pt x="7352" y="12750"/>
                  </a:lnTo>
                  <a:lnTo>
                    <a:pt x="6986" y="12579"/>
                  </a:lnTo>
                  <a:lnTo>
                    <a:pt x="6668" y="12383"/>
                  </a:lnTo>
                  <a:lnTo>
                    <a:pt x="6375" y="12139"/>
                  </a:lnTo>
                  <a:lnTo>
                    <a:pt x="6082" y="11895"/>
                  </a:lnTo>
                  <a:lnTo>
                    <a:pt x="5814" y="11602"/>
                  </a:lnTo>
                  <a:lnTo>
                    <a:pt x="5594" y="11309"/>
                  </a:lnTo>
                  <a:lnTo>
                    <a:pt x="5398" y="10967"/>
                  </a:lnTo>
                  <a:lnTo>
                    <a:pt x="5227" y="10625"/>
                  </a:lnTo>
                  <a:lnTo>
                    <a:pt x="5105" y="10259"/>
                  </a:lnTo>
                  <a:lnTo>
                    <a:pt x="5008" y="9868"/>
                  </a:lnTo>
                  <a:lnTo>
                    <a:pt x="4934" y="9477"/>
                  </a:lnTo>
                  <a:lnTo>
                    <a:pt x="4910" y="9086"/>
                  </a:lnTo>
                  <a:lnTo>
                    <a:pt x="4934" y="8671"/>
                  </a:lnTo>
                  <a:lnTo>
                    <a:pt x="5008" y="8280"/>
                  </a:lnTo>
                  <a:lnTo>
                    <a:pt x="5105" y="7890"/>
                  </a:lnTo>
                  <a:lnTo>
                    <a:pt x="5227" y="7523"/>
                  </a:lnTo>
                  <a:lnTo>
                    <a:pt x="5398" y="7181"/>
                  </a:lnTo>
                  <a:lnTo>
                    <a:pt x="5594" y="6864"/>
                  </a:lnTo>
                  <a:lnTo>
                    <a:pt x="5814" y="6546"/>
                  </a:lnTo>
                  <a:lnTo>
                    <a:pt x="6082" y="6278"/>
                  </a:lnTo>
                  <a:lnTo>
                    <a:pt x="6375" y="6009"/>
                  </a:lnTo>
                  <a:lnTo>
                    <a:pt x="6668" y="5789"/>
                  </a:lnTo>
                  <a:lnTo>
                    <a:pt x="6986" y="5594"/>
                  </a:lnTo>
                  <a:lnTo>
                    <a:pt x="7352" y="5423"/>
                  </a:lnTo>
                  <a:lnTo>
                    <a:pt x="7719" y="5276"/>
                  </a:lnTo>
                  <a:lnTo>
                    <a:pt x="8085" y="5179"/>
                  </a:lnTo>
                  <a:lnTo>
                    <a:pt x="8476" y="5130"/>
                  </a:lnTo>
                  <a:lnTo>
                    <a:pt x="8891" y="5105"/>
                  </a:lnTo>
                  <a:close/>
                  <a:moveTo>
                    <a:pt x="5301" y="1"/>
                  </a:moveTo>
                  <a:lnTo>
                    <a:pt x="5154" y="50"/>
                  </a:lnTo>
                  <a:lnTo>
                    <a:pt x="5008" y="123"/>
                  </a:lnTo>
                  <a:lnTo>
                    <a:pt x="4861" y="221"/>
                  </a:lnTo>
                  <a:lnTo>
                    <a:pt x="4739" y="318"/>
                  </a:lnTo>
                  <a:lnTo>
                    <a:pt x="4641" y="465"/>
                  </a:lnTo>
                  <a:lnTo>
                    <a:pt x="4568" y="611"/>
                  </a:lnTo>
                  <a:lnTo>
                    <a:pt x="4519" y="758"/>
                  </a:lnTo>
                  <a:lnTo>
                    <a:pt x="4080" y="2565"/>
                  </a:lnTo>
                  <a:lnTo>
                    <a:pt x="3249" y="2565"/>
                  </a:lnTo>
                  <a:lnTo>
                    <a:pt x="3249" y="2468"/>
                  </a:lnTo>
                  <a:lnTo>
                    <a:pt x="3225" y="2370"/>
                  </a:lnTo>
                  <a:lnTo>
                    <a:pt x="3176" y="2297"/>
                  </a:lnTo>
                  <a:lnTo>
                    <a:pt x="3103" y="2223"/>
                  </a:lnTo>
                  <a:lnTo>
                    <a:pt x="3054" y="2150"/>
                  </a:lnTo>
                  <a:lnTo>
                    <a:pt x="2956" y="2126"/>
                  </a:lnTo>
                  <a:lnTo>
                    <a:pt x="2858" y="2077"/>
                  </a:lnTo>
                  <a:lnTo>
                    <a:pt x="1955" y="2077"/>
                  </a:lnTo>
                  <a:lnTo>
                    <a:pt x="1857" y="2126"/>
                  </a:lnTo>
                  <a:lnTo>
                    <a:pt x="1784" y="2150"/>
                  </a:lnTo>
                  <a:lnTo>
                    <a:pt x="1711" y="2223"/>
                  </a:lnTo>
                  <a:lnTo>
                    <a:pt x="1637" y="2297"/>
                  </a:lnTo>
                  <a:lnTo>
                    <a:pt x="1613" y="2370"/>
                  </a:lnTo>
                  <a:lnTo>
                    <a:pt x="1564" y="2468"/>
                  </a:lnTo>
                  <a:lnTo>
                    <a:pt x="1564" y="2565"/>
                  </a:lnTo>
                  <a:lnTo>
                    <a:pt x="782" y="2565"/>
                  </a:lnTo>
                  <a:lnTo>
                    <a:pt x="636" y="2590"/>
                  </a:lnTo>
                  <a:lnTo>
                    <a:pt x="489" y="2639"/>
                  </a:lnTo>
                  <a:lnTo>
                    <a:pt x="343" y="2687"/>
                  </a:lnTo>
                  <a:lnTo>
                    <a:pt x="221" y="2785"/>
                  </a:lnTo>
                  <a:lnTo>
                    <a:pt x="123" y="2907"/>
                  </a:lnTo>
                  <a:lnTo>
                    <a:pt x="74" y="3054"/>
                  </a:lnTo>
                  <a:lnTo>
                    <a:pt x="25" y="3200"/>
                  </a:lnTo>
                  <a:lnTo>
                    <a:pt x="1" y="3347"/>
                  </a:lnTo>
                  <a:lnTo>
                    <a:pt x="1" y="14020"/>
                  </a:lnTo>
                  <a:lnTo>
                    <a:pt x="25" y="14191"/>
                  </a:lnTo>
                  <a:lnTo>
                    <a:pt x="74" y="14337"/>
                  </a:lnTo>
                  <a:lnTo>
                    <a:pt x="123" y="14459"/>
                  </a:lnTo>
                  <a:lnTo>
                    <a:pt x="221" y="14581"/>
                  </a:lnTo>
                  <a:lnTo>
                    <a:pt x="343" y="14679"/>
                  </a:lnTo>
                  <a:lnTo>
                    <a:pt x="489" y="14752"/>
                  </a:lnTo>
                  <a:lnTo>
                    <a:pt x="636" y="14801"/>
                  </a:lnTo>
                  <a:lnTo>
                    <a:pt x="17146" y="14801"/>
                  </a:lnTo>
                  <a:lnTo>
                    <a:pt x="17292" y="14752"/>
                  </a:lnTo>
                  <a:lnTo>
                    <a:pt x="17439" y="14679"/>
                  </a:lnTo>
                  <a:lnTo>
                    <a:pt x="17561" y="14581"/>
                  </a:lnTo>
                  <a:lnTo>
                    <a:pt x="17659" y="14459"/>
                  </a:lnTo>
                  <a:lnTo>
                    <a:pt x="17708" y="14337"/>
                  </a:lnTo>
                  <a:lnTo>
                    <a:pt x="17756" y="14191"/>
                  </a:lnTo>
                  <a:lnTo>
                    <a:pt x="17781" y="14020"/>
                  </a:lnTo>
                  <a:lnTo>
                    <a:pt x="17781" y="3347"/>
                  </a:lnTo>
                  <a:lnTo>
                    <a:pt x="17756" y="3200"/>
                  </a:lnTo>
                  <a:lnTo>
                    <a:pt x="17708" y="3054"/>
                  </a:lnTo>
                  <a:lnTo>
                    <a:pt x="17659" y="2907"/>
                  </a:lnTo>
                  <a:lnTo>
                    <a:pt x="17561" y="2785"/>
                  </a:lnTo>
                  <a:lnTo>
                    <a:pt x="17439" y="2687"/>
                  </a:lnTo>
                  <a:lnTo>
                    <a:pt x="17292" y="2639"/>
                  </a:lnTo>
                  <a:lnTo>
                    <a:pt x="17146" y="2590"/>
                  </a:lnTo>
                  <a:lnTo>
                    <a:pt x="16999" y="2565"/>
                  </a:lnTo>
                  <a:lnTo>
                    <a:pt x="13702" y="2565"/>
                  </a:lnTo>
                  <a:lnTo>
                    <a:pt x="13263" y="758"/>
                  </a:lnTo>
                  <a:lnTo>
                    <a:pt x="13214" y="611"/>
                  </a:lnTo>
                  <a:lnTo>
                    <a:pt x="13141" y="465"/>
                  </a:lnTo>
                  <a:lnTo>
                    <a:pt x="13043" y="318"/>
                  </a:lnTo>
                  <a:lnTo>
                    <a:pt x="12921" y="221"/>
                  </a:lnTo>
                  <a:lnTo>
                    <a:pt x="12774" y="123"/>
                  </a:lnTo>
                  <a:lnTo>
                    <a:pt x="12628" y="50"/>
                  </a:lnTo>
                  <a:lnTo>
                    <a:pt x="1248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grpSp>
      <p:sp>
        <p:nvSpPr>
          <p:cNvPr id="8" name="Cloud Callout 7"/>
          <p:cNvSpPr/>
          <p:nvPr/>
        </p:nvSpPr>
        <p:spPr>
          <a:xfrm>
            <a:off x="3124200" y="514350"/>
            <a:ext cx="4191000" cy="2667000"/>
          </a:xfrm>
          <a:prstGeom prst="cloudCallout">
            <a:avLst/>
          </a:prstGeom>
          <a:solidFill>
            <a:schemeClr val="tx2">
              <a:lumMod val="90000"/>
            </a:schemeClr>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1800" smtClean="0">
                <a:solidFill>
                  <a:srgbClr val="002060"/>
                </a:solidFill>
              </a:rPr>
              <a:t>Em hãy tải về máy một tệp văn bản hoặc hình ảnh trên Internet và mở ra xem?</a:t>
            </a:r>
            <a:endParaRPr lang="en-US" sz="1800">
              <a:solidFill>
                <a:srgbClr val="002060"/>
              </a:solidFill>
            </a:endParaRPr>
          </a:p>
        </p:txBody>
      </p:sp>
      <p:pic>
        <p:nvPicPr>
          <p:cNvPr id="15" name="Picture 14" descr="Những icon đẹp cute, đáng yêu, dí dỏm nhấ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2666998" y="3028950"/>
            <a:ext cx="1603035" cy="1524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99"/>
                                        </p:tgtEl>
                                        <p:attrNameLst>
                                          <p:attrName>style.visibility</p:attrName>
                                        </p:attrNameLst>
                                      </p:cBhvr>
                                      <p:to>
                                        <p:strVal val="visible"/>
                                      </p:to>
                                    </p:set>
                                    <p:animEffect transition="in" filter="barn(inVertical)">
                                      <p:cBhvr>
                                        <p:cTn id="7" dur="500"/>
                                        <p:tgtEl>
                                          <p:spTgt spid="29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down)">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1000" fill="hold"/>
                                        <p:tgtEl>
                                          <p:spTgt spid="8"/>
                                        </p:tgtEl>
                                        <p:attrNameLst>
                                          <p:attrName>ppt_w</p:attrName>
                                        </p:attrNameLst>
                                      </p:cBhvr>
                                      <p:tavLst>
                                        <p:tav tm="0">
                                          <p:val>
                                            <p:fltVal val="0"/>
                                          </p:val>
                                        </p:tav>
                                        <p:tav tm="100000">
                                          <p:val>
                                            <p:strVal val="#ppt_w"/>
                                          </p:val>
                                        </p:tav>
                                      </p:tavLst>
                                    </p:anim>
                                    <p:anim calcmode="lin" valueType="num">
                                      <p:cBhvr>
                                        <p:cTn id="18" dur="1000" fill="hold"/>
                                        <p:tgtEl>
                                          <p:spTgt spid="8"/>
                                        </p:tgtEl>
                                        <p:attrNameLst>
                                          <p:attrName>ppt_h</p:attrName>
                                        </p:attrNameLst>
                                      </p:cBhvr>
                                      <p:tavLst>
                                        <p:tav tm="0">
                                          <p:val>
                                            <p:fltVal val="0"/>
                                          </p:val>
                                        </p:tav>
                                        <p:tav tm="100000">
                                          <p:val>
                                            <p:strVal val="#ppt_h"/>
                                          </p:val>
                                        </p:tav>
                                      </p:tavLst>
                                    </p:anim>
                                    <p:anim calcmode="lin" valueType="num">
                                      <p:cBhvr>
                                        <p:cTn id="19" dur="1000" fill="hold"/>
                                        <p:tgtEl>
                                          <p:spTgt spid="8"/>
                                        </p:tgtEl>
                                        <p:attrNameLst>
                                          <p:attrName>style.rotation</p:attrName>
                                        </p:attrNameLst>
                                      </p:cBhvr>
                                      <p:tavLst>
                                        <p:tav tm="0">
                                          <p:val>
                                            <p:fltVal val="90"/>
                                          </p:val>
                                        </p:tav>
                                        <p:tav tm="100000">
                                          <p:val>
                                            <p:fltVal val="0"/>
                                          </p:val>
                                        </p:tav>
                                      </p:tavLst>
                                    </p:anim>
                                    <p:animEffect transition="in" filter="fade">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9" grpId="0"/>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4000" b="-4000"/>
          </a:stretch>
        </a:blipFill>
        <a:effectLst/>
      </p:bgPr>
    </p:bg>
    <p:spTree>
      <p:nvGrpSpPr>
        <p:cNvPr id="1" name="Shape 309"/>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88"/>
        <p:cNvGrpSpPr/>
        <p:nvPr/>
      </p:nvGrpSpPr>
      <p:grpSpPr>
        <a:xfrm>
          <a:off x="0" y="0"/>
          <a:ext cx="0" cy="0"/>
          <a:chOff x="0" y="0"/>
          <a:chExt cx="0" cy="0"/>
        </a:xfrm>
      </p:grpSpPr>
      <p:grpSp>
        <p:nvGrpSpPr>
          <p:cNvPr id="6" name="Group 5"/>
          <p:cNvGrpSpPr/>
          <p:nvPr/>
        </p:nvGrpSpPr>
        <p:grpSpPr>
          <a:xfrm>
            <a:off x="1030209" y="1966059"/>
            <a:ext cx="7310146" cy="1365741"/>
            <a:chOff x="1030209" y="1966059"/>
            <a:chExt cx="7310146" cy="1365741"/>
          </a:xfrm>
        </p:grpSpPr>
        <p:sp>
          <p:nvSpPr>
            <p:cNvPr id="390" name="Google Shape;390;p26"/>
            <p:cNvSpPr/>
            <p:nvPr/>
          </p:nvSpPr>
          <p:spPr>
            <a:xfrm>
              <a:off x="7543687" y="1966059"/>
              <a:ext cx="791564" cy="273716"/>
            </a:xfrm>
            <a:prstGeom prst="triangle">
              <a:avLst>
                <a:gd name="adj" fmla="val 0"/>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sp>
          <p:nvSpPr>
            <p:cNvPr id="391" name="Google Shape;391;p26"/>
            <p:cNvSpPr/>
            <p:nvPr/>
          </p:nvSpPr>
          <p:spPr>
            <a:xfrm flipH="1">
              <a:off x="1810683" y="2236326"/>
              <a:ext cx="5747142" cy="821744"/>
            </a:xfrm>
            <a:prstGeom prst="rect">
              <a:avLst/>
            </a:prstGeom>
            <a:solidFill>
              <a:schemeClr val="accent5"/>
            </a:solidFill>
            <a:ln>
              <a:noFill/>
            </a:ln>
          </p:spPr>
          <p:txBody>
            <a:bodyPr spcFirstLastPara="1" wrap="square" lIns="91425" tIns="91425" rIns="91425" bIns="91425" anchor="ctr" anchorCtr="0">
              <a:noAutofit/>
            </a:bodyPr>
            <a:lstStyle/>
            <a:p>
              <a:pPr algn="ctr"/>
              <a:r>
                <a:rPr lang="en-US" sz="1600" b="1">
                  <a:solidFill>
                    <a:srgbClr val="FFFF00"/>
                  </a:solidFill>
                </a:rPr>
                <a:t>Mạng máy tính bao gồm 3 thành phần là: máy tính, thiết bị mạng và phần mềm</a:t>
              </a:r>
            </a:p>
            <a:p>
              <a:pPr marL="0" lvl="0" indent="0" algn="l" rtl="0">
                <a:spcBef>
                  <a:spcPts val="0"/>
                </a:spcBef>
                <a:spcAft>
                  <a:spcPts val="0"/>
                </a:spcAft>
                <a:buNone/>
              </a:pPr>
              <a:endParaRPr>
                <a:latin typeface="Arvo"/>
                <a:ea typeface="Arvo"/>
                <a:cs typeface="Arvo"/>
                <a:sym typeface="Arvo"/>
              </a:endParaRPr>
            </a:p>
          </p:txBody>
        </p:sp>
        <p:sp>
          <p:nvSpPr>
            <p:cNvPr id="392" name="Google Shape;392;p26"/>
            <p:cNvSpPr/>
            <p:nvPr/>
          </p:nvSpPr>
          <p:spPr>
            <a:xfrm rot="10800000" flipH="1">
              <a:off x="7548791" y="2236329"/>
              <a:ext cx="791564" cy="821744"/>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sp>
          <p:nvSpPr>
            <p:cNvPr id="393" name="Google Shape;393;p26"/>
            <p:cNvSpPr/>
            <p:nvPr/>
          </p:nvSpPr>
          <p:spPr>
            <a:xfrm flipH="1">
              <a:off x="1030209" y="2236329"/>
              <a:ext cx="791564" cy="821744"/>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sp>
          <p:nvSpPr>
            <p:cNvPr id="394" name="Google Shape;394;p26"/>
            <p:cNvSpPr/>
            <p:nvPr/>
          </p:nvSpPr>
          <p:spPr>
            <a:xfrm rot="10800000">
              <a:off x="1030212" y="3058084"/>
              <a:ext cx="791564" cy="273716"/>
            </a:xfrm>
            <a:prstGeom prst="triangle">
              <a:avLst>
                <a:gd name="adj" fmla="val 0"/>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grpSp>
        <p:nvGrpSpPr>
          <p:cNvPr id="8" name="Group 7"/>
          <p:cNvGrpSpPr/>
          <p:nvPr/>
        </p:nvGrpSpPr>
        <p:grpSpPr>
          <a:xfrm>
            <a:off x="1056003" y="3200338"/>
            <a:ext cx="7305042" cy="1543922"/>
            <a:chOff x="1056003" y="3200338"/>
            <a:chExt cx="7305042" cy="1543922"/>
          </a:xfrm>
        </p:grpSpPr>
        <p:sp>
          <p:nvSpPr>
            <p:cNvPr id="396" name="Google Shape;396;p26"/>
            <p:cNvSpPr/>
            <p:nvPr/>
          </p:nvSpPr>
          <p:spPr>
            <a:xfrm>
              <a:off x="7564933" y="3200338"/>
              <a:ext cx="791011" cy="222418"/>
            </a:xfrm>
            <a:prstGeom prst="triangle">
              <a:avLst>
                <a:gd name="adj" fmla="val 0"/>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nvGrpSpPr>
            <p:cNvPr id="7" name="Group 6"/>
            <p:cNvGrpSpPr/>
            <p:nvPr/>
          </p:nvGrpSpPr>
          <p:grpSpPr>
            <a:xfrm>
              <a:off x="1056003" y="3418582"/>
              <a:ext cx="7305042" cy="1325678"/>
              <a:chOff x="1056003" y="3418582"/>
              <a:chExt cx="7305042" cy="1325678"/>
            </a:xfrm>
          </p:grpSpPr>
          <p:sp>
            <p:nvSpPr>
              <p:cNvPr id="397" name="Google Shape;397;p26"/>
              <p:cNvSpPr/>
              <p:nvPr/>
            </p:nvSpPr>
            <p:spPr>
              <a:xfrm flipH="1">
                <a:off x="1835932" y="3418582"/>
                <a:ext cx="5743130" cy="994426"/>
              </a:xfrm>
              <a:prstGeom prst="rect">
                <a:avLst/>
              </a:prstGeom>
              <a:solidFill>
                <a:schemeClr val="accent5"/>
              </a:solidFill>
              <a:ln>
                <a:noFill/>
              </a:ln>
            </p:spPr>
            <p:txBody>
              <a:bodyPr spcFirstLastPara="1" wrap="square" lIns="91425" tIns="91425" rIns="91425" bIns="91425" anchor="ctr" anchorCtr="0">
                <a:noAutofit/>
              </a:bodyPr>
              <a:lstStyle/>
              <a:p>
                <a:pPr lvl="0" algn="ctr"/>
                <a:r>
                  <a:rPr lang="en-US" sz="1600" b="1">
                    <a:solidFill>
                      <a:srgbClr val="FFFF00"/>
                    </a:solidFill>
                  </a:rPr>
                  <a:t>Internet là mạng máy tính lớn nhất thế giới, không thuộc quyền sở hữu của tổ chức hay cá nhân nào. Internet cung cấp cho con người rất nhiều tiện ích khác nhau.</a:t>
                </a:r>
                <a:endParaRPr sz="1600" b="1">
                  <a:latin typeface="Arvo"/>
                  <a:ea typeface="Arvo"/>
                  <a:cs typeface="Arvo"/>
                  <a:sym typeface="Arvo"/>
                </a:endParaRPr>
              </a:p>
            </p:txBody>
          </p:sp>
          <p:sp>
            <p:nvSpPr>
              <p:cNvPr id="398" name="Google Shape;398;p26"/>
              <p:cNvSpPr/>
              <p:nvPr/>
            </p:nvSpPr>
            <p:spPr>
              <a:xfrm rot="10800000" flipH="1">
                <a:off x="7570034" y="3418585"/>
                <a:ext cx="791011" cy="994426"/>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sp>
            <p:nvSpPr>
              <p:cNvPr id="399" name="Google Shape;399;p26"/>
              <p:cNvSpPr/>
              <p:nvPr/>
            </p:nvSpPr>
            <p:spPr>
              <a:xfrm flipH="1">
                <a:off x="1056003" y="3418585"/>
                <a:ext cx="791011" cy="994426"/>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sp>
            <p:nvSpPr>
              <p:cNvPr id="400" name="Google Shape;400;p26"/>
              <p:cNvSpPr/>
              <p:nvPr/>
            </p:nvSpPr>
            <p:spPr>
              <a:xfrm rot="10800000">
                <a:off x="1056006" y="4413025"/>
                <a:ext cx="791011" cy="331235"/>
              </a:xfrm>
              <a:prstGeom prst="triangle">
                <a:avLst>
                  <a:gd name="adj" fmla="val 0"/>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grpSp>
      <p:grpSp>
        <p:nvGrpSpPr>
          <p:cNvPr id="401" name="Google Shape;401;p26"/>
          <p:cNvGrpSpPr/>
          <p:nvPr/>
        </p:nvGrpSpPr>
        <p:grpSpPr>
          <a:xfrm>
            <a:off x="1084988" y="585588"/>
            <a:ext cx="7239000" cy="1600248"/>
            <a:chOff x="-1535283" y="1287960"/>
            <a:chExt cx="11486579" cy="2067200"/>
          </a:xfrm>
        </p:grpSpPr>
        <p:sp>
          <p:nvSpPr>
            <p:cNvPr id="402" name="Google Shape;402;p26"/>
            <p:cNvSpPr/>
            <p:nvPr/>
          </p:nvSpPr>
          <p:spPr>
            <a:xfrm>
              <a:off x="8699476" y="1287960"/>
              <a:ext cx="1243800" cy="414300"/>
            </a:xfrm>
            <a:prstGeom prst="triangle">
              <a:avLst>
                <a:gd name="adj" fmla="val 0"/>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sp>
          <p:nvSpPr>
            <p:cNvPr id="403" name="Google Shape;403;p26"/>
            <p:cNvSpPr/>
            <p:nvPr/>
          </p:nvSpPr>
          <p:spPr>
            <a:xfrm flipH="1">
              <a:off x="-308909" y="1697039"/>
              <a:ext cx="9030601" cy="1243800"/>
            </a:xfrm>
            <a:prstGeom prst="rect">
              <a:avLst/>
            </a:prstGeom>
            <a:solidFill>
              <a:schemeClr val="accent5"/>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1600" b="1" smtClean="0">
                  <a:solidFill>
                    <a:srgbClr val="FFFF00"/>
                  </a:solidFill>
                  <a:latin typeface="+mj-lt"/>
                  <a:ea typeface="Arvo"/>
                  <a:cs typeface="Arvo"/>
                  <a:sym typeface="Arvo"/>
                </a:rPr>
                <a:t>Mạng máy tính là một nhóm máy tính và thiết bị được kết nối để truyền tin cho nhau, giúp người dùng chia sẻ tài nguyên bao gồm thông tin và các thiết bị.</a:t>
              </a:r>
              <a:endParaRPr sz="1600" b="1">
                <a:solidFill>
                  <a:srgbClr val="FFFF00"/>
                </a:solidFill>
                <a:latin typeface="+mj-lt"/>
                <a:ea typeface="Arvo"/>
                <a:cs typeface="Arvo"/>
                <a:sym typeface="Arvo"/>
              </a:endParaRPr>
            </a:p>
          </p:txBody>
        </p:sp>
        <p:sp>
          <p:nvSpPr>
            <p:cNvPr id="404" name="Google Shape;404;p26"/>
            <p:cNvSpPr/>
            <p:nvPr/>
          </p:nvSpPr>
          <p:spPr>
            <a:xfrm rot="10800000" flipH="1">
              <a:off x="8707496" y="1697043"/>
              <a:ext cx="1243800" cy="12438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sp>
          <p:nvSpPr>
            <p:cNvPr id="405" name="Google Shape;405;p26"/>
            <p:cNvSpPr/>
            <p:nvPr/>
          </p:nvSpPr>
          <p:spPr>
            <a:xfrm flipH="1">
              <a:off x="-1535283" y="1697043"/>
              <a:ext cx="1243800" cy="12438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sp>
          <p:nvSpPr>
            <p:cNvPr id="406" name="Google Shape;406;p26"/>
            <p:cNvSpPr/>
            <p:nvPr/>
          </p:nvSpPr>
          <p:spPr>
            <a:xfrm rot="10800000">
              <a:off x="-1535278" y="2940860"/>
              <a:ext cx="1243800" cy="414300"/>
            </a:xfrm>
            <a:prstGeom prst="triangle">
              <a:avLst>
                <a:gd name="adj" fmla="val 0"/>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sp>
        <p:nvSpPr>
          <p:cNvPr id="413" name="Google Shape;413;p26"/>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13</a:t>
            </a:fld>
            <a:endParaRPr/>
          </a:p>
        </p:txBody>
      </p:sp>
      <p:sp>
        <p:nvSpPr>
          <p:cNvPr id="2" name="TextBox 1"/>
          <p:cNvSpPr txBox="1"/>
          <p:nvPr/>
        </p:nvSpPr>
        <p:spPr>
          <a:xfrm>
            <a:off x="2596182" y="344839"/>
            <a:ext cx="4176143" cy="400110"/>
          </a:xfrm>
          <a:prstGeom prst="rect">
            <a:avLst/>
          </a:prstGeom>
          <a:noFill/>
        </p:spPr>
        <p:txBody>
          <a:bodyPr wrap="none" rtlCol="0">
            <a:spAutoFit/>
          </a:bodyPr>
          <a:lstStyle/>
          <a:p>
            <a:r>
              <a:rPr lang="en-US" sz="2000" b="1" smtClean="0">
                <a:solidFill>
                  <a:srgbClr val="002060"/>
                </a:solidFill>
              </a:rPr>
              <a:t>TỔNG KẾT NỘI DUNG CHỦ ĐỀ B</a:t>
            </a:r>
            <a:endParaRPr lang="en-US" sz="2000" b="1">
              <a:solidFill>
                <a:srgbClr val="002060"/>
              </a:solidFill>
            </a:endParaRPr>
          </a:p>
        </p:txBody>
      </p:sp>
      <p:sp>
        <p:nvSpPr>
          <p:cNvPr id="3" name="Left Brace 2"/>
          <p:cNvSpPr/>
          <p:nvPr/>
        </p:nvSpPr>
        <p:spPr>
          <a:xfrm>
            <a:off x="685800" y="906303"/>
            <a:ext cx="304800" cy="3814962"/>
          </a:xfrm>
          <a:prstGeom prst="leftBrace">
            <a:avLst/>
          </a:prstGeom>
          <a:solidFill>
            <a:schemeClr val="accent5">
              <a:lumMod val="60000"/>
              <a:lumOff val="40000"/>
            </a:schemeClr>
          </a:solidFill>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719532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401"/>
                                        </p:tgtEl>
                                        <p:attrNameLst>
                                          <p:attrName>style.visibility</p:attrName>
                                        </p:attrNameLst>
                                      </p:cBhvr>
                                      <p:to>
                                        <p:strVal val="visible"/>
                                      </p:to>
                                    </p:set>
                                    <p:animEffect transition="in" filter="barn(inVertical)">
                                      <p:cBhvr>
                                        <p:cTn id="18" dur="500"/>
                                        <p:tgtEl>
                                          <p:spTgt spid="401"/>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barn(inVertical)">
                                      <p:cBhvr>
                                        <p:cTn id="23" dur="5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barn(inVertical)">
                                      <p:cBhvr>
                                        <p:cTn id="2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17"/>
        <p:cNvGrpSpPr/>
        <p:nvPr/>
      </p:nvGrpSpPr>
      <p:grpSpPr>
        <a:xfrm>
          <a:off x="0" y="0"/>
          <a:ext cx="0" cy="0"/>
          <a:chOff x="0" y="0"/>
          <a:chExt cx="0" cy="0"/>
        </a:xfrm>
      </p:grpSpPr>
      <p:sp>
        <p:nvSpPr>
          <p:cNvPr id="418" name="Google Shape;418;p27"/>
          <p:cNvSpPr txBox="1">
            <a:spLocks noGrp="1"/>
          </p:cNvSpPr>
          <p:nvPr>
            <p:ph type="title"/>
          </p:nvPr>
        </p:nvSpPr>
        <p:spPr>
          <a:xfrm>
            <a:off x="836024" y="511112"/>
            <a:ext cx="5258400" cy="766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800" smtClean="0">
                <a:latin typeface="+mj-lt"/>
              </a:rPr>
              <a:t>HƯỚNG DẪN VỀ </a:t>
            </a:r>
            <a:r>
              <a:rPr lang="en" sz="2800" smtClean="0">
                <a:latin typeface="+mj-lt"/>
              </a:rPr>
              <a:t>NHÀ</a:t>
            </a:r>
            <a:endParaRPr sz="2800">
              <a:latin typeface="+mj-lt"/>
            </a:endParaRPr>
          </a:p>
        </p:txBody>
      </p:sp>
      <p:sp>
        <p:nvSpPr>
          <p:cNvPr id="419" name="Google Shape;419;p27"/>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14</a:t>
            </a:fld>
            <a:endParaRPr/>
          </a:p>
        </p:txBody>
      </p:sp>
      <p:grpSp>
        <p:nvGrpSpPr>
          <p:cNvPr id="420" name="Google Shape;420;p27"/>
          <p:cNvGrpSpPr/>
          <p:nvPr/>
        </p:nvGrpSpPr>
        <p:grpSpPr>
          <a:xfrm>
            <a:off x="403089" y="1733550"/>
            <a:ext cx="3102111" cy="2514600"/>
            <a:chOff x="185742" y="1697030"/>
            <a:chExt cx="5165698" cy="1658130"/>
          </a:xfrm>
        </p:grpSpPr>
        <p:sp>
          <p:nvSpPr>
            <p:cNvPr id="421" name="Google Shape;421;p27"/>
            <p:cNvSpPr/>
            <p:nvPr/>
          </p:nvSpPr>
          <p:spPr>
            <a:xfrm flipH="1">
              <a:off x="1426313" y="1697030"/>
              <a:ext cx="2693399" cy="1243801"/>
            </a:xfrm>
            <a:prstGeom prst="rect">
              <a:avLst/>
            </a:prstGeom>
            <a:solidFill>
              <a:srgbClr val="C7D3E6"/>
            </a:solidFill>
            <a:ln>
              <a:noFill/>
            </a:ln>
          </p:spPr>
          <p:txBody>
            <a:bodyPr spcFirstLastPara="1" wrap="square" lIns="91425" tIns="91425" rIns="91425" bIns="91425" anchor="ctr" anchorCtr="0">
              <a:noAutofit/>
            </a:bodyPr>
            <a:lstStyle/>
            <a:p>
              <a:pPr algn="ctr">
                <a:lnSpc>
                  <a:spcPct val="150000"/>
                </a:lnSpc>
              </a:pPr>
              <a:r>
                <a:rPr lang="en-GB" sz="2000" b="1" smtClean="0">
                  <a:solidFill>
                    <a:schemeClr val="tx1">
                      <a:lumMod val="50000"/>
                    </a:schemeClr>
                  </a:solidFill>
                  <a:latin typeface="Arial" panose="020B0604020202020204" pitchFamily="34" charset="0"/>
                  <a:cs typeface="Arial" panose="020B0604020202020204" pitchFamily="34" charset="0"/>
                </a:rPr>
                <a:t>1. Ôn </a:t>
              </a:r>
              <a:r>
                <a:rPr lang="en-GB" sz="2000" b="1">
                  <a:solidFill>
                    <a:schemeClr val="tx1">
                      <a:lumMod val="50000"/>
                    </a:schemeClr>
                  </a:solidFill>
                  <a:latin typeface="Arial" panose="020B0604020202020204" pitchFamily="34" charset="0"/>
                  <a:cs typeface="Arial" panose="020B0604020202020204" pitchFamily="34" charset="0"/>
                </a:rPr>
                <a:t>lại </a:t>
              </a:r>
              <a:r>
                <a:rPr lang="en-GB" sz="2000" b="1" smtClean="0">
                  <a:solidFill>
                    <a:schemeClr val="tx1">
                      <a:lumMod val="50000"/>
                    </a:schemeClr>
                  </a:solidFill>
                  <a:latin typeface="Arial" panose="020B0604020202020204" pitchFamily="34" charset="0"/>
                  <a:cs typeface="Arial" panose="020B0604020202020204" pitchFamily="34" charset="0"/>
                </a:rPr>
                <a:t>kiến </a:t>
              </a:r>
              <a:r>
                <a:rPr lang="en-GB" sz="2000" b="1">
                  <a:solidFill>
                    <a:schemeClr val="tx1">
                      <a:lumMod val="50000"/>
                    </a:schemeClr>
                  </a:solidFill>
                  <a:latin typeface="Arial" panose="020B0604020202020204" pitchFamily="34" charset="0"/>
                  <a:cs typeface="Arial" panose="020B0604020202020204" pitchFamily="34" charset="0"/>
                </a:rPr>
                <a:t>thức đã </a:t>
              </a:r>
              <a:r>
                <a:rPr lang="en-GB" sz="2000" b="1" smtClean="0">
                  <a:solidFill>
                    <a:schemeClr val="tx1">
                      <a:lumMod val="50000"/>
                    </a:schemeClr>
                  </a:solidFill>
                  <a:latin typeface="Arial" panose="020B0604020202020204" pitchFamily="34" charset="0"/>
                  <a:cs typeface="Arial" panose="020B0604020202020204" pitchFamily="34" charset="0"/>
                </a:rPr>
                <a:t>học chủ đề B</a:t>
              </a:r>
              <a:endParaRPr lang="en-GB" sz="2000" b="1">
                <a:solidFill>
                  <a:schemeClr val="tx1">
                    <a:lumMod val="50000"/>
                  </a:schemeClr>
                </a:solidFill>
                <a:latin typeface="Arial" panose="020B0604020202020204" pitchFamily="34" charset="0"/>
                <a:cs typeface="Arial" panose="020B0604020202020204" pitchFamily="34" charset="0"/>
              </a:endParaRPr>
            </a:p>
          </p:txBody>
        </p:sp>
        <p:sp>
          <p:nvSpPr>
            <p:cNvPr id="422" name="Google Shape;422;p27"/>
            <p:cNvSpPr/>
            <p:nvPr/>
          </p:nvSpPr>
          <p:spPr>
            <a:xfrm rot="10800000" flipH="1">
              <a:off x="4107640" y="1697043"/>
              <a:ext cx="1243800" cy="1243800"/>
            </a:xfrm>
            <a:prstGeom prst="rtTriangle">
              <a:avLst/>
            </a:prstGeom>
            <a:solidFill>
              <a:srgbClr val="C7D3E6"/>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2400">
                <a:solidFill>
                  <a:srgbClr val="263248"/>
                </a:solidFill>
                <a:latin typeface="Roboto Condensed"/>
                <a:ea typeface="Roboto Condensed"/>
                <a:cs typeface="Roboto Condensed"/>
                <a:sym typeface="Roboto Condensed"/>
              </a:endParaRPr>
            </a:p>
          </p:txBody>
        </p:sp>
        <p:sp>
          <p:nvSpPr>
            <p:cNvPr id="423" name="Google Shape;423;p27"/>
            <p:cNvSpPr/>
            <p:nvPr/>
          </p:nvSpPr>
          <p:spPr>
            <a:xfrm flipH="1">
              <a:off x="185742" y="1697043"/>
              <a:ext cx="1243800" cy="1243800"/>
            </a:xfrm>
            <a:prstGeom prst="rtTriangle">
              <a:avLst/>
            </a:prstGeom>
            <a:solidFill>
              <a:srgbClr val="C7D3E6"/>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2400">
                <a:solidFill>
                  <a:srgbClr val="263248"/>
                </a:solidFill>
                <a:latin typeface="Roboto Condensed"/>
                <a:ea typeface="Roboto Condensed"/>
                <a:cs typeface="Roboto Condensed"/>
                <a:sym typeface="Roboto Condensed"/>
              </a:endParaRPr>
            </a:p>
          </p:txBody>
        </p:sp>
        <p:sp>
          <p:nvSpPr>
            <p:cNvPr id="424" name="Google Shape;424;p27"/>
            <p:cNvSpPr/>
            <p:nvPr/>
          </p:nvSpPr>
          <p:spPr>
            <a:xfrm rot="10800000">
              <a:off x="185748" y="2940860"/>
              <a:ext cx="1243800" cy="414300"/>
            </a:xfrm>
            <a:prstGeom prst="triangle">
              <a:avLst>
                <a:gd name="adj" fmla="val 0"/>
              </a:avLst>
            </a:prstGeom>
            <a:solidFill>
              <a:srgbClr val="92A8C8"/>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2400">
                <a:solidFill>
                  <a:srgbClr val="263248"/>
                </a:solidFill>
                <a:latin typeface="Roboto Condensed"/>
                <a:ea typeface="Roboto Condensed"/>
                <a:cs typeface="Roboto Condensed"/>
                <a:sym typeface="Roboto Condensed"/>
              </a:endParaRPr>
            </a:p>
          </p:txBody>
        </p:sp>
      </p:grpSp>
      <p:grpSp>
        <p:nvGrpSpPr>
          <p:cNvPr id="425" name="Google Shape;425;p27"/>
          <p:cNvGrpSpPr/>
          <p:nvPr/>
        </p:nvGrpSpPr>
        <p:grpSpPr>
          <a:xfrm>
            <a:off x="2666999" y="1733571"/>
            <a:ext cx="3142187" cy="2514580"/>
            <a:chOff x="185742" y="1673787"/>
            <a:chExt cx="5519805" cy="1681373"/>
          </a:xfrm>
        </p:grpSpPr>
        <p:sp>
          <p:nvSpPr>
            <p:cNvPr id="426" name="Google Shape;426;p27"/>
            <p:cNvSpPr/>
            <p:nvPr/>
          </p:nvSpPr>
          <p:spPr>
            <a:xfrm flipH="1">
              <a:off x="1426308" y="1673787"/>
              <a:ext cx="3035439" cy="1243801"/>
            </a:xfrm>
            <a:prstGeom prst="rect">
              <a:avLst/>
            </a:prstGeom>
            <a:solidFill>
              <a:srgbClr val="92A8C8"/>
            </a:solidFill>
            <a:ln>
              <a:noFill/>
            </a:ln>
          </p:spPr>
          <p:txBody>
            <a:bodyPr spcFirstLastPara="1" wrap="square" lIns="91425" tIns="91425" rIns="91425" bIns="91425" anchor="ctr" anchorCtr="0">
              <a:noAutofit/>
            </a:bodyPr>
            <a:lstStyle/>
            <a:p>
              <a:pPr marL="0" lvl="0" indent="0" algn="ctr" rtl="0">
                <a:lnSpc>
                  <a:spcPct val="150000"/>
                </a:lnSpc>
                <a:spcBef>
                  <a:spcPts val="0"/>
                </a:spcBef>
                <a:spcAft>
                  <a:spcPts val="0"/>
                </a:spcAft>
                <a:buNone/>
              </a:pPr>
              <a:r>
                <a:rPr lang="en-US" sz="2000" b="1" smtClean="0">
                  <a:solidFill>
                    <a:srgbClr val="002060"/>
                  </a:solidFill>
                  <a:latin typeface="+mj-lt"/>
                  <a:ea typeface="Roboto Condensed"/>
                  <a:cs typeface="Roboto Condensed"/>
                  <a:sym typeface="Roboto Condensed"/>
                </a:rPr>
                <a:t>2. Luyện tập lại kiến thức thực hành</a:t>
              </a:r>
              <a:endParaRPr sz="2000" b="1">
                <a:solidFill>
                  <a:srgbClr val="002060"/>
                </a:solidFill>
                <a:latin typeface="+mj-lt"/>
                <a:ea typeface="Roboto Condensed"/>
                <a:cs typeface="Roboto Condensed"/>
                <a:sym typeface="Roboto Condensed"/>
              </a:endParaRPr>
            </a:p>
          </p:txBody>
        </p:sp>
        <p:sp>
          <p:nvSpPr>
            <p:cNvPr id="427" name="Google Shape;427;p27"/>
            <p:cNvSpPr/>
            <p:nvPr/>
          </p:nvSpPr>
          <p:spPr>
            <a:xfrm rot="10800000" flipH="1">
              <a:off x="4461747" y="1673788"/>
              <a:ext cx="1243800" cy="1243800"/>
            </a:xfrm>
            <a:prstGeom prst="rtTriangle">
              <a:avLst/>
            </a:prstGeom>
            <a:solidFill>
              <a:srgbClr val="92A8C8"/>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2400">
                <a:solidFill>
                  <a:srgbClr val="263248"/>
                </a:solidFill>
                <a:latin typeface="Roboto Condensed"/>
                <a:ea typeface="Roboto Condensed"/>
                <a:cs typeface="Roboto Condensed"/>
                <a:sym typeface="Roboto Condensed"/>
              </a:endParaRPr>
            </a:p>
          </p:txBody>
        </p:sp>
        <p:sp>
          <p:nvSpPr>
            <p:cNvPr id="428" name="Google Shape;428;p27"/>
            <p:cNvSpPr/>
            <p:nvPr/>
          </p:nvSpPr>
          <p:spPr>
            <a:xfrm flipH="1">
              <a:off x="185742" y="1697043"/>
              <a:ext cx="1243800" cy="1243800"/>
            </a:xfrm>
            <a:prstGeom prst="rtTriangle">
              <a:avLst/>
            </a:prstGeom>
            <a:solidFill>
              <a:srgbClr val="92A8C8"/>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2400">
                <a:solidFill>
                  <a:srgbClr val="263248"/>
                </a:solidFill>
                <a:latin typeface="Roboto Condensed"/>
                <a:ea typeface="Roboto Condensed"/>
                <a:cs typeface="Roboto Condensed"/>
                <a:sym typeface="Roboto Condensed"/>
              </a:endParaRPr>
            </a:p>
          </p:txBody>
        </p:sp>
        <p:sp>
          <p:nvSpPr>
            <p:cNvPr id="429" name="Google Shape;429;p27"/>
            <p:cNvSpPr/>
            <p:nvPr/>
          </p:nvSpPr>
          <p:spPr>
            <a:xfrm rot="10800000">
              <a:off x="185748" y="2940860"/>
              <a:ext cx="1243800" cy="414300"/>
            </a:xfrm>
            <a:prstGeom prst="triangle">
              <a:avLst>
                <a:gd name="adj" fmla="val 0"/>
              </a:avLst>
            </a:prstGeom>
            <a:solidFill>
              <a:srgbClr val="3F5378"/>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2400">
                <a:solidFill>
                  <a:srgbClr val="263248"/>
                </a:solidFill>
                <a:latin typeface="Roboto Condensed"/>
                <a:ea typeface="Roboto Condensed"/>
                <a:cs typeface="Roboto Condensed"/>
                <a:sym typeface="Roboto Condensed"/>
              </a:endParaRPr>
            </a:p>
          </p:txBody>
        </p:sp>
      </p:grpSp>
      <p:grpSp>
        <p:nvGrpSpPr>
          <p:cNvPr id="430" name="Google Shape;430;p27"/>
          <p:cNvGrpSpPr/>
          <p:nvPr/>
        </p:nvGrpSpPr>
        <p:grpSpPr>
          <a:xfrm>
            <a:off x="5105400" y="1733550"/>
            <a:ext cx="3079737" cy="2514599"/>
            <a:chOff x="185742" y="1697030"/>
            <a:chExt cx="5442834" cy="1658130"/>
          </a:xfrm>
        </p:grpSpPr>
        <p:sp>
          <p:nvSpPr>
            <p:cNvPr id="431" name="Google Shape;431;p27"/>
            <p:cNvSpPr/>
            <p:nvPr/>
          </p:nvSpPr>
          <p:spPr>
            <a:xfrm flipH="1">
              <a:off x="1429543" y="1697030"/>
              <a:ext cx="2955234" cy="1243801"/>
            </a:xfrm>
            <a:prstGeom prst="rect">
              <a:avLst/>
            </a:prstGeom>
            <a:solidFill>
              <a:srgbClr val="3F5378"/>
            </a:solidFill>
            <a:ln>
              <a:noFill/>
            </a:ln>
          </p:spPr>
          <p:txBody>
            <a:bodyPr spcFirstLastPara="1" wrap="square" lIns="91425" tIns="91425" rIns="91425" bIns="91425" anchor="ctr" anchorCtr="0">
              <a:noAutofit/>
            </a:bodyPr>
            <a:lstStyle/>
            <a:p>
              <a:pPr marL="0" lvl="0" indent="0" algn="ctr" rtl="0">
                <a:lnSpc>
                  <a:spcPct val="150000"/>
                </a:lnSpc>
                <a:spcBef>
                  <a:spcPts val="0"/>
                </a:spcBef>
                <a:spcAft>
                  <a:spcPts val="0"/>
                </a:spcAft>
                <a:buNone/>
              </a:pPr>
              <a:r>
                <a:rPr lang="en-US" sz="2000" b="1" smtClean="0">
                  <a:solidFill>
                    <a:schemeClr val="accent3">
                      <a:lumMod val="20000"/>
                      <a:lumOff val="80000"/>
                    </a:schemeClr>
                  </a:solidFill>
                  <a:latin typeface="+mj-lt"/>
                  <a:ea typeface="Roboto Condensed"/>
                  <a:cs typeface="Roboto Condensed"/>
                  <a:sym typeface="Roboto Condensed"/>
                </a:rPr>
                <a:t>3. Xem trước nội dung bài 1 </a:t>
              </a:r>
              <a:r>
                <a:rPr lang="en-US" sz="2000" b="1" smtClean="0">
                  <a:solidFill>
                    <a:schemeClr val="accent3">
                      <a:lumMod val="20000"/>
                      <a:lumOff val="80000"/>
                    </a:schemeClr>
                  </a:solidFill>
                  <a:latin typeface="+mj-lt"/>
                  <a:ea typeface="Roboto Condensed"/>
                  <a:cs typeface="Roboto Condensed"/>
                  <a:sym typeface="Roboto Condensed"/>
                </a:rPr>
                <a:t>chủ đề C</a:t>
              </a:r>
              <a:endParaRPr sz="2000" b="1">
                <a:solidFill>
                  <a:schemeClr val="accent3">
                    <a:lumMod val="20000"/>
                    <a:lumOff val="80000"/>
                  </a:schemeClr>
                </a:solidFill>
                <a:latin typeface="+mj-lt"/>
                <a:ea typeface="Roboto Condensed"/>
                <a:cs typeface="Roboto Condensed"/>
                <a:sym typeface="Roboto Condensed"/>
              </a:endParaRPr>
            </a:p>
          </p:txBody>
        </p:sp>
        <p:sp>
          <p:nvSpPr>
            <p:cNvPr id="432" name="Google Shape;432;p27"/>
            <p:cNvSpPr/>
            <p:nvPr/>
          </p:nvSpPr>
          <p:spPr>
            <a:xfrm rot="10800000" flipH="1">
              <a:off x="4384776" y="1698134"/>
              <a:ext cx="1243800" cy="1243800"/>
            </a:xfrm>
            <a:prstGeom prst="rtTriangle">
              <a:avLst/>
            </a:prstGeom>
            <a:solidFill>
              <a:srgbClr val="3F5378"/>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2400">
                <a:solidFill>
                  <a:srgbClr val="FFFFFF"/>
                </a:solidFill>
                <a:latin typeface="Roboto Condensed"/>
                <a:ea typeface="Roboto Condensed"/>
                <a:cs typeface="Roboto Condensed"/>
                <a:sym typeface="Roboto Condensed"/>
              </a:endParaRPr>
            </a:p>
          </p:txBody>
        </p:sp>
        <p:sp>
          <p:nvSpPr>
            <p:cNvPr id="433" name="Google Shape;433;p27"/>
            <p:cNvSpPr/>
            <p:nvPr/>
          </p:nvSpPr>
          <p:spPr>
            <a:xfrm flipH="1">
              <a:off x="185742" y="1697043"/>
              <a:ext cx="1243800" cy="1243800"/>
            </a:xfrm>
            <a:prstGeom prst="rtTriangle">
              <a:avLst/>
            </a:prstGeom>
            <a:solidFill>
              <a:srgbClr val="3F5378"/>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2400">
                <a:solidFill>
                  <a:srgbClr val="FFFFFF"/>
                </a:solidFill>
                <a:latin typeface="Roboto Condensed"/>
                <a:ea typeface="Roboto Condensed"/>
                <a:cs typeface="Roboto Condensed"/>
                <a:sym typeface="Roboto Condensed"/>
              </a:endParaRPr>
            </a:p>
          </p:txBody>
        </p:sp>
        <p:sp>
          <p:nvSpPr>
            <p:cNvPr id="434" name="Google Shape;434;p27"/>
            <p:cNvSpPr/>
            <p:nvPr/>
          </p:nvSpPr>
          <p:spPr>
            <a:xfrm rot="10800000">
              <a:off x="185748" y="2940860"/>
              <a:ext cx="1243800" cy="414300"/>
            </a:xfrm>
            <a:prstGeom prst="triangle">
              <a:avLst>
                <a:gd name="adj" fmla="val 0"/>
              </a:avLst>
            </a:prstGeom>
            <a:solidFill>
              <a:srgbClr val="263248"/>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2400">
                <a:solidFill>
                  <a:srgbClr val="FFFFFF"/>
                </a:solidFill>
                <a:latin typeface="Roboto Condensed"/>
                <a:ea typeface="Roboto Condensed"/>
                <a:cs typeface="Roboto Condensed"/>
                <a:sym typeface="Roboto Condensed"/>
              </a:endParaRPr>
            </a:p>
          </p:txBody>
        </p:sp>
      </p:grpSp>
      <p:grpSp>
        <p:nvGrpSpPr>
          <p:cNvPr id="435" name="Google Shape;435;p27"/>
          <p:cNvGrpSpPr/>
          <p:nvPr/>
        </p:nvGrpSpPr>
        <p:grpSpPr>
          <a:xfrm>
            <a:off x="270943" y="629920"/>
            <a:ext cx="392063" cy="291505"/>
            <a:chOff x="5247525" y="3007275"/>
            <a:chExt cx="517575" cy="384825"/>
          </a:xfrm>
        </p:grpSpPr>
        <p:sp>
          <p:nvSpPr>
            <p:cNvPr id="436" name="Google Shape;436;p27"/>
            <p:cNvSpPr/>
            <p:nvPr/>
          </p:nvSpPr>
          <p:spPr>
            <a:xfrm>
              <a:off x="5247525" y="3007275"/>
              <a:ext cx="348900" cy="348900"/>
            </a:xfrm>
            <a:custGeom>
              <a:avLst/>
              <a:gdLst/>
              <a:ahLst/>
              <a:cxnLst/>
              <a:rect l="l" t="t" r="r" b="b"/>
              <a:pathLst>
                <a:path w="13956" h="13956" fill="none" extrusionOk="0">
                  <a:moveTo>
                    <a:pt x="13323" y="5772"/>
                  </a:moveTo>
                  <a:lnTo>
                    <a:pt x="11861" y="5626"/>
                  </a:lnTo>
                  <a:lnTo>
                    <a:pt x="11861" y="5626"/>
                  </a:lnTo>
                  <a:lnTo>
                    <a:pt x="11788" y="5334"/>
                  </a:lnTo>
                  <a:lnTo>
                    <a:pt x="11667" y="5042"/>
                  </a:lnTo>
                  <a:lnTo>
                    <a:pt x="11545" y="4750"/>
                  </a:lnTo>
                  <a:lnTo>
                    <a:pt x="11399" y="4482"/>
                  </a:lnTo>
                  <a:lnTo>
                    <a:pt x="12300" y="3337"/>
                  </a:lnTo>
                  <a:lnTo>
                    <a:pt x="12300" y="3337"/>
                  </a:lnTo>
                  <a:lnTo>
                    <a:pt x="12373" y="3240"/>
                  </a:lnTo>
                  <a:lnTo>
                    <a:pt x="12422" y="3118"/>
                  </a:lnTo>
                  <a:lnTo>
                    <a:pt x="12446" y="2996"/>
                  </a:lnTo>
                  <a:lnTo>
                    <a:pt x="12446" y="2850"/>
                  </a:lnTo>
                  <a:lnTo>
                    <a:pt x="12422" y="2728"/>
                  </a:lnTo>
                  <a:lnTo>
                    <a:pt x="12397" y="2606"/>
                  </a:lnTo>
                  <a:lnTo>
                    <a:pt x="12324" y="2485"/>
                  </a:lnTo>
                  <a:lnTo>
                    <a:pt x="12251" y="2387"/>
                  </a:lnTo>
                  <a:lnTo>
                    <a:pt x="11569" y="1705"/>
                  </a:lnTo>
                  <a:lnTo>
                    <a:pt x="11569" y="1705"/>
                  </a:lnTo>
                  <a:lnTo>
                    <a:pt x="11472" y="1632"/>
                  </a:lnTo>
                  <a:lnTo>
                    <a:pt x="11350" y="1559"/>
                  </a:lnTo>
                  <a:lnTo>
                    <a:pt x="11228" y="1510"/>
                  </a:lnTo>
                  <a:lnTo>
                    <a:pt x="11106" y="1510"/>
                  </a:lnTo>
                  <a:lnTo>
                    <a:pt x="10960" y="1510"/>
                  </a:lnTo>
                  <a:lnTo>
                    <a:pt x="10838" y="1535"/>
                  </a:lnTo>
                  <a:lnTo>
                    <a:pt x="10717" y="1583"/>
                  </a:lnTo>
                  <a:lnTo>
                    <a:pt x="10619" y="1656"/>
                  </a:lnTo>
                  <a:lnTo>
                    <a:pt x="9475" y="2558"/>
                  </a:lnTo>
                  <a:lnTo>
                    <a:pt x="9475" y="2558"/>
                  </a:lnTo>
                  <a:lnTo>
                    <a:pt x="9207" y="2411"/>
                  </a:lnTo>
                  <a:lnTo>
                    <a:pt x="8914" y="2290"/>
                  </a:lnTo>
                  <a:lnTo>
                    <a:pt x="8622" y="2168"/>
                  </a:lnTo>
                  <a:lnTo>
                    <a:pt x="8330" y="2070"/>
                  </a:lnTo>
                  <a:lnTo>
                    <a:pt x="8159" y="634"/>
                  </a:lnTo>
                  <a:lnTo>
                    <a:pt x="8159" y="634"/>
                  </a:lnTo>
                  <a:lnTo>
                    <a:pt x="8135" y="512"/>
                  </a:lnTo>
                  <a:lnTo>
                    <a:pt x="8086" y="390"/>
                  </a:lnTo>
                  <a:lnTo>
                    <a:pt x="8013" y="293"/>
                  </a:lnTo>
                  <a:lnTo>
                    <a:pt x="7940" y="195"/>
                  </a:lnTo>
                  <a:lnTo>
                    <a:pt x="7818" y="122"/>
                  </a:lnTo>
                  <a:lnTo>
                    <a:pt x="7721" y="49"/>
                  </a:lnTo>
                  <a:lnTo>
                    <a:pt x="7575" y="25"/>
                  </a:lnTo>
                  <a:lnTo>
                    <a:pt x="7453" y="0"/>
                  </a:lnTo>
                  <a:lnTo>
                    <a:pt x="6479" y="0"/>
                  </a:lnTo>
                  <a:lnTo>
                    <a:pt x="6479" y="0"/>
                  </a:lnTo>
                  <a:lnTo>
                    <a:pt x="6357" y="25"/>
                  </a:lnTo>
                  <a:lnTo>
                    <a:pt x="6235" y="49"/>
                  </a:lnTo>
                  <a:lnTo>
                    <a:pt x="6114" y="122"/>
                  </a:lnTo>
                  <a:lnTo>
                    <a:pt x="6016" y="195"/>
                  </a:lnTo>
                  <a:lnTo>
                    <a:pt x="5919" y="293"/>
                  </a:lnTo>
                  <a:lnTo>
                    <a:pt x="5846" y="390"/>
                  </a:lnTo>
                  <a:lnTo>
                    <a:pt x="5797" y="512"/>
                  </a:lnTo>
                  <a:lnTo>
                    <a:pt x="5773" y="634"/>
                  </a:lnTo>
                  <a:lnTo>
                    <a:pt x="5602" y="2070"/>
                  </a:lnTo>
                  <a:lnTo>
                    <a:pt x="5602" y="2070"/>
                  </a:lnTo>
                  <a:lnTo>
                    <a:pt x="5310" y="2168"/>
                  </a:lnTo>
                  <a:lnTo>
                    <a:pt x="5018" y="2290"/>
                  </a:lnTo>
                  <a:lnTo>
                    <a:pt x="4750" y="2411"/>
                  </a:lnTo>
                  <a:lnTo>
                    <a:pt x="4482" y="2558"/>
                  </a:lnTo>
                  <a:lnTo>
                    <a:pt x="3337" y="1656"/>
                  </a:lnTo>
                  <a:lnTo>
                    <a:pt x="3337" y="1656"/>
                  </a:lnTo>
                  <a:lnTo>
                    <a:pt x="3215" y="1583"/>
                  </a:lnTo>
                  <a:lnTo>
                    <a:pt x="3094" y="1535"/>
                  </a:lnTo>
                  <a:lnTo>
                    <a:pt x="2972" y="1510"/>
                  </a:lnTo>
                  <a:lnTo>
                    <a:pt x="2850" y="1510"/>
                  </a:lnTo>
                  <a:lnTo>
                    <a:pt x="2728" y="1510"/>
                  </a:lnTo>
                  <a:lnTo>
                    <a:pt x="2582" y="1559"/>
                  </a:lnTo>
                  <a:lnTo>
                    <a:pt x="2485" y="1632"/>
                  </a:lnTo>
                  <a:lnTo>
                    <a:pt x="2387" y="1705"/>
                  </a:lnTo>
                  <a:lnTo>
                    <a:pt x="1705" y="2387"/>
                  </a:lnTo>
                  <a:lnTo>
                    <a:pt x="1705" y="2387"/>
                  </a:lnTo>
                  <a:lnTo>
                    <a:pt x="1608" y="2485"/>
                  </a:lnTo>
                  <a:lnTo>
                    <a:pt x="1559" y="2606"/>
                  </a:lnTo>
                  <a:lnTo>
                    <a:pt x="1511" y="2728"/>
                  </a:lnTo>
                  <a:lnTo>
                    <a:pt x="1486" y="2850"/>
                  </a:lnTo>
                  <a:lnTo>
                    <a:pt x="1486" y="2996"/>
                  </a:lnTo>
                  <a:lnTo>
                    <a:pt x="1511" y="3118"/>
                  </a:lnTo>
                  <a:lnTo>
                    <a:pt x="1559" y="3240"/>
                  </a:lnTo>
                  <a:lnTo>
                    <a:pt x="1632" y="3337"/>
                  </a:lnTo>
                  <a:lnTo>
                    <a:pt x="2533" y="4482"/>
                  </a:lnTo>
                  <a:lnTo>
                    <a:pt x="2533" y="4482"/>
                  </a:lnTo>
                  <a:lnTo>
                    <a:pt x="2387" y="4750"/>
                  </a:lnTo>
                  <a:lnTo>
                    <a:pt x="2266" y="5042"/>
                  </a:lnTo>
                  <a:lnTo>
                    <a:pt x="2168" y="5334"/>
                  </a:lnTo>
                  <a:lnTo>
                    <a:pt x="2071" y="5626"/>
                  </a:lnTo>
                  <a:lnTo>
                    <a:pt x="634" y="5772"/>
                  </a:lnTo>
                  <a:lnTo>
                    <a:pt x="634" y="5772"/>
                  </a:lnTo>
                  <a:lnTo>
                    <a:pt x="512" y="5821"/>
                  </a:lnTo>
                  <a:lnTo>
                    <a:pt x="390" y="5870"/>
                  </a:lnTo>
                  <a:lnTo>
                    <a:pt x="268" y="5943"/>
                  </a:lnTo>
                  <a:lnTo>
                    <a:pt x="171" y="6016"/>
                  </a:lnTo>
                  <a:lnTo>
                    <a:pt x="98" y="6138"/>
                  </a:lnTo>
                  <a:lnTo>
                    <a:pt x="49" y="6235"/>
                  </a:lnTo>
                  <a:lnTo>
                    <a:pt x="1" y="6381"/>
                  </a:lnTo>
                  <a:lnTo>
                    <a:pt x="1" y="6503"/>
                  </a:lnTo>
                  <a:lnTo>
                    <a:pt x="1" y="7453"/>
                  </a:lnTo>
                  <a:lnTo>
                    <a:pt x="1" y="7453"/>
                  </a:lnTo>
                  <a:lnTo>
                    <a:pt x="1" y="7599"/>
                  </a:lnTo>
                  <a:lnTo>
                    <a:pt x="49" y="7721"/>
                  </a:lnTo>
                  <a:lnTo>
                    <a:pt x="98" y="7843"/>
                  </a:lnTo>
                  <a:lnTo>
                    <a:pt x="171" y="7940"/>
                  </a:lnTo>
                  <a:lnTo>
                    <a:pt x="268" y="8037"/>
                  </a:lnTo>
                  <a:lnTo>
                    <a:pt x="390" y="8111"/>
                  </a:lnTo>
                  <a:lnTo>
                    <a:pt x="512" y="8159"/>
                  </a:lnTo>
                  <a:lnTo>
                    <a:pt x="634" y="8184"/>
                  </a:lnTo>
                  <a:lnTo>
                    <a:pt x="2071" y="8354"/>
                  </a:lnTo>
                  <a:lnTo>
                    <a:pt x="2071" y="8354"/>
                  </a:lnTo>
                  <a:lnTo>
                    <a:pt x="2168" y="8646"/>
                  </a:lnTo>
                  <a:lnTo>
                    <a:pt x="2266" y="8914"/>
                  </a:lnTo>
                  <a:lnTo>
                    <a:pt x="2387" y="9206"/>
                  </a:lnTo>
                  <a:lnTo>
                    <a:pt x="2533" y="9474"/>
                  </a:lnTo>
                  <a:lnTo>
                    <a:pt x="1632" y="10619"/>
                  </a:lnTo>
                  <a:lnTo>
                    <a:pt x="1632" y="10619"/>
                  </a:lnTo>
                  <a:lnTo>
                    <a:pt x="1559" y="10741"/>
                  </a:lnTo>
                  <a:lnTo>
                    <a:pt x="1511" y="10863"/>
                  </a:lnTo>
                  <a:lnTo>
                    <a:pt x="1486" y="10984"/>
                  </a:lnTo>
                  <a:lnTo>
                    <a:pt x="1486" y="11106"/>
                  </a:lnTo>
                  <a:lnTo>
                    <a:pt x="1511" y="11228"/>
                  </a:lnTo>
                  <a:lnTo>
                    <a:pt x="1559" y="11350"/>
                  </a:lnTo>
                  <a:lnTo>
                    <a:pt x="1608" y="11472"/>
                  </a:lnTo>
                  <a:lnTo>
                    <a:pt x="1705" y="11569"/>
                  </a:lnTo>
                  <a:lnTo>
                    <a:pt x="2387" y="12251"/>
                  </a:lnTo>
                  <a:lnTo>
                    <a:pt x="2387" y="12251"/>
                  </a:lnTo>
                  <a:lnTo>
                    <a:pt x="2485" y="12348"/>
                  </a:lnTo>
                  <a:lnTo>
                    <a:pt x="2582" y="12397"/>
                  </a:lnTo>
                  <a:lnTo>
                    <a:pt x="2728" y="12446"/>
                  </a:lnTo>
                  <a:lnTo>
                    <a:pt x="2850" y="12470"/>
                  </a:lnTo>
                  <a:lnTo>
                    <a:pt x="2972" y="12470"/>
                  </a:lnTo>
                  <a:lnTo>
                    <a:pt x="3094" y="12421"/>
                  </a:lnTo>
                  <a:lnTo>
                    <a:pt x="3215" y="12373"/>
                  </a:lnTo>
                  <a:lnTo>
                    <a:pt x="3337" y="12324"/>
                  </a:lnTo>
                  <a:lnTo>
                    <a:pt x="4482" y="11423"/>
                  </a:lnTo>
                  <a:lnTo>
                    <a:pt x="4482" y="11423"/>
                  </a:lnTo>
                  <a:lnTo>
                    <a:pt x="4750" y="11545"/>
                  </a:lnTo>
                  <a:lnTo>
                    <a:pt x="5018" y="11691"/>
                  </a:lnTo>
                  <a:lnTo>
                    <a:pt x="5310" y="11788"/>
                  </a:lnTo>
                  <a:lnTo>
                    <a:pt x="5602" y="11886"/>
                  </a:lnTo>
                  <a:lnTo>
                    <a:pt x="5773" y="13322"/>
                  </a:lnTo>
                  <a:lnTo>
                    <a:pt x="5773" y="13322"/>
                  </a:lnTo>
                  <a:lnTo>
                    <a:pt x="5797" y="13444"/>
                  </a:lnTo>
                  <a:lnTo>
                    <a:pt x="5846" y="13566"/>
                  </a:lnTo>
                  <a:lnTo>
                    <a:pt x="5919" y="13688"/>
                  </a:lnTo>
                  <a:lnTo>
                    <a:pt x="6016" y="13785"/>
                  </a:lnTo>
                  <a:lnTo>
                    <a:pt x="6114" y="13858"/>
                  </a:lnTo>
                  <a:lnTo>
                    <a:pt x="6235" y="13907"/>
                  </a:lnTo>
                  <a:lnTo>
                    <a:pt x="6357" y="13956"/>
                  </a:lnTo>
                  <a:lnTo>
                    <a:pt x="6479" y="13956"/>
                  </a:lnTo>
                  <a:lnTo>
                    <a:pt x="7453" y="13956"/>
                  </a:lnTo>
                  <a:lnTo>
                    <a:pt x="7453" y="13956"/>
                  </a:lnTo>
                  <a:lnTo>
                    <a:pt x="7575" y="13956"/>
                  </a:lnTo>
                  <a:lnTo>
                    <a:pt x="7721" y="13907"/>
                  </a:lnTo>
                  <a:lnTo>
                    <a:pt x="7818" y="13858"/>
                  </a:lnTo>
                  <a:lnTo>
                    <a:pt x="7940" y="13785"/>
                  </a:lnTo>
                  <a:lnTo>
                    <a:pt x="8013" y="13688"/>
                  </a:lnTo>
                  <a:lnTo>
                    <a:pt x="8086" y="13566"/>
                  </a:lnTo>
                  <a:lnTo>
                    <a:pt x="8135" y="13444"/>
                  </a:lnTo>
                  <a:lnTo>
                    <a:pt x="8159" y="13322"/>
                  </a:lnTo>
                  <a:lnTo>
                    <a:pt x="8330" y="11886"/>
                  </a:lnTo>
                  <a:lnTo>
                    <a:pt x="8330" y="11886"/>
                  </a:lnTo>
                  <a:lnTo>
                    <a:pt x="8622" y="11788"/>
                  </a:lnTo>
                  <a:lnTo>
                    <a:pt x="8914" y="11691"/>
                  </a:lnTo>
                  <a:lnTo>
                    <a:pt x="9207" y="11545"/>
                  </a:lnTo>
                  <a:lnTo>
                    <a:pt x="9475" y="11423"/>
                  </a:lnTo>
                  <a:lnTo>
                    <a:pt x="10619" y="12324"/>
                  </a:lnTo>
                  <a:lnTo>
                    <a:pt x="10619" y="12324"/>
                  </a:lnTo>
                  <a:lnTo>
                    <a:pt x="10717" y="12373"/>
                  </a:lnTo>
                  <a:lnTo>
                    <a:pt x="10838" y="12421"/>
                  </a:lnTo>
                  <a:lnTo>
                    <a:pt x="10960" y="12470"/>
                  </a:lnTo>
                  <a:lnTo>
                    <a:pt x="11106" y="12470"/>
                  </a:lnTo>
                  <a:lnTo>
                    <a:pt x="11228" y="12446"/>
                  </a:lnTo>
                  <a:lnTo>
                    <a:pt x="11350" y="12397"/>
                  </a:lnTo>
                  <a:lnTo>
                    <a:pt x="11472" y="12348"/>
                  </a:lnTo>
                  <a:lnTo>
                    <a:pt x="11569" y="12251"/>
                  </a:lnTo>
                  <a:lnTo>
                    <a:pt x="12251" y="11569"/>
                  </a:lnTo>
                  <a:lnTo>
                    <a:pt x="12251" y="11569"/>
                  </a:lnTo>
                  <a:lnTo>
                    <a:pt x="12324" y="11472"/>
                  </a:lnTo>
                  <a:lnTo>
                    <a:pt x="12397" y="11350"/>
                  </a:lnTo>
                  <a:lnTo>
                    <a:pt x="12422" y="11228"/>
                  </a:lnTo>
                  <a:lnTo>
                    <a:pt x="12446" y="11106"/>
                  </a:lnTo>
                  <a:lnTo>
                    <a:pt x="12446" y="10984"/>
                  </a:lnTo>
                  <a:lnTo>
                    <a:pt x="12422" y="10863"/>
                  </a:lnTo>
                  <a:lnTo>
                    <a:pt x="12373" y="10741"/>
                  </a:lnTo>
                  <a:lnTo>
                    <a:pt x="12300" y="10619"/>
                  </a:lnTo>
                  <a:lnTo>
                    <a:pt x="11399" y="9474"/>
                  </a:lnTo>
                  <a:lnTo>
                    <a:pt x="11399" y="9474"/>
                  </a:lnTo>
                  <a:lnTo>
                    <a:pt x="11545" y="9206"/>
                  </a:lnTo>
                  <a:lnTo>
                    <a:pt x="11667" y="8914"/>
                  </a:lnTo>
                  <a:lnTo>
                    <a:pt x="11788" y="8646"/>
                  </a:lnTo>
                  <a:lnTo>
                    <a:pt x="11861" y="8354"/>
                  </a:lnTo>
                  <a:lnTo>
                    <a:pt x="13323" y="8184"/>
                  </a:lnTo>
                  <a:lnTo>
                    <a:pt x="13323" y="8184"/>
                  </a:lnTo>
                  <a:lnTo>
                    <a:pt x="13444" y="8159"/>
                  </a:lnTo>
                  <a:lnTo>
                    <a:pt x="13566" y="8111"/>
                  </a:lnTo>
                  <a:lnTo>
                    <a:pt x="13664" y="8037"/>
                  </a:lnTo>
                  <a:lnTo>
                    <a:pt x="13761" y="7940"/>
                  </a:lnTo>
                  <a:lnTo>
                    <a:pt x="13834" y="7843"/>
                  </a:lnTo>
                  <a:lnTo>
                    <a:pt x="13907" y="7721"/>
                  </a:lnTo>
                  <a:lnTo>
                    <a:pt x="13932" y="7599"/>
                  </a:lnTo>
                  <a:lnTo>
                    <a:pt x="13956" y="7453"/>
                  </a:lnTo>
                  <a:lnTo>
                    <a:pt x="13956" y="6503"/>
                  </a:lnTo>
                  <a:lnTo>
                    <a:pt x="13956" y="6503"/>
                  </a:lnTo>
                  <a:lnTo>
                    <a:pt x="13932" y="6381"/>
                  </a:lnTo>
                  <a:lnTo>
                    <a:pt x="13907" y="6235"/>
                  </a:lnTo>
                  <a:lnTo>
                    <a:pt x="13834" y="6138"/>
                  </a:lnTo>
                  <a:lnTo>
                    <a:pt x="13761" y="6016"/>
                  </a:lnTo>
                  <a:lnTo>
                    <a:pt x="13664" y="5943"/>
                  </a:lnTo>
                  <a:lnTo>
                    <a:pt x="13566" y="5870"/>
                  </a:lnTo>
                  <a:lnTo>
                    <a:pt x="13444" y="5821"/>
                  </a:lnTo>
                  <a:lnTo>
                    <a:pt x="13323" y="5772"/>
                  </a:lnTo>
                  <a:lnTo>
                    <a:pt x="13323" y="5772"/>
                  </a:lnTo>
                  <a:close/>
                  <a:moveTo>
                    <a:pt x="8573" y="8598"/>
                  </a:moveTo>
                  <a:lnTo>
                    <a:pt x="8573" y="8598"/>
                  </a:lnTo>
                  <a:lnTo>
                    <a:pt x="8403" y="8744"/>
                  </a:lnTo>
                  <a:lnTo>
                    <a:pt x="8232" y="8890"/>
                  </a:lnTo>
                  <a:lnTo>
                    <a:pt x="8038" y="8987"/>
                  </a:lnTo>
                  <a:lnTo>
                    <a:pt x="7818" y="9085"/>
                  </a:lnTo>
                  <a:lnTo>
                    <a:pt x="7624" y="9158"/>
                  </a:lnTo>
                  <a:lnTo>
                    <a:pt x="7404" y="9206"/>
                  </a:lnTo>
                  <a:lnTo>
                    <a:pt x="7185" y="9231"/>
                  </a:lnTo>
                  <a:lnTo>
                    <a:pt x="6966" y="9255"/>
                  </a:lnTo>
                  <a:lnTo>
                    <a:pt x="6747" y="9231"/>
                  </a:lnTo>
                  <a:lnTo>
                    <a:pt x="6528" y="9206"/>
                  </a:lnTo>
                  <a:lnTo>
                    <a:pt x="6333" y="9158"/>
                  </a:lnTo>
                  <a:lnTo>
                    <a:pt x="6114" y="9085"/>
                  </a:lnTo>
                  <a:lnTo>
                    <a:pt x="5919" y="8987"/>
                  </a:lnTo>
                  <a:lnTo>
                    <a:pt x="5724" y="8890"/>
                  </a:lnTo>
                  <a:lnTo>
                    <a:pt x="5529" y="8744"/>
                  </a:lnTo>
                  <a:lnTo>
                    <a:pt x="5359" y="8598"/>
                  </a:lnTo>
                  <a:lnTo>
                    <a:pt x="5359" y="8598"/>
                  </a:lnTo>
                  <a:lnTo>
                    <a:pt x="5212" y="8427"/>
                  </a:lnTo>
                  <a:lnTo>
                    <a:pt x="5066" y="8232"/>
                  </a:lnTo>
                  <a:lnTo>
                    <a:pt x="4969" y="8037"/>
                  </a:lnTo>
                  <a:lnTo>
                    <a:pt x="4871" y="7843"/>
                  </a:lnTo>
                  <a:lnTo>
                    <a:pt x="4798" y="7623"/>
                  </a:lnTo>
                  <a:lnTo>
                    <a:pt x="4750" y="7404"/>
                  </a:lnTo>
                  <a:lnTo>
                    <a:pt x="4701" y="7209"/>
                  </a:lnTo>
                  <a:lnTo>
                    <a:pt x="4701" y="6990"/>
                  </a:lnTo>
                  <a:lnTo>
                    <a:pt x="4701" y="6771"/>
                  </a:lnTo>
                  <a:lnTo>
                    <a:pt x="4750" y="6552"/>
                  </a:lnTo>
                  <a:lnTo>
                    <a:pt x="4798" y="6333"/>
                  </a:lnTo>
                  <a:lnTo>
                    <a:pt x="4871" y="6138"/>
                  </a:lnTo>
                  <a:lnTo>
                    <a:pt x="4969" y="5919"/>
                  </a:lnTo>
                  <a:lnTo>
                    <a:pt x="5066" y="5724"/>
                  </a:lnTo>
                  <a:lnTo>
                    <a:pt x="5212" y="5553"/>
                  </a:lnTo>
                  <a:lnTo>
                    <a:pt x="5359" y="5383"/>
                  </a:lnTo>
                  <a:lnTo>
                    <a:pt x="5359" y="5383"/>
                  </a:lnTo>
                  <a:lnTo>
                    <a:pt x="5529" y="5212"/>
                  </a:lnTo>
                  <a:lnTo>
                    <a:pt x="5724" y="5091"/>
                  </a:lnTo>
                  <a:lnTo>
                    <a:pt x="5919" y="4969"/>
                  </a:lnTo>
                  <a:lnTo>
                    <a:pt x="6114" y="4871"/>
                  </a:lnTo>
                  <a:lnTo>
                    <a:pt x="6333" y="4798"/>
                  </a:lnTo>
                  <a:lnTo>
                    <a:pt x="6528" y="4750"/>
                  </a:lnTo>
                  <a:lnTo>
                    <a:pt x="6747" y="4725"/>
                  </a:lnTo>
                  <a:lnTo>
                    <a:pt x="6966" y="4701"/>
                  </a:lnTo>
                  <a:lnTo>
                    <a:pt x="7185" y="4725"/>
                  </a:lnTo>
                  <a:lnTo>
                    <a:pt x="7404" y="4750"/>
                  </a:lnTo>
                  <a:lnTo>
                    <a:pt x="7624" y="4798"/>
                  </a:lnTo>
                  <a:lnTo>
                    <a:pt x="7818" y="4871"/>
                  </a:lnTo>
                  <a:lnTo>
                    <a:pt x="8038" y="4969"/>
                  </a:lnTo>
                  <a:lnTo>
                    <a:pt x="8232" y="5091"/>
                  </a:lnTo>
                  <a:lnTo>
                    <a:pt x="8403" y="5212"/>
                  </a:lnTo>
                  <a:lnTo>
                    <a:pt x="8573" y="5383"/>
                  </a:lnTo>
                  <a:lnTo>
                    <a:pt x="8573" y="5383"/>
                  </a:lnTo>
                  <a:lnTo>
                    <a:pt x="8744" y="5553"/>
                  </a:lnTo>
                  <a:lnTo>
                    <a:pt x="8866" y="5724"/>
                  </a:lnTo>
                  <a:lnTo>
                    <a:pt x="8987" y="5919"/>
                  </a:lnTo>
                  <a:lnTo>
                    <a:pt x="9085" y="6138"/>
                  </a:lnTo>
                  <a:lnTo>
                    <a:pt x="9158" y="6333"/>
                  </a:lnTo>
                  <a:lnTo>
                    <a:pt x="9207" y="6552"/>
                  </a:lnTo>
                  <a:lnTo>
                    <a:pt x="9231" y="6771"/>
                  </a:lnTo>
                  <a:lnTo>
                    <a:pt x="9231" y="6990"/>
                  </a:lnTo>
                  <a:lnTo>
                    <a:pt x="9231" y="7209"/>
                  </a:lnTo>
                  <a:lnTo>
                    <a:pt x="9207" y="7404"/>
                  </a:lnTo>
                  <a:lnTo>
                    <a:pt x="9158" y="7623"/>
                  </a:lnTo>
                  <a:lnTo>
                    <a:pt x="9085" y="7843"/>
                  </a:lnTo>
                  <a:lnTo>
                    <a:pt x="8987" y="8037"/>
                  </a:lnTo>
                  <a:lnTo>
                    <a:pt x="8866" y="8232"/>
                  </a:lnTo>
                  <a:lnTo>
                    <a:pt x="8744" y="8427"/>
                  </a:lnTo>
                  <a:lnTo>
                    <a:pt x="8573" y="8598"/>
                  </a:lnTo>
                  <a:lnTo>
                    <a:pt x="8573" y="8598"/>
                  </a:lnTo>
                  <a:close/>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27"/>
            <p:cNvSpPr/>
            <p:nvPr/>
          </p:nvSpPr>
          <p:spPr>
            <a:xfrm>
              <a:off x="5566575" y="3193575"/>
              <a:ext cx="198525" cy="198525"/>
            </a:xfrm>
            <a:custGeom>
              <a:avLst/>
              <a:gdLst/>
              <a:ahLst/>
              <a:cxnLst/>
              <a:rect l="l" t="t" r="r" b="b"/>
              <a:pathLst>
                <a:path w="7941" h="7941" fill="none" extrusionOk="0">
                  <a:moveTo>
                    <a:pt x="7258" y="2144"/>
                  </a:moveTo>
                  <a:lnTo>
                    <a:pt x="6138" y="2388"/>
                  </a:lnTo>
                  <a:lnTo>
                    <a:pt x="6138" y="2388"/>
                  </a:lnTo>
                  <a:lnTo>
                    <a:pt x="6016" y="2217"/>
                  </a:lnTo>
                  <a:lnTo>
                    <a:pt x="5870" y="2071"/>
                  </a:lnTo>
                  <a:lnTo>
                    <a:pt x="6260" y="975"/>
                  </a:lnTo>
                  <a:lnTo>
                    <a:pt x="6260" y="975"/>
                  </a:lnTo>
                  <a:lnTo>
                    <a:pt x="6284" y="902"/>
                  </a:lnTo>
                  <a:lnTo>
                    <a:pt x="6284" y="829"/>
                  </a:lnTo>
                  <a:lnTo>
                    <a:pt x="6260" y="683"/>
                  </a:lnTo>
                  <a:lnTo>
                    <a:pt x="6162" y="561"/>
                  </a:lnTo>
                  <a:lnTo>
                    <a:pt x="6114" y="488"/>
                  </a:lnTo>
                  <a:lnTo>
                    <a:pt x="6065" y="464"/>
                  </a:lnTo>
                  <a:lnTo>
                    <a:pt x="5553" y="196"/>
                  </a:lnTo>
                  <a:lnTo>
                    <a:pt x="5553" y="196"/>
                  </a:lnTo>
                  <a:lnTo>
                    <a:pt x="5480" y="171"/>
                  </a:lnTo>
                  <a:lnTo>
                    <a:pt x="5407" y="171"/>
                  </a:lnTo>
                  <a:lnTo>
                    <a:pt x="5261" y="171"/>
                  </a:lnTo>
                  <a:lnTo>
                    <a:pt x="5115" y="244"/>
                  </a:lnTo>
                  <a:lnTo>
                    <a:pt x="5066" y="293"/>
                  </a:lnTo>
                  <a:lnTo>
                    <a:pt x="5018" y="342"/>
                  </a:lnTo>
                  <a:lnTo>
                    <a:pt x="4384" y="1316"/>
                  </a:lnTo>
                  <a:lnTo>
                    <a:pt x="4384" y="1316"/>
                  </a:lnTo>
                  <a:lnTo>
                    <a:pt x="4165" y="1292"/>
                  </a:lnTo>
                  <a:lnTo>
                    <a:pt x="3970" y="1292"/>
                  </a:lnTo>
                  <a:lnTo>
                    <a:pt x="3483" y="244"/>
                  </a:lnTo>
                  <a:lnTo>
                    <a:pt x="3483" y="244"/>
                  </a:lnTo>
                  <a:lnTo>
                    <a:pt x="3435" y="171"/>
                  </a:lnTo>
                  <a:lnTo>
                    <a:pt x="3386" y="123"/>
                  </a:lnTo>
                  <a:lnTo>
                    <a:pt x="3264" y="50"/>
                  </a:lnTo>
                  <a:lnTo>
                    <a:pt x="3118" y="1"/>
                  </a:lnTo>
                  <a:lnTo>
                    <a:pt x="3045" y="1"/>
                  </a:lnTo>
                  <a:lnTo>
                    <a:pt x="2972" y="25"/>
                  </a:lnTo>
                  <a:lnTo>
                    <a:pt x="2436" y="196"/>
                  </a:lnTo>
                  <a:lnTo>
                    <a:pt x="2436" y="196"/>
                  </a:lnTo>
                  <a:lnTo>
                    <a:pt x="2363" y="220"/>
                  </a:lnTo>
                  <a:lnTo>
                    <a:pt x="2290" y="269"/>
                  </a:lnTo>
                  <a:lnTo>
                    <a:pt x="2192" y="391"/>
                  </a:lnTo>
                  <a:lnTo>
                    <a:pt x="2144" y="537"/>
                  </a:lnTo>
                  <a:lnTo>
                    <a:pt x="2144" y="610"/>
                  </a:lnTo>
                  <a:lnTo>
                    <a:pt x="2144" y="683"/>
                  </a:lnTo>
                  <a:lnTo>
                    <a:pt x="2387" y="1828"/>
                  </a:lnTo>
                  <a:lnTo>
                    <a:pt x="2387" y="1828"/>
                  </a:lnTo>
                  <a:lnTo>
                    <a:pt x="2217" y="1949"/>
                  </a:lnTo>
                  <a:lnTo>
                    <a:pt x="2071" y="2095"/>
                  </a:lnTo>
                  <a:lnTo>
                    <a:pt x="999" y="1681"/>
                  </a:lnTo>
                  <a:lnTo>
                    <a:pt x="999" y="1681"/>
                  </a:lnTo>
                  <a:lnTo>
                    <a:pt x="926" y="1681"/>
                  </a:lnTo>
                  <a:lnTo>
                    <a:pt x="829" y="1657"/>
                  </a:lnTo>
                  <a:lnTo>
                    <a:pt x="682" y="1706"/>
                  </a:lnTo>
                  <a:lnTo>
                    <a:pt x="561" y="1779"/>
                  </a:lnTo>
                  <a:lnTo>
                    <a:pt x="512" y="1828"/>
                  </a:lnTo>
                  <a:lnTo>
                    <a:pt x="463" y="1901"/>
                  </a:lnTo>
                  <a:lnTo>
                    <a:pt x="220" y="2388"/>
                  </a:lnTo>
                  <a:lnTo>
                    <a:pt x="220" y="2388"/>
                  </a:lnTo>
                  <a:lnTo>
                    <a:pt x="195" y="2461"/>
                  </a:lnTo>
                  <a:lnTo>
                    <a:pt x="171" y="2534"/>
                  </a:lnTo>
                  <a:lnTo>
                    <a:pt x="195" y="2704"/>
                  </a:lnTo>
                  <a:lnTo>
                    <a:pt x="244" y="2826"/>
                  </a:lnTo>
                  <a:lnTo>
                    <a:pt x="293" y="2899"/>
                  </a:lnTo>
                  <a:lnTo>
                    <a:pt x="366" y="2948"/>
                  </a:lnTo>
                  <a:lnTo>
                    <a:pt x="1340" y="3581"/>
                  </a:lnTo>
                  <a:lnTo>
                    <a:pt x="1340" y="3581"/>
                  </a:lnTo>
                  <a:lnTo>
                    <a:pt x="1316" y="3776"/>
                  </a:lnTo>
                  <a:lnTo>
                    <a:pt x="1291" y="3995"/>
                  </a:lnTo>
                  <a:lnTo>
                    <a:pt x="244" y="4482"/>
                  </a:lnTo>
                  <a:lnTo>
                    <a:pt x="244" y="4482"/>
                  </a:lnTo>
                  <a:lnTo>
                    <a:pt x="195" y="4507"/>
                  </a:lnTo>
                  <a:lnTo>
                    <a:pt x="122" y="4555"/>
                  </a:lnTo>
                  <a:lnTo>
                    <a:pt x="49" y="4701"/>
                  </a:lnTo>
                  <a:lnTo>
                    <a:pt x="0" y="4848"/>
                  </a:lnTo>
                  <a:lnTo>
                    <a:pt x="25" y="4921"/>
                  </a:lnTo>
                  <a:lnTo>
                    <a:pt x="25" y="4994"/>
                  </a:lnTo>
                  <a:lnTo>
                    <a:pt x="220" y="5530"/>
                  </a:lnTo>
                  <a:lnTo>
                    <a:pt x="220" y="5530"/>
                  </a:lnTo>
                  <a:lnTo>
                    <a:pt x="244" y="5578"/>
                  </a:lnTo>
                  <a:lnTo>
                    <a:pt x="293" y="5651"/>
                  </a:lnTo>
                  <a:lnTo>
                    <a:pt x="390" y="5749"/>
                  </a:lnTo>
                  <a:lnTo>
                    <a:pt x="536" y="5797"/>
                  </a:lnTo>
                  <a:lnTo>
                    <a:pt x="609" y="5797"/>
                  </a:lnTo>
                  <a:lnTo>
                    <a:pt x="682" y="5797"/>
                  </a:lnTo>
                  <a:lnTo>
                    <a:pt x="1827" y="5554"/>
                  </a:lnTo>
                  <a:lnTo>
                    <a:pt x="1827" y="5554"/>
                  </a:lnTo>
                  <a:lnTo>
                    <a:pt x="1949" y="5724"/>
                  </a:lnTo>
                  <a:lnTo>
                    <a:pt x="2095" y="5870"/>
                  </a:lnTo>
                  <a:lnTo>
                    <a:pt x="1705" y="6966"/>
                  </a:lnTo>
                  <a:lnTo>
                    <a:pt x="1705" y="6966"/>
                  </a:lnTo>
                  <a:lnTo>
                    <a:pt x="1681" y="7040"/>
                  </a:lnTo>
                  <a:lnTo>
                    <a:pt x="1681" y="7113"/>
                  </a:lnTo>
                  <a:lnTo>
                    <a:pt x="1705" y="7259"/>
                  </a:lnTo>
                  <a:lnTo>
                    <a:pt x="1778" y="7380"/>
                  </a:lnTo>
                  <a:lnTo>
                    <a:pt x="1851" y="7429"/>
                  </a:lnTo>
                  <a:lnTo>
                    <a:pt x="1900" y="7478"/>
                  </a:lnTo>
                  <a:lnTo>
                    <a:pt x="2412" y="7721"/>
                  </a:lnTo>
                  <a:lnTo>
                    <a:pt x="2412" y="7721"/>
                  </a:lnTo>
                  <a:lnTo>
                    <a:pt x="2485" y="7770"/>
                  </a:lnTo>
                  <a:lnTo>
                    <a:pt x="2558" y="7770"/>
                  </a:lnTo>
                  <a:lnTo>
                    <a:pt x="2704" y="7770"/>
                  </a:lnTo>
                  <a:lnTo>
                    <a:pt x="2850" y="7697"/>
                  </a:lnTo>
                  <a:lnTo>
                    <a:pt x="2899" y="7648"/>
                  </a:lnTo>
                  <a:lnTo>
                    <a:pt x="2947" y="7600"/>
                  </a:lnTo>
                  <a:lnTo>
                    <a:pt x="3581" y="6625"/>
                  </a:lnTo>
                  <a:lnTo>
                    <a:pt x="3581" y="6625"/>
                  </a:lnTo>
                  <a:lnTo>
                    <a:pt x="3800" y="6650"/>
                  </a:lnTo>
                  <a:lnTo>
                    <a:pt x="3995" y="6650"/>
                  </a:lnTo>
                  <a:lnTo>
                    <a:pt x="4482" y="7697"/>
                  </a:lnTo>
                  <a:lnTo>
                    <a:pt x="4482" y="7697"/>
                  </a:lnTo>
                  <a:lnTo>
                    <a:pt x="4531" y="7770"/>
                  </a:lnTo>
                  <a:lnTo>
                    <a:pt x="4579" y="7819"/>
                  </a:lnTo>
                  <a:lnTo>
                    <a:pt x="4701" y="7892"/>
                  </a:lnTo>
                  <a:lnTo>
                    <a:pt x="4847" y="7941"/>
                  </a:lnTo>
                  <a:lnTo>
                    <a:pt x="4920" y="7941"/>
                  </a:lnTo>
                  <a:lnTo>
                    <a:pt x="4993" y="7916"/>
                  </a:lnTo>
                  <a:lnTo>
                    <a:pt x="5529" y="7746"/>
                  </a:lnTo>
                  <a:lnTo>
                    <a:pt x="5529" y="7746"/>
                  </a:lnTo>
                  <a:lnTo>
                    <a:pt x="5602" y="7721"/>
                  </a:lnTo>
                  <a:lnTo>
                    <a:pt x="5651" y="7673"/>
                  </a:lnTo>
                  <a:lnTo>
                    <a:pt x="5748" y="7551"/>
                  </a:lnTo>
                  <a:lnTo>
                    <a:pt x="5821" y="7405"/>
                  </a:lnTo>
                  <a:lnTo>
                    <a:pt x="5821" y="7332"/>
                  </a:lnTo>
                  <a:lnTo>
                    <a:pt x="5821" y="7259"/>
                  </a:lnTo>
                  <a:lnTo>
                    <a:pt x="5578" y="6114"/>
                  </a:lnTo>
                  <a:lnTo>
                    <a:pt x="5578" y="6114"/>
                  </a:lnTo>
                  <a:lnTo>
                    <a:pt x="5724" y="5992"/>
                  </a:lnTo>
                  <a:lnTo>
                    <a:pt x="5894" y="5846"/>
                  </a:lnTo>
                  <a:lnTo>
                    <a:pt x="6966" y="6260"/>
                  </a:lnTo>
                  <a:lnTo>
                    <a:pt x="6966" y="6260"/>
                  </a:lnTo>
                  <a:lnTo>
                    <a:pt x="7039" y="6260"/>
                  </a:lnTo>
                  <a:lnTo>
                    <a:pt x="7112" y="6285"/>
                  </a:lnTo>
                  <a:lnTo>
                    <a:pt x="7258" y="6236"/>
                  </a:lnTo>
                  <a:lnTo>
                    <a:pt x="7404" y="6163"/>
                  </a:lnTo>
                  <a:lnTo>
                    <a:pt x="7453" y="6114"/>
                  </a:lnTo>
                  <a:lnTo>
                    <a:pt x="7502" y="6041"/>
                  </a:lnTo>
                  <a:lnTo>
                    <a:pt x="7745" y="5530"/>
                  </a:lnTo>
                  <a:lnTo>
                    <a:pt x="7745" y="5530"/>
                  </a:lnTo>
                  <a:lnTo>
                    <a:pt x="7770" y="5481"/>
                  </a:lnTo>
                  <a:lnTo>
                    <a:pt x="7794" y="5383"/>
                  </a:lnTo>
                  <a:lnTo>
                    <a:pt x="7770" y="5237"/>
                  </a:lnTo>
                  <a:lnTo>
                    <a:pt x="7697" y="5115"/>
                  </a:lnTo>
                  <a:lnTo>
                    <a:pt x="7648" y="5042"/>
                  </a:lnTo>
                  <a:lnTo>
                    <a:pt x="7599" y="4994"/>
                  </a:lnTo>
                  <a:lnTo>
                    <a:pt x="6625" y="4360"/>
                  </a:lnTo>
                  <a:lnTo>
                    <a:pt x="6625" y="4360"/>
                  </a:lnTo>
                  <a:lnTo>
                    <a:pt x="6649" y="4166"/>
                  </a:lnTo>
                  <a:lnTo>
                    <a:pt x="6649" y="3946"/>
                  </a:lnTo>
                  <a:lnTo>
                    <a:pt x="7697" y="3459"/>
                  </a:lnTo>
                  <a:lnTo>
                    <a:pt x="7697" y="3459"/>
                  </a:lnTo>
                  <a:lnTo>
                    <a:pt x="7770" y="3435"/>
                  </a:lnTo>
                  <a:lnTo>
                    <a:pt x="7843" y="3386"/>
                  </a:lnTo>
                  <a:lnTo>
                    <a:pt x="7916" y="3240"/>
                  </a:lnTo>
                  <a:lnTo>
                    <a:pt x="7940" y="3094"/>
                  </a:lnTo>
                  <a:lnTo>
                    <a:pt x="7940" y="3021"/>
                  </a:lnTo>
                  <a:lnTo>
                    <a:pt x="7940" y="2948"/>
                  </a:lnTo>
                  <a:lnTo>
                    <a:pt x="7745" y="2412"/>
                  </a:lnTo>
                  <a:lnTo>
                    <a:pt x="7745" y="2412"/>
                  </a:lnTo>
                  <a:lnTo>
                    <a:pt x="7721" y="2339"/>
                  </a:lnTo>
                  <a:lnTo>
                    <a:pt x="7672" y="2290"/>
                  </a:lnTo>
                  <a:lnTo>
                    <a:pt x="7551" y="2193"/>
                  </a:lnTo>
                  <a:lnTo>
                    <a:pt x="7429" y="2144"/>
                  </a:lnTo>
                  <a:lnTo>
                    <a:pt x="7356" y="2144"/>
                  </a:lnTo>
                  <a:lnTo>
                    <a:pt x="7258" y="2144"/>
                  </a:lnTo>
                  <a:lnTo>
                    <a:pt x="7258" y="2144"/>
                  </a:lnTo>
                  <a:close/>
                  <a:moveTo>
                    <a:pt x="5480" y="4726"/>
                  </a:moveTo>
                  <a:lnTo>
                    <a:pt x="5480" y="4726"/>
                  </a:lnTo>
                  <a:lnTo>
                    <a:pt x="5383" y="4872"/>
                  </a:lnTo>
                  <a:lnTo>
                    <a:pt x="5286" y="4994"/>
                  </a:lnTo>
                  <a:lnTo>
                    <a:pt x="5188" y="5140"/>
                  </a:lnTo>
                  <a:lnTo>
                    <a:pt x="5066" y="5237"/>
                  </a:lnTo>
                  <a:lnTo>
                    <a:pt x="4945" y="5335"/>
                  </a:lnTo>
                  <a:lnTo>
                    <a:pt x="4798" y="5432"/>
                  </a:lnTo>
                  <a:lnTo>
                    <a:pt x="4652" y="5505"/>
                  </a:lnTo>
                  <a:lnTo>
                    <a:pt x="4506" y="5554"/>
                  </a:lnTo>
                  <a:lnTo>
                    <a:pt x="4360" y="5603"/>
                  </a:lnTo>
                  <a:lnTo>
                    <a:pt x="4190" y="5627"/>
                  </a:lnTo>
                  <a:lnTo>
                    <a:pt x="4043" y="5651"/>
                  </a:lnTo>
                  <a:lnTo>
                    <a:pt x="3873" y="5627"/>
                  </a:lnTo>
                  <a:lnTo>
                    <a:pt x="3702" y="5627"/>
                  </a:lnTo>
                  <a:lnTo>
                    <a:pt x="3556" y="5578"/>
                  </a:lnTo>
                  <a:lnTo>
                    <a:pt x="3386" y="5530"/>
                  </a:lnTo>
                  <a:lnTo>
                    <a:pt x="3240" y="5456"/>
                  </a:lnTo>
                  <a:lnTo>
                    <a:pt x="3240" y="5456"/>
                  </a:lnTo>
                  <a:lnTo>
                    <a:pt x="3094" y="5383"/>
                  </a:lnTo>
                  <a:lnTo>
                    <a:pt x="2947" y="5286"/>
                  </a:lnTo>
                  <a:lnTo>
                    <a:pt x="2826" y="5164"/>
                  </a:lnTo>
                  <a:lnTo>
                    <a:pt x="2704" y="5067"/>
                  </a:lnTo>
                  <a:lnTo>
                    <a:pt x="2606" y="4921"/>
                  </a:lnTo>
                  <a:lnTo>
                    <a:pt x="2533" y="4799"/>
                  </a:lnTo>
                  <a:lnTo>
                    <a:pt x="2460" y="4653"/>
                  </a:lnTo>
                  <a:lnTo>
                    <a:pt x="2387" y="4507"/>
                  </a:lnTo>
                  <a:lnTo>
                    <a:pt x="2363" y="4336"/>
                  </a:lnTo>
                  <a:lnTo>
                    <a:pt x="2314" y="4190"/>
                  </a:lnTo>
                  <a:lnTo>
                    <a:pt x="2314" y="4020"/>
                  </a:lnTo>
                  <a:lnTo>
                    <a:pt x="2314" y="3873"/>
                  </a:lnTo>
                  <a:lnTo>
                    <a:pt x="2339" y="3703"/>
                  </a:lnTo>
                  <a:lnTo>
                    <a:pt x="2363" y="3532"/>
                  </a:lnTo>
                  <a:lnTo>
                    <a:pt x="2412" y="3386"/>
                  </a:lnTo>
                  <a:lnTo>
                    <a:pt x="2485" y="3216"/>
                  </a:lnTo>
                  <a:lnTo>
                    <a:pt x="2485" y="3216"/>
                  </a:lnTo>
                  <a:lnTo>
                    <a:pt x="2582" y="3070"/>
                  </a:lnTo>
                  <a:lnTo>
                    <a:pt x="2680" y="2948"/>
                  </a:lnTo>
                  <a:lnTo>
                    <a:pt x="2777" y="2802"/>
                  </a:lnTo>
                  <a:lnTo>
                    <a:pt x="2899" y="2704"/>
                  </a:lnTo>
                  <a:lnTo>
                    <a:pt x="3020" y="2607"/>
                  </a:lnTo>
                  <a:lnTo>
                    <a:pt x="3167" y="2509"/>
                  </a:lnTo>
                  <a:lnTo>
                    <a:pt x="3313" y="2436"/>
                  </a:lnTo>
                  <a:lnTo>
                    <a:pt x="3459" y="2388"/>
                  </a:lnTo>
                  <a:lnTo>
                    <a:pt x="3605" y="2339"/>
                  </a:lnTo>
                  <a:lnTo>
                    <a:pt x="3775" y="2315"/>
                  </a:lnTo>
                  <a:lnTo>
                    <a:pt x="3922" y="2290"/>
                  </a:lnTo>
                  <a:lnTo>
                    <a:pt x="4092" y="2315"/>
                  </a:lnTo>
                  <a:lnTo>
                    <a:pt x="4263" y="2315"/>
                  </a:lnTo>
                  <a:lnTo>
                    <a:pt x="4409" y="2363"/>
                  </a:lnTo>
                  <a:lnTo>
                    <a:pt x="4579" y="2412"/>
                  </a:lnTo>
                  <a:lnTo>
                    <a:pt x="4725" y="2485"/>
                  </a:lnTo>
                  <a:lnTo>
                    <a:pt x="4725" y="2485"/>
                  </a:lnTo>
                  <a:lnTo>
                    <a:pt x="4871" y="2558"/>
                  </a:lnTo>
                  <a:lnTo>
                    <a:pt x="5018" y="2656"/>
                  </a:lnTo>
                  <a:lnTo>
                    <a:pt x="5139" y="2777"/>
                  </a:lnTo>
                  <a:lnTo>
                    <a:pt x="5261" y="2875"/>
                  </a:lnTo>
                  <a:lnTo>
                    <a:pt x="5359" y="3021"/>
                  </a:lnTo>
                  <a:lnTo>
                    <a:pt x="5432" y="3143"/>
                  </a:lnTo>
                  <a:lnTo>
                    <a:pt x="5505" y="3289"/>
                  </a:lnTo>
                  <a:lnTo>
                    <a:pt x="5578" y="3435"/>
                  </a:lnTo>
                  <a:lnTo>
                    <a:pt x="5602" y="3605"/>
                  </a:lnTo>
                  <a:lnTo>
                    <a:pt x="5626" y="3752"/>
                  </a:lnTo>
                  <a:lnTo>
                    <a:pt x="5651" y="3922"/>
                  </a:lnTo>
                  <a:lnTo>
                    <a:pt x="5651" y="4068"/>
                  </a:lnTo>
                  <a:lnTo>
                    <a:pt x="5626" y="4239"/>
                  </a:lnTo>
                  <a:lnTo>
                    <a:pt x="5602" y="4409"/>
                  </a:lnTo>
                  <a:lnTo>
                    <a:pt x="5553" y="4555"/>
                  </a:lnTo>
                  <a:lnTo>
                    <a:pt x="5480" y="4726"/>
                  </a:lnTo>
                  <a:lnTo>
                    <a:pt x="5480" y="4726"/>
                  </a:lnTo>
                  <a:close/>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761704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18"/>
                                        </p:tgtEl>
                                        <p:attrNameLst>
                                          <p:attrName>style.visibility</p:attrName>
                                        </p:attrNameLst>
                                      </p:cBhvr>
                                      <p:to>
                                        <p:strVal val="visible"/>
                                      </p:to>
                                    </p:set>
                                    <p:animEffect transition="in" filter="barn(inVertical)">
                                      <p:cBhvr>
                                        <p:cTn id="7" dur="500"/>
                                        <p:tgtEl>
                                          <p:spTgt spid="418"/>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420"/>
                                        </p:tgtEl>
                                        <p:attrNameLst>
                                          <p:attrName>style.visibility</p:attrName>
                                        </p:attrNameLst>
                                      </p:cBhvr>
                                      <p:to>
                                        <p:strVal val="visible"/>
                                      </p:to>
                                    </p:set>
                                    <p:animEffect transition="in" filter="fade">
                                      <p:cBhvr>
                                        <p:cTn id="12" dur="1000"/>
                                        <p:tgtEl>
                                          <p:spTgt spid="420"/>
                                        </p:tgtEl>
                                      </p:cBhvr>
                                    </p:animEffect>
                                    <p:anim calcmode="lin" valueType="num">
                                      <p:cBhvr>
                                        <p:cTn id="13" dur="1000" fill="hold"/>
                                        <p:tgtEl>
                                          <p:spTgt spid="420"/>
                                        </p:tgtEl>
                                        <p:attrNameLst>
                                          <p:attrName>ppt_x</p:attrName>
                                        </p:attrNameLst>
                                      </p:cBhvr>
                                      <p:tavLst>
                                        <p:tav tm="0">
                                          <p:val>
                                            <p:strVal val="#ppt_x"/>
                                          </p:val>
                                        </p:tav>
                                        <p:tav tm="100000">
                                          <p:val>
                                            <p:strVal val="#ppt_x"/>
                                          </p:val>
                                        </p:tav>
                                      </p:tavLst>
                                    </p:anim>
                                    <p:anim calcmode="lin" valueType="num">
                                      <p:cBhvr>
                                        <p:cTn id="14" dur="1000" fill="hold"/>
                                        <p:tgtEl>
                                          <p:spTgt spid="420"/>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425"/>
                                        </p:tgtEl>
                                        <p:attrNameLst>
                                          <p:attrName>style.visibility</p:attrName>
                                        </p:attrNameLst>
                                      </p:cBhvr>
                                      <p:to>
                                        <p:strVal val="visible"/>
                                      </p:to>
                                    </p:set>
                                    <p:animEffect transition="in" filter="fade">
                                      <p:cBhvr>
                                        <p:cTn id="19" dur="1000"/>
                                        <p:tgtEl>
                                          <p:spTgt spid="425"/>
                                        </p:tgtEl>
                                      </p:cBhvr>
                                    </p:animEffect>
                                    <p:anim calcmode="lin" valueType="num">
                                      <p:cBhvr>
                                        <p:cTn id="20" dur="1000" fill="hold"/>
                                        <p:tgtEl>
                                          <p:spTgt spid="425"/>
                                        </p:tgtEl>
                                        <p:attrNameLst>
                                          <p:attrName>ppt_x</p:attrName>
                                        </p:attrNameLst>
                                      </p:cBhvr>
                                      <p:tavLst>
                                        <p:tav tm="0">
                                          <p:val>
                                            <p:strVal val="#ppt_x"/>
                                          </p:val>
                                        </p:tav>
                                        <p:tav tm="100000">
                                          <p:val>
                                            <p:strVal val="#ppt_x"/>
                                          </p:val>
                                        </p:tav>
                                      </p:tavLst>
                                    </p:anim>
                                    <p:anim calcmode="lin" valueType="num">
                                      <p:cBhvr>
                                        <p:cTn id="21" dur="1000" fill="hold"/>
                                        <p:tgtEl>
                                          <p:spTgt spid="425"/>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430"/>
                                        </p:tgtEl>
                                        <p:attrNameLst>
                                          <p:attrName>style.visibility</p:attrName>
                                        </p:attrNameLst>
                                      </p:cBhvr>
                                      <p:to>
                                        <p:strVal val="visible"/>
                                      </p:to>
                                    </p:set>
                                    <p:animEffect transition="in" filter="fade">
                                      <p:cBhvr>
                                        <p:cTn id="26" dur="1000"/>
                                        <p:tgtEl>
                                          <p:spTgt spid="430"/>
                                        </p:tgtEl>
                                      </p:cBhvr>
                                    </p:animEffect>
                                    <p:anim calcmode="lin" valueType="num">
                                      <p:cBhvr>
                                        <p:cTn id="27" dur="1000" fill="hold"/>
                                        <p:tgtEl>
                                          <p:spTgt spid="430"/>
                                        </p:tgtEl>
                                        <p:attrNameLst>
                                          <p:attrName>ppt_x</p:attrName>
                                        </p:attrNameLst>
                                      </p:cBhvr>
                                      <p:tavLst>
                                        <p:tav tm="0">
                                          <p:val>
                                            <p:strVal val="#ppt_x"/>
                                          </p:val>
                                        </p:tav>
                                        <p:tav tm="100000">
                                          <p:val>
                                            <p:strVal val="#ppt_x"/>
                                          </p:val>
                                        </p:tav>
                                      </p:tavLst>
                                    </p:anim>
                                    <p:anim calcmode="lin" valueType="num">
                                      <p:cBhvr>
                                        <p:cTn id="28" dur="1000" fill="hold"/>
                                        <p:tgtEl>
                                          <p:spTgt spid="4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503"/>
        <p:cNvGrpSpPr/>
        <p:nvPr/>
      </p:nvGrpSpPr>
      <p:grpSpPr>
        <a:xfrm>
          <a:off x="0" y="0"/>
          <a:ext cx="0" cy="0"/>
          <a:chOff x="0" y="0"/>
          <a:chExt cx="0" cy="0"/>
        </a:xfrm>
      </p:grpSpPr>
      <p:sp>
        <p:nvSpPr>
          <p:cNvPr id="504" name="Google Shape;504;p34"/>
          <p:cNvSpPr txBox="1">
            <a:spLocks noGrp="1"/>
          </p:cNvSpPr>
          <p:nvPr>
            <p:ph type="ctrTitle" idx="4294967295"/>
          </p:nvPr>
        </p:nvSpPr>
        <p:spPr>
          <a:xfrm>
            <a:off x="3381175" y="1054175"/>
            <a:ext cx="4422300" cy="11598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sz="3600" smtClean="0">
                <a:solidFill>
                  <a:schemeClr val="lt1"/>
                </a:solidFill>
                <a:latin typeface="+mj-lt"/>
              </a:rPr>
              <a:t>  THANK </a:t>
            </a:r>
            <a:r>
              <a:rPr lang="en" sz="3600" smtClean="0">
                <a:solidFill>
                  <a:schemeClr val="lt1"/>
                </a:solidFill>
                <a:latin typeface="+mj-lt"/>
              </a:rPr>
              <a:t>YOU!</a:t>
            </a:r>
            <a:endParaRPr sz="3600">
              <a:solidFill>
                <a:schemeClr val="lt1"/>
              </a:solidFill>
              <a:latin typeface="+mj-lt"/>
            </a:endParaRPr>
          </a:p>
        </p:txBody>
      </p:sp>
      <p:sp>
        <p:nvSpPr>
          <p:cNvPr id="506" name="Google Shape;506;p34"/>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solidFill>
                  <a:schemeClr val="lt1"/>
                </a:solidFill>
              </a:rPr>
              <a:t>15</a:t>
            </a:fld>
            <a:endParaRPr>
              <a:solidFill>
                <a:schemeClr val="lt1"/>
              </a:solidFill>
            </a:endParaRPr>
          </a:p>
        </p:txBody>
      </p:sp>
      <p:pic>
        <p:nvPicPr>
          <p:cNvPr id="507" name="Google Shape;507;p34"/>
          <p:cNvPicPr preferRelativeResize="0"/>
          <p:nvPr/>
        </p:nvPicPr>
        <p:blipFill>
          <a:blip r:embed="rId3">
            <a:extLst>
              <a:ext uri="{28A0092B-C50C-407E-A947-70E740481C1C}">
                <a14:useLocalDpi xmlns:a14="http://schemas.microsoft.com/office/drawing/2010/main" val="0"/>
              </a:ext>
            </a:extLst>
          </a:blip>
          <a:stretch>
            <a:fillRect/>
          </a:stretch>
        </p:blipFill>
        <p:spPr>
          <a:xfrm>
            <a:off x="1188150" y="514350"/>
            <a:ext cx="1975353" cy="1981200"/>
          </a:xfrm>
          <a:custGeom>
            <a:avLst/>
            <a:gdLst/>
            <a:ahLst/>
            <a:cxnLst/>
            <a:rect l="l" t="t" r="r" b="b"/>
            <a:pathLst>
              <a:path w="21598" h="21456" extrusionOk="0">
                <a:moveTo>
                  <a:pt x="10800" y="0"/>
                </a:moveTo>
                <a:cubicBezTo>
                  <a:pt x="10183" y="0"/>
                  <a:pt x="9567" y="144"/>
                  <a:pt x="9014" y="430"/>
                </a:cubicBezTo>
                <a:lnTo>
                  <a:pt x="1782" y="4189"/>
                </a:lnTo>
                <a:cubicBezTo>
                  <a:pt x="678" y="4763"/>
                  <a:pt x="0" y="5821"/>
                  <a:pt x="0" y="6968"/>
                </a:cubicBezTo>
                <a:lnTo>
                  <a:pt x="0" y="14485"/>
                </a:lnTo>
                <a:cubicBezTo>
                  <a:pt x="1" y="15633"/>
                  <a:pt x="681" y="16694"/>
                  <a:pt x="1786" y="17268"/>
                </a:cubicBezTo>
                <a:lnTo>
                  <a:pt x="9018" y="21026"/>
                </a:lnTo>
                <a:cubicBezTo>
                  <a:pt x="10122" y="21600"/>
                  <a:pt x="11480" y="21600"/>
                  <a:pt x="12585" y="21026"/>
                </a:cubicBezTo>
                <a:lnTo>
                  <a:pt x="19817" y="17268"/>
                </a:lnTo>
                <a:cubicBezTo>
                  <a:pt x="20922" y="16693"/>
                  <a:pt x="21600" y="15633"/>
                  <a:pt x="21599" y="14485"/>
                </a:cubicBezTo>
                <a:lnTo>
                  <a:pt x="21599" y="6968"/>
                </a:lnTo>
                <a:cubicBezTo>
                  <a:pt x="21599" y="5820"/>
                  <a:pt x="20922" y="4762"/>
                  <a:pt x="19817" y="4189"/>
                </a:cubicBezTo>
                <a:lnTo>
                  <a:pt x="12585" y="430"/>
                </a:lnTo>
                <a:cubicBezTo>
                  <a:pt x="12033" y="144"/>
                  <a:pt x="11416" y="0"/>
                  <a:pt x="10800" y="0"/>
                </a:cubicBezTo>
                <a:close/>
              </a:path>
            </a:pathLst>
          </a:custGeom>
          <a:noFill/>
          <a:ln>
            <a:noFill/>
          </a:ln>
        </p:spPr>
      </p:pic>
      <p:grpSp>
        <p:nvGrpSpPr>
          <p:cNvPr id="16" name="Group 15"/>
          <p:cNvGrpSpPr/>
          <p:nvPr/>
        </p:nvGrpSpPr>
        <p:grpSpPr>
          <a:xfrm>
            <a:off x="3276600" y="1037433"/>
            <a:ext cx="4671376" cy="1733510"/>
            <a:chOff x="3101024" y="2423400"/>
            <a:chExt cx="4671376" cy="1733510"/>
          </a:xfrm>
          <a:solidFill>
            <a:schemeClr val="bg1"/>
          </a:solidFill>
        </p:grpSpPr>
        <p:grpSp>
          <p:nvGrpSpPr>
            <p:cNvPr id="17" name="Group 16"/>
            <p:cNvGrpSpPr/>
            <p:nvPr/>
          </p:nvGrpSpPr>
          <p:grpSpPr>
            <a:xfrm>
              <a:off x="6514948" y="2423400"/>
              <a:ext cx="1257452" cy="1733510"/>
              <a:chOff x="6514948" y="2423400"/>
              <a:chExt cx="1257452" cy="1733510"/>
            </a:xfrm>
            <a:grpFill/>
          </p:grpSpPr>
          <p:sp>
            <p:nvSpPr>
              <p:cNvPr id="19" name="Google Shape;639;p45"/>
              <p:cNvSpPr/>
              <p:nvPr/>
            </p:nvSpPr>
            <p:spPr>
              <a:xfrm>
                <a:off x="7072662" y="2423400"/>
                <a:ext cx="699738" cy="721500"/>
              </a:xfrm>
              <a:prstGeom prst="ellipse">
                <a:avLst/>
              </a:prstGeom>
              <a:solidFill>
                <a:schemeClr val="accent4"/>
              </a:solidFill>
              <a:ln>
                <a:noFill/>
              </a:ln>
            </p:spPr>
            <p:txBody>
              <a:bodyPr spcFirstLastPara="1" wrap="square" lIns="0" tIns="0" rIns="0" bIns="0" anchor="ctr" anchorCtr="0">
                <a:noAutofit/>
              </a:bodyPr>
              <a:lstStyle/>
              <a:p>
                <a:pPr marL="0" lvl="0" indent="0" algn="ctr" rtl="0">
                  <a:spcBef>
                    <a:spcPts val="0"/>
                  </a:spcBef>
                  <a:spcAft>
                    <a:spcPts val="0"/>
                  </a:spcAft>
                  <a:buNone/>
                </a:pPr>
                <a:endParaRPr sz="800">
                  <a:solidFill>
                    <a:schemeClr val="lt1"/>
                  </a:solidFill>
                  <a:latin typeface="Lato"/>
                  <a:ea typeface="Lato"/>
                  <a:cs typeface="Lato"/>
                  <a:sym typeface="Lato"/>
                </a:endParaRPr>
              </a:p>
            </p:txBody>
          </p:sp>
          <p:sp>
            <p:nvSpPr>
              <p:cNvPr id="20" name="Google Shape;642;p45"/>
              <p:cNvSpPr/>
              <p:nvPr/>
            </p:nvSpPr>
            <p:spPr>
              <a:xfrm>
                <a:off x="6741993" y="3449149"/>
                <a:ext cx="680538" cy="707761"/>
              </a:xfrm>
              <a:prstGeom prst="ellipse">
                <a:avLst/>
              </a:prstGeom>
              <a:solidFill>
                <a:srgbClr val="00B0F0"/>
              </a:solidFill>
              <a:ln>
                <a:noFill/>
              </a:ln>
            </p:spPr>
            <p:txBody>
              <a:bodyPr spcFirstLastPara="1" wrap="square" lIns="0" tIns="0" rIns="0" bIns="0" anchor="ctr" anchorCtr="0">
                <a:noAutofit/>
              </a:bodyPr>
              <a:lstStyle/>
              <a:p>
                <a:pPr marL="0" lvl="0" indent="0" algn="ctr" rtl="0">
                  <a:spcBef>
                    <a:spcPts val="0"/>
                  </a:spcBef>
                  <a:spcAft>
                    <a:spcPts val="0"/>
                  </a:spcAft>
                  <a:buNone/>
                </a:pPr>
                <a:endParaRPr sz="800">
                  <a:solidFill>
                    <a:schemeClr val="lt1"/>
                  </a:solidFill>
                  <a:latin typeface="Lato"/>
                  <a:ea typeface="Lato"/>
                  <a:cs typeface="Lato"/>
                  <a:sym typeface="Lato"/>
                </a:endParaRPr>
              </a:p>
            </p:txBody>
          </p:sp>
          <p:sp>
            <p:nvSpPr>
              <p:cNvPr id="21" name="Google Shape;643;p45"/>
              <p:cNvSpPr/>
              <p:nvPr/>
            </p:nvSpPr>
            <p:spPr>
              <a:xfrm>
                <a:off x="6514948" y="2706900"/>
                <a:ext cx="454089" cy="438000"/>
              </a:xfrm>
              <a:prstGeom prst="ellipse">
                <a:avLst/>
              </a:prstGeom>
              <a:solidFill>
                <a:srgbClr val="00B050"/>
              </a:solidFill>
              <a:ln>
                <a:noFill/>
              </a:ln>
            </p:spPr>
            <p:txBody>
              <a:bodyPr spcFirstLastPara="1" wrap="square" lIns="0" tIns="0" rIns="0" bIns="0" anchor="ctr" anchorCtr="0">
                <a:noAutofit/>
              </a:bodyPr>
              <a:lstStyle/>
              <a:p>
                <a:pPr marL="0" lvl="0" indent="0" algn="ctr" rtl="0">
                  <a:spcBef>
                    <a:spcPts val="0"/>
                  </a:spcBef>
                  <a:spcAft>
                    <a:spcPts val="0"/>
                  </a:spcAft>
                  <a:buNone/>
                </a:pPr>
                <a:endParaRPr sz="800">
                  <a:solidFill>
                    <a:schemeClr val="lt1"/>
                  </a:solidFill>
                  <a:latin typeface="Lato"/>
                  <a:ea typeface="Lato"/>
                  <a:cs typeface="Lato"/>
                  <a:sym typeface="Lato"/>
                </a:endParaRPr>
              </a:p>
            </p:txBody>
          </p:sp>
        </p:grpSp>
        <p:cxnSp>
          <p:nvCxnSpPr>
            <p:cNvPr id="18" name="Google Shape;633;p45"/>
            <p:cNvCxnSpPr/>
            <p:nvPr/>
          </p:nvCxnSpPr>
          <p:spPr>
            <a:xfrm>
              <a:off x="3101024" y="3315622"/>
              <a:ext cx="4214176" cy="0"/>
            </a:xfrm>
            <a:prstGeom prst="straightConnector1">
              <a:avLst/>
            </a:prstGeom>
            <a:grpFill/>
            <a:ln w="19050" cap="flat" cmpd="sng">
              <a:solidFill>
                <a:schemeClr val="bg1"/>
              </a:solidFill>
              <a:prstDash val="solid"/>
              <a:round/>
              <a:headEnd type="triangle" w="sm" len="sm"/>
              <a:tailEnd type="triangle" w="sm" len="sm"/>
            </a:ln>
          </p:spPr>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07"/>
                                        </p:tgtEl>
                                        <p:attrNameLst>
                                          <p:attrName>style.visibility</p:attrName>
                                        </p:attrNameLst>
                                      </p:cBhvr>
                                      <p:to>
                                        <p:strVal val="visible"/>
                                      </p:to>
                                    </p:set>
                                    <p:animEffect transition="in" filter="circle(in)">
                                      <p:cBhvr>
                                        <p:cTn id="7" dur="2000"/>
                                        <p:tgtEl>
                                          <p:spTgt spid="50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arn(inVertical)">
                                      <p:cBhvr>
                                        <p:cTn id="12" dur="500"/>
                                        <p:tgtEl>
                                          <p:spTgt spid="16"/>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504"/>
                                        </p:tgtEl>
                                        <p:attrNameLst>
                                          <p:attrName>style.visibility</p:attrName>
                                        </p:attrNameLst>
                                      </p:cBhvr>
                                      <p:to>
                                        <p:strVal val="visible"/>
                                      </p:to>
                                    </p:set>
                                    <p:animEffect transition="in" filter="barn(inVertical)">
                                      <p:cBhvr>
                                        <p:cTn id="15" dur="500"/>
                                        <p:tgtEl>
                                          <p:spTgt spid="5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20" name="Google Shape;220;p14"/>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2</a:t>
            </a:fld>
            <a:endParaRPr/>
          </a:p>
        </p:txBody>
      </p:sp>
      <p:pic>
        <p:nvPicPr>
          <p:cNvPr id="221" name="Google Shape;221;p14"/>
          <p:cNvPicPr preferRelativeResize="0"/>
          <p:nvPr/>
        </p:nvPicPr>
        <p:blipFill>
          <a:blip r:embed="rId3">
            <a:extLst>
              <a:ext uri="{28A0092B-C50C-407E-A947-70E740481C1C}">
                <a14:useLocalDpi xmlns:a14="http://schemas.microsoft.com/office/drawing/2010/main" val="0"/>
              </a:ext>
            </a:extLst>
          </a:blip>
          <a:stretch>
            <a:fillRect/>
          </a:stretch>
        </p:blipFill>
        <p:spPr>
          <a:xfrm>
            <a:off x="990600" y="666750"/>
            <a:ext cx="1975353" cy="1676400"/>
          </a:xfrm>
          <a:custGeom>
            <a:avLst/>
            <a:gdLst/>
            <a:ahLst/>
            <a:cxnLst/>
            <a:rect l="l" t="t" r="r" b="b"/>
            <a:pathLst>
              <a:path w="21598" h="21456" extrusionOk="0">
                <a:moveTo>
                  <a:pt x="10800" y="0"/>
                </a:moveTo>
                <a:cubicBezTo>
                  <a:pt x="10183" y="0"/>
                  <a:pt x="9567" y="144"/>
                  <a:pt x="9014" y="430"/>
                </a:cubicBezTo>
                <a:lnTo>
                  <a:pt x="1782" y="4189"/>
                </a:lnTo>
                <a:cubicBezTo>
                  <a:pt x="678" y="4763"/>
                  <a:pt x="0" y="5821"/>
                  <a:pt x="0" y="6968"/>
                </a:cubicBezTo>
                <a:lnTo>
                  <a:pt x="0" y="14485"/>
                </a:lnTo>
                <a:cubicBezTo>
                  <a:pt x="1" y="15633"/>
                  <a:pt x="681" y="16694"/>
                  <a:pt x="1786" y="17268"/>
                </a:cubicBezTo>
                <a:lnTo>
                  <a:pt x="9018" y="21026"/>
                </a:lnTo>
                <a:cubicBezTo>
                  <a:pt x="10122" y="21600"/>
                  <a:pt x="11480" y="21600"/>
                  <a:pt x="12585" y="21026"/>
                </a:cubicBezTo>
                <a:lnTo>
                  <a:pt x="19817" y="17268"/>
                </a:lnTo>
                <a:cubicBezTo>
                  <a:pt x="20922" y="16693"/>
                  <a:pt x="21600" y="15633"/>
                  <a:pt x="21599" y="14485"/>
                </a:cubicBezTo>
                <a:lnTo>
                  <a:pt x="21599" y="6968"/>
                </a:lnTo>
                <a:cubicBezTo>
                  <a:pt x="21599" y="5820"/>
                  <a:pt x="20922" y="4762"/>
                  <a:pt x="19817" y="4189"/>
                </a:cubicBezTo>
                <a:lnTo>
                  <a:pt x="12585" y="430"/>
                </a:lnTo>
                <a:cubicBezTo>
                  <a:pt x="12033" y="144"/>
                  <a:pt x="11416" y="0"/>
                  <a:pt x="10800" y="0"/>
                </a:cubicBezTo>
                <a:close/>
              </a:path>
            </a:pathLst>
          </a:custGeom>
          <a:noFill/>
          <a:ln>
            <a:noFill/>
          </a:ln>
        </p:spPr>
      </p:pic>
      <p:sp>
        <p:nvSpPr>
          <p:cNvPr id="2" name="TextBox 1"/>
          <p:cNvSpPr txBox="1"/>
          <p:nvPr/>
        </p:nvSpPr>
        <p:spPr>
          <a:xfrm>
            <a:off x="2823170" y="590550"/>
            <a:ext cx="5961888" cy="1477328"/>
          </a:xfrm>
          <a:prstGeom prst="rect">
            <a:avLst/>
          </a:prstGeom>
          <a:noFill/>
        </p:spPr>
        <p:txBody>
          <a:bodyPr wrap="none" rtlCol="0">
            <a:spAutoFit/>
          </a:bodyPr>
          <a:lstStyle/>
          <a:p>
            <a:pPr algn="ctr">
              <a:lnSpc>
                <a:spcPct val="150000"/>
              </a:lnSpc>
            </a:pPr>
            <a:r>
              <a:rPr lang="en" sz="3200" b="1" u="sng" smtClean="0">
                <a:solidFill>
                  <a:srgbClr val="0070C0"/>
                </a:solidFill>
              </a:rPr>
              <a:t>BÀI 4</a:t>
            </a:r>
          </a:p>
          <a:p>
            <a:pPr>
              <a:lnSpc>
                <a:spcPct val="150000"/>
              </a:lnSpc>
            </a:pPr>
            <a:r>
              <a:rPr lang="en-US" sz="2800" b="1" i="1" smtClean="0">
                <a:solidFill>
                  <a:srgbClr val="0070C0"/>
                </a:solidFill>
              </a:rPr>
              <a:t>THỰC HÀNH VỀ MẠNG MÁY TÍNH</a:t>
            </a:r>
            <a:endParaRPr lang="en-US" sz="2800" b="1" i="1"/>
          </a:p>
        </p:txBody>
      </p:sp>
      <p:pic>
        <p:nvPicPr>
          <p:cNvPr id="6" name="Google Shape;174;p17"/>
          <p:cNvPicPr preferRelativeResize="0"/>
          <p:nvPr/>
        </p:nvPicPr>
        <p:blipFill>
          <a:blip r:embed="rId4">
            <a:extLst>
              <a:ext uri="{28A0092B-C50C-407E-A947-70E740481C1C}">
                <a14:useLocalDpi xmlns:a14="http://schemas.microsoft.com/office/drawing/2010/main" val="0"/>
              </a:ext>
            </a:extLst>
          </a:blip>
          <a:stretch>
            <a:fillRect/>
          </a:stretch>
        </p:blipFill>
        <p:spPr>
          <a:xfrm>
            <a:off x="838200" y="2505978"/>
            <a:ext cx="2895601" cy="2633712"/>
          </a:xfrm>
          <a:prstGeom prst="parallelogram">
            <a:avLst>
              <a:gd name="adj" fmla="val 55926"/>
            </a:avLst>
          </a:prstGeom>
          <a:noFill/>
          <a:ln>
            <a:noFill/>
          </a:ln>
        </p:spPr>
      </p:pic>
      <p:pic>
        <p:nvPicPr>
          <p:cNvPr id="7" name="Google Shape;174;p17"/>
          <p:cNvPicPr preferRelativeResize="0"/>
          <p:nvPr/>
        </p:nvPicPr>
        <p:blipFill>
          <a:blip r:embed="rId4">
            <a:extLst>
              <a:ext uri="{28A0092B-C50C-407E-A947-70E740481C1C}">
                <a14:useLocalDpi xmlns:a14="http://schemas.microsoft.com/office/drawing/2010/main" val="0"/>
              </a:ext>
            </a:extLst>
          </a:blip>
          <a:stretch>
            <a:fillRect/>
          </a:stretch>
        </p:blipFill>
        <p:spPr>
          <a:xfrm>
            <a:off x="4252499" y="2528437"/>
            <a:ext cx="2819401" cy="2633712"/>
          </a:xfrm>
          <a:prstGeom prst="parallelogram">
            <a:avLst>
              <a:gd name="adj" fmla="val 55926"/>
            </a:avLst>
          </a:prstGeom>
          <a:noFill/>
          <a:ln>
            <a:noFill/>
          </a:ln>
        </p:spPr>
      </p:pic>
      <p:pic>
        <p:nvPicPr>
          <p:cNvPr id="8" name="Google Shape;174;p17"/>
          <p:cNvPicPr preferRelativeResize="0"/>
          <p:nvPr/>
        </p:nvPicPr>
        <p:blipFill>
          <a:blip r:embed="rId5">
            <a:extLst>
              <a:ext uri="{28A0092B-C50C-407E-A947-70E740481C1C}">
                <a14:useLocalDpi xmlns:a14="http://schemas.microsoft.com/office/drawing/2010/main" val="0"/>
              </a:ext>
            </a:extLst>
          </a:blip>
          <a:stretch>
            <a:fillRect/>
          </a:stretch>
        </p:blipFill>
        <p:spPr>
          <a:xfrm>
            <a:off x="2514600" y="2494147"/>
            <a:ext cx="2971800" cy="2668002"/>
          </a:xfrm>
          <a:prstGeom prst="parallelogram">
            <a:avLst>
              <a:gd name="adj" fmla="val 55926"/>
            </a:avLst>
          </a:prstGeom>
          <a:noFill/>
          <a:ln>
            <a:noFill/>
          </a:ln>
        </p:spPr>
      </p:pic>
      <p:pic>
        <p:nvPicPr>
          <p:cNvPr id="9" name="Google Shape;174;p17"/>
          <p:cNvPicPr preferRelativeResize="0"/>
          <p:nvPr/>
        </p:nvPicPr>
        <p:blipFill>
          <a:blip r:embed="rId5">
            <a:extLst>
              <a:ext uri="{28A0092B-C50C-407E-A947-70E740481C1C}">
                <a14:useLocalDpi xmlns:a14="http://schemas.microsoft.com/office/drawing/2010/main" val="0"/>
              </a:ext>
            </a:extLst>
          </a:blip>
          <a:stretch>
            <a:fillRect/>
          </a:stretch>
        </p:blipFill>
        <p:spPr>
          <a:xfrm>
            <a:off x="5867400" y="2546885"/>
            <a:ext cx="2917658" cy="2615264"/>
          </a:xfrm>
          <a:prstGeom prst="parallelogram">
            <a:avLst>
              <a:gd name="adj" fmla="val 55926"/>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221"/>
                                        </p:tgtEl>
                                        <p:attrNameLst>
                                          <p:attrName>style.visibility</p:attrName>
                                        </p:attrNameLst>
                                      </p:cBhvr>
                                      <p:to>
                                        <p:strVal val="visible"/>
                                      </p:to>
                                    </p:set>
                                    <p:animEffect transition="in" filter="wheel(1)">
                                      <p:cBhvr>
                                        <p:cTn id="7" dur="2000"/>
                                        <p:tgtEl>
                                          <p:spTgt spid="22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randombar(horizont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randombar(horizontal)">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randombar(horizontal)">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randombar(horizontal)">
                                      <p:cBhvr>
                                        <p:cTn id="3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rgbClr val="CCCCFF"/>
            </a:gs>
            <a:gs pos="17999">
              <a:srgbClr val="99CCFF"/>
            </a:gs>
            <a:gs pos="36000">
              <a:srgbClr val="9966FF"/>
            </a:gs>
            <a:gs pos="61000">
              <a:srgbClr val="CC99FF"/>
            </a:gs>
            <a:gs pos="82001">
              <a:srgbClr val="99CCFF"/>
            </a:gs>
            <a:gs pos="100000">
              <a:srgbClr val="CCCCFF"/>
            </a:gs>
          </a:gsLst>
          <a:lin ang="5400000" scaled="0"/>
        </a:gradFill>
        <a:effectLst/>
      </p:bgPr>
    </p:bg>
    <p:spTree>
      <p:nvGrpSpPr>
        <p:cNvPr id="1" name="Shape 228"/>
        <p:cNvGrpSpPr/>
        <p:nvPr/>
      </p:nvGrpSpPr>
      <p:grpSpPr>
        <a:xfrm>
          <a:off x="0" y="0"/>
          <a:ext cx="0" cy="0"/>
          <a:chOff x="0" y="0"/>
          <a:chExt cx="0" cy="0"/>
        </a:xfrm>
      </p:grpSpPr>
      <p:sp>
        <p:nvSpPr>
          <p:cNvPr id="230" name="Google Shape;230;p15"/>
          <p:cNvSpPr txBox="1">
            <a:spLocks noGrp="1"/>
          </p:cNvSpPr>
          <p:nvPr>
            <p:ph type="sldNum" idx="4294967295"/>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3</a:t>
            </a:fld>
            <a:endParaRPr/>
          </a:p>
        </p:txBody>
      </p:sp>
      <p:sp>
        <p:nvSpPr>
          <p:cNvPr id="231" name="Google Shape;231;p15"/>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3</a:t>
            </a:fld>
            <a:endParaRPr/>
          </a:p>
        </p:txBody>
      </p:sp>
      <p:sp>
        <p:nvSpPr>
          <p:cNvPr id="2" name="TextBox 1"/>
          <p:cNvSpPr txBox="1"/>
          <p:nvPr/>
        </p:nvSpPr>
        <p:spPr>
          <a:xfrm>
            <a:off x="2590800" y="895350"/>
            <a:ext cx="3520516" cy="461665"/>
          </a:xfrm>
          <a:prstGeom prst="rect">
            <a:avLst/>
          </a:prstGeom>
          <a:noFill/>
        </p:spPr>
        <p:txBody>
          <a:bodyPr wrap="none" rtlCol="0">
            <a:spAutoFit/>
          </a:bodyPr>
          <a:lstStyle/>
          <a:p>
            <a:r>
              <a:rPr lang="en-US" sz="2400" b="1" smtClean="0">
                <a:solidFill>
                  <a:schemeClr val="bg1"/>
                </a:solidFill>
              </a:rPr>
              <a:t>CÁC NỘI DUNG CHÍNH</a:t>
            </a:r>
            <a:endParaRPr lang="en-US" sz="2400" b="1">
              <a:solidFill>
                <a:schemeClr val="bg1"/>
              </a:solidFill>
            </a:endParaRPr>
          </a:p>
        </p:txBody>
      </p:sp>
      <p:sp>
        <p:nvSpPr>
          <p:cNvPr id="3" name="Chevron 2"/>
          <p:cNvSpPr/>
          <p:nvPr/>
        </p:nvSpPr>
        <p:spPr>
          <a:xfrm>
            <a:off x="914400" y="2110882"/>
            <a:ext cx="3962400" cy="1676400"/>
          </a:xfrm>
          <a:prstGeom prst="chevron">
            <a:avLst/>
          </a:prstGeom>
          <a:solidFill>
            <a:schemeClr val="accent4">
              <a:lumMod val="20000"/>
              <a:lumOff val="80000"/>
            </a:schemeClr>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400" b="1" smtClean="0">
                <a:solidFill>
                  <a:schemeClr val="tx1"/>
                </a:solidFill>
              </a:rPr>
              <a:t>1. Tìm hiểu về các thiết bị mạng</a:t>
            </a:r>
            <a:endParaRPr lang="en-US" sz="2400" b="1">
              <a:solidFill>
                <a:schemeClr val="tx1"/>
              </a:solidFill>
            </a:endParaRPr>
          </a:p>
        </p:txBody>
      </p:sp>
      <p:sp>
        <p:nvSpPr>
          <p:cNvPr id="7" name="Chevron 6"/>
          <p:cNvSpPr/>
          <p:nvPr/>
        </p:nvSpPr>
        <p:spPr>
          <a:xfrm>
            <a:off x="4162926" y="2110882"/>
            <a:ext cx="3990474" cy="1676400"/>
          </a:xfrm>
          <a:prstGeom prst="chevron">
            <a:avLst/>
          </a:prstGeom>
          <a:solidFill>
            <a:schemeClr val="accent3">
              <a:lumMod val="40000"/>
              <a:lumOff val="60000"/>
            </a:schemeClr>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400" b="1" smtClean="0">
                <a:solidFill>
                  <a:schemeClr val="tx1"/>
                </a:solidFill>
              </a:rPr>
              <a:t>2. Chia sẻ tài nguyên qua mạng</a:t>
            </a:r>
            <a:endParaRPr lang="en-US" sz="2400" b="1">
              <a:solidFill>
                <a:schemeClr val="tx1"/>
              </a:solidFill>
            </a:endParaRPr>
          </a:p>
        </p:txBody>
      </p:sp>
      <p:grpSp>
        <p:nvGrpSpPr>
          <p:cNvPr id="8" name="Group 7"/>
          <p:cNvGrpSpPr/>
          <p:nvPr/>
        </p:nvGrpSpPr>
        <p:grpSpPr>
          <a:xfrm rot="10800000">
            <a:off x="1755199" y="602966"/>
            <a:ext cx="4569401" cy="1386800"/>
            <a:chOff x="3101024" y="2640282"/>
            <a:chExt cx="4569401" cy="1386800"/>
          </a:xfrm>
          <a:solidFill>
            <a:schemeClr val="bg1"/>
          </a:solidFill>
        </p:grpSpPr>
        <p:grpSp>
          <p:nvGrpSpPr>
            <p:cNvPr id="9" name="Group 8"/>
            <p:cNvGrpSpPr/>
            <p:nvPr/>
          </p:nvGrpSpPr>
          <p:grpSpPr>
            <a:xfrm>
              <a:off x="6606224" y="2640282"/>
              <a:ext cx="1064201" cy="1386800"/>
              <a:chOff x="6606224" y="2640282"/>
              <a:chExt cx="1064201" cy="1386800"/>
            </a:xfrm>
            <a:grpFill/>
          </p:grpSpPr>
          <p:sp>
            <p:nvSpPr>
              <p:cNvPr id="11" name="Google Shape;639;p45"/>
              <p:cNvSpPr/>
              <p:nvPr/>
            </p:nvSpPr>
            <p:spPr>
              <a:xfrm>
                <a:off x="7070063" y="2640282"/>
                <a:ext cx="600362" cy="632751"/>
              </a:xfrm>
              <a:prstGeom prst="ellipse">
                <a:avLst/>
              </a:prstGeom>
              <a:solidFill>
                <a:schemeClr val="accent4"/>
              </a:solidFill>
              <a:ln>
                <a:noFill/>
              </a:ln>
            </p:spPr>
            <p:txBody>
              <a:bodyPr spcFirstLastPara="1" wrap="square" lIns="0" tIns="0" rIns="0" bIns="0" anchor="ctr" anchorCtr="0">
                <a:noAutofit/>
              </a:bodyPr>
              <a:lstStyle/>
              <a:p>
                <a:pPr marL="0" lvl="0" indent="0" algn="ctr" rtl="0">
                  <a:spcBef>
                    <a:spcPts val="0"/>
                  </a:spcBef>
                  <a:spcAft>
                    <a:spcPts val="0"/>
                  </a:spcAft>
                  <a:buNone/>
                </a:pPr>
                <a:endParaRPr sz="800">
                  <a:solidFill>
                    <a:schemeClr val="lt1"/>
                  </a:solidFill>
                  <a:latin typeface="Lato"/>
                  <a:ea typeface="Lato"/>
                  <a:cs typeface="Lato"/>
                  <a:sym typeface="Lato"/>
                </a:endParaRPr>
              </a:p>
            </p:txBody>
          </p:sp>
          <p:sp>
            <p:nvSpPr>
              <p:cNvPr id="12" name="Google Shape;642;p45"/>
              <p:cNvSpPr/>
              <p:nvPr/>
            </p:nvSpPr>
            <p:spPr>
              <a:xfrm>
                <a:off x="6834824" y="3442314"/>
                <a:ext cx="573207" cy="584768"/>
              </a:xfrm>
              <a:prstGeom prst="ellipse">
                <a:avLst/>
              </a:prstGeom>
              <a:solidFill>
                <a:srgbClr val="00B0F0"/>
              </a:solidFill>
              <a:ln>
                <a:noFill/>
              </a:ln>
            </p:spPr>
            <p:txBody>
              <a:bodyPr spcFirstLastPara="1" wrap="square" lIns="0" tIns="0" rIns="0" bIns="0" anchor="ctr" anchorCtr="0">
                <a:noAutofit/>
              </a:bodyPr>
              <a:lstStyle/>
              <a:p>
                <a:pPr marL="0" lvl="0" indent="0" algn="ctr" rtl="0">
                  <a:spcBef>
                    <a:spcPts val="0"/>
                  </a:spcBef>
                  <a:spcAft>
                    <a:spcPts val="0"/>
                  </a:spcAft>
                  <a:buNone/>
                </a:pPr>
                <a:endParaRPr sz="800">
                  <a:solidFill>
                    <a:schemeClr val="lt1"/>
                  </a:solidFill>
                  <a:latin typeface="Lato"/>
                  <a:ea typeface="Lato"/>
                  <a:cs typeface="Lato"/>
                  <a:sym typeface="Lato"/>
                </a:endParaRPr>
              </a:p>
            </p:txBody>
          </p:sp>
          <p:sp>
            <p:nvSpPr>
              <p:cNvPr id="13" name="Google Shape;643;p45"/>
              <p:cNvSpPr/>
              <p:nvPr/>
            </p:nvSpPr>
            <p:spPr>
              <a:xfrm>
                <a:off x="6606224" y="2939988"/>
                <a:ext cx="341698" cy="316377"/>
              </a:xfrm>
              <a:prstGeom prst="ellipse">
                <a:avLst/>
              </a:prstGeom>
              <a:solidFill>
                <a:schemeClr val="accent3">
                  <a:lumMod val="75000"/>
                </a:schemeClr>
              </a:solidFill>
              <a:ln>
                <a:noFill/>
              </a:ln>
            </p:spPr>
            <p:txBody>
              <a:bodyPr spcFirstLastPara="1" wrap="square" lIns="0" tIns="0" rIns="0" bIns="0" anchor="ctr" anchorCtr="0">
                <a:noAutofit/>
              </a:bodyPr>
              <a:lstStyle/>
              <a:p>
                <a:pPr marL="0" lvl="0" indent="0" algn="ctr" rtl="0">
                  <a:spcBef>
                    <a:spcPts val="0"/>
                  </a:spcBef>
                  <a:spcAft>
                    <a:spcPts val="0"/>
                  </a:spcAft>
                  <a:buNone/>
                </a:pPr>
                <a:endParaRPr sz="800">
                  <a:solidFill>
                    <a:schemeClr val="lt1"/>
                  </a:solidFill>
                  <a:latin typeface="Lato"/>
                  <a:ea typeface="Lato"/>
                  <a:cs typeface="Lato"/>
                  <a:sym typeface="Lato"/>
                </a:endParaRPr>
              </a:p>
            </p:txBody>
          </p:sp>
        </p:grpSp>
        <p:cxnSp>
          <p:nvCxnSpPr>
            <p:cNvPr id="10" name="Google Shape;633;p45"/>
            <p:cNvCxnSpPr/>
            <p:nvPr/>
          </p:nvCxnSpPr>
          <p:spPr>
            <a:xfrm>
              <a:off x="3101024" y="3315622"/>
              <a:ext cx="4214176" cy="0"/>
            </a:xfrm>
            <a:prstGeom prst="straightConnector1">
              <a:avLst/>
            </a:prstGeom>
            <a:grpFill/>
            <a:ln w="19050" cap="flat" cmpd="sng">
              <a:solidFill>
                <a:schemeClr val="bg1"/>
              </a:solidFill>
              <a:prstDash val="solid"/>
              <a:round/>
              <a:headEnd type="triangle" w="sm" len="sm"/>
              <a:tailEnd type="triangle" w="sm" len="sm"/>
            </a:ln>
          </p:spPr>
        </p:cxnSp>
      </p:grpSp>
    </p:spTree>
    <p:extLst>
      <p:ext uri="{BB962C8B-B14F-4D97-AF65-F5344CB8AC3E}">
        <p14:creationId xmlns:p14="http://schemas.microsoft.com/office/powerpoint/2010/main" val="2551424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additive="base">
                                        <p:cTn id="18" dur="500" fill="hold"/>
                                        <p:tgtEl>
                                          <p:spTgt spid="7"/>
                                        </p:tgtEl>
                                        <p:attrNameLst>
                                          <p:attrName>ppt_x</p:attrName>
                                        </p:attrNameLst>
                                      </p:cBhvr>
                                      <p:tavLst>
                                        <p:tav tm="0">
                                          <p:val>
                                            <p:strVal val="#ppt_x"/>
                                          </p:val>
                                        </p:tav>
                                        <p:tav tm="100000">
                                          <p:val>
                                            <p:strVal val="#ppt_x"/>
                                          </p:val>
                                        </p:tav>
                                      </p:tavLst>
                                    </p:anim>
                                    <p:anim calcmode="lin" valueType="num">
                                      <p:cBhvr additive="base">
                                        <p:cTn id="19"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Google Shape;204;p13"/>
          <p:cNvSpPr txBox="1">
            <a:spLocks noGrp="1"/>
          </p:cNvSpPr>
          <p:nvPr>
            <p:ph type="title"/>
          </p:nvPr>
        </p:nvSpPr>
        <p:spPr>
          <a:xfrm>
            <a:off x="685800" y="821264"/>
            <a:ext cx="7772400" cy="396300"/>
          </a:xfrm>
          <a:prstGeom prst="rect">
            <a:avLst/>
          </a:prstGeom>
        </p:spPr>
        <p:txBody>
          <a:bodyPr spcFirstLastPara="1" wrap="square" lIns="0" tIns="0" rIns="0" bIns="0" anchor="ctr" anchorCtr="0">
            <a:noAutofit/>
          </a:bodyPr>
          <a:lstStyle/>
          <a:p>
            <a:pPr lvl="0"/>
            <a:r>
              <a:rPr lang="en-US" sz="2800" smtClean="0">
                <a:latin typeface="+mj-lt"/>
              </a:rPr>
              <a:t>1. Tìm hiểu về các thiết bị mạng</a:t>
            </a:r>
            <a:endParaRPr sz="2800">
              <a:latin typeface="+mj-lt"/>
            </a:endParaRPr>
          </a:p>
        </p:txBody>
      </p:sp>
      <p:sp>
        <p:nvSpPr>
          <p:cNvPr id="208" name="Google Shape;208;p13"/>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4</a:t>
            </a:fld>
            <a:endParaRPr/>
          </a:p>
        </p:txBody>
      </p:sp>
      <p:grpSp>
        <p:nvGrpSpPr>
          <p:cNvPr id="209" name="Google Shape;209;p13"/>
          <p:cNvGrpSpPr/>
          <p:nvPr/>
        </p:nvGrpSpPr>
        <p:grpSpPr>
          <a:xfrm>
            <a:off x="132749" y="915045"/>
            <a:ext cx="269364" cy="224087"/>
            <a:chOff x="1926350" y="995225"/>
            <a:chExt cx="428650" cy="356600"/>
          </a:xfrm>
        </p:grpSpPr>
        <p:sp>
          <p:nvSpPr>
            <p:cNvPr id="210" name="Google Shape;210;p13"/>
            <p:cNvSpPr/>
            <p:nvPr/>
          </p:nvSpPr>
          <p:spPr>
            <a:xfrm>
              <a:off x="1926350" y="1298075"/>
              <a:ext cx="208225" cy="53750"/>
            </a:xfrm>
            <a:custGeom>
              <a:avLst/>
              <a:gdLst/>
              <a:ahLst/>
              <a:cxnLst/>
              <a:rect l="l" t="t" r="r" b="b"/>
              <a:pathLst>
                <a:path w="8329" h="2150" extrusionOk="0">
                  <a:moveTo>
                    <a:pt x="0" y="0"/>
                  </a:moveTo>
                  <a:lnTo>
                    <a:pt x="0" y="489"/>
                  </a:lnTo>
                  <a:lnTo>
                    <a:pt x="25" y="635"/>
                  </a:lnTo>
                  <a:lnTo>
                    <a:pt x="74" y="758"/>
                  </a:lnTo>
                  <a:lnTo>
                    <a:pt x="147" y="855"/>
                  </a:lnTo>
                  <a:lnTo>
                    <a:pt x="245" y="953"/>
                  </a:lnTo>
                  <a:lnTo>
                    <a:pt x="391" y="1026"/>
                  </a:lnTo>
                  <a:lnTo>
                    <a:pt x="562" y="1051"/>
                  </a:lnTo>
                  <a:lnTo>
                    <a:pt x="733" y="1026"/>
                  </a:lnTo>
                  <a:lnTo>
                    <a:pt x="1295" y="855"/>
                  </a:lnTo>
                  <a:lnTo>
                    <a:pt x="1661" y="782"/>
                  </a:lnTo>
                  <a:lnTo>
                    <a:pt x="2076" y="684"/>
                  </a:lnTo>
                  <a:lnTo>
                    <a:pt x="2540" y="611"/>
                  </a:lnTo>
                  <a:lnTo>
                    <a:pt x="3029" y="562"/>
                  </a:lnTo>
                  <a:lnTo>
                    <a:pt x="3591" y="513"/>
                  </a:lnTo>
                  <a:lnTo>
                    <a:pt x="4177" y="489"/>
                  </a:lnTo>
                  <a:lnTo>
                    <a:pt x="4616" y="513"/>
                  </a:lnTo>
                  <a:lnTo>
                    <a:pt x="5032" y="538"/>
                  </a:lnTo>
                  <a:lnTo>
                    <a:pt x="5422" y="611"/>
                  </a:lnTo>
                  <a:lnTo>
                    <a:pt x="5789" y="684"/>
                  </a:lnTo>
                  <a:lnTo>
                    <a:pt x="6131" y="782"/>
                  </a:lnTo>
                  <a:lnTo>
                    <a:pt x="6448" y="880"/>
                  </a:lnTo>
                  <a:lnTo>
                    <a:pt x="6717" y="1002"/>
                  </a:lnTo>
                  <a:lnTo>
                    <a:pt x="6985" y="1124"/>
                  </a:lnTo>
                  <a:lnTo>
                    <a:pt x="7205" y="1246"/>
                  </a:lnTo>
                  <a:lnTo>
                    <a:pt x="7425" y="1393"/>
                  </a:lnTo>
                  <a:lnTo>
                    <a:pt x="7791" y="1661"/>
                  </a:lnTo>
                  <a:lnTo>
                    <a:pt x="8084" y="1930"/>
                  </a:lnTo>
                  <a:lnTo>
                    <a:pt x="8329" y="2150"/>
                  </a:lnTo>
                  <a:lnTo>
                    <a:pt x="8329" y="1661"/>
                  </a:lnTo>
                  <a:lnTo>
                    <a:pt x="8084" y="1441"/>
                  </a:lnTo>
                  <a:lnTo>
                    <a:pt x="7791" y="1173"/>
                  </a:lnTo>
                  <a:lnTo>
                    <a:pt x="7425" y="904"/>
                  </a:lnTo>
                  <a:lnTo>
                    <a:pt x="7205" y="758"/>
                  </a:lnTo>
                  <a:lnTo>
                    <a:pt x="6985" y="635"/>
                  </a:lnTo>
                  <a:lnTo>
                    <a:pt x="6717" y="513"/>
                  </a:lnTo>
                  <a:lnTo>
                    <a:pt x="6448" y="391"/>
                  </a:lnTo>
                  <a:lnTo>
                    <a:pt x="6131" y="294"/>
                  </a:lnTo>
                  <a:lnTo>
                    <a:pt x="5789" y="196"/>
                  </a:lnTo>
                  <a:lnTo>
                    <a:pt x="5422" y="123"/>
                  </a:lnTo>
                  <a:lnTo>
                    <a:pt x="5032" y="49"/>
                  </a:lnTo>
                  <a:lnTo>
                    <a:pt x="4616" y="25"/>
                  </a:lnTo>
                  <a:lnTo>
                    <a:pt x="4177" y="0"/>
                  </a:lnTo>
                  <a:lnTo>
                    <a:pt x="3591" y="25"/>
                  </a:lnTo>
                  <a:lnTo>
                    <a:pt x="3029" y="74"/>
                  </a:lnTo>
                  <a:lnTo>
                    <a:pt x="2540" y="123"/>
                  </a:lnTo>
                  <a:lnTo>
                    <a:pt x="2076" y="196"/>
                  </a:lnTo>
                  <a:lnTo>
                    <a:pt x="1661" y="294"/>
                  </a:lnTo>
                  <a:lnTo>
                    <a:pt x="1295" y="367"/>
                  </a:lnTo>
                  <a:lnTo>
                    <a:pt x="733" y="538"/>
                  </a:lnTo>
                  <a:lnTo>
                    <a:pt x="562" y="562"/>
                  </a:lnTo>
                  <a:lnTo>
                    <a:pt x="391" y="538"/>
                  </a:lnTo>
                  <a:lnTo>
                    <a:pt x="245" y="465"/>
                  </a:lnTo>
                  <a:lnTo>
                    <a:pt x="147" y="367"/>
                  </a:lnTo>
                  <a:lnTo>
                    <a:pt x="74" y="269"/>
                  </a:lnTo>
                  <a:lnTo>
                    <a:pt x="25" y="147"/>
                  </a:lnTo>
                  <a:lnTo>
                    <a:pt x="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211" name="Google Shape;211;p13"/>
            <p:cNvSpPr/>
            <p:nvPr/>
          </p:nvSpPr>
          <p:spPr>
            <a:xfrm>
              <a:off x="2146775" y="1298075"/>
              <a:ext cx="208225" cy="53750"/>
            </a:xfrm>
            <a:custGeom>
              <a:avLst/>
              <a:gdLst/>
              <a:ahLst/>
              <a:cxnLst/>
              <a:rect l="l" t="t" r="r" b="b"/>
              <a:pathLst>
                <a:path w="8329" h="2150" extrusionOk="0">
                  <a:moveTo>
                    <a:pt x="4152" y="0"/>
                  </a:moveTo>
                  <a:lnTo>
                    <a:pt x="3712" y="25"/>
                  </a:lnTo>
                  <a:lnTo>
                    <a:pt x="3297" y="49"/>
                  </a:lnTo>
                  <a:lnTo>
                    <a:pt x="2907" y="123"/>
                  </a:lnTo>
                  <a:lnTo>
                    <a:pt x="2540" y="196"/>
                  </a:lnTo>
                  <a:lnTo>
                    <a:pt x="2198" y="294"/>
                  </a:lnTo>
                  <a:lnTo>
                    <a:pt x="1881" y="391"/>
                  </a:lnTo>
                  <a:lnTo>
                    <a:pt x="1612" y="513"/>
                  </a:lnTo>
                  <a:lnTo>
                    <a:pt x="1343" y="635"/>
                  </a:lnTo>
                  <a:lnTo>
                    <a:pt x="1124" y="758"/>
                  </a:lnTo>
                  <a:lnTo>
                    <a:pt x="904" y="904"/>
                  </a:lnTo>
                  <a:lnTo>
                    <a:pt x="537" y="1173"/>
                  </a:lnTo>
                  <a:lnTo>
                    <a:pt x="244" y="1441"/>
                  </a:lnTo>
                  <a:lnTo>
                    <a:pt x="0" y="1661"/>
                  </a:lnTo>
                  <a:lnTo>
                    <a:pt x="0" y="2150"/>
                  </a:lnTo>
                  <a:lnTo>
                    <a:pt x="244" y="1930"/>
                  </a:lnTo>
                  <a:lnTo>
                    <a:pt x="537" y="1661"/>
                  </a:lnTo>
                  <a:lnTo>
                    <a:pt x="904" y="1393"/>
                  </a:lnTo>
                  <a:lnTo>
                    <a:pt x="1124" y="1246"/>
                  </a:lnTo>
                  <a:lnTo>
                    <a:pt x="1343" y="1124"/>
                  </a:lnTo>
                  <a:lnTo>
                    <a:pt x="1612" y="1002"/>
                  </a:lnTo>
                  <a:lnTo>
                    <a:pt x="1881" y="880"/>
                  </a:lnTo>
                  <a:lnTo>
                    <a:pt x="2198" y="782"/>
                  </a:lnTo>
                  <a:lnTo>
                    <a:pt x="2540" y="684"/>
                  </a:lnTo>
                  <a:lnTo>
                    <a:pt x="2907" y="611"/>
                  </a:lnTo>
                  <a:lnTo>
                    <a:pt x="3297" y="538"/>
                  </a:lnTo>
                  <a:lnTo>
                    <a:pt x="3712" y="513"/>
                  </a:lnTo>
                  <a:lnTo>
                    <a:pt x="4152" y="489"/>
                  </a:lnTo>
                  <a:lnTo>
                    <a:pt x="4738" y="513"/>
                  </a:lnTo>
                  <a:lnTo>
                    <a:pt x="5300" y="562"/>
                  </a:lnTo>
                  <a:lnTo>
                    <a:pt x="5788" y="611"/>
                  </a:lnTo>
                  <a:lnTo>
                    <a:pt x="6252" y="684"/>
                  </a:lnTo>
                  <a:lnTo>
                    <a:pt x="6668" y="782"/>
                  </a:lnTo>
                  <a:lnTo>
                    <a:pt x="7034" y="855"/>
                  </a:lnTo>
                  <a:lnTo>
                    <a:pt x="7596" y="1026"/>
                  </a:lnTo>
                  <a:lnTo>
                    <a:pt x="7767" y="1051"/>
                  </a:lnTo>
                  <a:lnTo>
                    <a:pt x="7938" y="1026"/>
                  </a:lnTo>
                  <a:lnTo>
                    <a:pt x="8084" y="953"/>
                  </a:lnTo>
                  <a:lnTo>
                    <a:pt x="8182" y="855"/>
                  </a:lnTo>
                  <a:lnTo>
                    <a:pt x="8255" y="758"/>
                  </a:lnTo>
                  <a:lnTo>
                    <a:pt x="8304" y="635"/>
                  </a:lnTo>
                  <a:lnTo>
                    <a:pt x="8328" y="489"/>
                  </a:lnTo>
                  <a:lnTo>
                    <a:pt x="8328" y="0"/>
                  </a:lnTo>
                  <a:lnTo>
                    <a:pt x="8304" y="147"/>
                  </a:lnTo>
                  <a:lnTo>
                    <a:pt x="8255" y="269"/>
                  </a:lnTo>
                  <a:lnTo>
                    <a:pt x="8182" y="367"/>
                  </a:lnTo>
                  <a:lnTo>
                    <a:pt x="8084" y="465"/>
                  </a:lnTo>
                  <a:lnTo>
                    <a:pt x="7938" y="538"/>
                  </a:lnTo>
                  <a:lnTo>
                    <a:pt x="7767" y="562"/>
                  </a:lnTo>
                  <a:lnTo>
                    <a:pt x="7596" y="538"/>
                  </a:lnTo>
                  <a:lnTo>
                    <a:pt x="7034" y="367"/>
                  </a:lnTo>
                  <a:lnTo>
                    <a:pt x="6668" y="294"/>
                  </a:lnTo>
                  <a:lnTo>
                    <a:pt x="6252" y="196"/>
                  </a:lnTo>
                  <a:lnTo>
                    <a:pt x="5788" y="123"/>
                  </a:lnTo>
                  <a:lnTo>
                    <a:pt x="5300" y="74"/>
                  </a:lnTo>
                  <a:lnTo>
                    <a:pt x="4738" y="25"/>
                  </a:lnTo>
                  <a:lnTo>
                    <a:pt x="415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212" name="Google Shape;212;p13"/>
            <p:cNvSpPr/>
            <p:nvPr/>
          </p:nvSpPr>
          <p:spPr>
            <a:xfrm>
              <a:off x="1926350" y="995225"/>
              <a:ext cx="208225" cy="332175"/>
            </a:xfrm>
            <a:custGeom>
              <a:avLst/>
              <a:gdLst/>
              <a:ahLst/>
              <a:cxnLst/>
              <a:rect l="l" t="t" r="r" b="b"/>
              <a:pathLst>
                <a:path w="8329" h="13287" extrusionOk="0">
                  <a:moveTo>
                    <a:pt x="4177" y="1"/>
                  </a:moveTo>
                  <a:lnTo>
                    <a:pt x="3591" y="25"/>
                  </a:lnTo>
                  <a:lnTo>
                    <a:pt x="3029" y="74"/>
                  </a:lnTo>
                  <a:lnTo>
                    <a:pt x="2467" y="196"/>
                  </a:lnTo>
                  <a:lnTo>
                    <a:pt x="1905" y="343"/>
                  </a:lnTo>
                  <a:lnTo>
                    <a:pt x="1393" y="538"/>
                  </a:lnTo>
                  <a:lnTo>
                    <a:pt x="929" y="758"/>
                  </a:lnTo>
                  <a:lnTo>
                    <a:pt x="513" y="978"/>
                  </a:lnTo>
                  <a:lnTo>
                    <a:pt x="342" y="1124"/>
                  </a:lnTo>
                  <a:lnTo>
                    <a:pt x="196" y="1246"/>
                  </a:lnTo>
                  <a:lnTo>
                    <a:pt x="123" y="1319"/>
                  </a:lnTo>
                  <a:lnTo>
                    <a:pt x="49" y="1442"/>
                  </a:lnTo>
                  <a:lnTo>
                    <a:pt x="25" y="1539"/>
                  </a:lnTo>
                  <a:lnTo>
                    <a:pt x="0" y="1661"/>
                  </a:lnTo>
                  <a:lnTo>
                    <a:pt x="0" y="11626"/>
                  </a:lnTo>
                  <a:lnTo>
                    <a:pt x="25" y="11773"/>
                  </a:lnTo>
                  <a:lnTo>
                    <a:pt x="74" y="11895"/>
                  </a:lnTo>
                  <a:lnTo>
                    <a:pt x="147" y="11992"/>
                  </a:lnTo>
                  <a:lnTo>
                    <a:pt x="245" y="12090"/>
                  </a:lnTo>
                  <a:lnTo>
                    <a:pt x="391" y="12163"/>
                  </a:lnTo>
                  <a:lnTo>
                    <a:pt x="562" y="12188"/>
                  </a:lnTo>
                  <a:lnTo>
                    <a:pt x="733" y="12163"/>
                  </a:lnTo>
                  <a:lnTo>
                    <a:pt x="1295" y="11992"/>
                  </a:lnTo>
                  <a:lnTo>
                    <a:pt x="1661" y="11919"/>
                  </a:lnTo>
                  <a:lnTo>
                    <a:pt x="2076" y="11821"/>
                  </a:lnTo>
                  <a:lnTo>
                    <a:pt x="2540" y="11748"/>
                  </a:lnTo>
                  <a:lnTo>
                    <a:pt x="3029" y="11699"/>
                  </a:lnTo>
                  <a:lnTo>
                    <a:pt x="3591" y="11650"/>
                  </a:lnTo>
                  <a:lnTo>
                    <a:pt x="4177" y="11626"/>
                  </a:lnTo>
                  <a:lnTo>
                    <a:pt x="4616" y="11650"/>
                  </a:lnTo>
                  <a:lnTo>
                    <a:pt x="5032" y="11675"/>
                  </a:lnTo>
                  <a:lnTo>
                    <a:pt x="5422" y="11748"/>
                  </a:lnTo>
                  <a:lnTo>
                    <a:pt x="5789" y="11821"/>
                  </a:lnTo>
                  <a:lnTo>
                    <a:pt x="6131" y="11919"/>
                  </a:lnTo>
                  <a:lnTo>
                    <a:pt x="6448" y="12017"/>
                  </a:lnTo>
                  <a:lnTo>
                    <a:pt x="6717" y="12139"/>
                  </a:lnTo>
                  <a:lnTo>
                    <a:pt x="6985" y="12261"/>
                  </a:lnTo>
                  <a:lnTo>
                    <a:pt x="7205" y="12383"/>
                  </a:lnTo>
                  <a:lnTo>
                    <a:pt x="7425" y="12530"/>
                  </a:lnTo>
                  <a:lnTo>
                    <a:pt x="7791" y="12798"/>
                  </a:lnTo>
                  <a:lnTo>
                    <a:pt x="8084" y="13067"/>
                  </a:lnTo>
                  <a:lnTo>
                    <a:pt x="8329" y="13287"/>
                  </a:lnTo>
                  <a:lnTo>
                    <a:pt x="8329" y="2199"/>
                  </a:lnTo>
                  <a:lnTo>
                    <a:pt x="8329" y="2101"/>
                  </a:lnTo>
                  <a:lnTo>
                    <a:pt x="8280" y="1979"/>
                  </a:lnTo>
                  <a:lnTo>
                    <a:pt x="8231" y="1881"/>
                  </a:lnTo>
                  <a:lnTo>
                    <a:pt x="8158" y="1808"/>
                  </a:lnTo>
                  <a:lnTo>
                    <a:pt x="8036" y="1686"/>
                  </a:lnTo>
                  <a:lnTo>
                    <a:pt x="7767" y="1442"/>
                  </a:lnTo>
                  <a:lnTo>
                    <a:pt x="7449" y="1173"/>
                  </a:lnTo>
                  <a:lnTo>
                    <a:pt x="7083" y="904"/>
                  </a:lnTo>
                  <a:lnTo>
                    <a:pt x="6644" y="611"/>
                  </a:lnTo>
                  <a:lnTo>
                    <a:pt x="6375" y="489"/>
                  </a:lnTo>
                  <a:lnTo>
                    <a:pt x="6131" y="367"/>
                  </a:lnTo>
                  <a:lnTo>
                    <a:pt x="5838" y="269"/>
                  </a:lnTo>
                  <a:lnTo>
                    <a:pt x="5544" y="172"/>
                  </a:lnTo>
                  <a:lnTo>
                    <a:pt x="5227" y="98"/>
                  </a:lnTo>
                  <a:lnTo>
                    <a:pt x="4885" y="49"/>
                  </a:lnTo>
                  <a:lnTo>
                    <a:pt x="454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213" name="Google Shape;213;p13"/>
            <p:cNvSpPr/>
            <p:nvPr/>
          </p:nvSpPr>
          <p:spPr>
            <a:xfrm>
              <a:off x="2146775" y="995225"/>
              <a:ext cx="208225" cy="332175"/>
            </a:xfrm>
            <a:custGeom>
              <a:avLst/>
              <a:gdLst/>
              <a:ahLst/>
              <a:cxnLst/>
              <a:rect l="l" t="t" r="r" b="b"/>
              <a:pathLst>
                <a:path w="8329" h="13287" extrusionOk="0">
                  <a:moveTo>
                    <a:pt x="3786" y="1"/>
                  </a:moveTo>
                  <a:lnTo>
                    <a:pt x="3444" y="49"/>
                  </a:lnTo>
                  <a:lnTo>
                    <a:pt x="3102" y="98"/>
                  </a:lnTo>
                  <a:lnTo>
                    <a:pt x="2784" y="172"/>
                  </a:lnTo>
                  <a:lnTo>
                    <a:pt x="2491" y="269"/>
                  </a:lnTo>
                  <a:lnTo>
                    <a:pt x="2198" y="367"/>
                  </a:lnTo>
                  <a:lnTo>
                    <a:pt x="1954" y="489"/>
                  </a:lnTo>
                  <a:lnTo>
                    <a:pt x="1685" y="611"/>
                  </a:lnTo>
                  <a:lnTo>
                    <a:pt x="1246" y="904"/>
                  </a:lnTo>
                  <a:lnTo>
                    <a:pt x="879" y="1173"/>
                  </a:lnTo>
                  <a:lnTo>
                    <a:pt x="562" y="1442"/>
                  </a:lnTo>
                  <a:lnTo>
                    <a:pt x="293" y="1686"/>
                  </a:lnTo>
                  <a:lnTo>
                    <a:pt x="171" y="1808"/>
                  </a:lnTo>
                  <a:lnTo>
                    <a:pt x="98" y="1881"/>
                  </a:lnTo>
                  <a:lnTo>
                    <a:pt x="49" y="1979"/>
                  </a:lnTo>
                  <a:lnTo>
                    <a:pt x="0" y="2101"/>
                  </a:lnTo>
                  <a:lnTo>
                    <a:pt x="0" y="2199"/>
                  </a:lnTo>
                  <a:lnTo>
                    <a:pt x="0" y="13287"/>
                  </a:lnTo>
                  <a:lnTo>
                    <a:pt x="244" y="13067"/>
                  </a:lnTo>
                  <a:lnTo>
                    <a:pt x="537" y="12798"/>
                  </a:lnTo>
                  <a:lnTo>
                    <a:pt x="904" y="12530"/>
                  </a:lnTo>
                  <a:lnTo>
                    <a:pt x="1124" y="12383"/>
                  </a:lnTo>
                  <a:lnTo>
                    <a:pt x="1343" y="12261"/>
                  </a:lnTo>
                  <a:lnTo>
                    <a:pt x="1612" y="12139"/>
                  </a:lnTo>
                  <a:lnTo>
                    <a:pt x="1881" y="12017"/>
                  </a:lnTo>
                  <a:lnTo>
                    <a:pt x="2198" y="11919"/>
                  </a:lnTo>
                  <a:lnTo>
                    <a:pt x="2540" y="11821"/>
                  </a:lnTo>
                  <a:lnTo>
                    <a:pt x="2907" y="11748"/>
                  </a:lnTo>
                  <a:lnTo>
                    <a:pt x="3297" y="11675"/>
                  </a:lnTo>
                  <a:lnTo>
                    <a:pt x="3712" y="11650"/>
                  </a:lnTo>
                  <a:lnTo>
                    <a:pt x="4152" y="11626"/>
                  </a:lnTo>
                  <a:lnTo>
                    <a:pt x="4738" y="11650"/>
                  </a:lnTo>
                  <a:lnTo>
                    <a:pt x="5300" y="11699"/>
                  </a:lnTo>
                  <a:lnTo>
                    <a:pt x="5788" y="11748"/>
                  </a:lnTo>
                  <a:lnTo>
                    <a:pt x="6252" y="11821"/>
                  </a:lnTo>
                  <a:lnTo>
                    <a:pt x="6668" y="11919"/>
                  </a:lnTo>
                  <a:lnTo>
                    <a:pt x="7034" y="11992"/>
                  </a:lnTo>
                  <a:lnTo>
                    <a:pt x="7596" y="12163"/>
                  </a:lnTo>
                  <a:lnTo>
                    <a:pt x="7767" y="12188"/>
                  </a:lnTo>
                  <a:lnTo>
                    <a:pt x="7938" y="12163"/>
                  </a:lnTo>
                  <a:lnTo>
                    <a:pt x="8084" y="12090"/>
                  </a:lnTo>
                  <a:lnTo>
                    <a:pt x="8182" y="11992"/>
                  </a:lnTo>
                  <a:lnTo>
                    <a:pt x="8255" y="11895"/>
                  </a:lnTo>
                  <a:lnTo>
                    <a:pt x="8304" y="11773"/>
                  </a:lnTo>
                  <a:lnTo>
                    <a:pt x="8328" y="11626"/>
                  </a:lnTo>
                  <a:lnTo>
                    <a:pt x="8328" y="1661"/>
                  </a:lnTo>
                  <a:lnTo>
                    <a:pt x="8304" y="1539"/>
                  </a:lnTo>
                  <a:lnTo>
                    <a:pt x="8280" y="1442"/>
                  </a:lnTo>
                  <a:lnTo>
                    <a:pt x="8206" y="1319"/>
                  </a:lnTo>
                  <a:lnTo>
                    <a:pt x="8133" y="1246"/>
                  </a:lnTo>
                  <a:lnTo>
                    <a:pt x="7987" y="1124"/>
                  </a:lnTo>
                  <a:lnTo>
                    <a:pt x="7816" y="978"/>
                  </a:lnTo>
                  <a:lnTo>
                    <a:pt x="7400" y="758"/>
                  </a:lnTo>
                  <a:lnTo>
                    <a:pt x="6936" y="538"/>
                  </a:lnTo>
                  <a:lnTo>
                    <a:pt x="6423" y="343"/>
                  </a:lnTo>
                  <a:lnTo>
                    <a:pt x="5862" y="196"/>
                  </a:lnTo>
                  <a:lnTo>
                    <a:pt x="5300" y="74"/>
                  </a:lnTo>
                  <a:lnTo>
                    <a:pt x="4738" y="25"/>
                  </a:lnTo>
                  <a:lnTo>
                    <a:pt x="415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grpSp>
      <p:sp>
        <p:nvSpPr>
          <p:cNvPr id="7" name="TextBox 6"/>
          <p:cNvSpPr txBox="1"/>
          <p:nvPr/>
        </p:nvSpPr>
        <p:spPr>
          <a:xfrm>
            <a:off x="430187" y="1441490"/>
            <a:ext cx="4136069" cy="461665"/>
          </a:xfrm>
          <a:prstGeom prst="rect">
            <a:avLst/>
          </a:prstGeom>
          <a:noFill/>
        </p:spPr>
        <p:txBody>
          <a:bodyPr wrap="none" rtlCol="0">
            <a:spAutoFit/>
          </a:bodyPr>
          <a:lstStyle/>
          <a:p>
            <a:r>
              <a:rPr lang="en-US" sz="2400" b="1" smtClean="0">
                <a:solidFill>
                  <a:srgbClr val="002060"/>
                </a:solidFill>
              </a:rPr>
              <a:t>Bài 1</a:t>
            </a:r>
            <a:r>
              <a:rPr lang="en-US" sz="2400" smtClean="0">
                <a:solidFill>
                  <a:srgbClr val="002060"/>
                </a:solidFill>
              </a:rPr>
              <a:t>: Tìm hiểu mạng có dây</a:t>
            </a:r>
            <a:endParaRPr lang="en-US" sz="2400">
              <a:solidFill>
                <a:srgbClr val="002060"/>
              </a:solidFill>
            </a:endParaRPr>
          </a:p>
        </p:txBody>
      </p:sp>
      <p:sp>
        <p:nvSpPr>
          <p:cNvPr id="2" name="TextBox 1"/>
          <p:cNvSpPr txBox="1"/>
          <p:nvPr/>
        </p:nvSpPr>
        <p:spPr>
          <a:xfrm>
            <a:off x="265649" y="2066878"/>
            <a:ext cx="2707793" cy="615553"/>
          </a:xfrm>
          <a:prstGeom prst="rect">
            <a:avLst/>
          </a:prstGeom>
          <a:noFill/>
        </p:spPr>
        <p:txBody>
          <a:bodyPr wrap="none" rtlCol="0">
            <a:spAutoFit/>
          </a:bodyPr>
          <a:lstStyle/>
          <a:p>
            <a:pPr marL="285750" indent="-285750">
              <a:buFont typeface="Wingdings" pitchFamily="2" charset="2"/>
              <a:buChar char="v"/>
            </a:pPr>
            <a:r>
              <a:rPr lang="en-US" sz="2000" i="1">
                <a:solidFill>
                  <a:srgbClr val="002060"/>
                </a:solidFill>
              </a:rPr>
              <a:t>Quan sát cáp mạng</a:t>
            </a:r>
          </a:p>
          <a:p>
            <a:endParaRPr lang="en-US"/>
          </a:p>
        </p:txBody>
      </p:sp>
      <p:grpSp>
        <p:nvGrpSpPr>
          <p:cNvPr id="11" name="Group 10"/>
          <p:cNvGrpSpPr/>
          <p:nvPr/>
        </p:nvGrpSpPr>
        <p:grpSpPr>
          <a:xfrm>
            <a:off x="2916764" y="1979835"/>
            <a:ext cx="2722035" cy="2795054"/>
            <a:chOff x="2617943" y="1807214"/>
            <a:chExt cx="2782717" cy="2962668"/>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17943" y="1807214"/>
              <a:ext cx="2782717" cy="2323311"/>
            </a:xfrm>
            <a:prstGeom prst="rect">
              <a:avLst/>
            </a:prstGeom>
          </p:spPr>
        </p:pic>
        <p:sp>
          <p:nvSpPr>
            <p:cNvPr id="10" name="TextBox 9"/>
            <p:cNvSpPr txBox="1"/>
            <p:nvPr/>
          </p:nvSpPr>
          <p:spPr>
            <a:xfrm>
              <a:off x="3124200" y="4400550"/>
              <a:ext cx="1377300" cy="369332"/>
            </a:xfrm>
            <a:prstGeom prst="rect">
              <a:avLst/>
            </a:prstGeom>
            <a:noFill/>
          </p:spPr>
          <p:txBody>
            <a:bodyPr wrap="none" rtlCol="0">
              <a:spAutoFit/>
            </a:bodyPr>
            <a:lstStyle/>
            <a:p>
              <a:r>
                <a:rPr lang="en-US" sz="1800" smtClean="0">
                  <a:solidFill>
                    <a:srgbClr val="FF0000"/>
                  </a:solidFill>
                </a:rPr>
                <a:t>CÁP XOẮN</a:t>
              </a:r>
              <a:endParaRPr lang="en-US" sz="1800">
                <a:solidFill>
                  <a:srgbClr val="FF0000"/>
                </a:solidFill>
              </a:endParaRPr>
            </a:p>
          </p:txBody>
        </p:sp>
      </p:grpSp>
      <p:grpSp>
        <p:nvGrpSpPr>
          <p:cNvPr id="12" name="Group 11"/>
          <p:cNvGrpSpPr/>
          <p:nvPr/>
        </p:nvGrpSpPr>
        <p:grpSpPr>
          <a:xfrm>
            <a:off x="5638800" y="1276350"/>
            <a:ext cx="2514600" cy="2541897"/>
            <a:chOff x="5400660" y="2012508"/>
            <a:chExt cx="2514600" cy="2718911"/>
          </a:xfrm>
        </p:grpSpPr>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00660" y="2012508"/>
              <a:ext cx="2514600" cy="2349579"/>
            </a:xfrm>
            <a:prstGeom prst="rect">
              <a:avLst/>
            </a:prstGeom>
          </p:spPr>
        </p:pic>
        <p:sp>
          <p:nvSpPr>
            <p:cNvPr id="18" name="TextBox 17"/>
            <p:cNvSpPr txBox="1"/>
            <p:nvPr/>
          </p:nvSpPr>
          <p:spPr>
            <a:xfrm>
              <a:off x="5873130" y="4362087"/>
              <a:ext cx="1569660" cy="369332"/>
            </a:xfrm>
            <a:prstGeom prst="rect">
              <a:avLst/>
            </a:prstGeom>
            <a:noFill/>
          </p:spPr>
          <p:txBody>
            <a:bodyPr wrap="none" rtlCol="0">
              <a:spAutoFit/>
            </a:bodyPr>
            <a:lstStyle/>
            <a:p>
              <a:r>
                <a:rPr lang="en-US" sz="1800" smtClean="0">
                  <a:solidFill>
                    <a:srgbClr val="FF0000"/>
                  </a:solidFill>
                </a:rPr>
                <a:t>CÁP QUANG</a:t>
              </a:r>
              <a:endParaRPr lang="en-US" sz="1800">
                <a:solidFill>
                  <a:srgbClr val="FF0000"/>
                </a:solidFill>
              </a:endParaRPr>
            </a:p>
          </p:txBody>
        </p:sp>
      </p:grpSp>
    </p:spTree>
    <p:extLst>
      <p:ext uri="{BB962C8B-B14F-4D97-AF65-F5344CB8AC3E}">
        <p14:creationId xmlns:p14="http://schemas.microsoft.com/office/powerpoint/2010/main" val="2440741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04"/>
                                        </p:tgtEl>
                                        <p:attrNameLst>
                                          <p:attrName>style.visibility</p:attrName>
                                        </p:attrNameLst>
                                      </p:cBhvr>
                                      <p:to>
                                        <p:strVal val="visible"/>
                                      </p:to>
                                    </p:set>
                                    <p:animEffect transition="in" filter="barn(inVertical)">
                                      <p:cBhvr>
                                        <p:cTn id="7" dur="500"/>
                                        <p:tgtEl>
                                          <p:spTgt spid="20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down)">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heel(1)">
                                      <p:cBhvr>
                                        <p:cTn id="22" dur="20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heel(1)">
                                      <p:cBhvr>
                                        <p:cTn id="27"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 grpId="0"/>
      <p:bldP spid="7" grpId="0"/>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Google Shape;204;p13"/>
          <p:cNvSpPr txBox="1">
            <a:spLocks noGrp="1"/>
          </p:cNvSpPr>
          <p:nvPr>
            <p:ph type="title"/>
          </p:nvPr>
        </p:nvSpPr>
        <p:spPr>
          <a:xfrm>
            <a:off x="271264" y="138030"/>
            <a:ext cx="7772400" cy="396300"/>
          </a:xfrm>
          <a:prstGeom prst="rect">
            <a:avLst/>
          </a:prstGeom>
        </p:spPr>
        <p:txBody>
          <a:bodyPr spcFirstLastPara="1" wrap="square" lIns="0" tIns="0" rIns="0" bIns="0" anchor="ctr" anchorCtr="0">
            <a:noAutofit/>
          </a:bodyPr>
          <a:lstStyle/>
          <a:p>
            <a:pPr lvl="0"/>
            <a:r>
              <a:rPr lang="en-US" sz="2400" smtClean="0">
                <a:latin typeface="+mj-lt"/>
              </a:rPr>
              <a:t>1. Tìm hiểu về các thiết bị mạng</a:t>
            </a:r>
            <a:endParaRPr sz="2400">
              <a:latin typeface="+mj-lt"/>
            </a:endParaRPr>
          </a:p>
        </p:txBody>
      </p:sp>
      <p:sp>
        <p:nvSpPr>
          <p:cNvPr id="208" name="Google Shape;208;p13"/>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5</a:t>
            </a:fld>
            <a:endParaRPr/>
          </a:p>
        </p:txBody>
      </p:sp>
      <p:grpSp>
        <p:nvGrpSpPr>
          <p:cNvPr id="209" name="Google Shape;209;p13"/>
          <p:cNvGrpSpPr/>
          <p:nvPr/>
        </p:nvGrpSpPr>
        <p:grpSpPr>
          <a:xfrm>
            <a:off x="132749" y="915045"/>
            <a:ext cx="269364" cy="224087"/>
            <a:chOff x="1926350" y="995225"/>
            <a:chExt cx="428650" cy="356600"/>
          </a:xfrm>
        </p:grpSpPr>
        <p:sp>
          <p:nvSpPr>
            <p:cNvPr id="210" name="Google Shape;210;p13"/>
            <p:cNvSpPr/>
            <p:nvPr/>
          </p:nvSpPr>
          <p:spPr>
            <a:xfrm>
              <a:off x="1926350" y="1298075"/>
              <a:ext cx="208225" cy="53750"/>
            </a:xfrm>
            <a:custGeom>
              <a:avLst/>
              <a:gdLst/>
              <a:ahLst/>
              <a:cxnLst/>
              <a:rect l="l" t="t" r="r" b="b"/>
              <a:pathLst>
                <a:path w="8329" h="2150" extrusionOk="0">
                  <a:moveTo>
                    <a:pt x="0" y="0"/>
                  </a:moveTo>
                  <a:lnTo>
                    <a:pt x="0" y="489"/>
                  </a:lnTo>
                  <a:lnTo>
                    <a:pt x="25" y="635"/>
                  </a:lnTo>
                  <a:lnTo>
                    <a:pt x="74" y="758"/>
                  </a:lnTo>
                  <a:lnTo>
                    <a:pt x="147" y="855"/>
                  </a:lnTo>
                  <a:lnTo>
                    <a:pt x="245" y="953"/>
                  </a:lnTo>
                  <a:lnTo>
                    <a:pt x="391" y="1026"/>
                  </a:lnTo>
                  <a:lnTo>
                    <a:pt x="562" y="1051"/>
                  </a:lnTo>
                  <a:lnTo>
                    <a:pt x="733" y="1026"/>
                  </a:lnTo>
                  <a:lnTo>
                    <a:pt x="1295" y="855"/>
                  </a:lnTo>
                  <a:lnTo>
                    <a:pt x="1661" y="782"/>
                  </a:lnTo>
                  <a:lnTo>
                    <a:pt x="2076" y="684"/>
                  </a:lnTo>
                  <a:lnTo>
                    <a:pt x="2540" y="611"/>
                  </a:lnTo>
                  <a:lnTo>
                    <a:pt x="3029" y="562"/>
                  </a:lnTo>
                  <a:lnTo>
                    <a:pt x="3591" y="513"/>
                  </a:lnTo>
                  <a:lnTo>
                    <a:pt x="4177" y="489"/>
                  </a:lnTo>
                  <a:lnTo>
                    <a:pt x="4616" y="513"/>
                  </a:lnTo>
                  <a:lnTo>
                    <a:pt x="5032" y="538"/>
                  </a:lnTo>
                  <a:lnTo>
                    <a:pt x="5422" y="611"/>
                  </a:lnTo>
                  <a:lnTo>
                    <a:pt x="5789" y="684"/>
                  </a:lnTo>
                  <a:lnTo>
                    <a:pt x="6131" y="782"/>
                  </a:lnTo>
                  <a:lnTo>
                    <a:pt x="6448" y="880"/>
                  </a:lnTo>
                  <a:lnTo>
                    <a:pt x="6717" y="1002"/>
                  </a:lnTo>
                  <a:lnTo>
                    <a:pt x="6985" y="1124"/>
                  </a:lnTo>
                  <a:lnTo>
                    <a:pt x="7205" y="1246"/>
                  </a:lnTo>
                  <a:lnTo>
                    <a:pt x="7425" y="1393"/>
                  </a:lnTo>
                  <a:lnTo>
                    <a:pt x="7791" y="1661"/>
                  </a:lnTo>
                  <a:lnTo>
                    <a:pt x="8084" y="1930"/>
                  </a:lnTo>
                  <a:lnTo>
                    <a:pt x="8329" y="2150"/>
                  </a:lnTo>
                  <a:lnTo>
                    <a:pt x="8329" y="1661"/>
                  </a:lnTo>
                  <a:lnTo>
                    <a:pt x="8084" y="1441"/>
                  </a:lnTo>
                  <a:lnTo>
                    <a:pt x="7791" y="1173"/>
                  </a:lnTo>
                  <a:lnTo>
                    <a:pt x="7425" y="904"/>
                  </a:lnTo>
                  <a:lnTo>
                    <a:pt x="7205" y="758"/>
                  </a:lnTo>
                  <a:lnTo>
                    <a:pt x="6985" y="635"/>
                  </a:lnTo>
                  <a:lnTo>
                    <a:pt x="6717" y="513"/>
                  </a:lnTo>
                  <a:lnTo>
                    <a:pt x="6448" y="391"/>
                  </a:lnTo>
                  <a:lnTo>
                    <a:pt x="6131" y="294"/>
                  </a:lnTo>
                  <a:lnTo>
                    <a:pt x="5789" y="196"/>
                  </a:lnTo>
                  <a:lnTo>
                    <a:pt x="5422" y="123"/>
                  </a:lnTo>
                  <a:lnTo>
                    <a:pt x="5032" y="49"/>
                  </a:lnTo>
                  <a:lnTo>
                    <a:pt x="4616" y="25"/>
                  </a:lnTo>
                  <a:lnTo>
                    <a:pt x="4177" y="0"/>
                  </a:lnTo>
                  <a:lnTo>
                    <a:pt x="3591" y="25"/>
                  </a:lnTo>
                  <a:lnTo>
                    <a:pt x="3029" y="74"/>
                  </a:lnTo>
                  <a:lnTo>
                    <a:pt x="2540" y="123"/>
                  </a:lnTo>
                  <a:lnTo>
                    <a:pt x="2076" y="196"/>
                  </a:lnTo>
                  <a:lnTo>
                    <a:pt x="1661" y="294"/>
                  </a:lnTo>
                  <a:lnTo>
                    <a:pt x="1295" y="367"/>
                  </a:lnTo>
                  <a:lnTo>
                    <a:pt x="733" y="538"/>
                  </a:lnTo>
                  <a:lnTo>
                    <a:pt x="562" y="562"/>
                  </a:lnTo>
                  <a:lnTo>
                    <a:pt x="391" y="538"/>
                  </a:lnTo>
                  <a:lnTo>
                    <a:pt x="245" y="465"/>
                  </a:lnTo>
                  <a:lnTo>
                    <a:pt x="147" y="367"/>
                  </a:lnTo>
                  <a:lnTo>
                    <a:pt x="74" y="269"/>
                  </a:lnTo>
                  <a:lnTo>
                    <a:pt x="25" y="147"/>
                  </a:lnTo>
                  <a:lnTo>
                    <a:pt x="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211" name="Google Shape;211;p13"/>
            <p:cNvSpPr/>
            <p:nvPr/>
          </p:nvSpPr>
          <p:spPr>
            <a:xfrm>
              <a:off x="2146775" y="1298075"/>
              <a:ext cx="208225" cy="53750"/>
            </a:xfrm>
            <a:custGeom>
              <a:avLst/>
              <a:gdLst/>
              <a:ahLst/>
              <a:cxnLst/>
              <a:rect l="l" t="t" r="r" b="b"/>
              <a:pathLst>
                <a:path w="8329" h="2150" extrusionOk="0">
                  <a:moveTo>
                    <a:pt x="4152" y="0"/>
                  </a:moveTo>
                  <a:lnTo>
                    <a:pt x="3712" y="25"/>
                  </a:lnTo>
                  <a:lnTo>
                    <a:pt x="3297" y="49"/>
                  </a:lnTo>
                  <a:lnTo>
                    <a:pt x="2907" y="123"/>
                  </a:lnTo>
                  <a:lnTo>
                    <a:pt x="2540" y="196"/>
                  </a:lnTo>
                  <a:lnTo>
                    <a:pt x="2198" y="294"/>
                  </a:lnTo>
                  <a:lnTo>
                    <a:pt x="1881" y="391"/>
                  </a:lnTo>
                  <a:lnTo>
                    <a:pt x="1612" y="513"/>
                  </a:lnTo>
                  <a:lnTo>
                    <a:pt x="1343" y="635"/>
                  </a:lnTo>
                  <a:lnTo>
                    <a:pt x="1124" y="758"/>
                  </a:lnTo>
                  <a:lnTo>
                    <a:pt x="904" y="904"/>
                  </a:lnTo>
                  <a:lnTo>
                    <a:pt x="537" y="1173"/>
                  </a:lnTo>
                  <a:lnTo>
                    <a:pt x="244" y="1441"/>
                  </a:lnTo>
                  <a:lnTo>
                    <a:pt x="0" y="1661"/>
                  </a:lnTo>
                  <a:lnTo>
                    <a:pt x="0" y="2150"/>
                  </a:lnTo>
                  <a:lnTo>
                    <a:pt x="244" y="1930"/>
                  </a:lnTo>
                  <a:lnTo>
                    <a:pt x="537" y="1661"/>
                  </a:lnTo>
                  <a:lnTo>
                    <a:pt x="904" y="1393"/>
                  </a:lnTo>
                  <a:lnTo>
                    <a:pt x="1124" y="1246"/>
                  </a:lnTo>
                  <a:lnTo>
                    <a:pt x="1343" y="1124"/>
                  </a:lnTo>
                  <a:lnTo>
                    <a:pt x="1612" y="1002"/>
                  </a:lnTo>
                  <a:lnTo>
                    <a:pt x="1881" y="880"/>
                  </a:lnTo>
                  <a:lnTo>
                    <a:pt x="2198" y="782"/>
                  </a:lnTo>
                  <a:lnTo>
                    <a:pt x="2540" y="684"/>
                  </a:lnTo>
                  <a:lnTo>
                    <a:pt x="2907" y="611"/>
                  </a:lnTo>
                  <a:lnTo>
                    <a:pt x="3297" y="538"/>
                  </a:lnTo>
                  <a:lnTo>
                    <a:pt x="3712" y="513"/>
                  </a:lnTo>
                  <a:lnTo>
                    <a:pt x="4152" y="489"/>
                  </a:lnTo>
                  <a:lnTo>
                    <a:pt x="4738" y="513"/>
                  </a:lnTo>
                  <a:lnTo>
                    <a:pt x="5300" y="562"/>
                  </a:lnTo>
                  <a:lnTo>
                    <a:pt x="5788" y="611"/>
                  </a:lnTo>
                  <a:lnTo>
                    <a:pt x="6252" y="684"/>
                  </a:lnTo>
                  <a:lnTo>
                    <a:pt x="6668" y="782"/>
                  </a:lnTo>
                  <a:lnTo>
                    <a:pt x="7034" y="855"/>
                  </a:lnTo>
                  <a:lnTo>
                    <a:pt x="7596" y="1026"/>
                  </a:lnTo>
                  <a:lnTo>
                    <a:pt x="7767" y="1051"/>
                  </a:lnTo>
                  <a:lnTo>
                    <a:pt x="7938" y="1026"/>
                  </a:lnTo>
                  <a:lnTo>
                    <a:pt x="8084" y="953"/>
                  </a:lnTo>
                  <a:lnTo>
                    <a:pt x="8182" y="855"/>
                  </a:lnTo>
                  <a:lnTo>
                    <a:pt x="8255" y="758"/>
                  </a:lnTo>
                  <a:lnTo>
                    <a:pt x="8304" y="635"/>
                  </a:lnTo>
                  <a:lnTo>
                    <a:pt x="8328" y="489"/>
                  </a:lnTo>
                  <a:lnTo>
                    <a:pt x="8328" y="0"/>
                  </a:lnTo>
                  <a:lnTo>
                    <a:pt x="8304" y="147"/>
                  </a:lnTo>
                  <a:lnTo>
                    <a:pt x="8255" y="269"/>
                  </a:lnTo>
                  <a:lnTo>
                    <a:pt x="8182" y="367"/>
                  </a:lnTo>
                  <a:lnTo>
                    <a:pt x="8084" y="465"/>
                  </a:lnTo>
                  <a:lnTo>
                    <a:pt x="7938" y="538"/>
                  </a:lnTo>
                  <a:lnTo>
                    <a:pt x="7767" y="562"/>
                  </a:lnTo>
                  <a:lnTo>
                    <a:pt x="7596" y="538"/>
                  </a:lnTo>
                  <a:lnTo>
                    <a:pt x="7034" y="367"/>
                  </a:lnTo>
                  <a:lnTo>
                    <a:pt x="6668" y="294"/>
                  </a:lnTo>
                  <a:lnTo>
                    <a:pt x="6252" y="196"/>
                  </a:lnTo>
                  <a:lnTo>
                    <a:pt x="5788" y="123"/>
                  </a:lnTo>
                  <a:lnTo>
                    <a:pt x="5300" y="74"/>
                  </a:lnTo>
                  <a:lnTo>
                    <a:pt x="4738" y="25"/>
                  </a:lnTo>
                  <a:lnTo>
                    <a:pt x="415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212" name="Google Shape;212;p13"/>
            <p:cNvSpPr/>
            <p:nvPr/>
          </p:nvSpPr>
          <p:spPr>
            <a:xfrm>
              <a:off x="1926350" y="995225"/>
              <a:ext cx="208225" cy="332175"/>
            </a:xfrm>
            <a:custGeom>
              <a:avLst/>
              <a:gdLst/>
              <a:ahLst/>
              <a:cxnLst/>
              <a:rect l="l" t="t" r="r" b="b"/>
              <a:pathLst>
                <a:path w="8329" h="13287" extrusionOk="0">
                  <a:moveTo>
                    <a:pt x="4177" y="1"/>
                  </a:moveTo>
                  <a:lnTo>
                    <a:pt x="3591" y="25"/>
                  </a:lnTo>
                  <a:lnTo>
                    <a:pt x="3029" y="74"/>
                  </a:lnTo>
                  <a:lnTo>
                    <a:pt x="2467" y="196"/>
                  </a:lnTo>
                  <a:lnTo>
                    <a:pt x="1905" y="343"/>
                  </a:lnTo>
                  <a:lnTo>
                    <a:pt x="1393" y="538"/>
                  </a:lnTo>
                  <a:lnTo>
                    <a:pt x="929" y="758"/>
                  </a:lnTo>
                  <a:lnTo>
                    <a:pt x="513" y="978"/>
                  </a:lnTo>
                  <a:lnTo>
                    <a:pt x="342" y="1124"/>
                  </a:lnTo>
                  <a:lnTo>
                    <a:pt x="196" y="1246"/>
                  </a:lnTo>
                  <a:lnTo>
                    <a:pt x="123" y="1319"/>
                  </a:lnTo>
                  <a:lnTo>
                    <a:pt x="49" y="1442"/>
                  </a:lnTo>
                  <a:lnTo>
                    <a:pt x="25" y="1539"/>
                  </a:lnTo>
                  <a:lnTo>
                    <a:pt x="0" y="1661"/>
                  </a:lnTo>
                  <a:lnTo>
                    <a:pt x="0" y="11626"/>
                  </a:lnTo>
                  <a:lnTo>
                    <a:pt x="25" y="11773"/>
                  </a:lnTo>
                  <a:lnTo>
                    <a:pt x="74" y="11895"/>
                  </a:lnTo>
                  <a:lnTo>
                    <a:pt x="147" y="11992"/>
                  </a:lnTo>
                  <a:lnTo>
                    <a:pt x="245" y="12090"/>
                  </a:lnTo>
                  <a:lnTo>
                    <a:pt x="391" y="12163"/>
                  </a:lnTo>
                  <a:lnTo>
                    <a:pt x="562" y="12188"/>
                  </a:lnTo>
                  <a:lnTo>
                    <a:pt x="733" y="12163"/>
                  </a:lnTo>
                  <a:lnTo>
                    <a:pt x="1295" y="11992"/>
                  </a:lnTo>
                  <a:lnTo>
                    <a:pt x="1661" y="11919"/>
                  </a:lnTo>
                  <a:lnTo>
                    <a:pt x="2076" y="11821"/>
                  </a:lnTo>
                  <a:lnTo>
                    <a:pt x="2540" y="11748"/>
                  </a:lnTo>
                  <a:lnTo>
                    <a:pt x="3029" y="11699"/>
                  </a:lnTo>
                  <a:lnTo>
                    <a:pt x="3591" y="11650"/>
                  </a:lnTo>
                  <a:lnTo>
                    <a:pt x="4177" y="11626"/>
                  </a:lnTo>
                  <a:lnTo>
                    <a:pt x="4616" y="11650"/>
                  </a:lnTo>
                  <a:lnTo>
                    <a:pt x="5032" y="11675"/>
                  </a:lnTo>
                  <a:lnTo>
                    <a:pt x="5422" y="11748"/>
                  </a:lnTo>
                  <a:lnTo>
                    <a:pt x="5789" y="11821"/>
                  </a:lnTo>
                  <a:lnTo>
                    <a:pt x="6131" y="11919"/>
                  </a:lnTo>
                  <a:lnTo>
                    <a:pt x="6448" y="12017"/>
                  </a:lnTo>
                  <a:lnTo>
                    <a:pt x="6717" y="12139"/>
                  </a:lnTo>
                  <a:lnTo>
                    <a:pt x="6985" y="12261"/>
                  </a:lnTo>
                  <a:lnTo>
                    <a:pt x="7205" y="12383"/>
                  </a:lnTo>
                  <a:lnTo>
                    <a:pt x="7425" y="12530"/>
                  </a:lnTo>
                  <a:lnTo>
                    <a:pt x="7791" y="12798"/>
                  </a:lnTo>
                  <a:lnTo>
                    <a:pt x="8084" y="13067"/>
                  </a:lnTo>
                  <a:lnTo>
                    <a:pt x="8329" y="13287"/>
                  </a:lnTo>
                  <a:lnTo>
                    <a:pt x="8329" y="2199"/>
                  </a:lnTo>
                  <a:lnTo>
                    <a:pt x="8329" y="2101"/>
                  </a:lnTo>
                  <a:lnTo>
                    <a:pt x="8280" y="1979"/>
                  </a:lnTo>
                  <a:lnTo>
                    <a:pt x="8231" y="1881"/>
                  </a:lnTo>
                  <a:lnTo>
                    <a:pt x="8158" y="1808"/>
                  </a:lnTo>
                  <a:lnTo>
                    <a:pt x="8036" y="1686"/>
                  </a:lnTo>
                  <a:lnTo>
                    <a:pt x="7767" y="1442"/>
                  </a:lnTo>
                  <a:lnTo>
                    <a:pt x="7449" y="1173"/>
                  </a:lnTo>
                  <a:lnTo>
                    <a:pt x="7083" y="904"/>
                  </a:lnTo>
                  <a:lnTo>
                    <a:pt x="6644" y="611"/>
                  </a:lnTo>
                  <a:lnTo>
                    <a:pt x="6375" y="489"/>
                  </a:lnTo>
                  <a:lnTo>
                    <a:pt x="6131" y="367"/>
                  </a:lnTo>
                  <a:lnTo>
                    <a:pt x="5838" y="269"/>
                  </a:lnTo>
                  <a:lnTo>
                    <a:pt x="5544" y="172"/>
                  </a:lnTo>
                  <a:lnTo>
                    <a:pt x="5227" y="98"/>
                  </a:lnTo>
                  <a:lnTo>
                    <a:pt x="4885" y="49"/>
                  </a:lnTo>
                  <a:lnTo>
                    <a:pt x="454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213" name="Google Shape;213;p13"/>
            <p:cNvSpPr/>
            <p:nvPr/>
          </p:nvSpPr>
          <p:spPr>
            <a:xfrm>
              <a:off x="2146775" y="995225"/>
              <a:ext cx="208225" cy="332175"/>
            </a:xfrm>
            <a:custGeom>
              <a:avLst/>
              <a:gdLst/>
              <a:ahLst/>
              <a:cxnLst/>
              <a:rect l="l" t="t" r="r" b="b"/>
              <a:pathLst>
                <a:path w="8329" h="13287" extrusionOk="0">
                  <a:moveTo>
                    <a:pt x="3786" y="1"/>
                  </a:moveTo>
                  <a:lnTo>
                    <a:pt x="3444" y="49"/>
                  </a:lnTo>
                  <a:lnTo>
                    <a:pt x="3102" y="98"/>
                  </a:lnTo>
                  <a:lnTo>
                    <a:pt x="2784" y="172"/>
                  </a:lnTo>
                  <a:lnTo>
                    <a:pt x="2491" y="269"/>
                  </a:lnTo>
                  <a:lnTo>
                    <a:pt x="2198" y="367"/>
                  </a:lnTo>
                  <a:lnTo>
                    <a:pt x="1954" y="489"/>
                  </a:lnTo>
                  <a:lnTo>
                    <a:pt x="1685" y="611"/>
                  </a:lnTo>
                  <a:lnTo>
                    <a:pt x="1246" y="904"/>
                  </a:lnTo>
                  <a:lnTo>
                    <a:pt x="879" y="1173"/>
                  </a:lnTo>
                  <a:lnTo>
                    <a:pt x="562" y="1442"/>
                  </a:lnTo>
                  <a:lnTo>
                    <a:pt x="293" y="1686"/>
                  </a:lnTo>
                  <a:lnTo>
                    <a:pt x="171" y="1808"/>
                  </a:lnTo>
                  <a:lnTo>
                    <a:pt x="98" y="1881"/>
                  </a:lnTo>
                  <a:lnTo>
                    <a:pt x="49" y="1979"/>
                  </a:lnTo>
                  <a:lnTo>
                    <a:pt x="0" y="2101"/>
                  </a:lnTo>
                  <a:lnTo>
                    <a:pt x="0" y="2199"/>
                  </a:lnTo>
                  <a:lnTo>
                    <a:pt x="0" y="13287"/>
                  </a:lnTo>
                  <a:lnTo>
                    <a:pt x="244" y="13067"/>
                  </a:lnTo>
                  <a:lnTo>
                    <a:pt x="537" y="12798"/>
                  </a:lnTo>
                  <a:lnTo>
                    <a:pt x="904" y="12530"/>
                  </a:lnTo>
                  <a:lnTo>
                    <a:pt x="1124" y="12383"/>
                  </a:lnTo>
                  <a:lnTo>
                    <a:pt x="1343" y="12261"/>
                  </a:lnTo>
                  <a:lnTo>
                    <a:pt x="1612" y="12139"/>
                  </a:lnTo>
                  <a:lnTo>
                    <a:pt x="1881" y="12017"/>
                  </a:lnTo>
                  <a:lnTo>
                    <a:pt x="2198" y="11919"/>
                  </a:lnTo>
                  <a:lnTo>
                    <a:pt x="2540" y="11821"/>
                  </a:lnTo>
                  <a:lnTo>
                    <a:pt x="2907" y="11748"/>
                  </a:lnTo>
                  <a:lnTo>
                    <a:pt x="3297" y="11675"/>
                  </a:lnTo>
                  <a:lnTo>
                    <a:pt x="3712" y="11650"/>
                  </a:lnTo>
                  <a:lnTo>
                    <a:pt x="4152" y="11626"/>
                  </a:lnTo>
                  <a:lnTo>
                    <a:pt x="4738" y="11650"/>
                  </a:lnTo>
                  <a:lnTo>
                    <a:pt x="5300" y="11699"/>
                  </a:lnTo>
                  <a:lnTo>
                    <a:pt x="5788" y="11748"/>
                  </a:lnTo>
                  <a:lnTo>
                    <a:pt x="6252" y="11821"/>
                  </a:lnTo>
                  <a:lnTo>
                    <a:pt x="6668" y="11919"/>
                  </a:lnTo>
                  <a:lnTo>
                    <a:pt x="7034" y="11992"/>
                  </a:lnTo>
                  <a:lnTo>
                    <a:pt x="7596" y="12163"/>
                  </a:lnTo>
                  <a:lnTo>
                    <a:pt x="7767" y="12188"/>
                  </a:lnTo>
                  <a:lnTo>
                    <a:pt x="7938" y="12163"/>
                  </a:lnTo>
                  <a:lnTo>
                    <a:pt x="8084" y="12090"/>
                  </a:lnTo>
                  <a:lnTo>
                    <a:pt x="8182" y="11992"/>
                  </a:lnTo>
                  <a:lnTo>
                    <a:pt x="8255" y="11895"/>
                  </a:lnTo>
                  <a:lnTo>
                    <a:pt x="8304" y="11773"/>
                  </a:lnTo>
                  <a:lnTo>
                    <a:pt x="8328" y="11626"/>
                  </a:lnTo>
                  <a:lnTo>
                    <a:pt x="8328" y="1661"/>
                  </a:lnTo>
                  <a:lnTo>
                    <a:pt x="8304" y="1539"/>
                  </a:lnTo>
                  <a:lnTo>
                    <a:pt x="8280" y="1442"/>
                  </a:lnTo>
                  <a:lnTo>
                    <a:pt x="8206" y="1319"/>
                  </a:lnTo>
                  <a:lnTo>
                    <a:pt x="8133" y="1246"/>
                  </a:lnTo>
                  <a:lnTo>
                    <a:pt x="7987" y="1124"/>
                  </a:lnTo>
                  <a:lnTo>
                    <a:pt x="7816" y="978"/>
                  </a:lnTo>
                  <a:lnTo>
                    <a:pt x="7400" y="758"/>
                  </a:lnTo>
                  <a:lnTo>
                    <a:pt x="6936" y="538"/>
                  </a:lnTo>
                  <a:lnTo>
                    <a:pt x="6423" y="343"/>
                  </a:lnTo>
                  <a:lnTo>
                    <a:pt x="5862" y="196"/>
                  </a:lnTo>
                  <a:lnTo>
                    <a:pt x="5300" y="74"/>
                  </a:lnTo>
                  <a:lnTo>
                    <a:pt x="4738" y="25"/>
                  </a:lnTo>
                  <a:lnTo>
                    <a:pt x="415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grpSp>
      <p:grpSp>
        <p:nvGrpSpPr>
          <p:cNvPr id="12" name="Group 11"/>
          <p:cNvGrpSpPr/>
          <p:nvPr/>
        </p:nvGrpSpPr>
        <p:grpSpPr>
          <a:xfrm>
            <a:off x="5802688" y="336180"/>
            <a:ext cx="2286000" cy="4548224"/>
            <a:chOff x="5802688" y="336180"/>
            <a:chExt cx="2286000" cy="4548224"/>
          </a:xfrm>
        </p:grpSpPr>
        <p:grpSp>
          <p:nvGrpSpPr>
            <p:cNvPr id="11" name="Group 10"/>
            <p:cNvGrpSpPr/>
            <p:nvPr/>
          </p:nvGrpSpPr>
          <p:grpSpPr>
            <a:xfrm>
              <a:off x="5820334" y="336180"/>
              <a:ext cx="2268354" cy="2997725"/>
              <a:chOff x="5820334" y="336180"/>
              <a:chExt cx="2268354" cy="2997725"/>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43600" y="336180"/>
                <a:ext cx="2145088" cy="1617207"/>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20334" y="1954390"/>
                <a:ext cx="2268354" cy="1379515"/>
              </a:xfrm>
              <a:prstGeom prst="rect">
                <a:avLst/>
              </a:prstGeom>
            </p:spPr>
          </p:pic>
        </p:grpSp>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02688" y="3352554"/>
              <a:ext cx="2286000" cy="1531850"/>
            </a:xfrm>
            <a:prstGeom prst="rect">
              <a:avLst/>
            </a:prstGeom>
          </p:spPr>
        </p:pic>
      </p:grpSp>
      <p:sp>
        <p:nvSpPr>
          <p:cNvPr id="7" name="TextBox 6"/>
          <p:cNvSpPr txBox="1"/>
          <p:nvPr/>
        </p:nvSpPr>
        <p:spPr>
          <a:xfrm>
            <a:off x="758790" y="705246"/>
            <a:ext cx="3472425" cy="400110"/>
          </a:xfrm>
          <a:prstGeom prst="rect">
            <a:avLst/>
          </a:prstGeom>
          <a:noFill/>
        </p:spPr>
        <p:txBody>
          <a:bodyPr wrap="none" rtlCol="0">
            <a:spAutoFit/>
          </a:bodyPr>
          <a:lstStyle/>
          <a:p>
            <a:r>
              <a:rPr lang="en-US" sz="2000" b="1" smtClean="0">
                <a:solidFill>
                  <a:srgbClr val="002060"/>
                </a:solidFill>
              </a:rPr>
              <a:t>Bài 1</a:t>
            </a:r>
            <a:r>
              <a:rPr lang="en-US" sz="2000" smtClean="0">
                <a:solidFill>
                  <a:srgbClr val="002060"/>
                </a:solidFill>
              </a:rPr>
              <a:t>: Tìm hiểu mạng có dây</a:t>
            </a:r>
            <a:endParaRPr lang="en-US" sz="2000">
              <a:solidFill>
                <a:srgbClr val="002060"/>
              </a:solidFill>
            </a:endParaRPr>
          </a:p>
        </p:txBody>
      </p:sp>
      <p:sp>
        <p:nvSpPr>
          <p:cNvPr id="8" name="TextBox 7"/>
          <p:cNvSpPr txBox="1"/>
          <p:nvPr/>
        </p:nvSpPr>
        <p:spPr>
          <a:xfrm>
            <a:off x="243992" y="1221418"/>
            <a:ext cx="4782078" cy="1138773"/>
          </a:xfrm>
          <a:prstGeom prst="rect">
            <a:avLst/>
          </a:prstGeom>
          <a:noFill/>
        </p:spPr>
        <p:txBody>
          <a:bodyPr wrap="none" rtlCol="0">
            <a:spAutoFit/>
          </a:bodyPr>
          <a:lstStyle/>
          <a:p>
            <a:pPr marL="285750" indent="-285750">
              <a:lnSpc>
                <a:spcPct val="150000"/>
              </a:lnSpc>
              <a:buFont typeface="Wingdings" pitchFamily="2" charset="2"/>
              <a:buChar char="v"/>
            </a:pPr>
            <a:r>
              <a:rPr lang="en-US" sz="1800">
                <a:solidFill>
                  <a:srgbClr val="002060"/>
                </a:solidFill>
              </a:rPr>
              <a:t>Cắm cáp vào thiết bị hình </a:t>
            </a:r>
            <a:r>
              <a:rPr lang="en-US" sz="1800" smtClean="0">
                <a:solidFill>
                  <a:srgbClr val="002060"/>
                </a:solidFill>
              </a:rPr>
              <a:t>1, quan sát các </a:t>
            </a:r>
          </a:p>
          <a:p>
            <a:pPr>
              <a:lnSpc>
                <a:spcPct val="150000"/>
              </a:lnSpc>
            </a:pPr>
            <a:r>
              <a:rPr lang="en-US" sz="1800" smtClean="0">
                <a:solidFill>
                  <a:srgbClr val="002060"/>
                </a:solidFill>
              </a:rPr>
              <a:t>mặt của thiết bị mẫu.</a:t>
            </a:r>
            <a:endParaRPr lang="en-US" sz="1800">
              <a:solidFill>
                <a:srgbClr val="002060"/>
              </a:solidFill>
            </a:endParaRPr>
          </a:p>
          <a:p>
            <a:endParaRPr lang="en-US"/>
          </a:p>
        </p:txBody>
      </p:sp>
      <p:sp>
        <p:nvSpPr>
          <p:cNvPr id="10" name="TextBox 9"/>
          <p:cNvSpPr txBox="1"/>
          <p:nvPr/>
        </p:nvSpPr>
        <p:spPr>
          <a:xfrm>
            <a:off x="271264" y="2090670"/>
            <a:ext cx="5727285" cy="2800767"/>
          </a:xfrm>
          <a:prstGeom prst="rect">
            <a:avLst/>
          </a:prstGeom>
          <a:noFill/>
        </p:spPr>
        <p:txBody>
          <a:bodyPr wrap="square" rtlCol="0">
            <a:spAutoFit/>
          </a:bodyPr>
          <a:lstStyle/>
          <a:p>
            <a:pPr marL="285750" indent="-285750">
              <a:lnSpc>
                <a:spcPct val="150000"/>
              </a:lnSpc>
              <a:buFont typeface="Wingdings" pitchFamily="2" charset="2"/>
              <a:buChar char="Ø"/>
            </a:pPr>
            <a:r>
              <a:rPr lang="en-US" sz="1800" i="1"/>
              <a:t>Switch có bao nhiêu cổng? </a:t>
            </a:r>
            <a:endParaRPr lang="en-US" sz="1800" i="1" smtClean="0"/>
          </a:p>
          <a:p>
            <a:pPr marL="285750" indent="-285750">
              <a:lnSpc>
                <a:spcPct val="150000"/>
              </a:lnSpc>
              <a:buFont typeface="Wingdings" pitchFamily="2" charset="2"/>
              <a:buChar char="Ø"/>
            </a:pPr>
            <a:r>
              <a:rPr lang="en-US" sz="1800" i="1" smtClean="0"/>
              <a:t>Nếu </a:t>
            </a:r>
            <a:r>
              <a:rPr lang="en-US" sz="1800" i="1"/>
              <a:t>số máy tính cần nối mạng nhiều hơn số </a:t>
            </a:r>
            <a:endParaRPr lang="en-US" sz="1800" i="1" smtClean="0"/>
          </a:p>
          <a:p>
            <a:pPr>
              <a:lnSpc>
                <a:spcPct val="150000"/>
              </a:lnSpc>
            </a:pPr>
            <a:r>
              <a:rPr lang="en-US" sz="1800" i="1" smtClean="0"/>
              <a:t>cổng </a:t>
            </a:r>
            <a:r>
              <a:rPr lang="en-US" sz="1800" i="1"/>
              <a:t>thì phải làm sao? </a:t>
            </a:r>
            <a:endParaRPr lang="en-US" sz="1800" i="1" smtClean="0"/>
          </a:p>
          <a:p>
            <a:pPr marL="285750" indent="-285750">
              <a:lnSpc>
                <a:spcPct val="150000"/>
              </a:lnSpc>
              <a:buFont typeface="Wingdings" pitchFamily="2" charset="2"/>
              <a:buChar char="Ø"/>
            </a:pPr>
            <a:r>
              <a:rPr lang="en-US" sz="1800" i="1" smtClean="0"/>
              <a:t>Đâu </a:t>
            </a:r>
            <a:r>
              <a:rPr lang="en-US" sz="1800" i="1"/>
              <a:t>là đèn tín hiệu? </a:t>
            </a:r>
            <a:r>
              <a:rPr lang="en-US" sz="1800" i="1" smtClean="0"/>
              <a:t>Đèn </a:t>
            </a:r>
            <a:r>
              <a:rPr lang="en-US" sz="1800" i="1"/>
              <a:t>tắt báo hiệu điều gì? </a:t>
            </a:r>
            <a:endParaRPr lang="en-US" sz="1800" i="1" smtClean="0"/>
          </a:p>
          <a:p>
            <a:pPr marL="285750" indent="-285750">
              <a:lnSpc>
                <a:spcPct val="150000"/>
              </a:lnSpc>
              <a:buFont typeface="Wingdings" pitchFamily="2" charset="2"/>
              <a:buChar char="Ø"/>
            </a:pPr>
            <a:r>
              <a:rPr lang="en-US" sz="1800" i="1" smtClean="0"/>
              <a:t>Các </a:t>
            </a:r>
            <a:r>
              <a:rPr lang="en-US" sz="1800" i="1"/>
              <a:t>dòng chữ ghi trên thiết bị có ý nghĩa gì? </a:t>
            </a:r>
            <a:endParaRPr lang="en-US" sz="1800" i="1" smtClean="0"/>
          </a:p>
          <a:p>
            <a:pPr marL="285750" indent="-285750">
              <a:lnSpc>
                <a:spcPct val="150000"/>
              </a:lnSpc>
              <a:buFont typeface="Wingdings" pitchFamily="2" charset="2"/>
              <a:buChar char="Ø"/>
            </a:pPr>
            <a:r>
              <a:rPr lang="en-US" sz="1800" i="1" smtClean="0"/>
              <a:t>Công </a:t>
            </a:r>
            <a:r>
              <a:rPr lang="en-US" sz="1800" i="1"/>
              <a:t>tắc bật tắt ở đâu?</a:t>
            </a:r>
            <a:endParaRPr lang="en-US" sz="1800"/>
          </a:p>
          <a:p>
            <a:endParaRPr lang="en-US"/>
          </a:p>
        </p:txBody>
      </p:sp>
    </p:spTree>
    <p:extLst>
      <p:ext uri="{BB962C8B-B14F-4D97-AF65-F5344CB8AC3E}">
        <p14:creationId xmlns:p14="http://schemas.microsoft.com/office/powerpoint/2010/main" val="33554222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04"/>
                                        </p:tgtEl>
                                        <p:attrNameLst>
                                          <p:attrName>style.visibility</p:attrName>
                                        </p:attrNameLst>
                                      </p:cBhvr>
                                      <p:to>
                                        <p:strVal val="visible"/>
                                      </p:to>
                                    </p:set>
                                    <p:animEffect transition="in" filter="barn(inVertical)">
                                      <p:cBhvr>
                                        <p:cTn id="7" dur="500"/>
                                        <p:tgtEl>
                                          <p:spTgt spid="20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heel(1)">
                                      <p:cBhvr>
                                        <p:cTn id="22" dur="20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1000"/>
                                        <p:tgtEl>
                                          <p:spTgt spid="10"/>
                                        </p:tgtEl>
                                      </p:cBhvr>
                                    </p:animEffect>
                                    <p:anim calcmode="lin" valueType="num">
                                      <p:cBhvr>
                                        <p:cTn id="28" dur="1000" fill="hold"/>
                                        <p:tgtEl>
                                          <p:spTgt spid="10"/>
                                        </p:tgtEl>
                                        <p:attrNameLst>
                                          <p:attrName>ppt_x</p:attrName>
                                        </p:attrNameLst>
                                      </p:cBhvr>
                                      <p:tavLst>
                                        <p:tav tm="0">
                                          <p:val>
                                            <p:strVal val="#ppt_x"/>
                                          </p:val>
                                        </p:tav>
                                        <p:tav tm="100000">
                                          <p:val>
                                            <p:strVal val="#ppt_x"/>
                                          </p:val>
                                        </p:tav>
                                      </p:tavLst>
                                    </p:anim>
                                    <p:anim calcmode="lin" valueType="num">
                                      <p:cBhvr>
                                        <p:cTn id="2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 grpId="0"/>
      <p:bldP spid="7" grpId="0"/>
      <p:bldP spid="8" grpId="0"/>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41" name="Google Shape;241;p17"/>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6</a:t>
            </a:fld>
            <a:endParaRPr/>
          </a:p>
        </p:txBody>
      </p:sp>
      <p:grpSp>
        <p:nvGrpSpPr>
          <p:cNvPr id="242" name="Google Shape;242;p17"/>
          <p:cNvGrpSpPr/>
          <p:nvPr/>
        </p:nvGrpSpPr>
        <p:grpSpPr>
          <a:xfrm>
            <a:off x="135880" y="874786"/>
            <a:ext cx="257118" cy="276131"/>
            <a:chOff x="611175" y="2326900"/>
            <a:chExt cx="362700" cy="389575"/>
          </a:xfrm>
        </p:grpSpPr>
        <p:sp>
          <p:nvSpPr>
            <p:cNvPr id="243" name="Google Shape;243;p17"/>
            <p:cNvSpPr/>
            <p:nvPr/>
          </p:nvSpPr>
          <p:spPr>
            <a:xfrm>
              <a:off x="611175" y="2326900"/>
              <a:ext cx="362700" cy="389575"/>
            </a:xfrm>
            <a:custGeom>
              <a:avLst/>
              <a:gdLst/>
              <a:ahLst/>
              <a:cxnLst/>
              <a:rect l="l" t="t" r="r" b="b"/>
              <a:pathLst>
                <a:path w="14508" h="15583" extrusionOk="0">
                  <a:moveTo>
                    <a:pt x="9647" y="489"/>
                  </a:moveTo>
                  <a:lnTo>
                    <a:pt x="9769" y="513"/>
                  </a:lnTo>
                  <a:lnTo>
                    <a:pt x="9916" y="562"/>
                  </a:lnTo>
                  <a:lnTo>
                    <a:pt x="10014" y="660"/>
                  </a:lnTo>
                  <a:lnTo>
                    <a:pt x="10087" y="782"/>
                  </a:lnTo>
                  <a:lnTo>
                    <a:pt x="10111" y="928"/>
                  </a:lnTo>
                  <a:lnTo>
                    <a:pt x="10111" y="1075"/>
                  </a:lnTo>
                  <a:lnTo>
                    <a:pt x="10063" y="1197"/>
                  </a:lnTo>
                  <a:lnTo>
                    <a:pt x="9989" y="1319"/>
                  </a:lnTo>
                  <a:lnTo>
                    <a:pt x="9281" y="2003"/>
                  </a:lnTo>
                  <a:lnTo>
                    <a:pt x="9232" y="2076"/>
                  </a:lnTo>
                  <a:lnTo>
                    <a:pt x="9183" y="2174"/>
                  </a:lnTo>
                  <a:lnTo>
                    <a:pt x="9159" y="2247"/>
                  </a:lnTo>
                  <a:lnTo>
                    <a:pt x="9159" y="2345"/>
                  </a:lnTo>
                  <a:lnTo>
                    <a:pt x="9159" y="6497"/>
                  </a:lnTo>
                  <a:lnTo>
                    <a:pt x="9183" y="6643"/>
                  </a:lnTo>
                  <a:lnTo>
                    <a:pt x="9232" y="6790"/>
                  </a:lnTo>
                  <a:lnTo>
                    <a:pt x="10575" y="8671"/>
                  </a:lnTo>
                  <a:lnTo>
                    <a:pt x="3932" y="8671"/>
                  </a:lnTo>
                  <a:lnTo>
                    <a:pt x="5276" y="6790"/>
                  </a:lnTo>
                  <a:lnTo>
                    <a:pt x="5324" y="6643"/>
                  </a:lnTo>
                  <a:lnTo>
                    <a:pt x="5349" y="6497"/>
                  </a:lnTo>
                  <a:lnTo>
                    <a:pt x="5349" y="2345"/>
                  </a:lnTo>
                  <a:lnTo>
                    <a:pt x="5349" y="2247"/>
                  </a:lnTo>
                  <a:lnTo>
                    <a:pt x="5324" y="2174"/>
                  </a:lnTo>
                  <a:lnTo>
                    <a:pt x="5276" y="2076"/>
                  </a:lnTo>
                  <a:lnTo>
                    <a:pt x="5227" y="2003"/>
                  </a:lnTo>
                  <a:lnTo>
                    <a:pt x="4519" y="1319"/>
                  </a:lnTo>
                  <a:lnTo>
                    <a:pt x="4445" y="1197"/>
                  </a:lnTo>
                  <a:lnTo>
                    <a:pt x="4396" y="1075"/>
                  </a:lnTo>
                  <a:lnTo>
                    <a:pt x="4396" y="928"/>
                  </a:lnTo>
                  <a:lnTo>
                    <a:pt x="4421" y="782"/>
                  </a:lnTo>
                  <a:lnTo>
                    <a:pt x="4494" y="660"/>
                  </a:lnTo>
                  <a:lnTo>
                    <a:pt x="4592" y="562"/>
                  </a:lnTo>
                  <a:lnTo>
                    <a:pt x="4738" y="513"/>
                  </a:lnTo>
                  <a:lnTo>
                    <a:pt x="4860" y="489"/>
                  </a:lnTo>
                  <a:close/>
                  <a:moveTo>
                    <a:pt x="6717" y="9574"/>
                  </a:moveTo>
                  <a:lnTo>
                    <a:pt x="6912" y="9647"/>
                  </a:lnTo>
                  <a:lnTo>
                    <a:pt x="7083" y="9745"/>
                  </a:lnTo>
                  <a:lnTo>
                    <a:pt x="7254" y="9892"/>
                  </a:lnTo>
                  <a:lnTo>
                    <a:pt x="7376" y="10038"/>
                  </a:lnTo>
                  <a:lnTo>
                    <a:pt x="7474" y="10234"/>
                  </a:lnTo>
                  <a:lnTo>
                    <a:pt x="7547" y="10429"/>
                  </a:lnTo>
                  <a:lnTo>
                    <a:pt x="7571" y="10649"/>
                  </a:lnTo>
                  <a:lnTo>
                    <a:pt x="7547" y="10869"/>
                  </a:lnTo>
                  <a:lnTo>
                    <a:pt x="7474" y="11064"/>
                  </a:lnTo>
                  <a:lnTo>
                    <a:pt x="7376" y="11259"/>
                  </a:lnTo>
                  <a:lnTo>
                    <a:pt x="7254" y="11406"/>
                  </a:lnTo>
                  <a:lnTo>
                    <a:pt x="7083" y="11552"/>
                  </a:lnTo>
                  <a:lnTo>
                    <a:pt x="6912" y="11650"/>
                  </a:lnTo>
                  <a:lnTo>
                    <a:pt x="6717" y="11699"/>
                  </a:lnTo>
                  <a:lnTo>
                    <a:pt x="6497" y="11723"/>
                  </a:lnTo>
                  <a:lnTo>
                    <a:pt x="6277" y="11699"/>
                  </a:lnTo>
                  <a:lnTo>
                    <a:pt x="6057" y="11650"/>
                  </a:lnTo>
                  <a:lnTo>
                    <a:pt x="5886" y="11552"/>
                  </a:lnTo>
                  <a:lnTo>
                    <a:pt x="5715" y="11406"/>
                  </a:lnTo>
                  <a:lnTo>
                    <a:pt x="5593" y="11259"/>
                  </a:lnTo>
                  <a:lnTo>
                    <a:pt x="5495" y="11064"/>
                  </a:lnTo>
                  <a:lnTo>
                    <a:pt x="5422" y="10869"/>
                  </a:lnTo>
                  <a:lnTo>
                    <a:pt x="5398" y="10649"/>
                  </a:lnTo>
                  <a:lnTo>
                    <a:pt x="5422" y="10429"/>
                  </a:lnTo>
                  <a:lnTo>
                    <a:pt x="5495" y="10234"/>
                  </a:lnTo>
                  <a:lnTo>
                    <a:pt x="5593" y="10038"/>
                  </a:lnTo>
                  <a:lnTo>
                    <a:pt x="5715" y="9892"/>
                  </a:lnTo>
                  <a:lnTo>
                    <a:pt x="5886" y="9745"/>
                  </a:lnTo>
                  <a:lnTo>
                    <a:pt x="6057" y="9647"/>
                  </a:lnTo>
                  <a:lnTo>
                    <a:pt x="6277" y="9574"/>
                  </a:lnTo>
                  <a:close/>
                  <a:moveTo>
                    <a:pt x="8475" y="11894"/>
                  </a:moveTo>
                  <a:lnTo>
                    <a:pt x="8597" y="11919"/>
                  </a:lnTo>
                  <a:lnTo>
                    <a:pt x="8695" y="11943"/>
                  </a:lnTo>
                  <a:lnTo>
                    <a:pt x="8817" y="11992"/>
                  </a:lnTo>
                  <a:lnTo>
                    <a:pt x="8915" y="12065"/>
                  </a:lnTo>
                  <a:lnTo>
                    <a:pt x="8988" y="12163"/>
                  </a:lnTo>
                  <a:lnTo>
                    <a:pt x="9037" y="12285"/>
                  </a:lnTo>
                  <a:lnTo>
                    <a:pt x="9086" y="12383"/>
                  </a:lnTo>
                  <a:lnTo>
                    <a:pt x="9086" y="12529"/>
                  </a:lnTo>
                  <a:lnTo>
                    <a:pt x="9086" y="12652"/>
                  </a:lnTo>
                  <a:lnTo>
                    <a:pt x="9037" y="12749"/>
                  </a:lnTo>
                  <a:lnTo>
                    <a:pt x="8988" y="12871"/>
                  </a:lnTo>
                  <a:lnTo>
                    <a:pt x="8915" y="12969"/>
                  </a:lnTo>
                  <a:lnTo>
                    <a:pt x="8817" y="13042"/>
                  </a:lnTo>
                  <a:lnTo>
                    <a:pt x="8695" y="13091"/>
                  </a:lnTo>
                  <a:lnTo>
                    <a:pt x="8597" y="13140"/>
                  </a:lnTo>
                  <a:lnTo>
                    <a:pt x="8329" y="13140"/>
                  </a:lnTo>
                  <a:lnTo>
                    <a:pt x="8231" y="13091"/>
                  </a:lnTo>
                  <a:lnTo>
                    <a:pt x="8109" y="13042"/>
                  </a:lnTo>
                  <a:lnTo>
                    <a:pt x="8011" y="12969"/>
                  </a:lnTo>
                  <a:lnTo>
                    <a:pt x="7938" y="12871"/>
                  </a:lnTo>
                  <a:lnTo>
                    <a:pt x="7889" y="12749"/>
                  </a:lnTo>
                  <a:lnTo>
                    <a:pt x="7864" y="12652"/>
                  </a:lnTo>
                  <a:lnTo>
                    <a:pt x="7840" y="12529"/>
                  </a:lnTo>
                  <a:lnTo>
                    <a:pt x="7864" y="12383"/>
                  </a:lnTo>
                  <a:lnTo>
                    <a:pt x="7889" y="12285"/>
                  </a:lnTo>
                  <a:lnTo>
                    <a:pt x="7938" y="12163"/>
                  </a:lnTo>
                  <a:lnTo>
                    <a:pt x="8011" y="12065"/>
                  </a:lnTo>
                  <a:lnTo>
                    <a:pt x="8109" y="11992"/>
                  </a:lnTo>
                  <a:lnTo>
                    <a:pt x="8231" y="11943"/>
                  </a:lnTo>
                  <a:lnTo>
                    <a:pt x="8329" y="11919"/>
                  </a:lnTo>
                  <a:lnTo>
                    <a:pt x="8475" y="11894"/>
                  </a:lnTo>
                  <a:close/>
                  <a:moveTo>
                    <a:pt x="6741" y="13360"/>
                  </a:moveTo>
                  <a:lnTo>
                    <a:pt x="6814" y="13384"/>
                  </a:lnTo>
                  <a:lnTo>
                    <a:pt x="6912" y="13433"/>
                  </a:lnTo>
                  <a:lnTo>
                    <a:pt x="6985" y="13482"/>
                  </a:lnTo>
                  <a:lnTo>
                    <a:pt x="7034" y="13555"/>
                  </a:lnTo>
                  <a:lnTo>
                    <a:pt x="7083" y="13653"/>
                  </a:lnTo>
                  <a:lnTo>
                    <a:pt x="7107" y="13726"/>
                  </a:lnTo>
                  <a:lnTo>
                    <a:pt x="7107" y="13824"/>
                  </a:lnTo>
                  <a:lnTo>
                    <a:pt x="7107" y="13922"/>
                  </a:lnTo>
                  <a:lnTo>
                    <a:pt x="7083" y="14019"/>
                  </a:lnTo>
                  <a:lnTo>
                    <a:pt x="7034" y="14117"/>
                  </a:lnTo>
                  <a:lnTo>
                    <a:pt x="6985" y="14166"/>
                  </a:lnTo>
                  <a:lnTo>
                    <a:pt x="6912" y="14239"/>
                  </a:lnTo>
                  <a:lnTo>
                    <a:pt x="6814" y="14288"/>
                  </a:lnTo>
                  <a:lnTo>
                    <a:pt x="6741" y="14312"/>
                  </a:lnTo>
                  <a:lnTo>
                    <a:pt x="6546" y="14312"/>
                  </a:lnTo>
                  <a:lnTo>
                    <a:pt x="6448" y="14288"/>
                  </a:lnTo>
                  <a:lnTo>
                    <a:pt x="6375" y="14239"/>
                  </a:lnTo>
                  <a:lnTo>
                    <a:pt x="6301" y="14166"/>
                  </a:lnTo>
                  <a:lnTo>
                    <a:pt x="6228" y="14117"/>
                  </a:lnTo>
                  <a:lnTo>
                    <a:pt x="6179" y="14019"/>
                  </a:lnTo>
                  <a:lnTo>
                    <a:pt x="6155" y="13922"/>
                  </a:lnTo>
                  <a:lnTo>
                    <a:pt x="6155" y="13824"/>
                  </a:lnTo>
                  <a:lnTo>
                    <a:pt x="6155" y="13726"/>
                  </a:lnTo>
                  <a:lnTo>
                    <a:pt x="6179" y="13653"/>
                  </a:lnTo>
                  <a:lnTo>
                    <a:pt x="6228" y="13555"/>
                  </a:lnTo>
                  <a:lnTo>
                    <a:pt x="6301" y="13482"/>
                  </a:lnTo>
                  <a:lnTo>
                    <a:pt x="6375" y="13433"/>
                  </a:lnTo>
                  <a:lnTo>
                    <a:pt x="6448" y="13384"/>
                  </a:lnTo>
                  <a:lnTo>
                    <a:pt x="6546" y="13360"/>
                  </a:lnTo>
                  <a:close/>
                  <a:moveTo>
                    <a:pt x="4860" y="0"/>
                  </a:moveTo>
                  <a:lnTo>
                    <a:pt x="4714" y="25"/>
                  </a:lnTo>
                  <a:lnTo>
                    <a:pt x="4592" y="49"/>
                  </a:lnTo>
                  <a:lnTo>
                    <a:pt x="4445" y="98"/>
                  </a:lnTo>
                  <a:lnTo>
                    <a:pt x="4323" y="171"/>
                  </a:lnTo>
                  <a:lnTo>
                    <a:pt x="4225" y="245"/>
                  </a:lnTo>
                  <a:lnTo>
                    <a:pt x="4128" y="367"/>
                  </a:lnTo>
                  <a:lnTo>
                    <a:pt x="4030" y="464"/>
                  </a:lnTo>
                  <a:lnTo>
                    <a:pt x="3981" y="611"/>
                  </a:lnTo>
                  <a:lnTo>
                    <a:pt x="3932" y="733"/>
                  </a:lnTo>
                  <a:lnTo>
                    <a:pt x="3908" y="880"/>
                  </a:lnTo>
                  <a:lnTo>
                    <a:pt x="3908" y="1026"/>
                  </a:lnTo>
                  <a:lnTo>
                    <a:pt x="3908" y="1173"/>
                  </a:lnTo>
                  <a:lnTo>
                    <a:pt x="3957" y="1295"/>
                  </a:lnTo>
                  <a:lnTo>
                    <a:pt x="4006" y="1441"/>
                  </a:lnTo>
                  <a:lnTo>
                    <a:pt x="4079" y="1563"/>
                  </a:lnTo>
                  <a:lnTo>
                    <a:pt x="4177" y="1661"/>
                  </a:lnTo>
                  <a:lnTo>
                    <a:pt x="4860" y="2345"/>
                  </a:lnTo>
                  <a:lnTo>
                    <a:pt x="4860" y="6497"/>
                  </a:lnTo>
                  <a:lnTo>
                    <a:pt x="196" y="13067"/>
                  </a:lnTo>
                  <a:lnTo>
                    <a:pt x="122" y="13189"/>
                  </a:lnTo>
                  <a:lnTo>
                    <a:pt x="49" y="13311"/>
                  </a:lnTo>
                  <a:lnTo>
                    <a:pt x="25" y="13433"/>
                  </a:lnTo>
                  <a:lnTo>
                    <a:pt x="0" y="13555"/>
                  </a:lnTo>
                  <a:lnTo>
                    <a:pt x="0" y="13677"/>
                  </a:lnTo>
                  <a:lnTo>
                    <a:pt x="25" y="13824"/>
                  </a:lnTo>
                  <a:lnTo>
                    <a:pt x="49" y="13946"/>
                  </a:lnTo>
                  <a:lnTo>
                    <a:pt x="98" y="14068"/>
                  </a:lnTo>
                  <a:lnTo>
                    <a:pt x="586" y="15045"/>
                  </a:lnTo>
                  <a:lnTo>
                    <a:pt x="660" y="15167"/>
                  </a:lnTo>
                  <a:lnTo>
                    <a:pt x="757" y="15265"/>
                  </a:lnTo>
                  <a:lnTo>
                    <a:pt x="831" y="15362"/>
                  </a:lnTo>
                  <a:lnTo>
                    <a:pt x="953" y="15436"/>
                  </a:lnTo>
                  <a:lnTo>
                    <a:pt x="1075" y="15485"/>
                  </a:lnTo>
                  <a:lnTo>
                    <a:pt x="1197" y="15533"/>
                  </a:lnTo>
                  <a:lnTo>
                    <a:pt x="1319" y="15582"/>
                  </a:lnTo>
                  <a:lnTo>
                    <a:pt x="13189" y="15582"/>
                  </a:lnTo>
                  <a:lnTo>
                    <a:pt x="13311" y="15533"/>
                  </a:lnTo>
                  <a:lnTo>
                    <a:pt x="13433" y="15485"/>
                  </a:lnTo>
                  <a:lnTo>
                    <a:pt x="13555" y="15436"/>
                  </a:lnTo>
                  <a:lnTo>
                    <a:pt x="13677" y="15362"/>
                  </a:lnTo>
                  <a:lnTo>
                    <a:pt x="13750" y="15265"/>
                  </a:lnTo>
                  <a:lnTo>
                    <a:pt x="13848" y="15167"/>
                  </a:lnTo>
                  <a:lnTo>
                    <a:pt x="13921" y="15045"/>
                  </a:lnTo>
                  <a:lnTo>
                    <a:pt x="14410" y="14068"/>
                  </a:lnTo>
                  <a:lnTo>
                    <a:pt x="14459" y="13946"/>
                  </a:lnTo>
                  <a:lnTo>
                    <a:pt x="14483" y="13824"/>
                  </a:lnTo>
                  <a:lnTo>
                    <a:pt x="14508" y="13677"/>
                  </a:lnTo>
                  <a:lnTo>
                    <a:pt x="14508" y="13555"/>
                  </a:lnTo>
                  <a:lnTo>
                    <a:pt x="14483" y="13433"/>
                  </a:lnTo>
                  <a:lnTo>
                    <a:pt x="14459" y="13311"/>
                  </a:lnTo>
                  <a:lnTo>
                    <a:pt x="14385" y="13189"/>
                  </a:lnTo>
                  <a:lnTo>
                    <a:pt x="14312" y="13067"/>
                  </a:lnTo>
                  <a:lnTo>
                    <a:pt x="9647" y="6497"/>
                  </a:lnTo>
                  <a:lnTo>
                    <a:pt x="9647" y="2345"/>
                  </a:lnTo>
                  <a:lnTo>
                    <a:pt x="10331" y="1661"/>
                  </a:lnTo>
                  <a:lnTo>
                    <a:pt x="10429" y="1563"/>
                  </a:lnTo>
                  <a:lnTo>
                    <a:pt x="10502" y="1441"/>
                  </a:lnTo>
                  <a:lnTo>
                    <a:pt x="10551" y="1295"/>
                  </a:lnTo>
                  <a:lnTo>
                    <a:pt x="10600" y="1173"/>
                  </a:lnTo>
                  <a:lnTo>
                    <a:pt x="10600" y="1026"/>
                  </a:lnTo>
                  <a:lnTo>
                    <a:pt x="10600" y="880"/>
                  </a:lnTo>
                  <a:lnTo>
                    <a:pt x="10575" y="733"/>
                  </a:lnTo>
                  <a:lnTo>
                    <a:pt x="10527" y="611"/>
                  </a:lnTo>
                  <a:lnTo>
                    <a:pt x="10478" y="464"/>
                  </a:lnTo>
                  <a:lnTo>
                    <a:pt x="10380" y="367"/>
                  </a:lnTo>
                  <a:lnTo>
                    <a:pt x="10282" y="245"/>
                  </a:lnTo>
                  <a:lnTo>
                    <a:pt x="10185" y="171"/>
                  </a:lnTo>
                  <a:lnTo>
                    <a:pt x="10063" y="98"/>
                  </a:lnTo>
                  <a:lnTo>
                    <a:pt x="9916" y="49"/>
                  </a:lnTo>
                  <a:lnTo>
                    <a:pt x="9794" y="25"/>
                  </a:lnTo>
                  <a:lnTo>
                    <a:pt x="964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244" name="Google Shape;244;p17"/>
            <p:cNvSpPr/>
            <p:nvPr/>
          </p:nvSpPr>
          <p:spPr>
            <a:xfrm>
              <a:off x="794950" y="2500900"/>
              <a:ext cx="24450" cy="23850"/>
            </a:xfrm>
            <a:custGeom>
              <a:avLst/>
              <a:gdLst/>
              <a:ahLst/>
              <a:cxnLst/>
              <a:rect l="l" t="t" r="r" b="b"/>
              <a:pathLst>
                <a:path w="978" h="954" extrusionOk="0">
                  <a:moveTo>
                    <a:pt x="391" y="1"/>
                  </a:moveTo>
                  <a:lnTo>
                    <a:pt x="294" y="25"/>
                  </a:lnTo>
                  <a:lnTo>
                    <a:pt x="220" y="74"/>
                  </a:lnTo>
                  <a:lnTo>
                    <a:pt x="147" y="123"/>
                  </a:lnTo>
                  <a:lnTo>
                    <a:pt x="98" y="196"/>
                  </a:lnTo>
                  <a:lnTo>
                    <a:pt x="49" y="294"/>
                  </a:lnTo>
                  <a:lnTo>
                    <a:pt x="25" y="367"/>
                  </a:lnTo>
                  <a:lnTo>
                    <a:pt x="1" y="465"/>
                  </a:lnTo>
                  <a:lnTo>
                    <a:pt x="25" y="563"/>
                  </a:lnTo>
                  <a:lnTo>
                    <a:pt x="49" y="660"/>
                  </a:lnTo>
                  <a:lnTo>
                    <a:pt x="98" y="734"/>
                  </a:lnTo>
                  <a:lnTo>
                    <a:pt x="147" y="807"/>
                  </a:lnTo>
                  <a:lnTo>
                    <a:pt x="220" y="880"/>
                  </a:lnTo>
                  <a:lnTo>
                    <a:pt x="294" y="905"/>
                  </a:lnTo>
                  <a:lnTo>
                    <a:pt x="391" y="953"/>
                  </a:lnTo>
                  <a:lnTo>
                    <a:pt x="587" y="953"/>
                  </a:lnTo>
                  <a:lnTo>
                    <a:pt x="684" y="905"/>
                  </a:lnTo>
                  <a:lnTo>
                    <a:pt x="758" y="880"/>
                  </a:lnTo>
                  <a:lnTo>
                    <a:pt x="831" y="807"/>
                  </a:lnTo>
                  <a:lnTo>
                    <a:pt x="880" y="734"/>
                  </a:lnTo>
                  <a:lnTo>
                    <a:pt x="929" y="660"/>
                  </a:lnTo>
                  <a:lnTo>
                    <a:pt x="953" y="563"/>
                  </a:lnTo>
                  <a:lnTo>
                    <a:pt x="978" y="465"/>
                  </a:lnTo>
                  <a:lnTo>
                    <a:pt x="953" y="367"/>
                  </a:lnTo>
                  <a:lnTo>
                    <a:pt x="929" y="294"/>
                  </a:lnTo>
                  <a:lnTo>
                    <a:pt x="880" y="196"/>
                  </a:lnTo>
                  <a:lnTo>
                    <a:pt x="831" y="123"/>
                  </a:lnTo>
                  <a:lnTo>
                    <a:pt x="758" y="74"/>
                  </a:lnTo>
                  <a:lnTo>
                    <a:pt x="684" y="25"/>
                  </a:lnTo>
                  <a:lnTo>
                    <a:pt x="58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245" name="Google Shape;245;p17"/>
            <p:cNvSpPr/>
            <p:nvPr/>
          </p:nvSpPr>
          <p:spPr>
            <a:xfrm>
              <a:off x="754650" y="2381250"/>
              <a:ext cx="75750" cy="14050"/>
            </a:xfrm>
            <a:custGeom>
              <a:avLst/>
              <a:gdLst/>
              <a:ahLst/>
              <a:cxnLst/>
              <a:rect l="l" t="t" r="r" b="b"/>
              <a:pathLst>
                <a:path w="3030" h="562" extrusionOk="0">
                  <a:moveTo>
                    <a:pt x="294" y="0"/>
                  </a:moveTo>
                  <a:lnTo>
                    <a:pt x="172" y="24"/>
                  </a:lnTo>
                  <a:lnTo>
                    <a:pt x="74" y="73"/>
                  </a:lnTo>
                  <a:lnTo>
                    <a:pt x="25" y="171"/>
                  </a:lnTo>
                  <a:lnTo>
                    <a:pt x="1" y="269"/>
                  </a:lnTo>
                  <a:lnTo>
                    <a:pt x="25" y="391"/>
                  </a:lnTo>
                  <a:lnTo>
                    <a:pt x="74" y="488"/>
                  </a:lnTo>
                  <a:lnTo>
                    <a:pt x="172" y="537"/>
                  </a:lnTo>
                  <a:lnTo>
                    <a:pt x="294" y="562"/>
                  </a:lnTo>
                  <a:lnTo>
                    <a:pt x="2736" y="562"/>
                  </a:lnTo>
                  <a:lnTo>
                    <a:pt x="2858" y="537"/>
                  </a:lnTo>
                  <a:lnTo>
                    <a:pt x="2956" y="488"/>
                  </a:lnTo>
                  <a:lnTo>
                    <a:pt x="3005" y="391"/>
                  </a:lnTo>
                  <a:lnTo>
                    <a:pt x="3029" y="269"/>
                  </a:lnTo>
                  <a:lnTo>
                    <a:pt x="3005" y="171"/>
                  </a:lnTo>
                  <a:lnTo>
                    <a:pt x="2956" y="73"/>
                  </a:lnTo>
                  <a:lnTo>
                    <a:pt x="2858" y="24"/>
                  </a:lnTo>
                  <a:lnTo>
                    <a:pt x="273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246" name="Google Shape;246;p17"/>
            <p:cNvSpPr/>
            <p:nvPr/>
          </p:nvSpPr>
          <p:spPr>
            <a:xfrm>
              <a:off x="765025" y="2453900"/>
              <a:ext cx="31175" cy="31150"/>
            </a:xfrm>
            <a:custGeom>
              <a:avLst/>
              <a:gdLst/>
              <a:ahLst/>
              <a:cxnLst/>
              <a:rect l="l" t="t" r="r" b="b"/>
              <a:pathLst>
                <a:path w="1247" h="1246" extrusionOk="0">
                  <a:moveTo>
                    <a:pt x="611" y="0"/>
                  </a:moveTo>
                  <a:lnTo>
                    <a:pt x="489" y="25"/>
                  </a:lnTo>
                  <a:lnTo>
                    <a:pt x="367" y="49"/>
                  </a:lnTo>
                  <a:lnTo>
                    <a:pt x="270" y="122"/>
                  </a:lnTo>
                  <a:lnTo>
                    <a:pt x="172" y="196"/>
                  </a:lnTo>
                  <a:lnTo>
                    <a:pt x="99" y="269"/>
                  </a:lnTo>
                  <a:lnTo>
                    <a:pt x="50" y="391"/>
                  </a:lnTo>
                  <a:lnTo>
                    <a:pt x="1" y="513"/>
                  </a:lnTo>
                  <a:lnTo>
                    <a:pt x="1" y="635"/>
                  </a:lnTo>
                  <a:lnTo>
                    <a:pt x="1" y="757"/>
                  </a:lnTo>
                  <a:lnTo>
                    <a:pt x="50" y="880"/>
                  </a:lnTo>
                  <a:lnTo>
                    <a:pt x="99" y="977"/>
                  </a:lnTo>
                  <a:lnTo>
                    <a:pt x="172" y="1075"/>
                  </a:lnTo>
                  <a:lnTo>
                    <a:pt x="270" y="1148"/>
                  </a:lnTo>
                  <a:lnTo>
                    <a:pt x="367" y="1197"/>
                  </a:lnTo>
                  <a:lnTo>
                    <a:pt x="489" y="1246"/>
                  </a:lnTo>
                  <a:lnTo>
                    <a:pt x="734" y="1246"/>
                  </a:lnTo>
                  <a:lnTo>
                    <a:pt x="856" y="1197"/>
                  </a:lnTo>
                  <a:lnTo>
                    <a:pt x="978" y="1148"/>
                  </a:lnTo>
                  <a:lnTo>
                    <a:pt x="1051" y="1075"/>
                  </a:lnTo>
                  <a:lnTo>
                    <a:pt x="1149" y="977"/>
                  </a:lnTo>
                  <a:lnTo>
                    <a:pt x="1198" y="880"/>
                  </a:lnTo>
                  <a:lnTo>
                    <a:pt x="1222" y="757"/>
                  </a:lnTo>
                  <a:lnTo>
                    <a:pt x="1246" y="635"/>
                  </a:lnTo>
                  <a:lnTo>
                    <a:pt x="1222" y="513"/>
                  </a:lnTo>
                  <a:lnTo>
                    <a:pt x="1198" y="391"/>
                  </a:lnTo>
                  <a:lnTo>
                    <a:pt x="1149" y="269"/>
                  </a:lnTo>
                  <a:lnTo>
                    <a:pt x="1051" y="196"/>
                  </a:lnTo>
                  <a:lnTo>
                    <a:pt x="978" y="122"/>
                  </a:lnTo>
                  <a:lnTo>
                    <a:pt x="856" y="49"/>
                  </a:lnTo>
                  <a:lnTo>
                    <a:pt x="734" y="25"/>
                  </a:lnTo>
                  <a:lnTo>
                    <a:pt x="61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grpSp>
      <p:sp>
        <p:nvSpPr>
          <p:cNvPr id="4" name="TextBox 3"/>
          <p:cNvSpPr txBox="1"/>
          <p:nvPr/>
        </p:nvSpPr>
        <p:spPr>
          <a:xfrm>
            <a:off x="684196" y="764749"/>
            <a:ext cx="6165470" cy="400110"/>
          </a:xfrm>
          <a:prstGeom prst="rect">
            <a:avLst/>
          </a:prstGeom>
          <a:noFill/>
        </p:spPr>
        <p:txBody>
          <a:bodyPr wrap="none" rtlCol="0">
            <a:spAutoFit/>
          </a:bodyPr>
          <a:lstStyle/>
          <a:p>
            <a:r>
              <a:rPr lang="en-US" sz="2000" b="1" smtClean="0">
                <a:solidFill>
                  <a:srgbClr val="002060"/>
                </a:solidFill>
              </a:rPr>
              <a:t>Bài 2: </a:t>
            </a:r>
            <a:r>
              <a:rPr lang="en-US" sz="2000" smtClean="0">
                <a:solidFill>
                  <a:srgbClr val="002060"/>
                </a:solidFill>
              </a:rPr>
              <a:t>Thực hành truyền thông tin bằng sóng điện từ</a:t>
            </a:r>
            <a:endParaRPr lang="en-US" sz="2000">
              <a:solidFill>
                <a:srgbClr val="002060"/>
              </a:solidFill>
            </a:endParaRPr>
          </a:p>
        </p:txBody>
      </p:sp>
      <p:sp>
        <p:nvSpPr>
          <p:cNvPr id="6" name="TextBox 5"/>
          <p:cNvSpPr txBox="1"/>
          <p:nvPr/>
        </p:nvSpPr>
        <p:spPr>
          <a:xfrm>
            <a:off x="684998" y="1164859"/>
            <a:ext cx="6925294" cy="923330"/>
          </a:xfrm>
          <a:prstGeom prst="rect">
            <a:avLst/>
          </a:prstGeom>
          <a:noFill/>
        </p:spPr>
        <p:txBody>
          <a:bodyPr wrap="none" rtlCol="0">
            <a:spAutoFit/>
          </a:bodyPr>
          <a:lstStyle/>
          <a:p>
            <a:pPr>
              <a:lnSpc>
                <a:spcPct val="150000"/>
              </a:lnSpc>
            </a:pPr>
            <a:r>
              <a:rPr lang="nl-NL" sz="1800" i="1">
                <a:solidFill>
                  <a:srgbClr val="0070C0"/>
                </a:solidFill>
              </a:rPr>
              <a:t>Do không có sợi dây nào nối từ USB Receiver tới máy tính, </a:t>
            </a:r>
            <a:endParaRPr lang="nl-NL" sz="1800" i="1" smtClean="0">
              <a:solidFill>
                <a:srgbClr val="0070C0"/>
              </a:solidFill>
            </a:endParaRPr>
          </a:p>
          <a:p>
            <a:pPr>
              <a:lnSpc>
                <a:spcPct val="150000"/>
              </a:lnSpc>
            </a:pPr>
            <a:r>
              <a:rPr lang="nl-NL" sz="1800" i="1" smtClean="0">
                <a:solidFill>
                  <a:srgbClr val="0070C0"/>
                </a:solidFill>
              </a:rPr>
              <a:t>như </a:t>
            </a:r>
            <a:r>
              <a:rPr lang="nl-NL" sz="1800" i="1">
                <a:solidFill>
                  <a:srgbClr val="0070C0"/>
                </a:solidFill>
              </a:rPr>
              <a:t>vậy hai thiết bị đó liên lạc với nhau (kết nối) qua sóng điện từ.</a:t>
            </a:r>
            <a:endParaRPr lang="en-US" sz="1800">
              <a:solidFill>
                <a:srgbClr val="0070C0"/>
              </a:solidFill>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 y="2088188"/>
            <a:ext cx="2667000" cy="2608231"/>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81400" y="2266950"/>
            <a:ext cx="3733800" cy="242946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down)">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down)">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rgbClr val="FFEFD1"/>
            </a:gs>
            <a:gs pos="64999">
              <a:srgbClr val="F0EBD5"/>
            </a:gs>
            <a:gs pos="100000">
              <a:srgbClr val="D1C39F"/>
            </a:gs>
          </a:gsLst>
          <a:lin ang="5400000" scaled="0"/>
        </a:gradFill>
        <a:effectLst/>
      </p:bgPr>
    </p:bg>
    <p:spTree>
      <p:nvGrpSpPr>
        <p:cNvPr id="1" name="Shape 238"/>
        <p:cNvGrpSpPr/>
        <p:nvPr/>
      </p:nvGrpSpPr>
      <p:grpSpPr>
        <a:xfrm>
          <a:off x="0" y="0"/>
          <a:ext cx="0" cy="0"/>
          <a:chOff x="0" y="0"/>
          <a:chExt cx="0" cy="0"/>
        </a:xfrm>
      </p:grpSpPr>
      <p:sp>
        <p:nvSpPr>
          <p:cNvPr id="241" name="Google Shape;241;p17"/>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7</a:t>
            </a:fld>
            <a:endParaRPr/>
          </a:p>
        </p:txBody>
      </p:sp>
      <p:grpSp>
        <p:nvGrpSpPr>
          <p:cNvPr id="242" name="Google Shape;242;p17"/>
          <p:cNvGrpSpPr/>
          <p:nvPr/>
        </p:nvGrpSpPr>
        <p:grpSpPr>
          <a:xfrm>
            <a:off x="135880" y="874786"/>
            <a:ext cx="257118" cy="276131"/>
            <a:chOff x="611175" y="2326900"/>
            <a:chExt cx="362700" cy="389575"/>
          </a:xfrm>
        </p:grpSpPr>
        <p:sp>
          <p:nvSpPr>
            <p:cNvPr id="243" name="Google Shape;243;p17"/>
            <p:cNvSpPr/>
            <p:nvPr/>
          </p:nvSpPr>
          <p:spPr>
            <a:xfrm>
              <a:off x="611175" y="2326900"/>
              <a:ext cx="362700" cy="389575"/>
            </a:xfrm>
            <a:custGeom>
              <a:avLst/>
              <a:gdLst/>
              <a:ahLst/>
              <a:cxnLst/>
              <a:rect l="l" t="t" r="r" b="b"/>
              <a:pathLst>
                <a:path w="14508" h="15583" extrusionOk="0">
                  <a:moveTo>
                    <a:pt x="9647" y="489"/>
                  </a:moveTo>
                  <a:lnTo>
                    <a:pt x="9769" y="513"/>
                  </a:lnTo>
                  <a:lnTo>
                    <a:pt x="9916" y="562"/>
                  </a:lnTo>
                  <a:lnTo>
                    <a:pt x="10014" y="660"/>
                  </a:lnTo>
                  <a:lnTo>
                    <a:pt x="10087" y="782"/>
                  </a:lnTo>
                  <a:lnTo>
                    <a:pt x="10111" y="928"/>
                  </a:lnTo>
                  <a:lnTo>
                    <a:pt x="10111" y="1075"/>
                  </a:lnTo>
                  <a:lnTo>
                    <a:pt x="10063" y="1197"/>
                  </a:lnTo>
                  <a:lnTo>
                    <a:pt x="9989" y="1319"/>
                  </a:lnTo>
                  <a:lnTo>
                    <a:pt x="9281" y="2003"/>
                  </a:lnTo>
                  <a:lnTo>
                    <a:pt x="9232" y="2076"/>
                  </a:lnTo>
                  <a:lnTo>
                    <a:pt x="9183" y="2174"/>
                  </a:lnTo>
                  <a:lnTo>
                    <a:pt x="9159" y="2247"/>
                  </a:lnTo>
                  <a:lnTo>
                    <a:pt x="9159" y="2345"/>
                  </a:lnTo>
                  <a:lnTo>
                    <a:pt x="9159" y="6497"/>
                  </a:lnTo>
                  <a:lnTo>
                    <a:pt x="9183" y="6643"/>
                  </a:lnTo>
                  <a:lnTo>
                    <a:pt x="9232" y="6790"/>
                  </a:lnTo>
                  <a:lnTo>
                    <a:pt x="10575" y="8671"/>
                  </a:lnTo>
                  <a:lnTo>
                    <a:pt x="3932" y="8671"/>
                  </a:lnTo>
                  <a:lnTo>
                    <a:pt x="5276" y="6790"/>
                  </a:lnTo>
                  <a:lnTo>
                    <a:pt x="5324" y="6643"/>
                  </a:lnTo>
                  <a:lnTo>
                    <a:pt x="5349" y="6497"/>
                  </a:lnTo>
                  <a:lnTo>
                    <a:pt x="5349" y="2345"/>
                  </a:lnTo>
                  <a:lnTo>
                    <a:pt x="5349" y="2247"/>
                  </a:lnTo>
                  <a:lnTo>
                    <a:pt x="5324" y="2174"/>
                  </a:lnTo>
                  <a:lnTo>
                    <a:pt x="5276" y="2076"/>
                  </a:lnTo>
                  <a:lnTo>
                    <a:pt x="5227" y="2003"/>
                  </a:lnTo>
                  <a:lnTo>
                    <a:pt x="4519" y="1319"/>
                  </a:lnTo>
                  <a:lnTo>
                    <a:pt x="4445" y="1197"/>
                  </a:lnTo>
                  <a:lnTo>
                    <a:pt x="4396" y="1075"/>
                  </a:lnTo>
                  <a:lnTo>
                    <a:pt x="4396" y="928"/>
                  </a:lnTo>
                  <a:lnTo>
                    <a:pt x="4421" y="782"/>
                  </a:lnTo>
                  <a:lnTo>
                    <a:pt x="4494" y="660"/>
                  </a:lnTo>
                  <a:lnTo>
                    <a:pt x="4592" y="562"/>
                  </a:lnTo>
                  <a:lnTo>
                    <a:pt x="4738" y="513"/>
                  </a:lnTo>
                  <a:lnTo>
                    <a:pt x="4860" y="489"/>
                  </a:lnTo>
                  <a:close/>
                  <a:moveTo>
                    <a:pt x="6717" y="9574"/>
                  </a:moveTo>
                  <a:lnTo>
                    <a:pt x="6912" y="9647"/>
                  </a:lnTo>
                  <a:lnTo>
                    <a:pt x="7083" y="9745"/>
                  </a:lnTo>
                  <a:lnTo>
                    <a:pt x="7254" y="9892"/>
                  </a:lnTo>
                  <a:lnTo>
                    <a:pt x="7376" y="10038"/>
                  </a:lnTo>
                  <a:lnTo>
                    <a:pt x="7474" y="10234"/>
                  </a:lnTo>
                  <a:lnTo>
                    <a:pt x="7547" y="10429"/>
                  </a:lnTo>
                  <a:lnTo>
                    <a:pt x="7571" y="10649"/>
                  </a:lnTo>
                  <a:lnTo>
                    <a:pt x="7547" y="10869"/>
                  </a:lnTo>
                  <a:lnTo>
                    <a:pt x="7474" y="11064"/>
                  </a:lnTo>
                  <a:lnTo>
                    <a:pt x="7376" y="11259"/>
                  </a:lnTo>
                  <a:lnTo>
                    <a:pt x="7254" y="11406"/>
                  </a:lnTo>
                  <a:lnTo>
                    <a:pt x="7083" y="11552"/>
                  </a:lnTo>
                  <a:lnTo>
                    <a:pt x="6912" y="11650"/>
                  </a:lnTo>
                  <a:lnTo>
                    <a:pt x="6717" y="11699"/>
                  </a:lnTo>
                  <a:lnTo>
                    <a:pt x="6497" y="11723"/>
                  </a:lnTo>
                  <a:lnTo>
                    <a:pt x="6277" y="11699"/>
                  </a:lnTo>
                  <a:lnTo>
                    <a:pt x="6057" y="11650"/>
                  </a:lnTo>
                  <a:lnTo>
                    <a:pt x="5886" y="11552"/>
                  </a:lnTo>
                  <a:lnTo>
                    <a:pt x="5715" y="11406"/>
                  </a:lnTo>
                  <a:lnTo>
                    <a:pt x="5593" y="11259"/>
                  </a:lnTo>
                  <a:lnTo>
                    <a:pt x="5495" y="11064"/>
                  </a:lnTo>
                  <a:lnTo>
                    <a:pt x="5422" y="10869"/>
                  </a:lnTo>
                  <a:lnTo>
                    <a:pt x="5398" y="10649"/>
                  </a:lnTo>
                  <a:lnTo>
                    <a:pt x="5422" y="10429"/>
                  </a:lnTo>
                  <a:lnTo>
                    <a:pt x="5495" y="10234"/>
                  </a:lnTo>
                  <a:lnTo>
                    <a:pt x="5593" y="10038"/>
                  </a:lnTo>
                  <a:lnTo>
                    <a:pt x="5715" y="9892"/>
                  </a:lnTo>
                  <a:lnTo>
                    <a:pt x="5886" y="9745"/>
                  </a:lnTo>
                  <a:lnTo>
                    <a:pt x="6057" y="9647"/>
                  </a:lnTo>
                  <a:lnTo>
                    <a:pt x="6277" y="9574"/>
                  </a:lnTo>
                  <a:close/>
                  <a:moveTo>
                    <a:pt x="8475" y="11894"/>
                  </a:moveTo>
                  <a:lnTo>
                    <a:pt x="8597" y="11919"/>
                  </a:lnTo>
                  <a:lnTo>
                    <a:pt x="8695" y="11943"/>
                  </a:lnTo>
                  <a:lnTo>
                    <a:pt x="8817" y="11992"/>
                  </a:lnTo>
                  <a:lnTo>
                    <a:pt x="8915" y="12065"/>
                  </a:lnTo>
                  <a:lnTo>
                    <a:pt x="8988" y="12163"/>
                  </a:lnTo>
                  <a:lnTo>
                    <a:pt x="9037" y="12285"/>
                  </a:lnTo>
                  <a:lnTo>
                    <a:pt x="9086" y="12383"/>
                  </a:lnTo>
                  <a:lnTo>
                    <a:pt x="9086" y="12529"/>
                  </a:lnTo>
                  <a:lnTo>
                    <a:pt x="9086" y="12652"/>
                  </a:lnTo>
                  <a:lnTo>
                    <a:pt x="9037" y="12749"/>
                  </a:lnTo>
                  <a:lnTo>
                    <a:pt x="8988" y="12871"/>
                  </a:lnTo>
                  <a:lnTo>
                    <a:pt x="8915" y="12969"/>
                  </a:lnTo>
                  <a:lnTo>
                    <a:pt x="8817" y="13042"/>
                  </a:lnTo>
                  <a:lnTo>
                    <a:pt x="8695" y="13091"/>
                  </a:lnTo>
                  <a:lnTo>
                    <a:pt x="8597" y="13140"/>
                  </a:lnTo>
                  <a:lnTo>
                    <a:pt x="8329" y="13140"/>
                  </a:lnTo>
                  <a:lnTo>
                    <a:pt x="8231" y="13091"/>
                  </a:lnTo>
                  <a:lnTo>
                    <a:pt x="8109" y="13042"/>
                  </a:lnTo>
                  <a:lnTo>
                    <a:pt x="8011" y="12969"/>
                  </a:lnTo>
                  <a:lnTo>
                    <a:pt x="7938" y="12871"/>
                  </a:lnTo>
                  <a:lnTo>
                    <a:pt x="7889" y="12749"/>
                  </a:lnTo>
                  <a:lnTo>
                    <a:pt x="7864" y="12652"/>
                  </a:lnTo>
                  <a:lnTo>
                    <a:pt x="7840" y="12529"/>
                  </a:lnTo>
                  <a:lnTo>
                    <a:pt x="7864" y="12383"/>
                  </a:lnTo>
                  <a:lnTo>
                    <a:pt x="7889" y="12285"/>
                  </a:lnTo>
                  <a:lnTo>
                    <a:pt x="7938" y="12163"/>
                  </a:lnTo>
                  <a:lnTo>
                    <a:pt x="8011" y="12065"/>
                  </a:lnTo>
                  <a:lnTo>
                    <a:pt x="8109" y="11992"/>
                  </a:lnTo>
                  <a:lnTo>
                    <a:pt x="8231" y="11943"/>
                  </a:lnTo>
                  <a:lnTo>
                    <a:pt x="8329" y="11919"/>
                  </a:lnTo>
                  <a:lnTo>
                    <a:pt x="8475" y="11894"/>
                  </a:lnTo>
                  <a:close/>
                  <a:moveTo>
                    <a:pt x="6741" y="13360"/>
                  </a:moveTo>
                  <a:lnTo>
                    <a:pt x="6814" y="13384"/>
                  </a:lnTo>
                  <a:lnTo>
                    <a:pt x="6912" y="13433"/>
                  </a:lnTo>
                  <a:lnTo>
                    <a:pt x="6985" y="13482"/>
                  </a:lnTo>
                  <a:lnTo>
                    <a:pt x="7034" y="13555"/>
                  </a:lnTo>
                  <a:lnTo>
                    <a:pt x="7083" y="13653"/>
                  </a:lnTo>
                  <a:lnTo>
                    <a:pt x="7107" y="13726"/>
                  </a:lnTo>
                  <a:lnTo>
                    <a:pt x="7107" y="13824"/>
                  </a:lnTo>
                  <a:lnTo>
                    <a:pt x="7107" y="13922"/>
                  </a:lnTo>
                  <a:lnTo>
                    <a:pt x="7083" y="14019"/>
                  </a:lnTo>
                  <a:lnTo>
                    <a:pt x="7034" y="14117"/>
                  </a:lnTo>
                  <a:lnTo>
                    <a:pt x="6985" y="14166"/>
                  </a:lnTo>
                  <a:lnTo>
                    <a:pt x="6912" y="14239"/>
                  </a:lnTo>
                  <a:lnTo>
                    <a:pt x="6814" y="14288"/>
                  </a:lnTo>
                  <a:lnTo>
                    <a:pt x="6741" y="14312"/>
                  </a:lnTo>
                  <a:lnTo>
                    <a:pt x="6546" y="14312"/>
                  </a:lnTo>
                  <a:lnTo>
                    <a:pt x="6448" y="14288"/>
                  </a:lnTo>
                  <a:lnTo>
                    <a:pt x="6375" y="14239"/>
                  </a:lnTo>
                  <a:lnTo>
                    <a:pt x="6301" y="14166"/>
                  </a:lnTo>
                  <a:lnTo>
                    <a:pt x="6228" y="14117"/>
                  </a:lnTo>
                  <a:lnTo>
                    <a:pt x="6179" y="14019"/>
                  </a:lnTo>
                  <a:lnTo>
                    <a:pt x="6155" y="13922"/>
                  </a:lnTo>
                  <a:lnTo>
                    <a:pt x="6155" y="13824"/>
                  </a:lnTo>
                  <a:lnTo>
                    <a:pt x="6155" y="13726"/>
                  </a:lnTo>
                  <a:lnTo>
                    <a:pt x="6179" y="13653"/>
                  </a:lnTo>
                  <a:lnTo>
                    <a:pt x="6228" y="13555"/>
                  </a:lnTo>
                  <a:lnTo>
                    <a:pt x="6301" y="13482"/>
                  </a:lnTo>
                  <a:lnTo>
                    <a:pt x="6375" y="13433"/>
                  </a:lnTo>
                  <a:lnTo>
                    <a:pt x="6448" y="13384"/>
                  </a:lnTo>
                  <a:lnTo>
                    <a:pt x="6546" y="13360"/>
                  </a:lnTo>
                  <a:close/>
                  <a:moveTo>
                    <a:pt x="4860" y="0"/>
                  </a:moveTo>
                  <a:lnTo>
                    <a:pt x="4714" y="25"/>
                  </a:lnTo>
                  <a:lnTo>
                    <a:pt x="4592" y="49"/>
                  </a:lnTo>
                  <a:lnTo>
                    <a:pt x="4445" y="98"/>
                  </a:lnTo>
                  <a:lnTo>
                    <a:pt x="4323" y="171"/>
                  </a:lnTo>
                  <a:lnTo>
                    <a:pt x="4225" y="245"/>
                  </a:lnTo>
                  <a:lnTo>
                    <a:pt x="4128" y="367"/>
                  </a:lnTo>
                  <a:lnTo>
                    <a:pt x="4030" y="464"/>
                  </a:lnTo>
                  <a:lnTo>
                    <a:pt x="3981" y="611"/>
                  </a:lnTo>
                  <a:lnTo>
                    <a:pt x="3932" y="733"/>
                  </a:lnTo>
                  <a:lnTo>
                    <a:pt x="3908" y="880"/>
                  </a:lnTo>
                  <a:lnTo>
                    <a:pt x="3908" y="1026"/>
                  </a:lnTo>
                  <a:lnTo>
                    <a:pt x="3908" y="1173"/>
                  </a:lnTo>
                  <a:lnTo>
                    <a:pt x="3957" y="1295"/>
                  </a:lnTo>
                  <a:lnTo>
                    <a:pt x="4006" y="1441"/>
                  </a:lnTo>
                  <a:lnTo>
                    <a:pt x="4079" y="1563"/>
                  </a:lnTo>
                  <a:lnTo>
                    <a:pt x="4177" y="1661"/>
                  </a:lnTo>
                  <a:lnTo>
                    <a:pt x="4860" y="2345"/>
                  </a:lnTo>
                  <a:lnTo>
                    <a:pt x="4860" y="6497"/>
                  </a:lnTo>
                  <a:lnTo>
                    <a:pt x="196" y="13067"/>
                  </a:lnTo>
                  <a:lnTo>
                    <a:pt x="122" y="13189"/>
                  </a:lnTo>
                  <a:lnTo>
                    <a:pt x="49" y="13311"/>
                  </a:lnTo>
                  <a:lnTo>
                    <a:pt x="25" y="13433"/>
                  </a:lnTo>
                  <a:lnTo>
                    <a:pt x="0" y="13555"/>
                  </a:lnTo>
                  <a:lnTo>
                    <a:pt x="0" y="13677"/>
                  </a:lnTo>
                  <a:lnTo>
                    <a:pt x="25" y="13824"/>
                  </a:lnTo>
                  <a:lnTo>
                    <a:pt x="49" y="13946"/>
                  </a:lnTo>
                  <a:lnTo>
                    <a:pt x="98" y="14068"/>
                  </a:lnTo>
                  <a:lnTo>
                    <a:pt x="586" y="15045"/>
                  </a:lnTo>
                  <a:lnTo>
                    <a:pt x="660" y="15167"/>
                  </a:lnTo>
                  <a:lnTo>
                    <a:pt x="757" y="15265"/>
                  </a:lnTo>
                  <a:lnTo>
                    <a:pt x="831" y="15362"/>
                  </a:lnTo>
                  <a:lnTo>
                    <a:pt x="953" y="15436"/>
                  </a:lnTo>
                  <a:lnTo>
                    <a:pt x="1075" y="15485"/>
                  </a:lnTo>
                  <a:lnTo>
                    <a:pt x="1197" y="15533"/>
                  </a:lnTo>
                  <a:lnTo>
                    <a:pt x="1319" y="15582"/>
                  </a:lnTo>
                  <a:lnTo>
                    <a:pt x="13189" y="15582"/>
                  </a:lnTo>
                  <a:lnTo>
                    <a:pt x="13311" y="15533"/>
                  </a:lnTo>
                  <a:lnTo>
                    <a:pt x="13433" y="15485"/>
                  </a:lnTo>
                  <a:lnTo>
                    <a:pt x="13555" y="15436"/>
                  </a:lnTo>
                  <a:lnTo>
                    <a:pt x="13677" y="15362"/>
                  </a:lnTo>
                  <a:lnTo>
                    <a:pt x="13750" y="15265"/>
                  </a:lnTo>
                  <a:lnTo>
                    <a:pt x="13848" y="15167"/>
                  </a:lnTo>
                  <a:lnTo>
                    <a:pt x="13921" y="15045"/>
                  </a:lnTo>
                  <a:lnTo>
                    <a:pt x="14410" y="14068"/>
                  </a:lnTo>
                  <a:lnTo>
                    <a:pt x="14459" y="13946"/>
                  </a:lnTo>
                  <a:lnTo>
                    <a:pt x="14483" y="13824"/>
                  </a:lnTo>
                  <a:lnTo>
                    <a:pt x="14508" y="13677"/>
                  </a:lnTo>
                  <a:lnTo>
                    <a:pt x="14508" y="13555"/>
                  </a:lnTo>
                  <a:lnTo>
                    <a:pt x="14483" y="13433"/>
                  </a:lnTo>
                  <a:lnTo>
                    <a:pt x="14459" y="13311"/>
                  </a:lnTo>
                  <a:lnTo>
                    <a:pt x="14385" y="13189"/>
                  </a:lnTo>
                  <a:lnTo>
                    <a:pt x="14312" y="13067"/>
                  </a:lnTo>
                  <a:lnTo>
                    <a:pt x="9647" y="6497"/>
                  </a:lnTo>
                  <a:lnTo>
                    <a:pt x="9647" y="2345"/>
                  </a:lnTo>
                  <a:lnTo>
                    <a:pt x="10331" y="1661"/>
                  </a:lnTo>
                  <a:lnTo>
                    <a:pt x="10429" y="1563"/>
                  </a:lnTo>
                  <a:lnTo>
                    <a:pt x="10502" y="1441"/>
                  </a:lnTo>
                  <a:lnTo>
                    <a:pt x="10551" y="1295"/>
                  </a:lnTo>
                  <a:lnTo>
                    <a:pt x="10600" y="1173"/>
                  </a:lnTo>
                  <a:lnTo>
                    <a:pt x="10600" y="1026"/>
                  </a:lnTo>
                  <a:lnTo>
                    <a:pt x="10600" y="880"/>
                  </a:lnTo>
                  <a:lnTo>
                    <a:pt x="10575" y="733"/>
                  </a:lnTo>
                  <a:lnTo>
                    <a:pt x="10527" y="611"/>
                  </a:lnTo>
                  <a:lnTo>
                    <a:pt x="10478" y="464"/>
                  </a:lnTo>
                  <a:lnTo>
                    <a:pt x="10380" y="367"/>
                  </a:lnTo>
                  <a:lnTo>
                    <a:pt x="10282" y="245"/>
                  </a:lnTo>
                  <a:lnTo>
                    <a:pt x="10185" y="171"/>
                  </a:lnTo>
                  <a:lnTo>
                    <a:pt x="10063" y="98"/>
                  </a:lnTo>
                  <a:lnTo>
                    <a:pt x="9916" y="49"/>
                  </a:lnTo>
                  <a:lnTo>
                    <a:pt x="9794" y="25"/>
                  </a:lnTo>
                  <a:lnTo>
                    <a:pt x="964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244" name="Google Shape;244;p17"/>
            <p:cNvSpPr/>
            <p:nvPr/>
          </p:nvSpPr>
          <p:spPr>
            <a:xfrm>
              <a:off x="794950" y="2500900"/>
              <a:ext cx="24450" cy="23850"/>
            </a:xfrm>
            <a:custGeom>
              <a:avLst/>
              <a:gdLst/>
              <a:ahLst/>
              <a:cxnLst/>
              <a:rect l="l" t="t" r="r" b="b"/>
              <a:pathLst>
                <a:path w="978" h="954" extrusionOk="0">
                  <a:moveTo>
                    <a:pt x="391" y="1"/>
                  </a:moveTo>
                  <a:lnTo>
                    <a:pt x="294" y="25"/>
                  </a:lnTo>
                  <a:lnTo>
                    <a:pt x="220" y="74"/>
                  </a:lnTo>
                  <a:lnTo>
                    <a:pt x="147" y="123"/>
                  </a:lnTo>
                  <a:lnTo>
                    <a:pt x="98" y="196"/>
                  </a:lnTo>
                  <a:lnTo>
                    <a:pt x="49" y="294"/>
                  </a:lnTo>
                  <a:lnTo>
                    <a:pt x="25" y="367"/>
                  </a:lnTo>
                  <a:lnTo>
                    <a:pt x="1" y="465"/>
                  </a:lnTo>
                  <a:lnTo>
                    <a:pt x="25" y="563"/>
                  </a:lnTo>
                  <a:lnTo>
                    <a:pt x="49" y="660"/>
                  </a:lnTo>
                  <a:lnTo>
                    <a:pt x="98" y="734"/>
                  </a:lnTo>
                  <a:lnTo>
                    <a:pt x="147" y="807"/>
                  </a:lnTo>
                  <a:lnTo>
                    <a:pt x="220" y="880"/>
                  </a:lnTo>
                  <a:lnTo>
                    <a:pt x="294" y="905"/>
                  </a:lnTo>
                  <a:lnTo>
                    <a:pt x="391" y="953"/>
                  </a:lnTo>
                  <a:lnTo>
                    <a:pt x="587" y="953"/>
                  </a:lnTo>
                  <a:lnTo>
                    <a:pt x="684" y="905"/>
                  </a:lnTo>
                  <a:lnTo>
                    <a:pt x="758" y="880"/>
                  </a:lnTo>
                  <a:lnTo>
                    <a:pt x="831" y="807"/>
                  </a:lnTo>
                  <a:lnTo>
                    <a:pt x="880" y="734"/>
                  </a:lnTo>
                  <a:lnTo>
                    <a:pt x="929" y="660"/>
                  </a:lnTo>
                  <a:lnTo>
                    <a:pt x="953" y="563"/>
                  </a:lnTo>
                  <a:lnTo>
                    <a:pt x="978" y="465"/>
                  </a:lnTo>
                  <a:lnTo>
                    <a:pt x="953" y="367"/>
                  </a:lnTo>
                  <a:lnTo>
                    <a:pt x="929" y="294"/>
                  </a:lnTo>
                  <a:lnTo>
                    <a:pt x="880" y="196"/>
                  </a:lnTo>
                  <a:lnTo>
                    <a:pt x="831" y="123"/>
                  </a:lnTo>
                  <a:lnTo>
                    <a:pt x="758" y="74"/>
                  </a:lnTo>
                  <a:lnTo>
                    <a:pt x="684" y="25"/>
                  </a:lnTo>
                  <a:lnTo>
                    <a:pt x="58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245" name="Google Shape;245;p17"/>
            <p:cNvSpPr/>
            <p:nvPr/>
          </p:nvSpPr>
          <p:spPr>
            <a:xfrm>
              <a:off x="754650" y="2381250"/>
              <a:ext cx="75750" cy="14050"/>
            </a:xfrm>
            <a:custGeom>
              <a:avLst/>
              <a:gdLst/>
              <a:ahLst/>
              <a:cxnLst/>
              <a:rect l="l" t="t" r="r" b="b"/>
              <a:pathLst>
                <a:path w="3030" h="562" extrusionOk="0">
                  <a:moveTo>
                    <a:pt x="294" y="0"/>
                  </a:moveTo>
                  <a:lnTo>
                    <a:pt x="172" y="24"/>
                  </a:lnTo>
                  <a:lnTo>
                    <a:pt x="74" y="73"/>
                  </a:lnTo>
                  <a:lnTo>
                    <a:pt x="25" y="171"/>
                  </a:lnTo>
                  <a:lnTo>
                    <a:pt x="1" y="269"/>
                  </a:lnTo>
                  <a:lnTo>
                    <a:pt x="25" y="391"/>
                  </a:lnTo>
                  <a:lnTo>
                    <a:pt x="74" y="488"/>
                  </a:lnTo>
                  <a:lnTo>
                    <a:pt x="172" y="537"/>
                  </a:lnTo>
                  <a:lnTo>
                    <a:pt x="294" y="562"/>
                  </a:lnTo>
                  <a:lnTo>
                    <a:pt x="2736" y="562"/>
                  </a:lnTo>
                  <a:lnTo>
                    <a:pt x="2858" y="537"/>
                  </a:lnTo>
                  <a:lnTo>
                    <a:pt x="2956" y="488"/>
                  </a:lnTo>
                  <a:lnTo>
                    <a:pt x="3005" y="391"/>
                  </a:lnTo>
                  <a:lnTo>
                    <a:pt x="3029" y="269"/>
                  </a:lnTo>
                  <a:lnTo>
                    <a:pt x="3005" y="171"/>
                  </a:lnTo>
                  <a:lnTo>
                    <a:pt x="2956" y="73"/>
                  </a:lnTo>
                  <a:lnTo>
                    <a:pt x="2858" y="24"/>
                  </a:lnTo>
                  <a:lnTo>
                    <a:pt x="273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246" name="Google Shape;246;p17"/>
            <p:cNvSpPr/>
            <p:nvPr/>
          </p:nvSpPr>
          <p:spPr>
            <a:xfrm>
              <a:off x="765025" y="2453900"/>
              <a:ext cx="31175" cy="31150"/>
            </a:xfrm>
            <a:custGeom>
              <a:avLst/>
              <a:gdLst/>
              <a:ahLst/>
              <a:cxnLst/>
              <a:rect l="l" t="t" r="r" b="b"/>
              <a:pathLst>
                <a:path w="1247" h="1246" extrusionOk="0">
                  <a:moveTo>
                    <a:pt x="611" y="0"/>
                  </a:moveTo>
                  <a:lnTo>
                    <a:pt x="489" y="25"/>
                  </a:lnTo>
                  <a:lnTo>
                    <a:pt x="367" y="49"/>
                  </a:lnTo>
                  <a:lnTo>
                    <a:pt x="270" y="122"/>
                  </a:lnTo>
                  <a:lnTo>
                    <a:pt x="172" y="196"/>
                  </a:lnTo>
                  <a:lnTo>
                    <a:pt x="99" y="269"/>
                  </a:lnTo>
                  <a:lnTo>
                    <a:pt x="50" y="391"/>
                  </a:lnTo>
                  <a:lnTo>
                    <a:pt x="1" y="513"/>
                  </a:lnTo>
                  <a:lnTo>
                    <a:pt x="1" y="635"/>
                  </a:lnTo>
                  <a:lnTo>
                    <a:pt x="1" y="757"/>
                  </a:lnTo>
                  <a:lnTo>
                    <a:pt x="50" y="880"/>
                  </a:lnTo>
                  <a:lnTo>
                    <a:pt x="99" y="977"/>
                  </a:lnTo>
                  <a:lnTo>
                    <a:pt x="172" y="1075"/>
                  </a:lnTo>
                  <a:lnTo>
                    <a:pt x="270" y="1148"/>
                  </a:lnTo>
                  <a:lnTo>
                    <a:pt x="367" y="1197"/>
                  </a:lnTo>
                  <a:lnTo>
                    <a:pt x="489" y="1246"/>
                  </a:lnTo>
                  <a:lnTo>
                    <a:pt x="734" y="1246"/>
                  </a:lnTo>
                  <a:lnTo>
                    <a:pt x="856" y="1197"/>
                  </a:lnTo>
                  <a:lnTo>
                    <a:pt x="978" y="1148"/>
                  </a:lnTo>
                  <a:lnTo>
                    <a:pt x="1051" y="1075"/>
                  </a:lnTo>
                  <a:lnTo>
                    <a:pt x="1149" y="977"/>
                  </a:lnTo>
                  <a:lnTo>
                    <a:pt x="1198" y="880"/>
                  </a:lnTo>
                  <a:lnTo>
                    <a:pt x="1222" y="757"/>
                  </a:lnTo>
                  <a:lnTo>
                    <a:pt x="1246" y="635"/>
                  </a:lnTo>
                  <a:lnTo>
                    <a:pt x="1222" y="513"/>
                  </a:lnTo>
                  <a:lnTo>
                    <a:pt x="1198" y="391"/>
                  </a:lnTo>
                  <a:lnTo>
                    <a:pt x="1149" y="269"/>
                  </a:lnTo>
                  <a:lnTo>
                    <a:pt x="1051" y="196"/>
                  </a:lnTo>
                  <a:lnTo>
                    <a:pt x="978" y="122"/>
                  </a:lnTo>
                  <a:lnTo>
                    <a:pt x="856" y="49"/>
                  </a:lnTo>
                  <a:lnTo>
                    <a:pt x="734" y="25"/>
                  </a:lnTo>
                  <a:lnTo>
                    <a:pt x="61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grpSp>
      <p:sp>
        <p:nvSpPr>
          <p:cNvPr id="2" name="TextBox 1"/>
          <p:cNvSpPr txBox="1"/>
          <p:nvPr/>
        </p:nvSpPr>
        <p:spPr>
          <a:xfrm>
            <a:off x="685800" y="830356"/>
            <a:ext cx="5618846" cy="369332"/>
          </a:xfrm>
          <a:prstGeom prst="rect">
            <a:avLst/>
          </a:prstGeom>
          <a:noFill/>
        </p:spPr>
        <p:txBody>
          <a:bodyPr wrap="none" rtlCol="0">
            <a:spAutoFit/>
          </a:bodyPr>
          <a:lstStyle/>
          <a:p>
            <a:r>
              <a:rPr lang="en-US" sz="1800" b="1" smtClean="0">
                <a:solidFill>
                  <a:srgbClr val="002060"/>
                </a:solidFill>
              </a:rPr>
              <a:t>CHƠI TRÒ CHƠI: “AI PHÁT NHẠC NHANH NHẤT”</a:t>
            </a:r>
            <a:endParaRPr lang="en-US" sz="1800" b="1">
              <a:solidFill>
                <a:srgbClr val="002060"/>
              </a:solidFill>
            </a:endParaRPr>
          </a:p>
        </p:txBody>
      </p:sp>
      <p:sp>
        <p:nvSpPr>
          <p:cNvPr id="3" name="TextBox 2"/>
          <p:cNvSpPr txBox="1"/>
          <p:nvPr/>
        </p:nvSpPr>
        <p:spPr>
          <a:xfrm>
            <a:off x="424281" y="1166200"/>
            <a:ext cx="7536037" cy="1338828"/>
          </a:xfrm>
          <a:prstGeom prst="rect">
            <a:avLst/>
          </a:prstGeom>
          <a:noFill/>
        </p:spPr>
        <p:txBody>
          <a:bodyPr wrap="none" rtlCol="0">
            <a:spAutoFit/>
          </a:bodyPr>
          <a:lstStyle/>
          <a:p>
            <a:pPr>
              <a:lnSpc>
                <a:spcPct val="150000"/>
              </a:lnSpc>
            </a:pPr>
            <a:r>
              <a:rPr lang="nl-NL" sz="1800" b="1" u="sng" smtClean="0">
                <a:solidFill>
                  <a:srgbClr val="002060"/>
                </a:solidFill>
              </a:rPr>
              <a:t>Luật chơi:</a:t>
            </a:r>
            <a:r>
              <a:rPr lang="nl-NL" sz="1800" b="1" smtClean="0">
                <a:solidFill>
                  <a:srgbClr val="002060"/>
                </a:solidFill>
              </a:rPr>
              <a:t> </a:t>
            </a:r>
            <a:r>
              <a:rPr lang="nl-NL" sz="1800" smtClean="0">
                <a:solidFill>
                  <a:srgbClr val="002060"/>
                </a:solidFill>
              </a:rPr>
              <a:t>Ba bạn được </a:t>
            </a:r>
            <a:r>
              <a:rPr lang="nl-NL" sz="1800">
                <a:solidFill>
                  <a:srgbClr val="002060"/>
                </a:solidFill>
              </a:rPr>
              <a:t>phát </a:t>
            </a:r>
            <a:r>
              <a:rPr lang="nl-NL" sz="1800" smtClean="0">
                <a:solidFill>
                  <a:srgbClr val="002060"/>
                </a:solidFill>
              </a:rPr>
              <a:t>mỗi người 1 </a:t>
            </a:r>
            <a:r>
              <a:rPr lang="nl-NL" sz="1800">
                <a:solidFill>
                  <a:srgbClr val="002060"/>
                </a:solidFill>
              </a:rPr>
              <a:t>chiếc điện thoại thông </a:t>
            </a:r>
            <a:r>
              <a:rPr lang="nl-NL" sz="1800" smtClean="0">
                <a:solidFill>
                  <a:srgbClr val="002060"/>
                </a:solidFill>
              </a:rPr>
              <a:t>minh. </a:t>
            </a:r>
          </a:p>
          <a:p>
            <a:pPr>
              <a:lnSpc>
                <a:spcPct val="150000"/>
              </a:lnSpc>
            </a:pPr>
            <a:r>
              <a:rPr lang="nl-NL" sz="1800" smtClean="0">
                <a:solidFill>
                  <a:srgbClr val="002060"/>
                </a:solidFill>
              </a:rPr>
              <a:t>Khi GV </a:t>
            </a:r>
            <a:r>
              <a:rPr lang="nl-NL" sz="1800">
                <a:solidFill>
                  <a:srgbClr val="002060"/>
                </a:solidFill>
              </a:rPr>
              <a:t>hô </a:t>
            </a:r>
            <a:r>
              <a:rPr lang="nl-NL" sz="1800" smtClean="0">
                <a:solidFill>
                  <a:srgbClr val="002060"/>
                </a:solidFill>
              </a:rPr>
              <a:t>“bắt đầu” các </a:t>
            </a:r>
            <a:r>
              <a:rPr lang="nl-NL" sz="1800">
                <a:solidFill>
                  <a:srgbClr val="002060"/>
                </a:solidFill>
              </a:rPr>
              <a:t>nhóm thực hiện, bài hát nhóm nào vang lên </a:t>
            </a:r>
            <a:endParaRPr lang="nl-NL" sz="1800" smtClean="0">
              <a:solidFill>
                <a:srgbClr val="002060"/>
              </a:solidFill>
            </a:endParaRPr>
          </a:p>
          <a:p>
            <a:pPr>
              <a:lnSpc>
                <a:spcPct val="150000"/>
              </a:lnSpc>
            </a:pPr>
            <a:r>
              <a:rPr lang="nl-NL" sz="1800" smtClean="0">
                <a:solidFill>
                  <a:srgbClr val="002060"/>
                </a:solidFill>
              </a:rPr>
              <a:t>trước </a:t>
            </a:r>
            <a:r>
              <a:rPr lang="nl-NL" sz="1800">
                <a:solidFill>
                  <a:srgbClr val="002060"/>
                </a:solidFill>
              </a:rPr>
              <a:t>là </a:t>
            </a:r>
            <a:r>
              <a:rPr lang="nl-NL" sz="1800" smtClean="0">
                <a:solidFill>
                  <a:srgbClr val="002060"/>
                </a:solidFill>
              </a:rPr>
              <a:t>nhóm </a:t>
            </a:r>
            <a:r>
              <a:rPr lang="nl-NL" sz="1800">
                <a:solidFill>
                  <a:srgbClr val="002060"/>
                </a:solidFill>
              </a:rPr>
              <a:t>chiến thắng.</a:t>
            </a:r>
            <a:endParaRPr lang="en-US" sz="1800">
              <a:solidFill>
                <a:srgbClr val="002060"/>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1400" y="2400300"/>
            <a:ext cx="4267200" cy="2743200"/>
          </a:xfrm>
          <a:prstGeom prst="rect">
            <a:avLst/>
          </a:prstGeom>
        </p:spPr>
      </p:pic>
    </p:spTree>
    <p:extLst>
      <p:ext uri="{BB962C8B-B14F-4D97-AF65-F5344CB8AC3E}">
        <p14:creationId xmlns:p14="http://schemas.microsoft.com/office/powerpoint/2010/main" val="636249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circle(in)">
                                      <p:cBhvr>
                                        <p:cTn id="19"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41" name="Google Shape;241;p17"/>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8</a:t>
            </a:fld>
            <a:endParaRPr/>
          </a:p>
        </p:txBody>
      </p:sp>
      <p:grpSp>
        <p:nvGrpSpPr>
          <p:cNvPr id="242" name="Google Shape;242;p17"/>
          <p:cNvGrpSpPr/>
          <p:nvPr/>
        </p:nvGrpSpPr>
        <p:grpSpPr>
          <a:xfrm>
            <a:off x="146265" y="848817"/>
            <a:ext cx="257118" cy="276131"/>
            <a:chOff x="611175" y="2326900"/>
            <a:chExt cx="362700" cy="389575"/>
          </a:xfrm>
        </p:grpSpPr>
        <p:sp>
          <p:nvSpPr>
            <p:cNvPr id="243" name="Google Shape;243;p17"/>
            <p:cNvSpPr/>
            <p:nvPr/>
          </p:nvSpPr>
          <p:spPr>
            <a:xfrm>
              <a:off x="611175" y="2326900"/>
              <a:ext cx="362700" cy="389575"/>
            </a:xfrm>
            <a:custGeom>
              <a:avLst/>
              <a:gdLst/>
              <a:ahLst/>
              <a:cxnLst/>
              <a:rect l="l" t="t" r="r" b="b"/>
              <a:pathLst>
                <a:path w="14508" h="15583" extrusionOk="0">
                  <a:moveTo>
                    <a:pt x="9647" y="489"/>
                  </a:moveTo>
                  <a:lnTo>
                    <a:pt x="9769" y="513"/>
                  </a:lnTo>
                  <a:lnTo>
                    <a:pt x="9916" y="562"/>
                  </a:lnTo>
                  <a:lnTo>
                    <a:pt x="10014" y="660"/>
                  </a:lnTo>
                  <a:lnTo>
                    <a:pt x="10087" y="782"/>
                  </a:lnTo>
                  <a:lnTo>
                    <a:pt x="10111" y="928"/>
                  </a:lnTo>
                  <a:lnTo>
                    <a:pt x="10111" y="1075"/>
                  </a:lnTo>
                  <a:lnTo>
                    <a:pt x="10063" y="1197"/>
                  </a:lnTo>
                  <a:lnTo>
                    <a:pt x="9989" y="1319"/>
                  </a:lnTo>
                  <a:lnTo>
                    <a:pt x="9281" y="2003"/>
                  </a:lnTo>
                  <a:lnTo>
                    <a:pt x="9232" y="2076"/>
                  </a:lnTo>
                  <a:lnTo>
                    <a:pt x="9183" y="2174"/>
                  </a:lnTo>
                  <a:lnTo>
                    <a:pt x="9159" y="2247"/>
                  </a:lnTo>
                  <a:lnTo>
                    <a:pt x="9159" y="2345"/>
                  </a:lnTo>
                  <a:lnTo>
                    <a:pt x="9159" y="6497"/>
                  </a:lnTo>
                  <a:lnTo>
                    <a:pt x="9183" y="6643"/>
                  </a:lnTo>
                  <a:lnTo>
                    <a:pt x="9232" y="6790"/>
                  </a:lnTo>
                  <a:lnTo>
                    <a:pt x="10575" y="8671"/>
                  </a:lnTo>
                  <a:lnTo>
                    <a:pt x="3932" y="8671"/>
                  </a:lnTo>
                  <a:lnTo>
                    <a:pt x="5276" y="6790"/>
                  </a:lnTo>
                  <a:lnTo>
                    <a:pt x="5324" y="6643"/>
                  </a:lnTo>
                  <a:lnTo>
                    <a:pt x="5349" y="6497"/>
                  </a:lnTo>
                  <a:lnTo>
                    <a:pt x="5349" y="2345"/>
                  </a:lnTo>
                  <a:lnTo>
                    <a:pt x="5349" y="2247"/>
                  </a:lnTo>
                  <a:lnTo>
                    <a:pt x="5324" y="2174"/>
                  </a:lnTo>
                  <a:lnTo>
                    <a:pt x="5276" y="2076"/>
                  </a:lnTo>
                  <a:lnTo>
                    <a:pt x="5227" y="2003"/>
                  </a:lnTo>
                  <a:lnTo>
                    <a:pt x="4519" y="1319"/>
                  </a:lnTo>
                  <a:lnTo>
                    <a:pt x="4445" y="1197"/>
                  </a:lnTo>
                  <a:lnTo>
                    <a:pt x="4396" y="1075"/>
                  </a:lnTo>
                  <a:lnTo>
                    <a:pt x="4396" y="928"/>
                  </a:lnTo>
                  <a:lnTo>
                    <a:pt x="4421" y="782"/>
                  </a:lnTo>
                  <a:lnTo>
                    <a:pt x="4494" y="660"/>
                  </a:lnTo>
                  <a:lnTo>
                    <a:pt x="4592" y="562"/>
                  </a:lnTo>
                  <a:lnTo>
                    <a:pt x="4738" y="513"/>
                  </a:lnTo>
                  <a:lnTo>
                    <a:pt x="4860" y="489"/>
                  </a:lnTo>
                  <a:close/>
                  <a:moveTo>
                    <a:pt x="6717" y="9574"/>
                  </a:moveTo>
                  <a:lnTo>
                    <a:pt x="6912" y="9647"/>
                  </a:lnTo>
                  <a:lnTo>
                    <a:pt x="7083" y="9745"/>
                  </a:lnTo>
                  <a:lnTo>
                    <a:pt x="7254" y="9892"/>
                  </a:lnTo>
                  <a:lnTo>
                    <a:pt x="7376" y="10038"/>
                  </a:lnTo>
                  <a:lnTo>
                    <a:pt x="7474" y="10234"/>
                  </a:lnTo>
                  <a:lnTo>
                    <a:pt x="7547" y="10429"/>
                  </a:lnTo>
                  <a:lnTo>
                    <a:pt x="7571" y="10649"/>
                  </a:lnTo>
                  <a:lnTo>
                    <a:pt x="7547" y="10869"/>
                  </a:lnTo>
                  <a:lnTo>
                    <a:pt x="7474" y="11064"/>
                  </a:lnTo>
                  <a:lnTo>
                    <a:pt x="7376" y="11259"/>
                  </a:lnTo>
                  <a:lnTo>
                    <a:pt x="7254" y="11406"/>
                  </a:lnTo>
                  <a:lnTo>
                    <a:pt x="7083" y="11552"/>
                  </a:lnTo>
                  <a:lnTo>
                    <a:pt x="6912" y="11650"/>
                  </a:lnTo>
                  <a:lnTo>
                    <a:pt x="6717" y="11699"/>
                  </a:lnTo>
                  <a:lnTo>
                    <a:pt x="6497" y="11723"/>
                  </a:lnTo>
                  <a:lnTo>
                    <a:pt x="6277" y="11699"/>
                  </a:lnTo>
                  <a:lnTo>
                    <a:pt x="6057" y="11650"/>
                  </a:lnTo>
                  <a:lnTo>
                    <a:pt x="5886" y="11552"/>
                  </a:lnTo>
                  <a:lnTo>
                    <a:pt x="5715" y="11406"/>
                  </a:lnTo>
                  <a:lnTo>
                    <a:pt x="5593" y="11259"/>
                  </a:lnTo>
                  <a:lnTo>
                    <a:pt x="5495" y="11064"/>
                  </a:lnTo>
                  <a:lnTo>
                    <a:pt x="5422" y="10869"/>
                  </a:lnTo>
                  <a:lnTo>
                    <a:pt x="5398" y="10649"/>
                  </a:lnTo>
                  <a:lnTo>
                    <a:pt x="5422" y="10429"/>
                  </a:lnTo>
                  <a:lnTo>
                    <a:pt x="5495" y="10234"/>
                  </a:lnTo>
                  <a:lnTo>
                    <a:pt x="5593" y="10038"/>
                  </a:lnTo>
                  <a:lnTo>
                    <a:pt x="5715" y="9892"/>
                  </a:lnTo>
                  <a:lnTo>
                    <a:pt x="5886" y="9745"/>
                  </a:lnTo>
                  <a:lnTo>
                    <a:pt x="6057" y="9647"/>
                  </a:lnTo>
                  <a:lnTo>
                    <a:pt x="6277" y="9574"/>
                  </a:lnTo>
                  <a:close/>
                  <a:moveTo>
                    <a:pt x="8475" y="11894"/>
                  </a:moveTo>
                  <a:lnTo>
                    <a:pt x="8597" y="11919"/>
                  </a:lnTo>
                  <a:lnTo>
                    <a:pt x="8695" y="11943"/>
                  </a:lnTo>
                  <a:lnTo>
                    <a:pt x="8817" y="11992"/>
                  </a:lnTo>
                  <a:lnTo>
                    <a:pt x="8915" y="12065"/>
                  </a:lnTo>
                  <a:lnTo>
                    <a:pt x="8988" y="12163"/>
                  </a:lnTo>
                  <a:lnTo>
                    <a:pt x="9037" y="12285"/>
                  </a:lnTo>
                  <a:lnTo>
                    <a:pt x="9086" y="12383"/>
                  </a:lnTo>
                  <a:lnTo>
                    <a:pt x="9086" y="12529"/>
                  </a:lnTo>
                  <a:lnTo>
                    <a:pt x="9086" y="12652"/>
                  </a:lnTo>
                  <a:lnTo>
                    <a:pt x="9037" y="12749"/>
                  </a:lnTo>
                  <a:lnTo>
                    <a:pt x="8988" y="12871"/>
                  </a:lnTo>
                  <a:lnTo>
                    <a:pt x="8915" y="12969"/>
                  </a:lnTo>
                  <a:lnTo>
                    <a:pt x="8817" y="13042"/>
                  </a:lnTo>
                  <a:lnTo>
                    <a:pt x="8695" y="13091"/>
                  </a:lnTo>
                  <a:lnTo>
                    <a:pt x="8597" y="13140"/>
                  </a:lnTo>
                  <a:lnTo>
                    <a:pt x="8329" y="13140"/>
                  </a:lnTo>
                  <a:lnTo>
                    <a:pt x="8231" y="13091"/>
                  </a:lnTo>
                  <a:lnTo>
                    <a:pt x="8109" y="13042"/>
                  </a:lnTo>
                  <a:lnTo>
                    <a:pt x="8011" y="12969"/>
                  </a:lnTo>
                  <a:lnTo>
                    <a:pt x="7938" y="12871"/>
                  </a:lnTo>
                  <a:lnTo>
                    <a:pt x="7889" y="12749"/>
                  </a:lnTo>
                  <a:lnTo>
                    <a:pt x="7864" y="12652"/>
                  </a:lnTo>
                  <a:lnTo>
                    <a:pt x="7840" y="12529"/>
                  </a:lnTo>
                  <a:lnTo>
                    <a:pt x="7864" y="12383"/>
                  </a:lnTo>
                  <a:lnTo>
                    <a:pt x="7889" y="12285"/>
                  </a:lnTo>
                  <a:lnTo>
                    <a:pt x="7938" y="12163"/>
                  </a:lnTo>
                  <a:lnTo>
                    <a:pt x="8011" y="12065"/>
                  </a:lnTo>
                  <a:lnTo>
                    <a:pt x="8109" y="11992"/>
                  </a:lnTo>
                  <a:lnTo>
                    <a:pt x="8231" y="11943"/>
                  </a:lnTo>
                  <a:lnTo>
                    <a:pt x="8329" y="11919"/>
                  </a:lnTo>
                  <a:lnTo>
                    <a:pt x="8475" y="11894"/>
                  </a:lnTo>
                  <a:close/>
                  <a:moveTo>
                    <a:pt x="6741" y="13360"/>
                  </a:moveTo>
                  <a:lnTo>
                    <a:pt x="6814" y="13384"/>
                  </a:lnTo>
                  <a:lnTo>
                    <a:pt x="6912" y="13433"/>
                  </a:lnTo>
                  <a:lnTo>
                    <a:pt x="6985" y="13482"/>
                  </a:lnTo>
                  <a:lnTo>
                    <a:pt x="7034" y="13555"/>
                  </a:lnTo>
                  <a:lnTo>
                    <a:pt x="7083" y="13653"/>
                  </a:lnTo>
                  <a:lnTo>
                    <a:pt x="7107" y="13726"/>
                  </a:lnTo>
                  <a:lnTo>
                    <a:pt x="7107" y="13824"/>
                  </a:lnTo>
                  <a:lnTo>
                    <a:pt x="7107" y="13922"/>
                  </a:lnTo>
                  <a:lnTo>
                    <a:pt x="7083" y="14019"/>
                  </a:lnTo>
                  <a:lnTo>
                    <a:pt x="7034" y="14117"/>
                  </a:lnTo>
                  <a:lnTo>
                    <a:pt x="6985" y="14166"/>
                  </a:lnTo>
                  <a:lnTo>
                    <a:pt x="6912" y="14239"/>
                  </a:lnTo>
                  <a:lnTo>
                    <a:pt x="6814" y="14288"/>
                  </a:lnTo>
                  <a:lnTo>
                    <a:pt x="6741" y="14312"/>
                  </a:lnTo>
                  <a:lnTo>
                    <a:pt x="6546" y="14312"/>
                  </a:lnTo>
                  <a:lnTo>
                    <a:pt x="6448" y="14288"/>
                  </a:lnTo>
                  <a:lnTo>
                    <a:pt x="6375" y="14239"/>
                  </a:lnTo>
                  <a:lnTo>
                    <a:pt x="6301" y="14166"/>
                  </a:lnTo>
                  <a:lnTo>
                    <a:pt x="6228" y="14117"/>
                  </a:lnTo>
                  <a:lnTo>
                    <a:pt x="6179" y="14019"/>
                  </a:lnTo>
                  <a:lnTo>
                    <a:pt x="6155" y="13922"/>
                  </a:lnTo>
                  <a:lnTo>
                    <a:pt x="6155" y="13824"/>
                  </a:lnTo>
                  <a:lnTo>
                    <a:pt x="6155" y="13726"/>
                  </a:lnTo>
                  <a:lnTo>
                    <a:pt x="6179" y="13653"/>
                  </a:lnTo>
                  <a:lnTo>
                    <a:pt x="6228" y="13555"/>
                  </a:lnTo>
                  <a:lnTo>
                    <a:pt x="6301" y="13482"/>
                  </a:lnTo>
                  <a:lnTo>
                    <a:pt x="6375" y="13433"/>
                  </a:lnTo>
                  <a:lnTo>
                    <a:pt x="6448" y="13384"/>
                  </a:lnTo>
                  <a:lnTo>
                    <a:pt x="6546" y="13360"/>
                  </a:lnTo>
                  <a:close/>
                  <a:moveTo>
                    <a:pt x="4860" y="0"/>
                  </a:moveTo>
                  <a:lnTo>
                    <a:pt x="4714" y="25"/>
                  </a:lnTo>
                  <a:lnTo>
                    <a:pt x="4592" y="49"/>
                  </a:lnTo>
                  <a:lnTo>
                    <a:pt x="4445" y="98"/>
                  </a:lnTo>
                  <a:lnTo>
                    <a:pt x="4323" y="171"/>
                  </a:lnTo>
                  <a:lnTo>
                    <a:pt x="4225" y="245"/>
                  </a:lnTo>
                  <a:lnTo>
                    <a:pt x="4128" y="367"/>
                  </a:lnTo>
                  <a:lnTo>
                    <a:pt x="4030" y="464"/>
                  </a:lnTo>
                  <a:lnTo>
                    <a:pt x="3981" y="611"/>
                  </a:lnTo>
                  <a:lnTo>
                    <a:pt x="3932" y="733"/>
                  </a:lnTo>
                  <a:lnTo>
                    <a:pt x="3908" y="880"/>
                  </a:lnTo>
                  <a:lnTo>
                    <a:pt x="3908" y="1026"/>
                  </a:lnTo>
                  <a:lnTo>
                    <a:pt x="3908" y="1173"/>
                  </a:lnTo>
                  <a:lnTo>
                    <a:pt x="3957" y="1295"/>
                  </a:lnTo>
                  <a:lnTo>
                    <a:pt x="4006" y="1441"/>
                  </a:lnTo>
                  <a:lnTo>
                    <a:pt x="4079" y="1563"/>
                  </a:lnTo>
                  <a:lnTo>
                    <a:pt x="4177" y="1661"/>
                  </a:lnTo>
                  <a:lnTo>
                    <a:pt x="4860" y="2345"/>
                  </a:lnTo>
                  <a:lnTo>
                    <a:pt x="4860" y="6497"/>
                  </a:lnTo>
                  <a:lnTo>
                    <a:pt x="196" y="13067"/>
                  </a:lnTo>
                  <a:lnTo>
                    <a:pt x="122" y="13189"/>
                  </a:lnTo>
                  <a:lnTo>
                    <a:pt x="49" y="13311"/>
                  </a:lnTo>
                  <a:lnTo>
                    <a:pt x="25" y="13433"/>
                  </a:lnTo>
                  <a:lnTo>
                    <a:pt x="0" y="13555"/>
                  </a:lnTo>
                  <a:lnTo>
                    <a:pt x="0" y="13677"/>
                  </a:lnTo>
                  <a:lnTo>
                    <a:pt x="25" y="13824"/>
                  </a:lnTo>
                  <a:lnTo>
                    <a:pt x="49" y="13946"/>
                  </a:lnTo>
                  <a:lnTo>
                    <a:pt x="98" y="14068"/>
                  </a:lnTo>
                  <a:lnTo>
                    <a:pt x="586" y="15045"/>
                  </a:lnTo>
                  <a:lnTo>
                    <a:pt x="660" y="15167"/>
                  </a:lnTo>
                  <a:lnTo>
                    <a:pt x="757" y="15265"/>
                  </a:lnTo>
                  <a:lnTo>
                    <a:pt x="831" y="15362"/>
                  </a:lnTo>
                  <a:lnTo>
                    <a:pt x="953" y="15436"/>
                  </a:lnTo>
                  <a:lnTo>
                    <a:pt x="1075" y="15485"/>
                  </a:lnTo>
                  <a:lnTo>
                    <a:pt x="1197" y="15533"/>
                  </a:lnTo>
                  <a:lnTo>
                    <a:pt x="1319" y="15582"/>
                  </a:lnTo>
                  <a:lnTo>
                    <a:pt x="13189" y="15582"/>
                  </a:lnTo>
                  <a:lnTo>
                    <a:pt x="13311" y="15533"/>
                  </a:lnTo>
                  <a:lnTo>
                    <a:pt x="13433" y="15485"/>
                  </a:lnTo>
                  <a:lnTo>
                    <a:pt x="13555" y="15436"/>
                  </a:lnTo>
                  <a:lnTo>
                    <a:pt x="13677" y="15362"/>
                  </a:lnTo>
                  <a:lnTo>
                    <a:pt x="13750" y="15265"/>
                  </a:lnTo>
                  <a:lnTo>
                    <a:pt x="13848" y="15167"/>
                  </a:lnTo>
                  <a:lnTo>
                    <a:pt x="13921" y="15045"/>
                  </a:lnTo>
                  <a:lnTo>
                    <a:pt x="14410" y="14068"/>
                  </a:lnTo>
                  <a:lnTo>
                    <a:pt x="14459" y="13946"/>
                  </a:lnTo>
                  <a:lnTo>
                    <a:pt x="14483" y="13824"/>
                  </a:lnTo>
                  <a:lnTo>
                    <a:pt x="14508" y="13677"/>
                  </a:lnTo>
                  <a:lnTo>
                    <a:pt x="14508" y="13555"/>
                  </a:lnTo>
                  <a:lnTo>
                    <a:pt x="14483" y="13433"/>
                  </a:lnTo>
                  <a:lnTo>
                    <a:pt x="14459" y="13311"/>
                  </a:lnTo>
                  <a:lnTo>
                    <a:pt x="14385" y="13189"/>
                  </a:lnTo>
                  <a:lnTo>
                    <a:pt x="14312" y="13067"/>
                  </a:lnTo>
                  <a:lnTo>
                    <a:pt x="9647" y="6497"/>
                  </a:lnTo>
                  <a:lnTo>
                    <a:pt x="9647" y="2345"/>
                  </a:lnTo>
                  <a:lnTo>
                    <a:pt x="10331" y="1661"/>
                  </a:lnTo>
                  <a:lnTo>
                    <a:pt x="10429" y="1563"/>
                  </a:lnTo>
                  <a:lnTo>
                    <a:pt x="10502" y="1441"/>
                  </a:lnTo>
                  <a:lnTo>
                    <a:pt x="10551" y="1295"/>
                  </a:lnTo>
                  <a:lnTo>
                    <a:pt x="10600" y="1173"/>
                  </a:lnTo>
                  <a:lnTo>
                    <a:pt x="10600" y="1026"/>
                  </a:lnTo>
                  <a:lnTo>
                    <a:pt x="10600" y="880"/>
                  </a:lnTo>
                  <a:lnTo>
                    <a:pt x="10575" y="733"/>
                  </a:lnTo>
                  <a:lnTo>
                    <a:pt x="10527" y="611"/>
                  </a:lnTo>
                  <a:lnTo>
                    <a:pt x="10478" y="464"/>
                  </a:lnTo>
                  <a:lnTo>
                    <a:pt x="10380" y="367"/>
                  </a:lnTo>
                  <a:lnTo>
                    <a:pt x="10282" y="245"/>
                  </a:lnTo>
                  <a:lnTo>
                    <a:pt x="10185" y="171"/>
                  </a:lnTo>
                  <a:lnTo>
                    <a:pt x="10063" y="98"/>
                  </a:lnTo>
                  <a:lnTo>
                    <a:pt x="9916" y="49"/>
                  </a:lnTo>
                  <a:lnTo>
                    <a:pt x="9794" y="25"/>
                  </a:lnTo>
                  <a:lnTo>
                    <a:pt x="964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244" name="Google Shape;244;p17"/>
            <p:cNvSpPr/>
            <p:nvPr/>
          </p:nvSpPr>
          <p:spPr>
            <a:xfrm>
              <a:off x="794950" y="2500900"/>
              <a:ext cx="24450" cy="23850"/>
            </a:xfrm>
            <a:custGeom>
              <a:avLst/>
              <a:gdLst/>
              <a:ahLst/>
              <a:cxnLst/>
              <a:rect l="l" t="t" r="r" b="b"/>
              <a:pathLst>
                <a:path w="978" h="954" extrusionOk="0">
                  <a:moveTo>
                    <a:pt x="391" y="1"/>
                  </a:moveTo>
                  <a:lnTo>
                    <a:pt x="294" y="25"/>
                  </a:lnTo>
                  <a:lnTo>
                    <a:pt x="220" y="74"/>
                  </a:lnTo>
                  <a:lnTo>
                    <a:pt x="147" y="123"/>
                  </a:lnTo>
                  <a:lnTo>
                    <a:pt x="98" y="196"/>
                  </a:lnTo>
                  <a:lnTo>
                    <a:pt x="49" y="294"/>
                  </a:lnTo>
                  <a:lnTo>
                    <a:pt x="25" y="367"/>
                  </a:lnTo>
                  <a:lnTo>
                    <a:pt x="1" y="465"/>
                  </a:lnTo>
                  <a:lnTo>
                    <a:pt x="25" y="563"/>
                  </a:lnTo>
                  <a:lnTo>
                    <a:pt x="49" y="660"/>
                  </a:lnTo>
                  <a:lnTo>
                    <a:pt x="98" y="734"/>
                  </a:lnTo>
                  <a:lnTo>
                    <a:pt x="147" y="807"/>
                  </a:lnTo>
                  <a:lnTo>
                    <a:pt x="220" y="880"/>
                  </a:lnTo>
                  <a:lnTo>
                    <a:pt x="294" y="905"/>
                  </a:lnTo>
                  <a:lnTo>
                    <a:pt x="391" y="953"/>
                  </a:lnTo>
                  <a:lnTo>
                    <a:pt x="587" y="953"/>
                  </a:lnTo>
                  <a:lnTo>
                    <a:pt x="684" y="905"/>
                  </a:lnTo>
                  <a:lnTo>
                    <a:pt x="758" y="880"/>
                  </a:lnTo>
                  <a:lnTo>
                    <a:pt x="831" y="807"/>
                  </a:lnTo>
                  <a:lnTo>
                    <a:pt x="880" y="734"/>
                  </a:lnTo>
                  <a:lnTo>
                    <a:pt x="929" y="660"/>
                  </a:lnTo>
                  <a:lnTo>
                    <a:pt x="953" y="563"/>
                  </a:lnTo>
                  <a:lnTo>
                    <a:pt x="978" y="465"/>
                  </a:lnTo>
                  <a:lnTo>
                    <a:pt x="953" y="367"/>
                  </a:lnTo>
                  <a:lnTo>
                    <a:pt x="929" y="294"/>
                  </a:lnTo>
                  <a:lnTo>
                    <a:pt x="880" y="196"/>
                  </a:lnTo>
                  <a:lnTo>
                    <a:pt x="831" y="123"/>
                  </a:lnTo>
                  <a:lnTo>
                    <a:pt x="758" y="74"/>
                  </a:lnTo>
                  <a:lnTo>
                    <a:pt x="684" y="25"/>
                  </a:lnTo>
                  <a:lnTo>
                    <a:pt x="58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245" name="Google Shape;245;p17"/>
            <p:cNvSpPr/>
            <p:nvPr/>
          </p:nvSpPr>
          <p:spPr>
            <a:xfrm>
              <a:off x="754650" y="2381250"/>
              <a:ext cx="75750" cy="14050"/>
            </a:xfrm>
            <a:custGeom>
              <a:avLst/>
              <a:gdLst/>
              <a:ahLst/>
              <a:cxnLst/>
              <a:rect l="l" t="t" r="r" b="b"/>
              <a:pathLst>
                <a:path w="3030" h="562" extrusionOk="0">
                  <a:moveTo>
                    <a:pt x="294" y="0"/>
                  </a:moveTo>
                  <a:lnTo>
                    <a:pt x="172" y="24"/>
                  </a:lnTo>
                  <a:lnTo>
                    <a:pt x="74" y="73"/>
                  </a:lnTo>
                  <a:lnTo>
                    <a:pt x="25" y="171"/>
                  </a:lnTo>
                  <a:lnTo>
                    <a:pt x="1" y="269"/>
                  </a:lnTo>
                  <a:lnTo>
                    <a:pt x="25" y="391"/>
                  </a:lnTo>
                  <a:lnTo>
                    <a:pt x="74" y="488"/>
                  </a:lnTo>
                  <a:lnTo>
                    <a:pt x="172" y="537"/>
                  </a:lnTo>
                  <a:lnTo>
                    <a:pt x="294" y="562"/>
                  </a:lnTo>
                  <a:lnTo>
                    <a:pt x="2736" y="562"/>
                  </a:lnTo>
                  <a:lnTo>
                    <a:pt x="2858" y="537"/>
                  </a:lnTo>
                  <a:lnTo>
                    <a:pt x="2956" y="488"/>
                  </a:lnTo>
                  <a:lnTo>
                    <a:pt x="3005" y="391"/>
                  </a:lnTo>
                  <a:lnTo>
                    <a:pt x="3029" y="269"/>
                  </a:lnTo>
                  <a:lnTo>
                    <a:pt x="3005" y="171"/>
                  </a:lnTo>
                  <a:lnTo>
                    <a:pt x="2956" y="73"/>
                  </a:lnTo>
                  <a:lnTo>
                    <a:pt x="2858" y="24"/>
                  </a:lnTo>
                  <a:lnTo>
                    <a:pt x="273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246" name="Google Shape;246;p17"/>
            <p:cNvSpPr/>
            <p:nvPr/>
          </p:nvSpPr>
          <p:spPr>
            <a:xfrm>
              <a:off x="765025" y="2453900"/>
              <a:ext cx="31175" cy="31150"/>
            </a:xfrm>
            <a:custGeom>
              <a:avLst/>
              <a:gdLst/>
              <a:ahLst/>
              <a:cxnLst/>
              <a:rect l="l" t="t" r="r" b="b"/>
              <a:pathLst>
                <a:path w="1247" h="1246" extrusionOk="0">
                  <a:moveTo>
                    <a:pt x="611" y="0"/>
                  </a:moveTo>
                  <a:lnTo>
                    <a:pt x="489" y="25"/>
                  </a:lnTo>
                  <a:lnTo>
                    <a:pt x="367" y="49"/>
                  </a:lnTo>
                  <a:lnTo>
                    <a:pt x="270" y="122"/>
                  </a:lnTo>
                  <a:lnTo>
                    <a:pt x="172" y="196"/>
                  </a:lnTo>
                  <a:lnTo>
                    <a:pt x="99" y="269"/>
                  </a:lnTo>
                  <a:lnTo>
                    <a:pt x="50" y="391"/>
                  </a:lnTo>
                  <a:lnTo>
                    <a:pt x="1" y="513"/>
                  </a:lnTo>
                  <a:lnTo>
                    <a:pt x="1" y="635"/>
                  </a:lnTo>
                  <a:lnTo>
                    <a:pt x="1" y="757"/>
                  </a:lnTo>
                  <a:lnTo>
                    <a:pt x="50" y="880"/>
                  </a:lnTo>
                  <a:lnTo>
                    <a:pt x="99" y="977"/>
                  </a:lnTo>
                  <a:lnTo>
                    <a:pt x="172" y="1075"/>
                  </a:lnTo>
                  <a:lnTo>
                    <a:pt x="270" y="1148"/>
                  </a:lnTo>
                  <a:lnTo>
                    <a:pt x="367" y="1197"/>
                  </a:lnTo>
                  <a:lnTo>
                    <a:pt x="489" y="1246"/>
                  </a:lnTo>
                  <a:lnTo>
                    <a:pt x="734" y="1246"/>
                  </a:lnTo>
                  <a:lnTo>
                    <a:pt x="856" y="1197"/>
                  </a:lnTo>
                  <a:lnTo>
                    <a:pt x="978" y="1148"/>
                  </a:lnTo>
                  <a:lnTo>
                    <a:pt x="1051" y="1075"/>
                  </a:lnTo>
                  <a:lnTo>
                    <a:pt x="1149" y="977"/>
                  </a:lnTo>
                  <a:lnTo>
                    <a:pt x="1198" y="880"/>
                  </a:lnTo>
                  <a:lnTo>
                    <a:pt x="1222" y="757"/>
                  </a:lnTo>
                  <a:lnTo>
                    <a:pt x="1246" y="635"/>
                  </a:lnTo>
                  <a:lnTo>
                    <a:pt x="1222" y="513"/>
                  </a:lnTo>
                  <a:lnTo>
                    <a:pt x="1198" y="391"/>
                  </a:lnTo>
                  <a:lnTo>
                    <a:pt x="1149" y="269"/>
                  </a:lnTo>
                  <a:lnTo>
                    <a:pt x="1051" y="196"/>
                  </a:lnTo>
                  <a:lnTo>
                    <a:pt x="978" y="122"/>
                  </a:lnTo>
                  <a:lnTo>
                    <a:pt x="856" y="49"/>
                  </a:lnTo>
                  <a:lnTo>
                    <a:pt x="734" y="25"/>
                  </a:lnTo>
                  <a:lnTo>
                    <a:pt x="61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grpSp>
      <p:sp>
        <p:nvSpPr>
          <p:cNvPr id="2" name="TextBox 1"/>
          <p:cNvSpPr txBox="1"/>
          <p:nvPr/>
        </p:nvSpPr>
        <p:spPr>
          <a:xfrm>
            <a:off x="677778" y="285750"/>
            <a:ext cx="6348213" cy="400110"/>
          </a:xfrm>
          <a:prstGeom prst="rect">
            <a:avLst/>
          </a:prstGeom>
          <a:noFill/>
        </p:spPr>
        <p:txBody>
          <a:bodyPr wrap="none" rtlCol="0">
            <a:spAutoFit/>
          </a:bodyPr>
          <a:lstStyle/>
          <a:p>
            <a:r>
              <a:rPr lang="nl-NL" sz="2000" smtClean="0">
                <a:solidFill>
                  <a:srgbClr val="002060"/>
                </a:solidFill>
              </a:rPr>
              <a:t>Thực hành kết </a:t>
            </a:r>
            <a:r>
              <a:rPr lang="nl-NL" sz="2000">
                <a:solidFill>
                  <a:srgbClr val="002060"/>
                </a:solidFill>
              </a:rPr>
              <a:t>nối mạng và tải xuống một </a:t>
            </a:r>
            <a:r>
              <a:rPr lang="nl-NL" sz="2000" smtClean="0">
                <a:solidFill>
                  <a:srgbClr val="002060"/>
                </a:solidFill>
              </a:rPr>
              <a:t>tệp (bài hát)</a:t>
            </a:r>
            <a:endParaRPr lang="en-US" sz="2000">
              <a:solidFill>
                <a:srgbClr val="002060"/>
              </a:solidFill>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0" y="742950"/>
            <a:ext cx="3581400" cy="2057400"/>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08407" y="742951"/>
            <a:ext cx="3710501" cy="2057399"/>
          </a:xfrm>
          <a:prstGeom prst="rect">
            <a:avLst/>
          </a:prstGeom>
        </p:spPr>
      </p:pic>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6991" y="2952749"/>
            <a:ext cx="3711417" cy="1957597"/>
          </a:xfrm>
          <a:prstGeom prst="rect">
            <a:avLst/>
          </a:prstGeom>
        </p:spPr>
      </p:pic>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613708" y="2965440"/>
            <a:ext cx="3505201" cy="1933877"/>
          </a:xfrm>
          <a:prstGeom prst="rect">
            <a:avLst/>
          </a:prstGeom>
        </p:spPr>
      </p:pic>
    </p:spTree>
    <p:extLst>
      <p:ext uri="{BB962C8B-B14F-4D97-AF65-F5344CB8AC3E}">
        <p14:creationId xmlns:p14="http://schemas.microsoft.com/office/powerpoint/2010/main" val="725414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1000"/>
                                        <p:tgtEl>
                                          <p:spTgt spid="11"/>
                                        </p:tgtEl>
                                      </p:cBhvr>
                                    </p:animEffect>
                                    <p:anim calcmode="lin" valueType="num">
                                      <p:cBhvr>
                                        <p:cTn id="27" dur="1000" fill="hold"/>
                                        <p:tgtEl>
                                          <p:spTgt spid="11"/>
                                        </p:tgtEl>
                                        <p:attrNameLst>
                                          <p:attrName>ppt_x</p:attrName>
                                        </p:attrNameLst>
                                      </p:cBhvr>
                                      <p:tavLst>
                                        <p:tav tm="0">
                                          <p:val>
                                            <p:strVal val="#ppt_x"/>
                                          </p:val>
                                        </p:tav>
                                        <p:tav tm="100000">
                                          <p:val>
                                            <p:strVal val="#ppt_x"/>
                                          </p:val>
                                        </p:tav>
                                      </p:tavLst>
                                    </p:anim>
                                    <p:anim calcmode="lin" valueType="num">
                                      <p:cBhvr>
                                        <p:cTn id="28"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fade">
                                      <p:cBhvr>
                                        <p:cTn id="33" dur="1000"/>
                                        <p:tgtEl>
                                          <p:spTgt spid="12"/>
                                        </p:tgtEl>
                                      </p:cBhvr>
                                    </p:animEffect>
                                    <p:anim calcmode="lin" valueType="num">
                                      <p:cBhvr>
                                        <p:cTn id="34" dur="1000" fill="hold"/>
                                        <p:tgtEl>
                                          <p:spTgt spid="12"/>
                                        </p:tgtEl>
                                        <p:attrNameLst>
                                          <p:attrName>ppt_x</p:attrName>
                                        </p:attrNameLst>
                                      </p:cBhvr>
                                      <p:tavLst>
                                        <p:tav tm="0">
                                          <p:val>
                                            <p:strVal val="#ppt_x"/>
                                          </p:val>
                                        </p:tav>
                                        <p:tav tm="100000">
                                          <p:val>
                                            <p:strVal val="#ppt_x"/>
                                          </p:val>
                                        </p:tav>
                                      </p:tavLst>
                                    </p:anim>
                                    <p:anim calcmode="lin" valueType="num">
                                      <p:cBhvr>
                                        <p:cTn id="35"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1" name="Google Shape;251;p18"/>
          <p:cNvSpPr txBox="1">
            <a:spLocks noGrp="1"/>
          </p:cNvSpPr>
          <p:nvPr>
            <p:ph type="ctrTitle" idx="4294967295"/>
          </p:nvPr>
        </p:nvSpPr>
        <p:spPr>
          <a:xfrm>
            <a:off x="381000" y="255920"/>
            <a:ext cx="4572000" cy="663875"/>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US" sz="2400" smtClean="0">
                <a:solidFill>
                  <a:schemeClr val="bg1"/>
                </a:solidFill>
                <a:latin typeface="+mj-lt"/>
              </a:rPr>
              <a:t>2. Chia sẻ tài nguyên qua mạng</a:t>
            </a:r>
            <a:endParaRPr sz="2400">
              <a:solidFill>
                <a:schemeClr val="bg1"/>
              </a:solidFill>
              <a:latin typeface="+mj-lt"/>
            </a:endParaRPr>
          </a:p>
        </p:txBody>
      </p:sp>
      <p:sp>
        <p:nvSpPr>
          <p:cNvPr id="253" name="Google Shape;253;p18"/>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solidFill>
                  <a:schemeClr val="lt1"/>
                </a:solidFill>
              </a:rPr>
              <a:t>9</a:t>
            </a:fld>
            <a:endParaRPr>
              <a:solidFill>
                <a:schemeClr val="lt1"/>
              </a:solidFill>
            </a:endParaRPr>
          </a:p>
        </p:txBody>
      </p:sp>
      <p:sp>
        <p:nvSpPr>
          <p:cNvPr id="2" name="TextBox 1"/>
          <p:cNvSpPr txBox="1"/>
          <p:nvPr/>
        </p:nvSpPr>
        <p:spPr>
          <a:xfrm>
            <a:off x="304800" y="735129"/>
            <a:ext cx="3493264" cy="369332"/>
          </a:xfrm>
          <a:prstGeom prst="rect">
            <a:avLst/>
          </a:prstGeom>
          <a:noFill/>
        </p:spPr>
        <p:txBody>
          <a:bodyPr wrap="none" rtlCol="0">
            <a:spAutoFit/>
          </a:bodyPr>
          <a:lstStyle/>
          <a:p>
            <a:r>
              <a:rPr lang="en-US" sz="1800" b="1" u="sng" smtClean="0">
                <a:solidFill>
                  <a:schemeClr val="bg1"/>
                </a:solidFill>
              </a:rPr>
              <a:t>Bài 3</a:t>
            </a:r>
            <a:r>
              <a:rPr lang="en-US" sz="1800" b="1" smtClean="0">
                <a:solidFill>
                  <a:schemeClr val="bg1"/>
                </a:solidFill>
              </a:rPr>
              <a:t>: </a:t>
            </a:r>
            <a:r>
              <a:rPr lang="en-US" sz="1800" smtClean="0">
                <a:solidFill>
                  <a:schemeClr val="bg1"/>
                </a:solidFill>
              </a:rPr>
              <a:t>Chia sẻ máy in qua mạng</a:t>
            </a:r>
            <a:endParaRPr lang="en-US" sz="1800">
              <a:solidFill>
                <a:schemeClr val="bg1"/>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33800" y="742950"/>
            <a:ext cx="5029200" cy="3962400"/>
          </a:xfrm>
          <a:prstGeom prst="rect">
            <a:avLst/>
          </a:prstGeom>
        </p:spPr>
      </p:pic>
      <p:sp>
        <p:nvSpPr>
          <p:cNvPr id="6" name="TextBox 5"/>
          <p:cNvSpPr txBox="1"/>
          <p:nvPr/>
        </p:nvSpPr>
        <p:spPr>
          <a:xfrm>
            <a:off x="304800" y="1352550"/>
            <a:ext cx="3416320" cy="2169825"/>
          </a:xfrm>
          <a:prstGeom prst="rect">
            <a:avLst/>
          </a:prstGeom>
          <a:noFill/>
        </p:spPr>
        <p:txBody>
          <a:bodyPr wrap="none" rtlCol="0">
            <a:spAutoFit/>
          </a:bodyPr>
          <a:lstStyle/>
          <a:p>
            <a:pPr>
              <a:lnSpc>
                <a:spcPct val="150000"/>
              </a:lnSpc>
            </a:pPr>
            <a:r>
              <a:rPr lang="en-US" sz="1800" b="1" i="1" u="sng" smtClean="0">
                <a:solidFill>
                  <a:srgbClr val="FFFF00"/>
                </a:solidFill>
              </a:rPr>
              <a:t>Nhiệm vụ</a:t>
            </a:r>
            <a:r>
              <a:rPr lang="en-US" sz="1800" smtClean="0">
                <a:solidFill>
                  <a:srgbClr val="FFFF00"/>
                </a:solidFill>
              </a:rPr>
              <a:t>: Các nhóm quan sát </a:t>
            </a:r>
          </a:p>
          <a:p>
            <a:pPr>
              <a:lnSpc>
                <a:spcPct val="150000"/>
              </a:lnSpc>
            </a:pPr>
            <a:r>
              <a:rPr lang="en-US" sz="1800" smtClean="0">
                <a:solidFill>
                  <a:srgbClr val="FFFF00"/>
                </a:solidFill>
              </a:rPr>
              <a:t>GV hướng dẫn, sau đó thực </a:t>
            </a:r>
          </a:p>
          <a:p>
            <a:pPr>
              <a:lnSpc>
                <a:spcPct val="150000"/>
              </a:lnSpc>
            </a:pPr>
            <a:r>
              <a:rPr lang="en-US" sz="1800" smtClean="0">
                <a:solidFill>
                  <a:srgbClr val="FFFF00"/>
                </a:solidFill>
              </a:rPr>
              <a:t>hiện tải xuống một tập tệp tài </a:t>
            </a:r>
          </a:p>
          <a:p>
            <a:pPr>
              <a:lnSpc>
                <a:spcPct val="150000"/>
              </a:lnSpc>
            </a:pPr>
            <a:r>
              <a:rPr lang="en-US" sz="1800" smtClean="0">
                <a:solidFill>
                  <a:srgbClr val="FFFF00"/>
                </a:solidFill>
              </a:rPr>
              <a:t>liệu và in ra (tệp tài liệu chỉ </a:t>
            </a:r>
          </a:p>
          <a:p>
            <a:pPr>
              <a:lnSpc>
                <a:spcPct val="150000"/>
              </a:lnSpc>
            </a:pPr>
            <a:r>
              <a:rPr lang="en-US" sz="1800" smtClean="0">
                <a:solidFill>
                  <a:srgbClr val="FFFF00"/>
                </a:solidFill>
              </a:rPr>
              <a:t>1 – 2 trang A4)</a:t>
            </a:r>
            <a:endParaRPr lang="en-US" sz="1800">
              <a:solidFill>
                <a:srgbClr val="FFFF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51"/>
                                        </p:tgtEl>
                                        <p:attrNameLst>
                                          <p:attrName>style.visibility</p:attrName>
                                        </p:attrNameLst>
                                      </p:cBhvr>
                                      <p:to>
                                        <p:strVal val="visible"/>
                                      </p:to>
                                    </p:set>
                                    <p:animEffect transition="in" filter="barn(inVertical)">
                                      <p:cBhvr>
                                        <p:cTn id="7" dur="500"/>
                                        <p:tgtEl>
                                          <p:spTgt spid="25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heel(1)">
                                      <p:cBhvr>
                                        <p:cTn id="17" dur="20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down)">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1" grpId="0"/>
      <p:bldP spid="2" grpId="0"/>
      <p:bldP spid="6" grpId="0"/>
    </p:bldLst>
  </p:timing>
</p:sld>
</file>

<file path=ppt/theme/theme1.xml><?xml version="1.0" encoding="utf-8"?>
<a:theme xmlns:a="http://schemas.openxmlformats.org/drawingml/2006/main" name="Dauphin template">
  <a:themeElements>
    <a:clrScheme name="Custom 347">
      <a:dk1>
        <a:srgbClr val="210635"/>
      </a:dk1>
      <a:lt1>
        <a:srgbClr val="FFFFFF"/>
      </a:lt1>
      <a:dk2>
        <a:srgbClr val="89828F"/>
      </a:dk2>
      <a:lt2>
        <a:srgbClr val="F4F3F8"/>
      </a:lt2>
      <a:accent1>
        <a:srgbClr val="725DCF"/>
      </a:accent1>
      <a:accent2>
        <a:srgbClr val="BD6DE0"/>
      </a:accent2>
      <a:accent3>
        <a:srgbClr val="F07249"/>
      </a:accent3>
      <a:accent4>
        <a:srgbClr val="FFB200"/>
      </a:accent4>
      <a:accent5>
        <a:srgbClr val="9D91EE"/>
      </a:accent5>
      <a:accent6>
        <a:srgbClr val="3691E0"/>
      </a:accent6>
      <a:hlink>
        <a:srgbClr val="6A5DCF"/>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387</TotalTime>
  <Words>570</Words>
  <Application>Microsoft Office PowerPoint</Application>
  <PresentationFormat>On-screen Show (16:9)</PresentationFormat>
  <Paragraphs>73</Paragraphs>
  <Slides>15</Slides>
  <Notes>15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15</vt:i4>
      </vt:variant>
    </vt:vector>
  </HeadingPairs>
  <TitlesOfParts>
    <vt:vector size="24" baseType="lpstr">
      <vt:lpstr>Arial</vt:lpstr>
      <vt:lpstr>Lato</vt:lpstr>
      <vt:lpstr>Catamaran</vt:lpstr>
      <vt:lpstr>Wingdings</vt:lpstr>
      <vt:lpstr>Arvo</vt:lpstr>
      <vt:lpstr>Catamaran Thin</vt:lpstr>
      <vt:lpstr>Roboto Condensed</vt:lpstr>
      <vt:lpstr>Calibri</vt:lpstr>
      <vt:lpstr>Dauphin template</vt:lpstr>
      <vt:lpstr>TIN HỌC 6 Chào mừng các em  đến với tiết thực hành hôm nay!</vt:lpstr>
      <vt:lpstr>PowerPoint Presentation</vt:lpstr>
      <vt:lpstr>PowerPoint Presentation</vt:lpstr>
      <vt:lpstr>1. Tìm hiểu về các thiết bị mạng</vt:lpstr>
      <vt:lpstr>1. Tìm hiểu về các thiết bị mạng</vt:lpstr>
      <vt:lpstr>PowerPoint Presentation</vt:lpstr>
      <vt:lpstr>PowerPoint Presentation</vt:lpstr>
      <vt:lpstr>PowerPoint Presentation</vt:lpstr>
      <vt:lpstr>2. Chia sẻ tài nguyên qua mạng</vt:lpstr>
      <vt:lpstr>Bài tập luyện tập</vt:lpstr>
      <vt:lpstr>Bài tập vận dụng</vt:lpstr>
      <vt:lpstr>PowerPoint Presentation</vt:lpstr>
      <vt:lpstr>PowerPoint Presentation</vt:lpstr>
      <vt:lpstr>HƯỚNG DẪN VỀ NHÀ</vt:lpstr>
      <vt:lpstr>  THANK YOU!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HOẠT ĐỘNG  TRẢI NGHIỆM,  HƯỚNG NGHIỆP 6</dc:title>
  <dc:creator>Hoai Ham Hap</dc:creator>
  <cp:lastModifiedBy>HDLAPTOP</cp:lastModifiedBy>
  <cp:revision>33</cp:revision>
  <dcterms:modified xsi:type="dcterms:W3CDTF">2021-08-28T13:57:34Z</dcterms:modified>
</cp:coreProperties>
</file>