
<file path=[Content_Types].xml><?xml version="1.0" encoding="utf-8"?>
<Types xmlns="http://schemas.openxmlformats.org/package/2006/content-types">
  <Default Extension="png" ContentType="image/png"/>
  <Default Extension="svg" ContentType="image/svg+xml"/>
  <Default Extension="emf" ContentType="image/x-emf"/>
  <Default Extension="wma" ContentType="audio/x-ms-wma"/>
  <Default Extension="rels" ContentType="application/vnd.openxmlformats-package.relationships+xml"/>
  <Default Extension="xml" ContentType="application/xml"/>
  <Default Extension="fntdata" ContentType="application/x-fontdata"/>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27"/>
  </p:notesMasterIdLst>
  <p:sldIdLst>
    <p:sldId id="307" r:id="rId2"/>
    <p:sldId id="272" r:id="rId3"/>
    <p:sldId id="277" r:id="rId4"/>
    <p:sldId id="278" r:id="rId5"/>
    <p:sldId id="279" r:id="rId6"/>
    <p:sldId id="280" r:id="rId7"/>
    <p:sldId id="281" r:id="rId8"/>
    <p:sldId id="282" r:id="rId9"/>
    <p:sldId id="308" r:id="rId10"/>
    <p:sldId id="309" r:id="rId11"/>
    <p:sldId id="310" r:id="rId12"/>
    <p:sldId id="311" r:id="rId13"/>
    <p:sldId id="312" r:id="rId14"/>
    <p:sldId id="313" r:id="rId15"/>
    <p:sldId id="314" r:id="rId16"/>
    <p:sldId id="315" r:id="rId17"/>
    <p:sldId id="316" r:id="rId18"/>
    <p:sldId id="317" r:id="rId19"/>
    <p:sldId id="324" r:id="rId20"/>
    <p:sldId id="325" r:id="rId21"/>
    <p:sldId id="318" r:id="rId22"/>
    <p:sldId id="319" r:id="rId23"/>
    <p:sldId id="320" r:id="rId24"/>
    <p:sldId id="321" r:id="rId25"/>
    <p:sldId id="322" r:id="rId26"/>
  </p:sldIdLst>
  <p:sldSz cx="12192000" cy="6858000"/>
  <p:notesSz cx="6858000" cy="9144000"/>
  <p:embeddedFontLst>
    <p:embeddedFont>
      <p:font typeface="Calibri" pitchFamily="34" charset="0"/>
      <p:regular r:id="rId28"/>
      <p:bold r:id="rId29"/>
      <p:italic r:id="rId30"/>
      <p:boldItalic r:id="rId31"/>
    </p:embeddedFont>
    <p:embeddedFont>
      <p:font typeface="Roboto Condensed" pitchFamily="2" charset="0"/>
      <p:regular r:id="rId32"/>
    </p:embeddedFont>
    <p:embeddedFont>
      <p:font typeface="Impact" pitchFamily="34" charset="0"/>
      <p:regular r:id="rId33"/>
    </p:embeddedFont>
    <p:embeddedFont>
      <p:font typeface="Nixie One" charset="0"/>
      <p:regular r:id="rId34"/>
    </p:embeddedFont>
    <p:embeddedFont>
      <p:font typeface="Roboto Slab" pitchFamily="2" charset="0"/>
      <p:regular r:id="rId35"/>
    </p:embeddedFont>
    <p:embeddedFont>
      <p:font typeface="Calibri Light" charset="0"/>
      <p:regular r:id="rId36"/>
      <p: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00FF"/>
    <a:srgbClr val="CC00FF"/>
    <a:srgbClr val="6600CC"/>
    <a:srgbClr val="FF00FF"/>
    <a:srgbClr val="FF0066"/>
    <a:srgbClr val="00FF00"/>
    <a:srgbClr val="CCFF99"/>
    <a:srgbClr val="FFFFFF"/>
    <a:srgbClr val="8D41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0" autoAdjust="0"/>
    <p:restoredTop sz="94364" autoAdjust="0"/>
  </p:normalViewPr>
  <p:slideViewPr>
    <p:cSldViewPr snapToGrid="0">
      <p:cViewPr>
        <p:scale>
          <a:sx n="76" d="100"/>
          <a:sy n="76" d="100"/>
        </p:scale>
        <p:origin x="-504" y="3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074036-1B4F-42B3-8863-478CA29760AC}" type="datetimeFigureOut">
              <a:rPr lang="en-US" smtClean="0"/>
              <a:t>10/5/2021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12F05C-3A88-4DA4-B082-AA839A25F951}" type="slidenum">
              <a:rPr lang="en-US" smtClean="0"/>
              <a:t>‹#›</a:t>
            </a:fld>
            <a:endParaRPr lang="en-US"/>
          </a:p>
        </p:txBody>
      </p:sp>
    </p:spTree>
    <p:extLst>
      <p:ext uri="{BB962C8B-B14F-4D97-AF65-F5344CB8AC3E}">
        <p14:creationId xmlns:p14="http://schemas.microsoft.com/office/powerpoint/2010/main" val="4142034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4422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4422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4422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4422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 name="Google Shape;612;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12F05C-3A88-4DA4-B082-AA839A25F951}" type="slidenum">
              <a:rPr lang="en-US" smtClean="0"/>
              <a:t>4</a:t>
            </a:fld>
            <a:endParaRPr lang="en-US"/>
          </a:p>
        </p:txBody>
      </p:sp>
    </p:spTree>
    <p:extLst>
      <p:ext uri="{BB962C8B-B14F-4D97-AF65-F5344CB8AC3E}">
        <p14:creationId xmlns:p14="http://schemas.microsoft.com/office/powerpoint/2010/main" val="698266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6ABD190-56AD-4C55-BBCA-1554B872117B}"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3620387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2734814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3166908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0" y="5718000"/>
            <a:ext cx="12192000" cy="330000"/>
          </a:xfrm>
          <a:prstGeom prst="rect">
            <a:avLst/>
          </a:prstGeom>
          <a:solidFill>
            <a:schemeClr val="accent4"/>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1" name="Google Shape;11;p2"/>
          <p:cNvSpPr/>
          <p:nvPr/>
        </p:nvSpPr>
        <p:spPr>
          <a:xfrm>
            <a:off x="0" y="0"/>
            <a:ext cx="12192000" cy="707600"/>
          </a:xfrm>
          <a:prstGeom prst="rect">
            <a:avLst/>
          </a:prstGeom>
          <a:solidFill>
            <a:schemeClr val="accent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solidFill>
                <a:srgbClr val="114454"/>
              </a:solidFill>
            </a:endParaRPr>
          </a:p>
        </p:txBody>
      </p:sp>
      <p:sp>
        <p:nvSpPr>
          <p:cNvPr id="12" name="Google Shape;12;p2"/>
          <p:cNvSpPr/>
          <p:nvPr/>
        </p:nvSpPr>
        <p:spPr>
          <a:xfrm>
            <a:off x="0" y="5991473"/>
            <a:ext cx="12192000" cy="157600"/>
          </a:xfrm>
          <a:prstGeom prst="rect">
            <a:avLst/>
          </a:prstGeom>
          <a:solidFill>
            <a:schemeClr val="accent5"/>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3" name="Google Shape;13;p2"/>
          <p:cNvSpPr/>
          <p:nvPr/>
        </p:nvSpPr>
        <p:spPr>
          <a:xfrm>
            <a:off x="0" y="6112100"/>
            <a:ext cx="12192000" cy="746000"/>
          </a:xfrm>
          <a:prstGeom prst="rect">
            <a:avLst/>
          </a:prstGeom>
          <a:solidFill>
            <a:schemeClr val="accent6"/>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4" name="Google Shape;14;p2"/>
          <p:cNvSpPr txBox="1">
            <a:spLocks noGrp="1"/>
          </p:cNvSpPr>
          <p:nvPr>
            <p:ph type="ctrTitle"/>
          </p:nvPr>
        </p:nvSpPr>
        <p:spPr>
          <a:xfrm>
            <a:off x="914400" y="3468567"/>
            <a:ext cx="7747200" cy="1546400"/>
          </a:xfrm>
          <a:prstGeom prst="rect">
            <a:avLst/>
          </a:prstGeom>
        </p:spPr>
        <p:txBody>
          <a:bodyPr spcFirstLastPara="1" wrap="square" lIns="121897" tIns="121897" rIns="121897" bIns="121897" anchor="b" anchorCtr="0">
            <a:noAutofit/>
          </a:bodyPr>
          <a:lstStyle>
            <a:lvl1pPr lvl="0">
              <a:spcBef>
                <a:spcPts val="0"/>
              </a:spcBef>
              <a:spcAft>
                <a:spcPts val="0"/>
              </a:spcAft>
              <a:buClr>
                <a:schemeClr val="lt1"/>
              </a:buClr>
              <a:buSzPts val="4800"/>
              <a:buNone/>
              <a:defRPr sz="6400">
                <a:solidFill>
                  <a:schemeClr val="lt1"/>
                </a:solidFill>
              </a:defRPr>
            </a:lvl1pPr>
            <a:lvl2pPr lvl="1" algn="ctr">
              <a:spcBef>
                <a:spcPts val="0"/>
              </a:spcBef>
              <a:spcAft>
                <a:spcPts val="0"/>
              </a:spcAft>
              <a:buClr>
                <a:schemeClr val="lt1"/>
              </a:buClr>
              <a:buSzPts val="6000"/>
              <a:buNone/>
              <a:defRPr sz="8000">
                <a:solidFill>
                  <a:schemeClr val="lt1"/>
                </a:solidFill>
              </a:defRPr>
            </a:lvl2pPr>
            <a:lvl3pPr lvl="2" algn="ctr">
              <a:spcBef>
                <a:spcPts val="0"/>
              </a:spcBef>
              <a:spcAft>
                <a:spcPts val="0"/>
              </a:spcAft>
              <a:buClr>
                <a:schemeClr val="lt1"/>
              </a:buClr>
              <a:buSzPts val="6000"/>
              <a:buNone/>
              <a:defRPr sz="8000">
                <a:solidFill>
                  <a:schemeClr val="lt1"/>
                </a:solidFill>
              </a:defRPr>
            </a:lvl3pPr>
            <a:lvl4pPr lvl="3" algn="ctr">
              <a:spcBef>
                <a:spcPts val="0"/>
              </a:spcBef>
              <a:spcAft>
                <a:spcPts val="0"/>
              </a:spcAft>
              <a:buClr>
                <a:schemeClr val="lt1"/>
              </a:buClr>
              <a:buSzPts val="6000"/>
              <a:buNone/>
              <a:defRPr sz="8000">
                <a:solidFill>
                  <a:schemeClr val="lt1"/>
                </a:solidFill>
              </a:defRPr>
            </a:lvl4pPr>
            <a:lvl5pPr lvl="4" algn="ctr">
              <a:spcBef>
                <a:spcPts val="0"/>
              </a:spcBef>
              <a:spcAft>
                <a:spcPts val="0"/>
              </a:spcAft>
              <a:buClr>
                <a:schemeClr val="lt1"/>
              </a:buClr>
              <a:buSzPts val="6000"/>
              <a:buNone/>
              <a:defRPr sz="8000">
                <a:solidFill>
                  <a:schemeClr val="lt1"/>
                </a:solidFill>
              </a:defRPr>
            </a:lvl5pPr>
            <a:lvl6pPr lvl="5" algn="ctr">
              <a:spcBef>
                <a:spcPts val="0"/>
              </a:spcBef>
              <a:spcAft>
                <a:spcPts val="0"/>
              </a:spcAft>
              <a:buClr>
                <a:schemeClr val="lt1"/>
              </a:buClr>
              <a:buSzPts val="6000"/>
              <a:buNone/>
              <a:defRPr sz="8000">
                <a:solidFill>
                  <a:schemeClr val="lt1"/>
                </a:solidFill>
              </a:defRPr>
            </a:lvl6pPr>
            <a:lvl7pPr lvl="6" algn="ctr">
              <a:spcBef>
                <a:spcPts val="0"/>
              </a:spcBef>
              <a:spcAft>
                <a:spcPts val="0"/>
              </a:spcAft>
              <a:buClr>
                <a:schemeClr val="lt1"/>
              </a:buClr>
              <a:buSzPts val="6000"/>
              <a:buNone/>
              <a:defRPr sz="8000">
                <a:solidFill>
                  <a:schemeClr val="lt1"/>
                </a:solidFill>
              </a:defRPr>
            </a:lvl7pPr>
            <a:lvl8pPr lvl="7" algn="ctr">
              <a:spcBef>
                <a:spcPts val="0"/>
              </a:spcBef>
              <a:spcAft>
                <a:spcPts val="0"/>
              </a:spcAft>
              <a:buClr>
                <a:schemeClr val="lt1"/>
              </a:buClr>
              <a:buSzPts val="6000"/>
              <a:buNone/>
              <a:defRPr sz="8000">
                <a:solidFill>
                  <a:schemeClr val="lt1"/>
                </a:solidFill>
              </a:defRPr>
            </a:lvl8pPr>
            <a:lvl9pPr lvl="8" algn="ctr">
              <a:spcBef>
                <a:spcPts val="0"/>
              </a:spcBef>
              <a:spcAft>
                <a:spcPts val="0"/>
              </a:spcAft>
              <a:buClr>
                <a:schemeClr val="lt1"/>
              </a:buClr>
              <a:buSzPts val="6000"/>
              <a:buNone/>
              <a:defRPr sz="8000">
                <a:solidFill>
                  <a:schemeClr val="lt1"/>
                </a:solidFill>
              </a:defRPr>
            </a:lvl9pPr>
          </a:lstStyle>
          <a:p>
            <a:endParaRPr/>
          </a:p>
        </p:txBody>
      </p:sp>
    </p:spTree>
    <p:extLst>
      <p:ext uri="{BB962C8B-B14F-4D97-AF65-F5344CB8AC3E}">
        <p14:creationId xmlns:p14="http://schemas.microsoft.com/office/powerpoint/2010/main" val="3525860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tyle A">
  <p:cSld name="Blank style A">
    <p:bg>
      <p:bgPr>
        <a:solidFill>
          <a:schemeClr val="accent4"/>
        </a:solidFill>
        <a:effectLst/>
      </p:bgPr>
    </p:bg>
    <p:spTree>
      <p:nvGrpSpPr>
        <p:cNvPr id="1" name="Shape 89"/>
        <p:cNvGrpSpPr/>
        <p:nvPr/>
      </p:nvGrpSpPr>
      <p:grpSpPr>
        <a:xfrm>
          <a:off x="0" y="0"/>
          <a:ext cx="0" cy="0"/>
          <a:chOff x="0" y="0"/>
          <a:chExt cx="0" cy="0"/>
        </a:xfrm>
      </p:grpSpPr>
      <p:sp>
        <p:nvSpPr>
          <p:cNvPr id="90" name="Google Shape;90;p11"/>
          <p:cNvSpPr/>
          <p:nvPr/>
        </p:nvSpPr>
        <p:spPr>
          <a:xfrm>
            <a:off x="0" y="0"/>
            <a:ext cx="12192000" cy="707600"/>
          </a:xfrm>
          <a:prstGeom prst="rect">
            <a:avLst/>
          </a:prstGeom>
          <a:solidFill>
            <a:schemeClr val="accent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solidFill>
                <a:srgbClr val="114454"/>
              </a:solidFill>
            </a:endParaRPr>
          </a:p>
        </p:txBody>
      </p:sp>
      <p:sp>
        <p:nvSpPr>
          <p:cNvPr id="91" name="Google Shape;91;p11"/>
          <p:cNvSpPr/>
          <p:nvPr/>
        </p:nvSpPr>
        <p:spPr>
          <a:xfrm>
            <a:off x="0" y="667500"/>
            <a:ext cx="12192000" cy="976000"/>
          </a:xfrm>
          <a:prstGeom prst="rect">
            <a:avLst/>
          </a:prstGeom>
          <a:solidFill>
            <a:schemeClr val="accent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2" name="Google Shape;92;p11"/>
          <p:cNvSpPr/>
          <p:nvPr/>
        </p:nvSpPr>
        <p:spPr>
          <a:xfrm>
            <a:off x="0" y="5283733"/>
            <a:ext cx="12192000" cy="493600"/>
          </a:xfrm>
          <a:prstGeom prst="rect">
            <a:avLst/>
          </a:prstGeom>
          <a:solidFill>
            <a:schemeClr val="accent5"/>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3" name="Google Shape;93;p11"/>
          <p:cNvSpPr/>
          <p:nvPr/>
        </p:nvSpPr>
        <p:spPr>
          <a:xfrm>
            <a:off x="0" y="5777500"/>
            <a:ext cx="12192000" cy="1080400"/>
          </a:xfrm>
          <a:prstGeom prst="rect">
            <a:avLst/>
          </a:prstGeom>
          <a:solidFill>
            <a:schemeClr val="accent6"/>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4" name="Google Shape;94;p11"/>
          <p:cNvSpPr txBox="1">
            <a:spLocks noGrp="1"/>
          </p:cNvSpPr>
          <p:nvPr>
            <p:ph type="sldNum" idx="12"/>
          </p:nvPr>
        </p:nvSpPr>
        <p:spPr>
          <a:xfrm>
            <a:off x="-68067" y="6425867"/>
            <a:ext cx="465600" cy="432000"/>
          </a:xfrm>
          <a:prstGeom prst="rect">
            <a:avLst/>
          </a:prstGeom>
        </p:spPr>
        <p:txBody>
          <a:bodyPr spcFirstLastPara="1" wrap="square" lIns="121897" tIns="121897" rIns="121897" bIns="121897" anchor="t" anchorCtr="0">
            <a:noAutofit/>
          </a:bodyPr>
          <a:lstStyle>
            <a:lvl1pPr lvl="0" algn="ctr" rtl="0">
              <a:buNone/>
              <a:defRPr sz="1100">
                <a:solidFill>
                  <a:srgbClr val="FFFFFF"/>
                </a:solidFill>
                <a:latin typeface="Roboto Slab"/>
                <a:ea typeface="Roboto Slab"/>
                <a:cs typeface="Roboto Slab"/>
                <a:sym typeface="Roboto Slab"/>
              </a:defRPr>
            </a:lvl1pPr>
            <a:lvl2pPr lvl="1" algn="ctr" rtl="0">
              <a:buNone/>
              <a:defRPr sz="1100">
                <a:solidFill>
                  <a:srgbClr val="FFFFFF"/>
                </a:solidFill>
                <a:latin typeface="Roboto Slab"/>
                <a:ea typeface="Roboto Slab"/>
                <a:cs typeface="Roboto Slab"/>
                <a:sym typeface="Roboto Slab"/>
              </a:defRPr>
            </a:lvl2pPr>
            <a:lvl3pPr lvl="2" algn="ctr" rtl="0">
              <a:buNone/>
              <a:defRPr sz="1100">
                <a:solidFill>
                  <a:srgbClr val="FFFFFF"/>
                </a:solidFill>
                <a:latin typeface="Roboto Slab"/>
                <a:ea typeface="Roboto Slab"/>
                <a:cs typeface="Roboto Slab"/>
                <a:sym typeface="Roboto Slab"/>
              </a:defRPr>
            </a:lvl3pPr>
            <a:lvl4pPr lvl="3" algn="ctr" rtl="0">
              <a:buNone/>
              <a:defRPr sz="1100">
                <a:solidFill>
                  <a:srgbClr val="FFFFFF"/>
                </a:solidFill>
                <a:latin typeface="Roboto Slab"/>
                <a:ea typeface="Roboto Slab"/>
                <a:cs typeface="Roboto Slab"/>
                <a:sym typeface="Roboto Slab"/>
              </a:defRPr>
            </a:lvl4pPr>
            <a:lvl5pPr lvl="4" algn="ctr" rtl="0">
              <a:buNone/>
              <a:defRPr sz="1100">
                <a:solidFill>
                  <a:srgbClr val="FFFFFF"/>
                </a:solidFill>
                <a:latin typeface="Roboto Slab"/>
                <a:ea typeface="Roboto Slab"/>
                <a:cs typeface="Roboto Slab"/>
                <a:sym typeface="Roboto Slab"/>
              </a:defRPr>
            </a:lvl5pPr>
            <a:lvl6pPr lvl="5" algn="ctr" rtl="0">
              <a:buNone/>
              <a:defRPr sz="1100">
                <a:solidFill>
                  <a:srgbClr val="FFFFFF"/>
                </a:solidFill>
                <a:latin typeface="Roboto Slab"/>
                <a:ea typeface="Roboto Slab"/>
                <a:cs typeface="Roboto Slab"/>
                <a:sym typeface="Roboto Slab"/>
              </a:defRPr>
            </a:lvl6pPr>
            <a:lvl7pPr lvl="6" algn="ctr" rtl="0">
              <a:buNone/>
              <a:defRPr sz="1100">
                <a:solidFill>
                  <a:srgbClr val="FFFFFF"/>
                </a:solidFill>
                <a:latin typeface="Roboto Slab"/>
                <a:ea typeface="Roboto Slab"/>
                <a:cs typeface="Roboto Slab"/>
                <a:sym typeface="Roboto Slab"/>
              </a:defRPr>
            </a:lvl7pPr>
            <a:lvl8pPr lvl="7" algn="ctr" rtl="0">
              <a:buNone/>
              <a:defRPr sz="1100">
                <a:solidFill>
                  <a:srgbClr val="FFFFFF"/>
                </a:solidFill>
                <a:latin typeface="Roboto Slab"/>
                <a:ea typeface="Roboto Slab"/>
                <a:cs typeface="Roboto Slab"/>
                <a:sym typeface="Roboto Slab"/>
              </a:defRPr>
            </a:lvl8pPr>
            <a:lvl9pPr lvl="8" algn="ctr" rtl="0">
              <a:buNone/>
              <a:defRPr sz="1100">
                <a:solidFill>
                  <a:srgbClr val="FFFFFF"/>
                </a:solidFill>
                <a:latin typeface="Roboto Slab"/>
                <a:ea typeface="Roboto Slab"/>
                <a:cs typeface="Roboto Slab"/>
                <a:sym typeface="Roboto Slab"/>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08545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5484800" y="3838333"/>
            <a:ext cx="6007600" cy="1546400"/>
          </a:xfrm>
          <a:prstGeom prst="rect">
            <a:avLst/>
          </a:prstGeom>
        </p:spPr>
        <p:txBody>
          <a:bodyPr spcFirstLastPara="1" wrap="square" lIns="121897" tIns="121897" rIns="121897" bIns="121897" anchor="b" anchorCtr="0">
            <a:noAutofit/>
          </a:bodyPr>
          <a:lstStyle>
            <a:lvl1pPr lvl="0" rtl="0">
              <a:spcBef>
                <a:spcPts val="0"/>
              </a:spcBef>
              <a:spcAft>
                <a:spcPts val="0"/>
              </a:spcAft>
              <a:buClr>
                <a:schemeClr val="accent1"/>
              </a:buClr>
              <a:buSzPts val="4800"/>
              <a:buNone/>
              <a:defRPr sz="6400">
                <a:solidFill>
                  <a:schemeClr val="accent1"/>
                </a:solidFill>
              </a:defRPr>
            </a:lvl1pPr>
            <a:lvl2pPr lvl="1" rtl="0">
              <a:spcBef>
                <a:spcPts val="0"/>
              </a:spcBef>
              <a:spcAft>
                <a:spcPts val="0"/>
              </a:spcAft>
              <a:buClr>
                <a:schemeClr val="accent1"/>
              </a:buClr>
              <a:buSzPts val="4800"/>
              <a:buNone/>
              <a:defRPr sz="6400">
                <a:solidFill>
                  <a:schemeClr val="accent1"/>
                </a:solidFill>
              </a:defRPr>
            </a:lvl2pPr>
            <a:lvl3pPr lvl="2" rtl="0">
              <a:spcBef>
                <a:spcPts val="0"/>
              </a:spcBef>
              <a:spcAft>
                <a:spcPts val="0"/>
              </a:spcAft>
              <a:buClr>
                <a:schemeClr val="accent1"/>
              </a:buClr>
              <a:buSzPts val="4800"/>
              <a:buNone/>
              <a:defRPr sz="6400">
                <a:solidFill>
                  <a:schemeClr val="accent1"/>
                </a:solidFill>
              </a:defRPr>
            </a:lvl3pPr>
            <a:lvl4pPr lvl="3" rtl="0">
              <a:spcBef>
                <a:spcPts val="0"/>
              </a:spcBef>
              <a:spcAft>
                <a:spcPts val="0"/>
              </a:spcAft>
              <a:buClr>
                <a:schemeClr val="accent1"/>
              </a:buClr>
              <a:buSzPts val="4800"/>
              <a:buNone/>
              <a:defRPr sz="6400">
                <a:solidFill>
                  <a:schemeClr val="accent1"/>
                </a:solidFill>
              </a:defRPr>
            </a:lvl4pPr>
            <a:lvl5pPr lvl="4" rtl="0">
              <a:spcBef>
                <a:spcPts val="0"/>
              </a:spcBef>
              <a:spcAft>
                <a:spcPts val="0"/>
              </a:spcAft>
              <a:buClr>
                <a:schemeClr val="accent1"/>
              </a:buClr>
              <a:buSzPts val="4800"/>
              <a:buNone/>
              <a:defRPr sz="6400">
                <a:solidFill>
                  <a:schemeClr val="accent1"/>
                </a:solidFill>
              </a:defRPr>
            </a:lvl5pPr>
            <a:lvl6pPr lvl="5" rtl="0">
              <a:spcBef>
                <a:spcPts val="0"/>
              </a:spcBef>
              <a:spcAft>
                <a:spcPts val="0"/>
              </a:spcAft>
              <a:buClr>
                <a:schemeClr val="accent1"/>
              </a:buClr>
              <a:buSzPts val="4800"/>
              <a:buNone/>
              <a:defRPr sz="6400">
                <a:solidFill>
                  <a:schemeClr val="accent1"/>
                </a:solidFill>
              </a:defRPr>
            </a:lvl6pPr>
            <a:lvl7pPr lvl="6" rtl="0">
              <a:spcBef>
                <a:spcPts val="0"/>
              </a:spcBef>
              <a:spcAft>
                <a:spcPts val="0"/>
              </a:spcAft>
              <a:buClr>
                <a:schemeClr val="accent1"/>
              </a:buClr>
              <a:buSzPts val="4800"/>
              <a:buNone/>
              <a:defRPr sz="6400">
                <a:solidFill>
                  <a:schemeClr val="accent1"/>
                </a:solidFill>
              </a:defRPr>
            </a:lvl7pPr>
            <a:lvl8pPr lvl="7" rtl="0">
              <a:spcBef>
                <a:spcPts val="0"/>
              </a:spcBef>
              <a:spcAft>
                <a:spcPts val="0"/>
              </a:spcAft>
              <a:buClr>
                <a:schemeClr val="accent1"/>
              </a:buClr>
              <a:buSzPts val="4800"/>
              <a:buNone/>
              <a:defRPr sz="6400">
                <a:solidFill>
                  <a:schemeClr val="accent1"/>
                </a:solidFill>
              </a:defRPr>
            </a:lvl8pPr>
            <a:lvl9pPr lvl="8" rtl="0">
              <a:spcBef>
                <a:spcPts val="0"/>
              </a:spcBef>
              <a:spcAft>
                <a:spcPts val="0"/>
              </a:spcAft>
              <a:buClr>
                <a:schemeClr val="accent1"/>
              </a:buClr>
              <a:buSzPts val="4800"/>
              <a:buNone/>
              <a:defRPr sz="6400">
                <a:solidFill>
                  <a:schemeClr val="accent1"/>
                </a:solidFill>
              </a:defRPr>
            </a:lvl9pPr>
          </a:lstStyle>
          <a:p>
            <a:endParaRPr/>
          </a:p>
        </p:txBody>
      </p:sp>
      <p:sp>
        <p:nvSpPr>
          <p:cNvPr id="17" name="Google Shape;17;p3"/>
          <p:cNvSpPr txBox="1">
            <a:spLocks noGrp="1"/>
          </p:cNvSpPr>
          <p:nvPr>
            <p:ph type="subTitle" idx="1"/>
          </p:nvPr>
        </p:nvSpPr>
        <p:spPr>
          <a:xfrm>
            <a:off x="5484800" y="5310733"/>
            <a:ext cx="6007600" cy="1046400"/>
          </a:xfrm>
          <a:prstGeom prst="rect">
            <a:avLst/>
          </a:prstGeom>
        </p:spPr>
        <p:txBody>
          <a:bodyPr spcFirstLastPara="1" wrap="square" lIns="121897" tIns="121897" rIns="121897" bIns="121897" anchor="t" anchorCtr="0">
            <a:noAutofit/>
          </a:bodyPr>
          <a:lstStyle>
            <a:lvl1pPr lvl="0" rtl="0">
              <a:spcBef>
                <a:spcPts val="0"/>
              </a:spcBef>
              <a:spcAft>
                <a:spcPts val="0"/>
              </a:spcAft>
              <a:buClr>
                <a:schemeClr val="accent6"/>
              </a:buClr>
              <a:buSzPts val="1800"/>
              <a:buNone/>
              <a:defRPr sz="2400" b="1">
                <a:solidFill>
                  <a:schemeClr val="accent6"/>
                </a:solidFill>
              </a:defRPr>
            </a:lvl1pPr>
            <a:lvl2pPr lvl="1" rtl="0">
              <a:spcBef>
                <a:spcPts val="0"/>
              </a:spcBef>
              <a:spcAft>
                <a:spcPts val="0"/>
              </a:spcAft>
              <a:buClr>
                <a:schemeClr val="accent6"/>
              </a:buClr>
              <a:buSzPts val="1800"/>
              <a:buNone/>
              <a:defRPr sz="2400" b="1">
                <a:solidFill>
                  <a:schemeClr val="accent6"/>
                </a:solidFill>
              </a:defRPr>
            </a:lvl2pPr>
            <a:lvl3pPr lvl="2" rtl="0">
              <a:spcBef>
                <a:spcPts val="0"/>
              </a:spcBef>
              <a:spcAft>
                <a:spcPts val="0"/>
              </a:spcAft>
              <a:buClr>
                <a:schemeClr val="accent6"/>
              </a:buClr>
              <a:buSzPts val="1800"/>
              <a:buNone/>
              <a:defRPr sz="2400" b="1">
                <a:solidFill>
                  <a:schemeClr val="accent6"/>
                </a:solidFill>
              </a:defRPr>
            </a:lvl3pPr>
            <a:lvl4pPr lvl="3" rtl="0">
              <a:spcBef>
                <a:spcPts val="0"/>
              </a:spcBef>
              <a:spcAft>
                <a:spcPts val="0"/>
              </a:spcAft>
              <a:buClr>
                <a:schemeClr val="accent6"/>
              </a:buClr>
              <a:buSzPts val="1800"/>
              <a:buNone/>
              <a:defRPr b="1">
                <a:solidFill>
                  <a:schemeClr val="accent6"/>
                </a:solidFill>
              </a:defRPr>
            </a:lvl4pPr>
            <a:lvl5pPr lvl="4" rtl="0">
              <a:spcBef>
                <a:spcPts val="0"/>
              </a:spcBef>
              <a:spcAft>
                <a:spcPts val="0"/>
              </a:spcAft>
              <a:buClr>
                <a:schemeClr val="accent6"/>
              </a:buClr>
              <a:buSzPts val="1800"/>
              <a:buNone/>
              <a:defRPr b="1">
                <a:solidFill>
                  <a:schemeClr val="accent6"/>
                </a:solidFill>
              </a:defRPr>
            </a:lvl5pPr>
            <a:lvl6pPr lvl="5" rtl="0">
              <a:spcBef>
                <a:spcPts val="0"/>
              </a:spcBef>
              <a:spcAft>
                <a:spcPts val="0"/>
              </a:spcAft>
              <a:buClr>
                <a:schemeClr val="accent6"/>
              </a:buClr>
              <a:buSzPts val="1800"/>
              <a:buNone/>
              <a:defRPr b="1">
                <a:solidFill>
                  <a:schemeClr val="accent6"/>
                </a:solidFill>
              </a:defRPr>
            </a:lvl6pPr>
            <a:lvl7pPr lvl="6" rtl="0">
              <a:spcBef>
                <a:spcPts val="0"/>
              </a:spcBef>
              <a:spcAft>
                <a:spcPts val="0"/>
              </a:spcAft>
              <a:buClr>
                <a:schemeClr val="accent6"/>
              </a:buClr>
              <a:buSzPts val="1800"/>
              <a:buNone/>
              <a:defRPr b="1">
                <a:solidFill>
                  <a:schemeClr val="accent6"/>
                </a:solidFill>
              </a:defRPr>
            </a:lvl7pPr>
            <a:lvl8pPr lvl="7" rtl="0">
              <a:spcBef>
                <a:spcPts val="0"/>
              </a:spcBef>
              <a:spcAft>
                <a:spcPts val="0"/>
              </a:spcAft>
              <a:buClr>
                <a:schemeClr val="accent6"/>
              </a:buClr>
              <a:buSzPts val="1800"/>
              <a:buNone/>
              <a:defRPr b="1">
                <a:solidFill>
                  <a:schemeClr val="accent6"/>
                </a:solidFill>
              </a:defRPr>
            </a:lvl8pPr>
            <a:lvl9pPr lvl="8" rtl="0">
              <a:spcBef>
                <a:spcPts val="0"/>
              </a:spcBef>
              <a:spcAft>
                <a:spcPts val="0"/>
              </a:spcAft>
              <a:buClr>
                <a:schemeClr val="accent6"/>
              </a:buClr>
              <a:buSzPts val="1800"/>
              <a:buNone/>
              <a:defRPr b="1">
                <a:solidFill>
                  <a:schemeClr val="accent6"/>
                </a:solidFill>
              </a:defRPr>
            </a:lvl9pPr>
          </a:lstStyle>
          <a:p>
            <a:endParaRPr/>
          </a:p>
        </p:txBody>
      </p:sp>
      <p:sp>
        <p:nvSpPr>
          <p:cNvPr id="18" name="Google Shape;18;p3"/>
          <p:cNvSpPr/>
          <p:nvPr/>
        </p:nvSpPr>
        <p:spPr>
          <a:xfrm>
            <a:off x="0" y="5717999"/>
            <a:ext cx="4632400" cy="330000"/>
          </a:xfrm>
          <a:prstGeom prst="rect">
            <a:avLst/>
          </a:prstGeom>
          <a:solidFill>
            <a:schemeClr val="accent4"/>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9" name="Google Shape;19;p3"/>
          <p:cNvSpPr/>
          <p:nvPr/>
        </p:nvSpPr>
        <p:spPr>
          <a:xfrm>
            <a:off x="0" y="0"/>
            <a:ext cx="4632400" cy="707600"/>
          </a:xfrm>
          <a:prstGeom prst="rect">
            <a:avLst/>
          </a:prstGeom>
          <a:solidFill>
            <a:schemeClr val="accent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solidFill>
                <a:srgbClr val="114454"/>
              </a:solidFill>
            </a:endParaRPr>
          </a:p>
        </p:txBody>
      </p:sp>
      <p:sp>
        <p:nvSpPr>
          <p:cNvPr id="20" name="Google Shape;20;p3"/>
          <p:cNvSpPr/>
          <p:nvPr/>
        </p:nvSpPr>
        <p:spPr>
          <a:xfrm>
            <a:off x="0" y="667501"/>
            <a:ext cx="4632400" cy="5098800"/>
          </a:xfrm>
          <a:prstGeom prst="rect">
            <a:avLst/>
          </a:prstGeom>
          <a:solidFill>
            <a:schemeClr val="accent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1" name="Google Shape;21;p3"/>
          <p:cNvSpPr/>
          <p:nvPr/>
        </p:nvSpPr>
        <p:spPr>
          <a:xfrm>
            <a:off x="0" y="5991472"/>
            <a:ext cx="4632400" cy="157600"/>
          </a:xfrm>
          <a:prstGeom prst="rect">
            <a:avLst/>
          </a:prstGeom>
          <a:solidFill>
            <a:schemeClr val="accent5"/>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2" name="Google Shape;22;p3"/>
          <p:cNvSpPr/>
          <p:nvPr/>
        </p:nvSpPr>
        <p:spPr>
          <a:xfrm>
            <a:off x="0" y="6112100"/>
            <a:ext cx="4632400" cy="746000"/>
          </a:xfrm>
          <a:prstGeom prst="rect">
            <a:avLst/>
          </a:prstGeom>
          <a:solidFill>
            <a:schemeClr val="accent6"/>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sldNum" idx="12"/>
          </p:nvPr>
        </p:nvSpPr>
        <p:spPr>
          <a:xfrm>
            <a:off x="-68067" y="6425867"/>
            <a:ext cx="465600" cy="432000"/>
          </a:xfrm>
          <a:prstGeom prst="rect">
            <a:avLst/>
          </a:prstGeom>
        </p:spPr>
        <p:txBody>
          <a:bodyPr spcFirstLastPara="1" wrap="square" lIns="121897" tIns="121897" rIns="121897" bIns="121897" anchor="t" anchorCtr="0">
            <a:noAutofit/>
          </a:bodyPr>
          <a:lstStyle>
            <a:lvl1pPr lvl="0" algn="ctr" rtl="0">
              <a:buNone/>
              <a:defRPr sz="1100">
                <a:solidFill>
                  <a:srgbClr val="FFFFFF"/>
                </a:solidFill>
                <a:latin typeface="Roboto Slab"/>
                <a:ea typeface="Roboto Slab"/>
                <a:cs typeface="Roboto Slab"/>
                <a:sym typeface="Roboto Slab"/>
              </a:defRPr>
            </a:lvl1pPr>
            <a:lvl2pPr lvl="1" algn="ctr" rtl="0">
              <a:buNone/>
              <a:defRPr sz="1100">
                <a:solidFill>
                  <a:srgbClr val="FFFFFF"/>
                </a:solidFill>
                <a:latin typeface="Roboto Slab"/>
                <a:ea typeface="Roboto Slab"/>
                <a:cs typeface="Roboto Slab"/>
                <a:sym typeface="Roboto Slab"/>
              </a:defRPr>
            </a:lvl2pPr>
            <a:lvl3pPr lvl="2" algn="ctr" rtl="0">
              <a:buNone/>
              <a:defRPr sz="1100">
                <a:solidFill>
                  <a:srgbClr val="FFFFFF"/>
                </a:solidFill>
                <a:latin typeface="Roboto Slab"/>
                <a:ea typeface="Roboto Slab"/>
                <a:cs typeface="Roboto Slab"/>
                <a:sym typeface="Roboto Slab"/>
              </a:defRPr>
            </a:lvl3pPr>
            <a:lvl4pPr lvl="3" algn="ctr" rtl="0">
              <a:buNone/>
              <a:defRPr sz="1100">
                <a:solidFill>
                  <a:srgbClr val="FFFFFF"/>
                </a:solidFill>
                <a:latin typeface="Roboto Slab"/>
                <a:ea typeface="Roboto Slab"/>
                <a:cs typeface="Roboto Slab"/>
                <a:sym typeface="Roboto Slab"/>
              </a:defRPr>
            </a:lvl4pPr>
            <a:lvl5pPr lvl="4" algn="ctr" rtl="0">
              <a:buNone/>
              <a:defRPr sz="1100">
                <a:solidFill>
                  <a:srgbClr val="FFFFFF"/>
                </a:solidFill>
                <a:latin typeface="Roboto Slab"/>
                <a:ea typeface="Roboto Slab"/>
                <a:cs typeface="Roboto Slab"/>
                <a:sym typeface="Roboto Slab"/>
              </a:defRPr>
            </a:lvl5pPr>
            <a:lvl6pPr lvl="5" algn="ctr" rtl="0">
              <a:buNone/>
              <a:defRPr sz="1100">
                <a:solidFill>
                  <a:srgbClr val="FFFFFF"/>
                </a:solidFill>
                <a:latin typeface="Roboto Slab"/>
                <a:ea typeface="Roboto Slab"/>
                <a:cs typeface="Roboto Slab"/>
                <a:sym typeface="Roboto Slab"/>
              </a:defRPr>
            </a:lvl6pPr>
            <a:lvl7pPr lvl="6" algn="ctr" rtl="0">
              <a:buNone/>
              <a:defRPr sz="1100">
                <a:solidFill>
                  <a:srgbClr val="FFFFFF"/>
                </a:solidFill>
                <a:latin typeface="Roboto Slab"/>
                <a:ea typeface="Roboto Slab"/>
                <a:cs typeface="Roboto Slab"/>
                <a:sym typeface="Roboto Slab"/>
              </a:defRPr>
            </a:lvl7pPr>
            <a:lvl8pPr lvl="7" algn="ctr" rtl="0">
              <a:buNone/>
              <a:defRPr sz="1100">
                <a:solidFill>
                  <a:srgbClr val="FFFFFF"/>
                </a:solidFill>
                <a:latin typeface="Roboto Slab"/>
                <a:ea typeface="Roboto Slab"/>
                <a:cs typeface="Roboto Slab"/>
                <a:sym typeface="Roboto Slab"/>
              </a:defRPr>
            </a:lvl8pPr>
            <a:lvl9pPr lvl="8" algn="ctr" rtl="0">
              <a:buNone/>
              <a:defRPr sz="1100">
                <a:solidFill>
                  <a:srgbClr val="FFFFFF"/>
                </a:solidFill>
                <a:latin typeface="Roboto Slab"/>
                <a:ea typeface="Roboto Slab"/>
                <a:cs typeface="Roboto Slab"/>
                <a:sym typeface="Roboto Slab"/>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98407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4"/>
        </a:solidFill>
        <a:effectLst/>
      </p:bgPr>
    </p:bg>
    <p:spTree>
      <p:nvGrpSpPr>
        <p:cNvPr id="1" name="Shape 24"/>
        <p:cNvGrpSpPr/>
        <p:nvPr/>
      </p:nvGrpSpPr>
      <p:grpSpPr>
        <a:xfrm>
          <a:off x="0" y="0"/>
          <a:ext cx="0" cy="0"/>
          <a:chOff x="0" y="0"/>
          <a:chExt cx="0" cy="0"/>
        </a:xfrm>
      </p:grpSpPr>
      <p:sp>
        <p:nvSpPr>
          <p:cNvPr id="25" name="Google Shape;25;p4"/>
          <p:cNvSpPr/>
          <p:nvPr/>
        </p:nvSpPr>
        <p:spPr>
          <a:xfrm>
            <a:off x="4531385" y="2132718"/>
            <a:ext cx="3129233" cy="2592567"/>
          </a:xfrm>
          <a:prstGeom prst="rect">
            <a:avLst/>
          </a:prstGeom>
        </p:spPr>
        <p:txBody>
          <a:bodyPr lIns="121917" tIns="60958" rIns="121917" bIns="60958">
            <a:prstTxWarp prst="textPlain">
              <a:avLst/>
            </a:prstTxWarp>
          </a:bodyPr>
          <a:lstStyle/>
          <a:p>
            <a:pPr lvl="0" algn="ctr"/>
            <a:r>
              <a:rPr b="0" i="0">
                <a:ln>
                  <a:noFill/>
                </a:ln>
                <a:solidFill>
                  <a:srgbClr val="0E3142">
                    <a:alpha val="26820"/>
                  </a:srgbClr>
                </a:solidFill>
                <a:latin typeface="Impact"/>
              </a:rPr>
              <a:t>“</a:t>
            </a:r>
          </a:p>
        </p:txBody>
      </p:sp>
      <p:sp>
        <p:nvSpPr>
          <p:cNvPr id="26" name="Google Shape;26;p4"/>
          <p:cNvSpPr/>
          <p:nvPr/>
        </p:nvSpPr>
        <p:spPr>
          <a:xfrm>
            <a:off x="0" y="0"/>
            <a:ext cx="12192000" cy="707600"/>
          </a:xfrm>
          <a:prstGeom prst="rect">
            <a:avLst/>
          </a:prstGeom>
          <a:solidFill>
            <a:schemeClr val="accent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solidFill>
                <a:srgbClr val="114454"/>
              </a:solidFill>
            </a:endParaRPr>
          </a:p>
        </p:txBody>
      </p:sp>
      <p:sp>
        <p:nvSpPr>
          <p:cNvPr id="27" name="Google Shape;27;p4"/>
          <p:cNvSpPr/>
          <p:nvPr/>
        </p:nvSpPr>
        <p:spPr>
          <a:xfrm>
            <a:off x="0" y="667500"/>
            <a:ext cx="12192000" cy="976000"/>
          </a:xfrm>
          <a:prstGeom prst="rect">
            <a:avLst/>
          </a:prstGeom>
          <a:solidFill>
            <a:schemeClr val="accent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8" name="Google Shape;28;p4"/>
          <p:cNvSpPr/>
          <p:nvPr/>
        </p:nvSpPr>
        <p:spPr>
          <a:xfrm>
            <a:off x="0" y="5283733"/>
            <a:ext cx="12192000" cy="493600"/>
          </a:xfrm>
          <a:prstGeom prst="rect">
            <a:avLst/>
          </a:prstGeom>
          <a:solidFill>
            <a:schemeClr val="accent5"/>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9" name="Google Shape;29;p4"/>
          <p:cNvSpPr/>
          <p:nvPr/>
        </p:nvSpPr>
        <p:spPr>
          <a:xfrm>
            <a:off x="0" y="5777500"/>
            <a:ext cx="12192000" cy="1080400"/>
          </a:xfrm>
          <a:prstGeom prst="rect">
            <a:avLst/>
          </a:prstGeom>
          <a:solidFill>
            <a:schemeClr val="accent6"/>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body" idx="1"/>
          </p:nvPr>
        </p:nvSpPr>
        <p:spPr>
          <a:xfrm>
            <a:off x="2074900" y="3067033"/>
            <a:ext cx="8042400" cy="806800"/>
          </a:xfrm>
          <a:prstGeom prst="rect">
            <a:avLst/>
          </a:prstGeom>
        </p:spPr>
        <p:txBody>
          <a:bodyPr spcFirstLastPara="1" wrap="square" lIns="121897" tIns="121897" rIns="121897" bIns="121897" anchor="ctr" anchorCtr="0">
            <a:noAutofit/>
          </a:bodyPr>
          <a:lstStyle>
            <a:lvl1pPr marL="609585" lvl="0" indent="-474121" algn="ctr" rtl="0">
              <a:spcBef>
                <a:spcPts val="800"/>
              </a:spcBef>
              <a:spcAft>
                <a:spcPts val="0"/>
              </a:spcAft>
              <a:buClr>
                <a:schemeClr val="lt1"/>
              </a:buClr>
              <a:buSzPts val="2000"/>
              <a:buChar char="▪"/>
              <a:defRPr sz="2700">
                <a:solidFill>
                  <a:schemeClr val="lt1"/>
                </a:solidFill>
              </a:defRPr>
            </a:lvl1pPr>
            <a:lvl2pPr marL="1219170" lvl="1" indent="-474121" algn="ctr" rtl="0">
              <a:spcBef>
                <a:spcPts val="0"/>
              </a:spcBef>
              <a:spcAft>
                <a:spcPts val="0"/>
              </a:spcAft>
              <a:buClr>
                <a:schemeClr val="lt1"/>
              </a:buClr>
              <a:buSzPts val="2000"/>
              <a:buChar char="▫"/>
              <a:defRPr sz="2700">
                <a:solidFill>
                  <a:schemeClr val="lt1"/>
                </a:solidFill>
              </a:defRPr>
            </a:lvl2pPr>
            <a:lvl3pPr marL="1828754" lvl="2" indent="-474121" algn="ctr" rtl="0">
              <a:spcBef>
                <a:spcPts val="0"/>
              </a:spcBef>
              <a:spcAft>
                <a:spcPts val="0"/>
              </a:spcAft>
              <a:buClr>
                <a:schemeClr val="lt1"/>
              </a:buClr>
              <a:buSzPts val="2000"/>
              <a:buChar char="■"/>
              <a:defRPr sz="2700">
                <a:solidFill>
                  <a:schemeClr val="lt1"/>
                </a:solidFill>
              </a:defRPr>
            </a:lvl3pPr>
            <a:lvl4pPr marL="2438339" lvl="3" indent="-474121" algn="ctr" rtl="0">
              <a:spcBef>
                <a:spcPts val="0"/>
              </a:spcBef>
              <a:spcAft>
                <a:spcPts val="0"/>
              </a:spcAft>
              <a:buClr>
                <a:schemeClr val="lt1"/>
              </a:buClr>
              <a:buSzPts val="2000"/>
              <a:buChar char="●"/>
              <a:defRPr sz="2700">
                <a:solidFill>
                  <a:schemeClr val="lt1"/>
                </a:solidFill>
              </a:defRPr>
            </a:lvl4pPr>
            <a:lvl5pPr marL="3047924" lvl="4" indent="-474121" algn="ctr" rtl="0">
              <a:spcBef>
                <a:spcPts val="0"/>
              </a:spcBef>
              <a:spcAft>
                <a:spcPts val="0"/>
              </a:spcAft>
              <a:buClr>
                <a:schemeClr val="lt1"/>
              </a:buClr>
              <a:buSzPts val="2000"/>
              <a:buChar char="○"/>
              <a:defRPr sz="2700">
                <a:solidFill>
                  <a:schemeClr val="lt1"/>
                </a:solidFill>
              </a:defRPr>
            </a:lvl5pPr>
            <a:lvl6pPr marL="3657509" lvl="5" indent="-474121" algn="ctr" rtl="0">
              <a:spcBef>
                <a:spcPts val="0"/>
              </a:spcBef>
              <a:spcAft>
                <a:spcPts val="0"/>
              </a:spcAft>
              <a:buClr>
                <a:schemeClr val="lt1"/>
              </a:buClr>
              <a:buSzPts val="2000"/>
              <a:buChar char="■"/>
              <a:defRPr sz="2700">
                <a:solidFill>
                  <a:schemeClr val="lt1"/>
                </a:solidFill>
              </a:defRPr>
            </a:lvl6pPr>
            <a:lvl7pPr marL="4267093" lvl="6" indent="-474121" algn="ctr" rtl="0">
              <a:spcBef>
                <a:spcPts val="0"/>
              </a:spcBef>
              <a:spcAft>
                <a:spcPts val="0"/>
              </a:spcAft>
              <a:buClr>
                <a:schemeClr val="lt1"/>
              </a:buClr>
              <a:buSzPts val="2000"/>
              <a:buChar char="●"/>
              <a:defRPr sz="2700">
                <a:solidFill>
                  <a:schemeClr val="lt1"/>
                </a:solidFill>
              </a:defRPr>
            </a:lvl7pPr>
            <a:lvl8pPr marL="4876678" lvl="7" indent="-474121" algn="ctr" rtl="0">
              <a:spcBef>
                <a:spcPts val="0"/>
              </a:spcBef>
              <a:spcAft>
                <a:spcPts val="0"/>
              </a:spcAft>
              <a:buClr>
                <a:schemeClr val="lt1"/>
              </a:buClr>
              <a:buSzPts val="2000"/>
              <a:buChar char="○"/>
              <a:defRPr sz="2700">
                <a:solidFill>
                  <a:schemeClr val="lt1"/>
                </a:solidFill>
              </a:defRPr>
            </a:lvl8pPr>
            <a:lvl9pPr marL="5486263" lvl="8" indent="-474121" algn="ctr">
              <a:spcBef>
                <a:spcPts val="0"/>
              </a:spcBef>
              <a:spcAft>
                <a:spcPts val="0"/>
              </a:spcAft>
              <a:buClr>
                <a:schemeClr val="lt1"/>
              </a:buClr>
              <a:buSzPts val="2000"/>
              <a:buChar char="■"/>
              <a:defRPr sz="2700">
                <a:solidFill>
                  <a:schemeClr val="lt1"/>
                </a:solidFill>
              </a:defRPr>
            </a:lvl9pPr>
          </a:lstStyle>
          <a:p>
            <a:endParaRPr/>
          </a:p>
        </p:txBody>
      </p:sp>
      <p:sp>
        <p:nvSpPr>
          <p:cNvPr id="31" name="Google Shape;31;p4"/>
          <p:cNvSpPr txBox="1">
            <a:spLocks noGrp="1"/>
          </p:cNvSpPr>
          <p:nvPr>
            <p:ph type="sldNum" idx="12"/>
          </p:nvPr>
        </p:nvSpPr>
        <p:spPr>
          <a:xfrm>
            <a:off x="-68067" y="6425867"/>
            <a:ext cx="465600" cy="432000"/>
          </a:xfrm>
          <a:prstGeom prst="rect">
            <a:avLst/>
          </a:prstGeom>
        </p:spPr>
        <p:txBody>
          <a:bodyPr spcFirstLastPara="1" wrap="square" lIns="121897" tIns="121897" rIns="121897" bIns="121897" anchor="t" anchorCtr="0">
            <a:noAutofit/>
          </a:bodyPr>
          <a:lstStyle>
            <a:lvl1pPr lvl="0" algn="ctr" rtl="0">
              <a:buNone/>
              <a:defRPr sz="1100">
                <a:solidFill>
                  <a:srgbClr val="FFFFFF"/>
                </a:solidFill>
                <a:latin typeface="Roboto Slab"/>
                <a:ea typeface="Roboto Slab"/>
                <a:cs typeface="Roboto Slab"/>
                <a:sym typeface="Roboto Slab"/>
              </a:defRPr>
            </a:lvl1pPr>
            <a:lvl2pPr lvl="1" algn="ctr" rtl="0">
              <a:buNone/>
              <a:defRPr sz="1100">
                <a:solidFill>
                  <a:srgbClr val="FFFFFF"/>
                </a:solidFill>
                <a:latin typeface="Roboto Slab"/>
                <a:ea typeface="Roboto Slab"/>
                <a:cs typeface="Roboto Slab"/>
                <a:sym typeface="Roboto Slab"/>
              </a:defRPr>
            </a:lvl2pPr>
            <a:lvl3pPr lvl="2" algn="ctr" rtl="0">
              <a:buNone/>
              <a:defRPr sz="1100">
                <a:solidFill>
                  <a:srgbClr val="FFFFFF"/>
                </a:solidFill>
                <a:latin typeface="Roboto Slab"/>
                <a:ea typeface="Roboto Slab"/>
                <a:cs typeface="Roboto Slab"/>
                <a:sym typeface="Roboto Slab"/>
              </a:defRPr>
            </a:lvl3pPr>
            <a:lvl4pPr lvl="3" algn="ctr" rtl="0">
              <a:buNone/>
              <a:defRPr sz="1100">
                <a:solidFill>
                  <a:srgbClr val="FFFFFF"/>
                </a:solidFill>
                <a:latin typeface="Roboto Slab"/>
                <a:ea typeface="Roboto Slab"/>
                <a:cs typeface="Roboto Slab"/>
                <a:sym typeface="Roboto Slab"/>
              </a:defRPr>
            </a:lvl4pPr>
            <a:lvl5pPr lvl="4" algn="ctr" rtl="0">
              <a:buNone/>
              <a:defRPr sz="1100">
                <a:solidFill>
                  <a:srgbClr val="FFFFFF"/>
                </a:solidFill>
                <a:latin typeface="Roboto Slab"/>
                <a:ea typeface="Roboto Slab"/>
                <a:cs typeface="Roboto Slab"/>
                <a:sym typeface="Roboto Slab"/>
              </a:defRPr>
            </a:lvl5pPr>
            <a:lvl6pPr lvl="5" algn="ctr" rtl="0">
              <a:buNone/>
              <a:defRPr sz="1100">
                <a:solidFill>
                  <a:srgbClr val="FFFFFF"/>
                </a:solidFill>
                <a:latin typeface="Roboto Slab"/>
                <a:ea typeface="Roboto Slab"/>
                <a:cs typeface="Roboto Slab"/>
                <a:sym typeface="Roboto Slab"/>
              </a:defRPr>
            </a:lvl6pPr>
            <a:lvl7pPr lvl="6" algn="ctr" rtl="0">
              <a:buNone/>
              <a:defRPr sz="1100">
                <a:solidFill>
                  <a:srgbClr val="FFFFFF"/>
                </a:solidFill>
                <a:latin typeface="Roboto Slab"/>
                <a:ea typeface="Roboto Slab"/>
                <a:cs typeface="Roboto Slab"/>
                <a:sym typeface="Roboto Slab"/>
              </a:defRPr>
            </a:lvl7pPr>
            <a:lvl8pPr lvl="7" algn="ctr" rtl="0">
              <a:buNone/>
              <a:defRPr sz="1100">
                <a:solidFill>
                  <a:srgbClr val="FFFFFF"/>
                </a:solidFill>
                <a:latin typeface="Roboto Slab"/>
                <a:ea typeface="Roboto Slab"/>
                <a:cs typeface="Roboto Slab"/>
                <a:sym typeface="Roboto Slab"/>
              </a:defRPr>
            </a:lvl8pPr>
            <a:lvl9pPr lvl="8" algn="ctr" rtl="0">
              <a:buNone/>
              <a:defRPr sz="1100">
                <a:solidFill>
                  <a:srgbClr val="FFFFFF"/>
                </a:solidFill>
                <a:latin typeface="Roboto Slab"/>
                <a:ea typeface="Roboto Slab"/>
                <a:cs typeface="Roboto Slab"/>
                <a:sym typeface="Roboto Slab"/>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32360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2"/>
        <p:cNvGrpSpPr/>
        <p:nvPr/>
      </p:nvGrpSpPr>
      <p:grpSpPr>
        <a:xfrm>
          <a:off x="0" y="0"/>
          <a:ext cx="0" cy="0"/>
          <a:chOff x="0" y="0"/>
          <a:chExt cx="0" cy="0"/>
        </a:xfrm>
      </p:grpSpPr>
      <p:sp>
        <p:nvSpPr>
          <p:cNvPr id="33" name="Google Shape;33;p5"/>
          <p:cNvSpPr/>
          <p:nvPr/>
        </p:nvSpPr>
        <p:spPr>
          <a:xfrm>
            <a:off x="0" y="0"/>
            <a:ext cx="329600" cy="707600"/>
          </a:xfrm>
          <a:prstGeom prst="rect">
            <a:avLst/>
          </a:prstGeom>
          <a:solidFill>
            <a:schemeClr val="accent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solidFill>
                <a:srgbClr val="114454"/>
              </a:solidFill>
            </a:endParaRPr>
          </a:p>
        </p:txBody>
      </p:sp>
      <p:sp>
        <p:nvSpPr>
          <p:cNvPr id="34" name="Google Shape;34;p5"/>
          <p:cNvSpPr/>
          <p:nvPr/>
        </p:nvSpPr>
        <p:spPr>
          <a:xfrm>
            <a:off x="0" y="667500"/>
            <a:ext cx="6096000" cy="1411600"/>
          </a:xfrm>
          <a:prstGeom prst="rect">
            <a:avLst/>
          </a:prstGeom>
          <a:solidFill>
            <a:schemeClr val="accent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5" name="Google Shape;35;p5"/>
          <p:cNvSpPr/>
          <p:nvPr/>
        </p:nvSpPr>
        <p:spPr>
          <a:xfrm>
            <a:off x="0" y="2071208"/>
            <a:ext cx="329600" cy="2043600"/>
          </a:xfrm>
          <a:prstGeom prst="rect">
            <a:avLst/>
          </a:prstGeom>
          <a:solidFill>
            <a:schemeClr val="accent4"/>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6" name="Google Shape;36;p5"/>
          <p:cNvSpPr/>
          <p:nvPr/>
        </p:nvSpPr>
        <p:spPr>
          <a:xfrm>
            <a:off x="0" y="4114800"/>
            <a:ext cx="329600" cy="807200"/>
          </a:xfrm>
          <a:prstGeom prst="rect">
            <a:avLst/>
          </a:prstGeom>
          <a:solidFill>
            <a:schemeClr val="accent5"/>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7" name="Google Shape;37;p5"/>
          <p:cNvSpPr/>
          <p:nvPr/>
        </p:nvSpPr>
        <p:spPr>
          <a:xfrm>
            <a:off x="0" y="4922000"/>
            <a:ext cx="329600" cy="1936000"/>
          </a:xfrm>
          <a:prstGeom prst="rect">
            <a:avLst/>
          </a:prstGeom>
          <a:solidFill>
            <a:schemeClr val="accent6"/>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cxnSp>
        <p:nvCxnSpPr>
          <p:cNvPr id="38" name="Google Shape;38;p5"/>
          <p:cNvCxnSpPr/>
          <p:nvPr/>
        </p:nvCxnSpPr>
        <p:spPr>
          <a:xfrm>
            <a:off x="1383267" y="1079633"/>
            <a:ext cx="0" cy="627600"/>
          </a:xfrm>
          <a:prstGeom prst="straightConnector1">
            <a:avLst/>
          </a:prstGeom>
          <a:noFill/>
          <a:ln w="9525" cap="flat" cmpd="sng">
            <a:solidFill>
              <a:schemeClr val="accent2"/>
            </a:solidFill>
            <a:prstDash val="solid"/>
            <a:round/>
            <a:headEnd type="none" w="med" len="med"/>
            <a:tailEnd type="none" w="med" len="med"/>
          </a:ln>
        </p:spPr>
      </p:cxnSp>
      <p:sp>
        <p:nvSpPr>
          <p:cNvPr id="39" name="Google Shape;39;p5"/>
          <p:cNvSpPr txBox="1">
            <a:spLocks noGrp="1"/>
          </p:cNvSpPr>
          <p:nvPr>
            <p:ph type="title"/>
          </p:nvPr>
        </p:nvSpPr>
        <p:spPr>
          <a:xfrm>
            <a:off x="1528033" y="707633"/>
            <a:ext cx="4278400" cy="1371600"/>
          </a:xfrm>
          <a:prstGeom prst="rect">
            <a:avLst/>
          </a:prstGeom>
        </p:spPr>
        <p:txBody>
          <a:bodyPr spcFirstLastPara="1" wrap="square" lIns="121897" tIns="121897" rIns="121897" bIns="121897" anchor="ctr"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40" name="Google Shape;40;p5"/>
          <p:cNvSpPr txBox="1">
            <a:spLocks noGrp="1"/>
          </p:cNvSpPr>
          <p:nvPr>
            <p:ph type="body" idx="1"/>
          </p:nvPr>
        </p:nvSpPr>
        <p:spPr>
          <a:xfrm>
            <a:off x="1528033" y="2356367"/>
            <a:ext cx="10054400" cy="4211600"/>
          </a:xfrm>
          <a:prstGeom prst="rect">
            <a:avLst/>
          </a:prstGeom>
        </p:spPr>
        <p:txBody>
          <a:bodyPr spcFirstLastPara="1" wrap="square" lIns="121897" tIns="121897" rIns="121897" bIns="121897" anchor="t" anchorCtr="0">
            <a:noAutofit/>
          </a:bodyPr>
          <a:lstStyle>
            <a:lvl1pPr marL="609585" lvl="0" indent="-541853">
              <a:spcBef>
                <a:spcPts val="800"/>
              </a:spcBef>
              <a:spcAft>
                <a:spcPts val="0"/>
              </a:spcAft>
              <a:buSzPts val="2800"/>
              <a:buChar char="▪"/>
              <a:defRPr sz="3700"/>
            </a:lvl1pPr>
            <a:lvl2pPr marL="1219170" lvl="1" indent="-541853">
              <a:spcBef>
                <a:spcPts val="0"/>
              </a:spcBef>
              <a:spcAft>
                <a:spcPts val="0"/>
              </a:spcAft>
              <a:buSzPts val="2800"/>
              <a:buChar char="▫"/>
              <a:defRPr sz="3700"/>
            </a:lvl2pPr>
            <a:lvl3pPr marL="1828754" lvl="2" indent="-541853">
              <a:spcBef>
                <a:spcPts val="0"/>
              </a:spcBef>
              <a:spcAft>
                <a:spcPts val="0"/>
              </a:spcAft>
              <a:buSzPts val="2800"/>
              <a:buChar char="■"/>
              <a:defRPr sz="3700"/>
            </a:lvl3pPr>
            <a:lvl4pPr marL="2438339" lvl="3" indent="-541853">
              <a:spcBef>
                <a:spcPts val="0"/>
              </a:spcBef>
              <a:spcAft>
                <a:spcPts val="0"/>
              </a:spcAft>
              <a:buSzPts val="2800"/>
              <a:buChar char="●"/>
              <a:defRPr sz="3700"/>
            </a:lvl4pPr>
            <a:lvl5pPr marL="3047924" lvl="4" indent="-541853">
              <a:spcBef>
                <a:spcPts val="0"/>
              </a:spcBef>
              <a:spcAft>
                <a:spcPts val="0"/>
              </a:spcAft>
              <a:buSzPts val="2800"/>
              <a:buChar char="○"/>
              <a:defRPr sz="3700"/>
            </a:lvl5pPr>
            <a:lvl6pPr marL="3657509" lvl="5" indent="-541853">
              <a:spcBef>
                <a:spcPts val="0"/>
              </a:spcBef>
              <a:spcAft>
                <a:spcPts val="0"/>
              </a:spcAft>
              <a:buSzPts val="2800"/>
              <a:buChar char="■"/>
              <a:defRPr sz="3700"/>
            </a:lvl6pPr>
            <a:lvl7pPr marL="4267093" lvl="6" indent="-541853">
              <a:spcBef>
                <a:spcPts val="0"/>
              </a:spcBef>
              <a:spcAft>
                <a:spcPts val="0"/>
              </a:spcAft>
              <a:buSzPts val="2800"/>
              <a:buChar char="●"/>
              <a:defRPr sz="3700"/>
            </a:lvl7pPr>
            <a:lvl8pPr marL="4876678" lvl="7" indent="-541853">
              <a:spcBef>
                <a:spcPts val="0"/>
              </a:spcBef>
              <a:spcAft>
                <a:spcPts val="0"/>
              </a:spcAft>
              <a:buSzPts val="2800"/>
              <a:buChar char="○"/>
              <a:defRPr sz="3700"/>
            </a:lvl8pPr>
            <a:lvl9pPr marL="5486263" lvl="8" indent="-541853">
              <a:spcBef>
                <a:spcPts val="0"/>
              </a:spcBef>
              <a:spcAft>
                <a:spcPts val="0"/>
              </a:spcAft>
              <a:buSzPts val="2800"/>
              <a:buChar char="■"/>
              <a:defRPr sz="3700"/>
            </a:lvl9pPr>
          </a:lstStyle>
          <a:p>
            <a:endParaRPr/>
          </a:p>
        </p:txBody>
      </p:sp>
      <p:sp>
        <p:nvSpPr>
          <p:cNvPr id="41" name="Google Shape;41;p5"/>
          <p:cNvSpPr txBox="1">
            <a:spLocks noGrp="1"/>
          </p:cNvSpPr>
          <p:nvPr>
            <p:ph type="sldNum" idx="12"/>
          </p:nvPr>
        </p:nvSpPr>
        <p:spPr>
          <a:xfrm>
            <a:off x="-68067" y="6425867"/>
            <a:ext cx="465600" cy="432000"/>
          </a:xfrm>
          <a:prstGeom prst="rect">
            <a:avLst/>
          </a:prstGeom>
        </p:spPr>
        <p:txBody>
          <a:bodyPr spcFirstLastPara="1" wrap="square" lIns="121897" tIns="121897" rIns="121897" bIns="121897" anchor="t" anchorCtr="0">
            <a:noAutofit/>
          </a:bodyPr>
          <a:lstStyle>
            <a:lvl1pPr lvl="0" algn="ctr" rtl="0">
              <a:buNone/>
              <a:defRPr sz="1100">
                <a:solidFill>
                  <a:srgbClr val="FFFFFF"/>
                </a:solidFill>
                <a:latin typeface="Roboto Slab"/>
                <a:ea typeface="Roboto Slab"/>
                <a:cs typeface="Roboto Slab"/>
                <a:sym typeface="Roboto Slab"/>
              </a:defRPr>
            </a:lvl1pPr>
            <a:lvl2pPr lvl="1" algn="ctr" rtl="0">
              <a:buNone/>
              <a:defRPr sz="1100">
                <a:solidFill>
                  <a:srgbClr val="FFFFFF"/>
                </a:solidFill>
                <a:latin typeface="Roboto Slab"/>
                <a:ea typeface="Roboto Slab"/>
                <a:cs typeface="Roboto Slab"/>
                <a:sym typeface="Roboto Slab"/>
              </a:defRPr>
            </a:lvl2pPr>
            <a:lvl3pPr lvl="2" algn="ctr" rtl="0">
              <a:buNone/>
              <a:defRPr sz="1100">
                <a:solidFill>
                  <a:srgbClr val="FFFFFF"/>
                </a:solidFill>
                <a:latin typeface="Roboto Slab"/>
                <a:ea typeface="Roboto Slab"/>
                <a:cs typeface="Roboto Slab"/>
                <a:sym typeface="Roboto Slab"/>
              </a:defRPr>
            </a:lvl3pPr>
            <a:lvl4pPr lvl="3" algn="ctr" rtl="0">
              <a:buNone/>
              <a:defRPr sz="1100">
                <a:solidFill>
                  <a:srgbClr val="FFFFFF"/>
                </a:solidFill>
                <a:latin typeface="Roboto Slab"/>
                <a:ea typeface="Roboto Slab"/>
                <a:cs typeface="Roboto Slab"/>
                <a:sym typeface="Roboto Slab"/>
              </a:defRPr>
            </a:lvl4pPr>
            <a:lvl5pPr lvl="4" algn="ctr" rtl="0">
              <a:buNone/>
              <a:defRPr sz="1100">
                <a:solidFill>
                  <a:srgbClr val="FFFFFF"/>
                </a:solidFill>
                <a:latin typeface="Roboto Slab"/>
                <a:ea typeface="Roboto Slab"/>
                <a:cs typeface="Roboto Slab"/>
                <a:sym typeface="Roboto Slab"/>
              </a:defRPr>
            </a:lvl5pPr>
            <a:lvl6pPr lvl="5" algn="ctr" rtl="0">
              <a:buNone/>
              <a:defRPr sz="1100">
                <a:solidFill>
                  <a:srgbClr val="FFFFFF"/>
                </a:solidFill>
                <a:latin typeface="Roboto Slab"/>
                <a:ea typeface="Roboto Slab"/>
                <a:cs typeface="Roboto Slab"/>
                <a:sym typeface="Roboto Slab"/>
              </a:defRPr>
            </a:lvl6pPr>
            <a:lvl7pPr lvl="6" algn="ctr" rtl="0">
              <a:buNone/>
              <a:defRPr sz="1100">
                <a:solidFill>
                  <a:srgbClr val="FFFFFF"/>
                </a:solidFill>
                <a:latin typeface="Roboto Slab"/>
                <a:ea typeface="Roboto Slab"/>
                <a:cs typeface="Roboto Slab"/>
                <a:sym typeface="Roboto Slab"/>
              </a:defRPr>
            </a:lvl7pPr>
            <a:lvl8pPr lvl="7" algn="ctr" rtl="0">
              <a:buNone/>
              <a:defRPr sz="1100">
                <a:solidFill>
                  <a:srgbClr val="FFFFFF"/>
                </a:solidFill>
                <a:latin typeface="Roboto Slab"/>
                <a:ea typeface="Roboto Slab"/>
                <a:cs typeface="Roboto Slab"/>
                <a:sym typeface="Roboto Slab"/>
              </a:defRPr>
            </a:lvl8pPr>
            <a:lvl9pPr lvl="8" algn="ctr" rtl="0">
              <a:buNone/>
              <a:defRPr sz="1100">
                <a:solidFill>
                  <a:srgbClr val="FFFFFF"/>
                </a:solidFill>
                <a:latin typeface="Roboto Slab"/>
                <a:ea typeface="Roboto Slab"/>
                <a:cs typeface="Roboto Slab"/>
                <a:sym typeface="Roboto Slab"/>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79557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42"/>
        <p:cNvGrpSpPr/>
        <p:nvPr/>
      </p:nvGrpSpPr>
      <p:grpSpPr>
        <a:xfrm>
          <a:off x="0" y="0"/>
          <a:ext cx="0" cy="0"/>
          <a:chOff x="0" y="0"/>
          <a:chExt cx="0" cy="0"/>
        </a:xfrm>
      </p:grpSpPr>
      <p:sp>
        <p:nvSpPr>
          <p:cNvPr id="43" name="Google Shape;43;p6"/>
          <p:cNvSpPr/>
          <p:nvPr/>
        </p:nvSpPr>
        <p:spPr>
          <a:xfrm>
            <a:off x="0" y="0"/>
            <a:ext cx="329600" cy="707600"/>
          </a:xfrm>
          <a:prstGeom prst="rect">
            <a:avLst/>
          </a:prstGeom>
          <a:solidFill>
            <a:schemeClr val="accent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solidFill>
                <a:srgbClr val="114454"/>
              </a:solidFill>
            </a:endParaRPr>
          </a:p>
        </p:txBody>
      </p:sp>
      <p:sp>
        <p:nvSpPr>
          <p:cNvPr id="44" name="Google Shape;44;p6"/>
          <p:cNvSpPr/>
          <p:nvPr/>
        </p:nvSpPr>
        <p:spPr>
          <a:xfrm>
            <a:off x="0" y="667500"/>
            <a:ext cx="6096000" cy="1411600"/>
          </a:xfrm>
          <a:prstGeom prst="rect">
            <a:avLst/>
          </a:prstGeom>
          <a:solidFill>
            <a:schemeClr val="accent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45" name="Google Shape;45;p6"/>
          <p:cNvSpPr/>
          <p:nvPr/>
        </p:nvSpPr>
        <p:spPr>
          <a:xfrm>
            <a:off x="0" y="2071208"/>
            <a:ext cx="329600" cy="2043600"/>
          </a:xfrm>
          <a:prstGeom prst="rect">
            <a:avLst/>
          </a:prstGeom>
          <a:solidFill>
            <a:schemeClr val="accent4"/>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46" name="Google Shape;46;p6"/>
          <p:cNvSpPr/>
          <p:nvPr/>
        </p:nvSpPr>
        <p:spPr>
          <a:xfrm>
            <a:off x="0" y="4114800"/>
            <a:ext cx="329600" cy="807200"/>
          </a:xfrm>
          <a:prstGeom prst="rect">
            <a:avLst/>
          </a:prstGeom>
          <a:solidFill>
            <a:schemeClr val="accent5"/>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47" name="Google Shape;47;p6"/>
          <p:cNvSpPr/>
          <p:nvPr/>
        </p:nvSpPr>
        <p:spPr>
          <a:xfrm>
            <a:off x="0" y="4922000"/>
            <a:ext cx="329600" cy="1936000"/>
          </a:xfrm>
          <a:prstGeom prst="rect">
            <a:avLst/>
          </a:prstGeom>
          <a:solidFill>
            <a:schemeClr val="accent6"/>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cxnSp>
        <p:nvCxnSpPr>
          <p:cNvPr id="48" name="Google Shape;48;p6"/>
          <p:cNvCxnSpPr/>
          <p:nvPr/>
        </p:nvCxnSpPr>
        <p:spPr>
          <a:xfrm>
            <a:off x="1383267" y="1079633"/>
            <a:ext cx="0" cy="627600"/>
          </a:xfrm>
          <a:prstGeom prst="straightConnector1">
            <a:avLst/>
          </a:prstGeom>
          <a:noFill/>
          <a:ln w="9525" cap="flat" cmpd="sng">
            <a:solidFill>
              <a:schemeClr val="accent2"/>
            </a:solidFill>
            <a:prstDash val="solid"/>
            <a:round/>
            <a:headEnd type="none" w="med" len="med"/>
            <a:tailEnd type="none" w="med" len="med"/>
          </a:ln>
        </p:spPr>
      </p:cxnSp>
      <p:sp>
        <p:nvSpPr>
          <p:cNvPr id="49" name="Google Shape;49;p6"/>
          <p:cNvSpPr txBox="1">
            <a:spLocks noGrp="1"/>
          </p:cNvSpPr>
          <p:nvPr>
            <p:ph type="title"/>
          </p:nvPr>
        </p:nvSpPr>
        <p:spPr>
          <a:xfrm>
            <a:off x="1528033" y="707633"/>
            <a:ext cx="4278400" cy="1371600"/>
          </a:xfrm>
          <a:prstGeom prst="rect">
            <a:avLst/>
          </a:prstGeom>
        </p:spPr>
        <p:txBody>
          <a:bodyPr spcFirstLastPara="1" wrap="square" lIns="121897" tIns="121897" rIns="121897" bIns="121897" anchor="ctr"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50" name="Google Shape;50;p6"/>
          <p:cNvSpPr txBox="1">
            <a:spLocks noGrp="1"/>
          </p:cNvSpPr>
          <p:nvPr>
            <p:ph type="body" idx="1"/>
          </p:nvPr>
        </p:nvSpPr>
        <p:spPr>
          <a:xfrm>
            <a:off x="1528033" y="2356367"/>
            <a:ext cx="4880400" cy="4211600"/>
          </a:xfrm>
          <a:prstGeom prst="rect">
            <a:avLst/>
          </a:prstGeom>
        </p:spPr>
        <p:txBody>
          <a:bodyPr spcFirstLastPara="1" wrap="square" lIns="121897" tIns="121897" rIns="121897" bIns="121897" anchor="t" anchorCtr="0">
            <a:noAutofit/>
          </a:bodyPr>
          <a:lstStyle>
            <a:lvl1pPr marL="609585" lvl="0" indent="-474121">
              <a:spcBef>
                <a:spcPts val="800"/>
              </a:spcBef>
              <a:spcAft>
                <a:spcPts val="0"/>
              </a:spcAft>
              <a:buSzPts val="2000"/>
              <a:buChar char="▪"/>
              <a:defRPr sz="2700"/>
            </a:lvl1pPr>
            <a:lvl2pPr marL="1219170" lvl="1" indent="-474121">
              <a:spcBef>
                <a:spcPts val="0"/>
              </a:spcBef>
              <a:spcAft>
                <a:spcPts val="0"/>
              </a:spcAft>
              <a:buSzPts val="2000"/>
              <a:buChar char="▫"/>
              <a:defRPr sz="2700"/>
            </a:lvl2pPr>
            <a:lvl3pPr marL="1828754" lvl="2" indent="-474121">
              <a:spcBef>
                <a:spcPts val="0"/>
              </a:spcBef>
              <a:spcAft>
                <a:spcPts val="0"/>
              </a:spcAft>
              <a:buSzPts val="2000"/>
              <a:buChar char="■"/>
              <a:defRPr sz="2700"/>
            </a:lvl3pPr>
            <a:lvl4pPr marL="2438339" lvl="3" indent="-474121">
              <a:spcBef>
                <a:spcPts val="0"/>
              </a:spcBef>
              <a:spcAft>
                <a:spcPts val="0"/>
              </a:spcAft>
              <a:buSzPts val="2000"/>
              <a:buChar char="●"/>
              <a:defRPr sz="2700"/>
            </a:lvl4pPr>
            <a:lvl5pPr marL="3047924" lvl="4" indent="-474121">
              <a:spcBef>
                <a:spcPts val="0"/>
              </a:spcBef>
              <a:spcAft>
                <a:spcPts val="0"/>
              </a:spcAft>
              <a:buSzPts val="2000"/>
              <a:buChar char="○"/>
              <a:defRPr sz="2700"/>
            </a:lvl5pPr>
            <a:lvl6pPr marL="3657509" lvl="5" indent="-474121">
              <a:spcBef>
                <a:spcPts val="0"/>
              </a:spcBef>
              <a:spcAft>
                <a:spcPts val="0"/>
              </a:spcAft>
              <a:buSzPts val="2000"/>
              <a:buChar char="■"/>
              <a:defRPr sz="2700"/>
            </a:lvl6pPr>
            <a:lvl7pPr marL="4267093" lvl="6" indent="-474121">
              <a:spcBef>
                <a:spcPts val="0"/>
              </a:spcBef>
              <a:spcAft>
                <a:spcPts val="0"/>
              </a:spcAft>
              <a:buSzPts val="2000"/>
              <a:buChar char="●"/>
              <a:defRPr sz="2700"/>
            </a:lvl7pPr>
            <a:lvl8pPr marL="4876678" lvl="7" indent="-474121">
              <a:spcBef>
                <a:spcPts val="0"/>
              </a:spcBef>
              <a:spcAft>
                <a:spcPts val="0"/>
              </a:spcAft>
              <a:buSzPts val="2000"/>
              <a:buChar char="○"/>
              <a:defRPr sz="2700"/>
            </a:lvl8pPr>
            <a:lvl9pPr marL="5486263" lvl="8" indent="-474121">
              <a:spcBef>
                <a:spcPts val="0"/>
              </a:spcBef>
              <a:spcAft>
                <a:spcPts val="0"/>
              </a:spcAft>
              <a:buSzPts val="2000"/>
              <a:buChar char="■"/>
              <a:defRPr sz="2700"/>
            </a:lvl9pPr>
          </a:lstStyle>
          <a:p>
            <a:endParaRPr/>
          </a:p>
        </p:txBody>
      </p:sp>
      <p:sp>
        <p:nvSpPr>
          <p:cNvPr id="51" name="Google Shape;51;p6"/>
          <p:cNvSpPr txBox="1">
            <a:spLocks noGrp="1"/>
          </p:cNvSpPr>
          <p:nvPr>
            <p:ph type="body" idx="2"/>
          </p:nvPr>
        </p:nvSpPr>
        <p:spPr>
          <a:xfrm>
            <a:off x="6702164" y="2356367"/>
            <a:ext cx="4880400" cy="4211600"/>
          </a:xfrm>
          <a:prstGeom prst="rect">
            <a:avLst/>
          </a:prstGeom>
        </p:spPr>
        <p:txBody>
          <a:bodyPr spcFirstLastPara="1" wrap="square" lIns="121897" tIns="121897" rIns="121897" bIns="121897" anchor="t" anchorCtr="0">
            <a:noAutofit/>
          </a:bodyPr>
          <a:lstStyle>
            <a:lvl1pPr marL="609585" lvl="0" indent="-474121">
              <a:spcBef>
                <a:spcPts val="800"/>
              </a:spcBef>
              <a:spcAft>
                <a:spcPts val="0"/>
              </a:spcAft>
              <a:buSzPts val="2000"/>
              <a:buChar char="▪"/>
              <a:defRPr sz="2700"/>
            </a:lvl1pPr>
            <a:lvl2pPr marL="1219170" lvl="1" indent="-474121">
              <a:spcBef>
                <a:spcPts val="0"/>
              </a:spcBef>
              <a:spcAft>
                <a:spcPts val="0"/>
              </a:spcAft>
              <a:buSzPts val="2000"/>
              <a:buChar char="▫"/>
              <a:defRPr sz="2700"/>
            </a:lvl2pPr>
            <a:lvl3pPr marL="1828754" lvl="2" indent="-474121">
              <a:spcBef>
                <a:spcPts val="0"/>
              </a:spcBef>
              <a:spcAft>
                <a:spcPts val="0"/>
              </a:spcAft>
              <a:buSzPts val="2000"/>
              <a:buChar char="■"/>
              <a:defRPr sz="2700"/>
            </a:lvl3pPr>
            <a:lvl4pPr marL="2438339" lvl="3" indent="-474121">
              <a:spcBef>
                <a:spcPts val="0"/>
              </a:spcBef>
              <a:spcAft>
                <a:spcPts val="0"/>
              </a:spcAft>
              <a:buSzPts val="2000"/>
              <a:buChar char="●"/>
              <a:defRPr sz="2700"/>
            </a:lvl4pPr>
            <a:lvl5pPr marL="3047924" lvl="4" indent="-474121">
              <a:spcBef>
                <a:spcPts val="0"/>
              </a:spcBef>
              <a:spcAft>
                <a:spcPts val="0"/>
              </a:spcAft>
              <a:buSzPts val="2000"/>
              <a:buChar char="○"/>
              <a:defRPr sz="2700"/>
            </a:lvl5pPr>
            <a:lvl6pPr marL="3657509" lvl="5" indent="-474121">
              <a:spcBef>
                <a:spcPts val="0"/>
              </a:spcBef>
              <a:spcAft>
                <a:spcPts val="0"/>
              </a:spcAft>
              <a:buSzPts val="2000"/>
              <a:buChar char="■"/>
              <a:defRPr sz="2700"/>
            </a:lvl6pPr>
            <a:lvl7pPr marL="4267093" lvl="6" indent="-474121">
              <a:spcBef>
                <a:spcPts val="0"/>
              </a:spcBef>
              <a:spcAft>
                <a:spcPts val="0"/>
              </a:spcAft>
              <a:buSzPts val="2000"/>
              <a:buChar char="●"/>
              <a:defRPr sz="2700"/>
            </a:lvl7pPr>
            <a:lvl8pPr marL="4876678" lvl="7" indent="-474121">
              <a:spcBef>
                <a:spcPts val="0"/>
              </a:spcBef>
              <a:spcAft>
                <a:spcPts val="0"/>
              </a:spcAft>
              <a:buSzPts val="2000"/>
              <a:buChar char="○"/>
              <a:defRPr sz="2700"/>
            </a:lvl8pPr>
            <a:lvl9pPr marL="5486263" lvl="8" indent="-474121">
              <a:spcBef>
                <a:spcPts val="0"/>
              </a:spcBef>
              <a:spcAft>
                <a:spcPts val="0"/>
              </a:spcAft>
              <a:buSzPts val="2000"/>
              <a:buChar char="■"/>
              <a:defRPr sz="2700"/>
            </a:lvl9pPr>
          </a:lstStyle>
          <a:p>
            <a:endParaRPr/>
          </a:p>
        </p:txBody>
      </p:sp>
      <p:sp>
        <p:nvSpPr>
          <p:cNvPr id="52" name="Google Shape;52;p6"/>
          <p:cNvSpPr txBox="1">
            <a:spLocks noGrp="1"/>
          </p:cNvSpPr>
          <p:nvPr>
            <p:ph type="sldNum" idx="12"/>
          </p:nvPr>
        </p:nvSpPr>
        <p:spPr>
          <a:xfrm>
            <a:off x="-68067" y="6425867"/>
            <a:ext cx="465600" cy="432000"/>
          </a:xfrm>
          <a:prstGeom prst="rect">
            <a:avLst/>
          </a:prstGeom>
        </p:spPr>
        <p:txBody>
          <a:bodyPr spcFirstLastPara="1" wrap="square" lIns="121897" tIns="121897" rIns="121897" bIns="121897" anchor="t" anchorCtr="0">
            <a:noAutofit/>
          </a:bodyPr>
          <a:lstStyle>
            <a:lvl1pPr lvl="0" algn="ctr" rtl="0">
              <a:buNone/>
              <a:defRPr sz="1100">
                <a:solidFill>
                  <a:srgbClr val="FFFFFF"/>
                </a:solidFill>
                <a:latin typeface="Roboto Slab"/>
                <a:ea typeface="Roboto Slab"/>
                <a:cs typeface="Roboto Slab"/>
                <a:sym typeface="Roboto Slab"/>
              </a:defRPr>
            </a:lvl1pPr>
            <a:lvl2pPr lvl="1" algn="ctr" rtl="0">
              <a:buNone/>
              <a:defRPr sz="1100">
                <a:solidFill>
                  <a:srgbClr val="FFFFFF"/>
                </a:solidFill>
                <a:latin typeface="Roboto Slab"/>
                <a:ea typeface="Roboto Slab"/>
                <a:cs typeface="Roboto Slab"/>
                <a:sym typeface="Roboto Slab"/>
              </a:defRPr>
            </a:lvl2pPr>
            <a:lvl3pPr lvl="2" algn="ctr" rtl="0">
              <a:buNone/>
              <a:defRPr sz="1100">
                <a:solidFill>
                  <a:srgbClr val="FFFFFF"/>
                </a:solidFill>
                <a:latin typeface="Roboto Slab"/>
                <a:ea typeface="Roboto Slab"/>
                <a:cs typeface="Roboto Slab"/>
                <a:sym typeface="Roboto Slab"/>
              </a:defRPr>
            </a:lvl3pPr>
            <a:lvl4pPr lvl="3" algn="ctr" rtl="0">
              <a:buNone/>
              <a:defRPr sz="1100">
                <a:solidFill>
                  <a:srgbClr val="FFFFFF"/>
                </a:solidFill>
                <a:latin typeface="Roboto Slab"/>
                <a:ea typeface="Roboto Slab"/>
                <a:cs typeface="Roboto Slab"/>
                <a:sym typeface="Roboto Slab"/>
              </a:defRPr>
            </a:lvl4pPr>
            <a:lvl5pPr lvl="4" algn="ctr" rtl="0">
              <a:buNone/>
              <a:defRPr sz="1100">
                <a:solidFill>
                  <a:srgbClr val="FFFFFF"/>
                </a:solidFill>
                <a:latin typeface="Roboto Slab"/>
                <a:ea typeface="Roboto Slab"/>
                <a:cs typeface="Roboto Slab"/>
                <a:sym typeface="Roboto Slab"/>
              </a:defRPr>
            </a:lvl5pPr>
            <a:lvl6pPr lvl="5" algn="ctr" rtl="0">
              <a:buNone/>
              <a:defRPr sz="1100">
                <a:solidFill>
                  <a:srgbClr val="FFFFFF"/>
                </a:solidFill>
                <a:latin typeface="Roboto Slab"/>
                <a:ea typeface="Roboto Slab"/>
                <a:cs typeface="Roboto Slab"/>
                <a:sym typeface="Roboto Slab"/>
              </a:defRPr>
            </a:lvl6pPr>
            <a:lvl7pPr lvl="6" algn="ctr" rtl="0">
              <a:buNone/>
              <a:defRPr sz="1100">
                <a:solidFill>
                  <a:srgbClr val="FFFFFF"/>
                </a:solidFill>
                <a:latin typeface="Roboto Slab"/>
                <a:ea typeface="Roboto Slab"/>
                <a:cs typeface="Roboto Slab"/>
                <a:sym typeface="Roboto Slab"/>
              </a:defRPr>
            </a:lvl7pPr>
            <a:lvl8pPr lvl="7" algn="ctr" rtl="0">
              <a:buNone/>
              <a:defRPr sz="1100">
                <a:solidFill>
                  <a:srgbClr val="FFFFFF"/>
                </a:solidFill>
                <a:latin typeface="Roboto Slab"/>
                <a:ea typeface="Roboto Slab"/>
                <a:cs typeface="Roboto Slab"/>
                <a:sym typeface="Roboto Slab"/>
              </a:defRPr>
            </a:lvl8pPr>
            <a:lvl9pPr lvl="8" algn="ctr" rtl="0">
              <a:buNone/>
              <a:defRPr sz="1100">
                <a:solidFill>
                  <a:srgbClr val="FFFFFF"/>
                </a:solidFill>
                <a:latin typeface="Roboto Slab"/>
                <a:ea typeface="Roboto Slab"/>
                <a:cs typeface="Roboto Slab"/>
                <a:sym typeface="Roboto Slab"/>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0377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53"/>
        <p:cNvGrpSpPr/>
        <p:nvPr/>
      </p:nvGrpSpPr>
      <p:grpSpPr>
        <a:xfrm>
          <a:off x="0" y="0"/>
          <a:ext cx="0" cy="0"/>
          <a:chOff x="0" y="0"/>
          <a:chExt cx="0" cy="0"/>
        </a:xfrm>
      </p:grpSpPr>
      <p:sp>
        <p:nvSpPr>
          <p:cNvPr id="54" name="Google Shape;54;p7"/>
          <p:cNvSpPr/>
          <p:nvPr/>
        </p:nvSpPr>
        <p:spPr>
          <a:xfrm>
            <a:off x="0" y="0"/>
            <a:ext cx="329600" cy="707600"/>
          </a:xfrm>
          <a:prstGeom prst="rect">
            <a:avLst/>
          </a:prstGeom>
          <a:solidFill>
            <a:schemeClr val="accent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solidFill>
                <a:srgbClr val="114454"/>
              </a:solidFill>
            </a:endParaRPr>
          </a:p>
        </p:txBody>
      </p:sp>
      <p:sp>
        <p:nvSpPr>
          <p:cNvPr id="55" name="Google Shape;55;p7"/>
          <p:cNvSpPr/>
          <p:nvPr/>
        </p:nvSpPr>
        <p:spPr>
          <a:xfrm>
            <a:off x="0" y="667500"/>
            <a:ext cx="6096000" cy="1411600"/>
          </a:xfrm>
          <a:prstGeom prst="rect">
            <a:avLst/>
          </a:prstGeom>
          <a:solidFill>
            <a:schemeClr val="accent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56" name="Google Shape;56;p7"/>
          <p:cNvSpPr/>
          <p:nvPr/>
        </p:nvSpPr>
        <p:spPr>
          <a:xfrm>
            <a:off x="0" y="2071208"/>
            <a:ext cx="329600" cy="2043600"/>
          </a:xfrm>
          <a:prstGeom prst="rect">
            <a:avLst/>
          </a:prstGeom>
          <a:solidFill>
            <a:schemeClr val="accent4"/>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57" name="Google Shape;57;p7"/>
          <p:cNvSpPr/>
          <p:nvPr/>
        </p:nvSpPr>
        <p:spPr>
          <a:xfrm>
            <a:off x="0" y="4114800"/>
            <a:ext cx="329600" cy="807200"/>
          </a:xfrm>
          <a:prstGeom prst="rect">
            <a:avLst/>
          </a:prstGeom>
          <a:solidFill>
            <a:schemeClr val="accent5"/>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58" name="Google Shape;58;p7"/>
          <p:cNvSpPr/>
          <p:nvPr/>
        </p:nvSpPr>
        <p:spPr>
          <a:xfrm>
            <a:off x="0" y="4922000"/>
            <a:ext cx="329600" cy="1936000"/>
          </a:xfrm>
          <a:prstGeom prst="rect">
            <a:avLst/>
          </a:prstGeom>
          <a:solidFill>
            <a:schemeClr val="accent6"/>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cxnSp>
        <p:nvCxnSpPr>
          <p:cNvPr id="59" name="Google Shape;59;p7"/>
          <p:cNvCxnSpPr/>
          <p:nvPr/>
        </p:nvCxnSpPr>
        <p:spPr>
          <a:xfrm>
            <a:off x="1383267" y="1079633"/>
            <a:ext cx="0" cy="627600"/>
          </a:xfrm>
          <a:prstGeom prst="straightConnector1">
            <a:avLst/>
          </a:prstGeom>
          <a:noFill/>
          <a:ln w="9525" cap="flat" cmpd="sng">
            <a:solidFill>
              <a:schemeClr val="accent2"/>
            </a:solidFill>
            <a:prstDash val="solid"/>
            <a:round/>
            <a:headEnd type="none" w="med" len="med"/>
            <a:tailEnd type="none" w="med" len="med"/>
          </a:ln>
        </p:spPr>
      </p:cxnSp>
      <p:sp>
        <p:nvSpPr>
          <p:cNvPr id="60" name="Google Shape;60;p7"/>
          <p:cNvSpPr txBox="1">
            <a:spLocks noGrp="1"/>
          </p:cNvSpPr>
          <p:nvPr>
            <p:ph type="title"/>
          </p:nvPr>
        </p:nvSpPr>
        <p:spPr>
          <a:xfrm>
            <a:off x="1528033" y="707633"/>
            <a:ext cx="4278400" cy="1371600"/>
          </a:xfrm>
          <a:prstGeom prst="rect">
            <a:avLst/>
          </a:prstGeom>
        </p:spPr>
        <p:txBody>
          <a:bodyPr spcFirstLastPara="1" wrap="square" lIns="121897" tIns="121897" rIns="121897" bIns="121897" anchor="ctr"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61" name="Google Shape;61;p7"/>
          <p:cNvSpPr txBox="1">
            <a:spLocks noGrp="1"/>
          </p:cNvSpPr>
          <p:nvPr>
            <p:ph type="body" idx="1"/>
          </p:nvPr>
        </p:nvSpPr>
        <p:spPr>
          <a:xfrm>
            <a:off x="1528033" y="2364400"/>
            <a:ext cx="3213200" cy="4203600"/>
          </a:xfrm>
          <a:prstGeom prst="rect">
            <a:avLst/>
          </a:prstGeom>
        </p:spPr>
        <p:txBody>
          <a:bodyPr spcFirstLastPara="1" wrap="square" lIns="121897" tIns="121897" rIns="121897" bIns="121897"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a:lvl4pPr>
            <a:lvl5pPr marL="3047924" lvl="4" indent="-457189" rtl="0">
              <a:spcBef>
                <a:spcPts val="0"/>
              </a:spcBef>
              <a:spcAft>
                <a:spcPts val="0"/>
              </a:spcAft>
              <a:buSzPts val="1800"/>
              <a:buChar char="○"/>
              <a:defRPr/>
            </a:lvl5pPr>
            <a:lvl6pPr marL="3657509" lvl="5" indent="-457189" rtl="0">
              <a:spcBef>
                <a:spcPts val="0"/>
              </a:spcBef>
              <a:spcAft>
                <a:spcPts val="0"/>
              </a:spcAft>
              <a:buSzPts val="1800"/>
              <a:buChar char="■"/>
              <a:defRPr/>
            </a:lvl6pPr>
            <a:lvl7pPr marL="4267093" lvl="6" indent="-457189" rtl="0">
              <a:spcBef>
                <a:spcPts val="0"/>
              </a:spcBef>
              <a:spcAft>
                <a:spcPts val="0"/>
              </a:spcAft>
              <a:buSzPts val="1800"/>
              <a:buChar char="●"/>
              <a:defRPr/>
            </a:lvl7pPr>
            <a:lvl8pPr marL="4876678" lvl="7" indent="-457189" rtl="0">
              <a:spcBef>
                <a:spcPts val="0"/>
              </a:spcBef>
              <a:spcAft>
                <a:spcPts val="0"/>
              </a:spcAft>
              <a:buSzPts val="1800"/>
              <a:buChar char="○"/>
              <a:defRPr/>
            </a:lvl8pPr>
            <a:lvl9pPr marL="5486263" lvl="8" indent="-457189" rtl="0">
              <a:spcBef>
                <a:spcPts val="0"/>
              </a:spcBef>
              <a:spcAft>
                <a:spcPts val="0"/>
              </a:spcAft>
              <a:buSzPts val="1800"/>
              <a:buChar char="■"/>
              <a:defRPr/>
            </a:lvl9pPr>
          </a:lstStyle>
          <a:p>
            <a:endParaRPr/>
          </a:p>
        </p:txBody>
      </p:sp>
      <p:sp>
        <p:nvSpPr>
          <p:cNvPr id="62" name="Google Shape;62;p7"/>
          <p:cNvSpPr txBox="1">
            <a:spLocks noGrp="1"/>
          </p:cNvSpPr>
          <p:nvPr>
            <p:ph type="body" idx="2"/>
          </p:nvPr>
        </p:nvSpPr>
        <p:spPr>
          <a:xfrm>
            <a:off x="4905851" y="2364400"/>
            <a:ext cx="3213200" cy="4203600"/>
          </a:xfrm>
          <a:prstGeom prst="rect">
            <a:avLst/>
          </a:prstGeom>
        </p:spPr>
        <p:txBody>
          <a:bodyPr spcFirstLastPara="1" wrap="square" lIns="121897" tIns="121897" rIns="121897" bIns="121897"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a:lvl4pPr>
            <a:lvl5pPr marL="3047924" lvl="4" indent="-457189" rtl="0">
              <a:spcBef>
                <a:spcPts val="0"/>
              </a:spcBef>
              <a:spcAft>
                <a:spcPts val="0"/>
              </a:spcAft>
              <a:buSzPts val="1800"/>
              <a:buChar char="○"/>
              <a:defRPr/>
            </a:lvl5pPr>
            <a:lvl6pPr marL="3657509" lvl="5" indent="-457189" rtl="0">
              <a:spcBef>
                <a:spcPts val="0"/>
              </a:spcBef>
              <a:spcAft>
                <a:spcPts val="0"/>
              </a:spcAft>
              <a:buSzPts val="1800"/>
              <a:buChar char="■"/>
              <a:defRPr/>
            </a:lvl6pPr>
            <a:lvl7pPr marL="4267093" lvl="6" indent="-457189" rtl="0">
              <a:spcBef>
                <a:spcPts val="0"/>
              </a:spcBef>
              <a:spcAft>
                <a:spcPts val="0"/>
              </a:spcAft>
              <a:buSzPts val="1800"/>
              <a:buChar char="●"/>
              <a:defRPr/>
            </a:lvl7pPr>
            <a:lvl8pPr marL="4876678" lvl="7" indent="-457189" rtl="0">
              <a:spcBef>
                <a:spcPts val="0"/>
              </a:spcBef>
              <a:spcAft>
                <a:spcPts val="0"/>
              </a:spcAft>
              <a:buSzPts val="1800"/>
              <a:buChar char="○"/>
              <a:defRPr/>
            </a:lvl8pPr>
            <a:lvl9pPr marL="5486263" lvl="8" indent="-457189" rtl="0">
              <a:spcBef>
                <a:spcPts val="0"/>
              </a:spcBef>
              <a:spcAft>
                <a:spcPts val="0"/>
              </a:spcAft>
              <a:buSzPts val="1800"/>
              <a:buChar char="■"/>
              <a:defRPr/>
            </a:lvl9pPr>
          </a:lstStyle>
          <a:p>
            <a:endParaRPr/>
          </a:p>
        </p:txBody>
      </p:sp>
      <p:sp>
        <p:nvSpPr>
          <p:cNvPr id="63" name="Google Shape;63;p7"/>
          <p:cNvSpPr txBox="1">
            <a:spLocks noGrp="1"/>
          </p:cNvSpPr>
          <p:nvPr>
            <p:ph type="body" idx="3"/>
          </p:nvPr>
        </p:nvSpPr>
        <p:spPr>
          <a:xfrm>
            <a:off x="8283667" y="2364400"/>
            <a:ext cx="3213200" cy="4203600"/>
          </a:xfrm>
          <a:prstGeom prst="rect">
            <a:avLst/>
          </a:prstGeom>
        </p:spPr>
        <p:txBody>
          <a:bodyPr spcFirstLastPara="1" wrap="square" lIns="121897" tIns="121897" rIns="121897" bIns="121897" anchor="t" anchorCtr="0">
            <a:noAutofit/>
          </a:bodyPr>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a:lvl4pPr>
            <a:lvl5pPr marL="3047924" lvl="4" indent="-457189" rtl="0">
              <a:spcBef>
                <a:spcPts val="0"/>
              </a:spcBef>
              <a:spcAft>
                <a:spcPts val="0"/>
              </a:spcAft>
              <a:buSzPts val="1800"/>
              <a:buChar char="○"/>
              <a:defRPr/>
            </a:lvl5pPr>
            <a:lvl6pPr marL="3657509" lvl="5" indent="-457189" rtl="0">
              <a:spcBef>
                <a:spcPts val="0"/>
              </a:spcBef>
              <a:spcAft>
                <a:spcPts val="0"/>
              </a:spcAft>
              <a:buSzPts val="1800"/>
              <a:buChar char="■"/>
              <a:defRPr/>
            </a:lvl6pPr>
            <a:lvl7pPr marL="4267093" lvl="6" indent="-457189" rtl="0">
              <a:spcBef>
                <a:spcPts val="0"/>
              </a:spcBef>
              <a:spcAft>
                <a:spcPts val="0"/>
              </a:spcAft>
              <a:buSzPts val="1800"/>
              <a:buChar char="●"/>
              <a:defRPr/>
            </a:lvl7pPr>
            <a:lvl8pPr marL="4876678" lvl="7" indent="-457189" rtl="0">
              <a:spcBef>
                <a:spcPts val="0"/>
              </a:spcBef>
              <a:spcAft>
                <a:spcPts val="0"/>
              </a:spcAft>
              <a:buSzPts val="1800"/>
              <a:buChar char="○"/>
              <a:defRPr/>
            </a:lvl8pPr>
            <a:lvl9pPr marL="5486263" lvl="8" indent="-457189" rtl="0">
              <a:spcBef>
                <a:spcPts val="0"/>
              </a:spcBef>
              <a:spcAft>
                <a:spcPts val="0"/>
              </a:spcAft>
              <a:buSzPts val="1800"/>
              <a:buChar char="■"/>
              <a:defRPr/>
            </a:lvl9pPr>
          </a:lstStyle>
          <a:p>
            <a:endParaRPr/>
          </a:p>
        </p:txBody>
      </p:sp>
      <p:sp>
        <p:nvSpPr>
          <p:cNvPr id="64" name="Google Shape;64;p7"/>
          <p:cNvSpPr txBox="1">
            <a:spLocks noGrp="1"/>
          </p:cNvSpPr>
          <p:nvPr>
            <p:ph type="sldNum" idx="12"/>
          </p:nvPr>
        </p:nvSpPr>
        <p:spPr>
          <a:xfrm>
            <a:off x="-68067" y="6425867"/>
            <a:ext cx="465600" cy="432000"/>
          </a:xfrm>
          <a:prstGeom prst="rect">
            <a:avLst/>
          </a:prstGeom>
        </p:spPr>
        <p:txBody>
          <a:bodyPr spcFirstLastPara="1" wrap="square" lIns="121897" tIns="121897" rIns="121897" bIns="121897" anchor="t" anchorCtr="0">
            <a:noAutofit/>
          </a:bodyPr>
          <a:lstStyle>
            <a:lvl1pPr lvl="0" algn="ctr" rtl="0">
              <a:buNone/>
              <a:defRPr sz="1100">
                <a:solidFill>
                  <a:srgbClr val="FFFFFF"/>
                </a:solidFill>
                <a:latin typeface="Roboto Slab"/>
                <a:ea typeface="Roboto Slab"/>
                <a:cs typeface="Roboto Slab"/>
                <a:sym typeface="Roboto Slab"/>
              </a:defRPr>
            </a:lvl1pPr>
            <a:lvl2pPr lvl="1" algn="ctr" rtl="0">
              <a:buNone/>
              <a:defRPr sz="1100">
                <a:solidFill>
                  <a:srgbClr val="FFFFFF"/>
                </a:solidFill>
                <a:latin typeface="Roboto Slab"/>
                <a:ea typeface="Roboto Slab"/>
                <a:cs typeface="Roboto Slab"/>
                <a:sym typeface="Roboto Slab"/>
              </a:defRPr>
            </a:lvl2pPr>
            <a:lvl3pPr lvl="2" algn="ctr" rtl="0">
              <a:buNone/>
              <a:defRPr sz="1100">
                <a:solidFill>
                  <a:srgbClr val="FFFFFF"/>
                </a:solidFill>
                <a:latin typeface="Roboto Slab"/>
                <a:ea typeface="Roboto Slab"/>
                <a:cs typeface="Roboto Slab"/>
                <a:sym typeface="Roboto Slab"/>
              </a:defRPr>
            </a:lvl3pPr>
            <a:lvl4pPr lvl="3" algn="ctr" rtl="0">
              <a:buNone/>
              <a:defRPr sz="1100">
                <a:solidFill>
                  <a:srgbClr val="FFFFFF"/>
                </a:solidFill>
                <a:latin typeface="Roboto Slab"/>
                <a:ea typeface="Roboto Slab"/>
                <a:cs typeface="Roboto Slab"/>
                <a:sym typeface="Roboto Slab"/>
              </a:defRPr>
            </a:lvl4pPr>
            <a:lvl5pPr lvl="4" algn="ctr" rtl="0">
              <a:buNone/>
              <a:defRPr sz="1100">
                <a:solidFill>
                  <a:srgbClr val="FFFFFF"/>
                </a:solidFill>
                <a:latin typeface="Roboto Slab"/>
                <a:ea typeface="Roboto Slab"/>
                <a:cs typeface="Roboto Slab"/>
                <a:sym typeface="Roboto Slab"/>
              </a:defRPr>
            </a:lvl5pPr>
            <a:lvl6pPr lvl="5" algn="ctr" rtl="0">
              <a:buNone/>
              <a:defRPr sz="1100">
                <a:solidFill>
                  <a:srgbClr val="FFFFFF"/>
                </a:solidFill>
                <a:latin typeface="Roboto Slab"/>
                <a:ea typeface="Roboto Slab"/>
                <a:cs typeface="Roboto Slab"/>
                <a:sym typeface="Roboto Slab"/>
              </a:defRPr>
            </a:lvl6pPr>
            <a:lvl7pPr lvl="6" algn="ctr" rtl="0">
              <a:buNone/>
              <a:defRPr sz="1100">
                <a:solidFill>
                  <a:srgbClr val="FFFFFF"/>
                </a:solidFill>
                <a:latin typeface="Roboto Slab"/>
                <a:ea typeface="Roboto Slab"/>
                <a:cs typeface="Roboto Slab"/>
                <a:sym typeface="Roboto Slab"/>
              </a:defRPr>
            </a:lvl7pPr>
            <a:lvl8pPr lvl="7" algn="ctr" rtl="0">
              <a:buNone/>
              <a:defRPr sz="1100">
                <a:solidFill>
                  <a:srgbClr val="FFFFFF"/>
                </a:solidFill>
                <a:latin typeface="Roboto Slab"/>
                <a:ea typeface="Roboto Slab"/>
                <a:cs typeface="Roboto Slab"/>
                <a:sym typeface="Roboto Slab"/>
              </a:defRPr>
            </a:lvl8pPr>
            <a:lvl9pPr lvl="8" algn="ctr" rtl="0">
              <a:buNone/>
              <a:defRPr sz="1100">
                <a:solidFill>
                  <a:srgbClr val="FFFFFF"/>
                </a:solidFill>
                <a:latin typeface="Roboto Slab"/>
                <a:ea typeface="Roboto Slab"/>
                <a:cs typeface="Roboto Slab"/>
                <a:sym typeface="Roboto Slab"/>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869327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Yellow">
  <p:cSld name="Blank Yellow">
    <p:spTree>
      <p:nvGrpSpPr>
        <p:cNvPr id="1" name="Shape 329"/>
        <p:cNvGrpSpPr/>
        <p:nvPr/>
      </p:nvGrpSpPr>
      <p:grpSpPr>
        <a:xfrm>
          <a:off x="0" y="0"/>
          <a:ext cx="0" cy="0"/>
          <a:chOff x="0" y="0"/>
          <a:chExt cx="0" cy="0"/>
        </a:xfrm>
      </p:grpSpPr>
      <p:sp>
        <p:nvSpPr>
          <p:cNvPr id="330" name="Google Shape;330;p13"/>
          <p:cNvSpPr/>
          <p:nvPr/>
        </p:nvSpPr>
        <p:spPr>
          <a:xfrm>
            <a:off x="542867" y="542767"/>
            <a:ext cx="11106400" cy="5772400"/>
          </a:xfrm>
          <a:prstGeom prst="rect">
            <a:avLst/>
          </a:prstGeom>
          <a:solidFill>
            <a:schemeClr val="accent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31" name="Google Shape;331;p13"/>
          <p:cNvSpPr/>
          <p:nvPr/>
        </p:nvSpPr>
        <p:spPr>
          <a:xfrm>
            <a:off x="-156367" y="1129676"/>
            <a:ext cx="807200" cy="807200"/>
          </a:xfrm>
          <a:prstGeom prst="ellipse">
            <a:avLst/>
          </a:prstGeom>
          <a:solidFill>
            <a:srgbClr val="02BDC7"/>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32" name="Google Shape;332;p13"/>
          <p:cNvSpPr/>
          <p:nvPr/>
        </p:nvSpPr>
        <p:spPr>
          <a:xfrm>
            <a:off x="290467" y="228333"/>
            <a:ext cx="1405600" cy="1405600"/>
          </a:xfrm>
          <a:prstGeom prst="ellipse">
            <a:avLst/>
          </a:prstGeom>
          <a:solidFill>
            <a:srgbClr val="FC4540">
              <a:alpha val="78850"/>
            </a:srgbClr>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33" name="Google Shape;333;p13"/>
          <p:cNvSpPr/>
          <p:nvPr/>
        </p:nvSpPr>
        <p:spPr>
          <a:xfrm>
            <a:off x="1542635" y="-183032"/>
            <a:ext cx="531600" cy="531600"/>
          </a:xfrm>
          <a:prstGeom prst="ellipse">
            <a:avLst/>
          </a:prstGeom>
          <a:solidFill>
            <a:srgbClr val="FF9755"/>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34" name="Google Shape;334;p13"/>
          <p:cNvSpPr/>
          <p:nvPr/>
        </p:nvSpPr>
        <p:spPr>
          <a:xfrm>
            <a:off x="1862967" y="450019"/>
            <a:ext cx="182400" cy="182400"/>
          </a:xfrm>
          <a:prstGeom prst="ellipse">
            <a:avLst/>
          </a:prstGeom>
          <a:solidFill>
            <a:srgbClr val="02BDC7"/>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35" name="Google Shape;335;p13"/>
          <p:cNvSpPr/>
          <p:nvPr/>
        </p:nvSpPr>
        <p:spPr>
          <a:xfrm>
            <a:off x="650837" y="1779313"/>
            <a:ext cx="284000" cy="284000"/>
          </a:xfrm>
          <a:prstGeom prst="ellipse">
            <a:avLst/>
          </a:prstGeom>
          <a:solidFill>
            <a:srgbClr val="FC4067"/>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36" name="Google Shape;336;p13"/>
          <p:cNvSpPr/>
          <p:nvPr/>
        </p:nvSpPr>
        <p:spPr>
          <a:xfrm>
            <a:off x="10463933" y="5557439"/>
            <a:ext cx="1463600" cy="1463600"/>
          </a:xfrm>
          <a:prstGeom prst="ellipse">
            <a:avLst/>
          </a:prstGeom>
          <a:solidFill>
            <a:srgbClr val="02BDC7"/>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37" name="Google Shape;337;p13"/>
          <p:cNvSpPr/>
          <p:nvPr/>
        </p:nvSpPr>
        <p:spPr>
          <a:xfrm>
            <a:off x="11343325" y="3974861"/>
            <a:ext cx="1032800" cy="1032800"/>
          </a:xfrm>
          <a:prstGeom prst="ellipse">
            <a:avLst/>
          </a:prstGeom>
          <a:solidFill>
            <a:srgbClr val="FC4067"/>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38" name="Google Shape;338;p13"/>
          <p:cNvSpPr/>
          <p:nvPr/>
        </p:nvSpPr>
        <p:spPr>
          <a:xfrm>
            <a:off x="10792135" y="5298587"/>
            <a:ext cx="551200" cy="551200"/>
          </a:xfrm>
          <a:prstGeom prst="ellipse">
            <a:avLst/>
          </a:prstGeom>
          <a:solidFill>
            <a:srgbClr val="FC4540">
              <a:alpha val="78850"/>
            </a:srgbClr>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39" name="Google Shape;339;p13"/>
          <p:cNvSpPr/>
          <p:nvPr/>
        </p:nvSpPr>
        <p:spPr>
          <a:xfrm>
            <a:off x="11496065" y="5163513"/>
            <a:ext cx="284000" cy="284000"/>
          </a:xfrm>
          <a:prstGeom prst="ellipse">
            <a:avLst/>
          </a:prstGeom>
          <a:solidFill>
            <a:srgbClr val="FF9755"/>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40" name="Google Shape;340;p13"/>
          <p:cNvSpPr/>
          <p:nvPr/>
        </p:nvSpPr>
        <p:spPr>
          <a:xfrm>
            <a:off x="10066696" y="6402211"/>
            <a:ext cx="284000" cy="284000"/>
          </a:xfrm>
          <a:prstGeom prst="ellipse">
            <a:avLst/>
          </a:prstGeom>
          <a:solidFill>
            <a:srgbClr val="FFB60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41" name="Google Shape;341;p13"/>
          <p:cNvSpPr/>
          <p:nvPr/>
        </p:nvSpPr>
        <p:spPr>
          <a:xfrm>
            <a:off x="9767548" y="6232889"/>
            <a:ext cx="125200" cy="125200"/>
          </a:xfrm>
          <a:prstGeom prst="ellipse">
            <a:avLst/>
          </a:prstGeom>
          <a:solidFill>
            <a:srgbClr val="02BDC7"/>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42" name="Google Shape;342;p13"/>
          <p:cNvSpPr/>
          <p:nvPr/>
        </p:nvSpPr>
        <p:spPr>
          <a:xfrm>
            <a:off x="344385" y="2102800"/>
            <a:ext cx="125200" cy="125200"/>
          </a:xfrm>
          <a:prstGeom prst="ellipse">
            <a:avLst/>
          </a:prstGeom>
          <a:solidFill>
            <a:srgbClr val="FFB60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43" name="Google Shape;343;p13"/>
          <p:cNvSpPr/>
          <p:nvPr/>
        </p:nvSpPr>
        <p:spPr>
          <a:xfrm>
            <a:off x="11635215" y="4266754"/>
            <a:ext cx="449023" cy="449023"/>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grpSp>
        <p:nvGrpSpPr>
          <p:cNvPr id="344" name="Google Shape;344;p13"/>
          <p:cNvGrpSpPr/>
          <p:nvPr/>
        </p:nvGrpSpPr>
        <p:grpSpPr>
          <a:xfrm>
            <a:off x="10856501" y="5970098"/>
            <a:ext cx="678468" cy="638281"/>
            <a:chOff x="5972700" y="2330200"/>
            <a:chExt cx="411625" cy="387275"/>
          </a:xfrm>
        </p:grpSpPr>
        <p:sp>
          <p:nvSpPr>
            <p:cNvPr id="345" name="Google Shape;345;p1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 name="Google Shape;347;p13"/>
          <p:cNvGrpSpPr/>
          <p:nvPr/>
        </p:nvGrpSpPr>
        <p:grpSpPr>
          <a:xfrm>
            <a:off x="727495" y="509853"/>
            <a:ext cx="531544" cy="842560"/>
            <a:chOff x="6718575" y="2318625"/>
            <a:chExt cx="256950" cy="407375"/>
          </a:xfrm>
        </p:grpSpPr>
        <p:sp>
          <p:nvSpPr>
            <p:cNvPr id="348" name="Google Shape;348;p1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6" name="Google Shape;356;p13"/>
          <p:cNvSpPr txBox="1">
            <a:spLocks noGrp="1"/>
          </p:cNvSpPr>
          <p:nvPr>
            <p:ph type="sldNum" idx="12"/>
          </p:nvPr>
        </p:nvSpPr>
        <p:spPr>
          <a:xfrm>
            <a:off x="10823979" y="557417"/>
            <a:ext cx="731600" cy="524800"/>
          </a:xfrm>
          <a:prstGeom prst="rect">
            <a:avLst/>
          </a:prstGeom>
        </p:spPr>
        <p:txBody>
          <a:bodyPr spcFirstLastPara="1" wrap="square" lIns="121897" tIns="121897" rIns="121897" bIns="121897"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40559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156985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ABD190-56AD-4C55-BBCA-1554B872117B}"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3363335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ABD190-56AD-4C55-BBCA-1554B872117B}" type="datetimeFigureOut">
              <a:rPr lang="en-US" smtClean="0"/>
              <a:t>10/5/2021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2878069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ABD190-56AD-4C55-BBCA-1554B872117B}" type="datetimeFigureOut">
              <a:rPr lang="en-US" smtClean="0"/>
              <a:t>10/5/2021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3004680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ABD190-56AD-4C55-BBCA-1554B872117B}" type="datetimeFigureOut">
              <a:rPr lang="en-US" smtClean="0"/>
              <a:t>10/5/2021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629980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ABD190-56AD-4C55-BBCA-1554B872117B}" type="datetimeFigureOut">
              <a:rPr lang="en-US" smtClean="0"/>
              <a:t>10/5/2021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57866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t>10/5/2021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2383173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t>10/5/2021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2287274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ABD190-56AD-4C55-BBCA-1554B872117B}" type="datetimeFigureOut">
              <a:rPr lang="en-US" smtClean="0"/>
              <a:t>10/5/2021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674BA-2DE0-4D90-8561-25BA31F62F13}" type="slidenum">
              <a:rPr lang="en-US" smtClean="0"/>
              <a:t>‹#›</a:t>
            </a:fld>
            <a:endParaRPr lang="en-US"/>
          </a:p>
        </p:txBody>
      </p:sp>
    </p:spTree>
    <p:extLst>
      <p:ext uri="{BB962C8B-B14F-4D97-AF65-F5344CB8AC3E}">
        <p14:creationId xmlns:p14="http://schemas.microsoft.com/office/powerpoint/2010/main" val="1935911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hyperlink" Target="http://thanhnien.com/"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hyperlink" Target="http://baivan.net/" TargetMode="External"/><Relationship Id="rId4" Type="http://schemas.openxmlformats.org/officeDocument/2006/relationships/hyperlink" Target="http://dantri.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http://thieunien.vn/" TargetMode="Externa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hyperlink" Target="https://vnexpress.net/goc-nhin" TargetMode="External"/><Relationship Id="rId7" Type="http://schemas.openxmlformats.org/officeDocument/2006/relationships/image" Target="../media/image39.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hyperlink" Target="https://vnfam.vn/" TargetMode="External"/><Relationship Id="rId5" Type="http://schemas.openxmlformats.org/officeDocument/2006/relationships/hyperlink" Target="http://hoahoctro.vn/danh-muc/giai-tri" TargetMode="External"/><Relationship Id="rId4" Type="http://schemas.openxmlformats.org/officeDocument/2006/relationships/hyperlink" Target="http://hoahoctro.vn/danh-muc/doi-song/hoc-duong"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gif"/><Relationship Id="rId18" Type="http://schemas.openxmlformats.org/officeDocument/2006/relationships/slide" Target="slide9.xml"/><Relationship Id="rId26" Type="http://schemas.openxmlformats.org/officeDocument/2006/relationships/image" Target="../media/image19.png"/><Relationship Id="rId3" Type="http://schemas.openxmlformats.org/officeDocument/2006/relationships/slideLayout" Target="../slideLayouts/slideLayout2.xml"/><Relationship Id="rId21" Type="http://schemas.openxmlformats.org/officeDocument/2006/relationships/slide" Target="slide3.xml"/><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gif"/><Relationship Id="rId25" Type="http://schemas.openxmlformats.org/officeDocument/2006/relationships/slide" Target="slide5.xml"/><Relationship Id="rId2" Type="http://schemas.openxmlformats.org/officeDocument/2006/relationships/audio" Target="../media/media1.wma"/><Relationship Id="rId16" Type="http://schemas.openxmlformats.org/officeDocument/2006/relationships/image" Target="../media/image13.png"/><Relationship Id="rId20" Type="http://schemas.openxmlformats.org/officeDocument/2006/relationships/image" Target="../media/image16.png"/><Relationship Id="rId29" Type="http://schemas.openxmlformats.org/officeDocument/2006/relationships/slide" Target="slide7.xml"/><Relationship Id="rId1" Type="http://schemas.microsoft.com/office/2007/relationships/media" Target="../media/media1.wma"/><Relationship Id="rId6" Type="http://schemas.openxmlformats.org/officeDocument/2006/relationships/image" Target="../media/image3.png"/><Relationship Id="rId11" Type="http://schemas.openxmlformats.org/officeDocument/2006/relationships/image" Target="../media/image8.png"/><Relationship Id="rId24" Type="http://schemas.openxmlformats.org/officeDocument/2006/relationships/image" Target="../media/image18.png"/><Relationship Id="rId32" Type="http://schemas.openxmlformats.org/officeDocument/2006/relationships/image" Target="../media/image22.png"/><Relationship Id="rId5" Type="http://schemas.openxmlformats.org/officeDocument/2006/relationships/audio" Target="../media/audio2.wav"/><Relationship Id="rId15" Type="http://schemas.openxmlformats.org/officeDocument/2006/relationships/image" Target="../media/image12.gif"/><Relationship Id="rId23" Type="http://schemas.openxmlformats.org/officeDocument/2006/relationships/slide" Target="slide4.xml"/><Relationship Id="rId28"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5.png"/><Relationship Id="rId31" Type="http://schemas.openxmlformats.org/officeDocument/2006/relationships/slide" Target="slide8.xml"/><Relationship Id="rId4" Type="http://schemas.openxmlformats.org/officeDocument/2006/relationships/audio" Target="../media/audio1.wav"/><Relationship Id="rId9" Type="http://schemas.openxmlformats.org/officeDocument/2006/relationships/image" Target="../media/image6.png"/><Relationship Id="rId14" Type="http://schemas.openxmlformats.org/officeDocument/2006/relationships/image" Target="../media/image11.gif"/><Relationship Id="rId22" Type="http://schemas.openxmlformats.org/officeDocument/2006/relationships/image" Target="../media/image17.png"/><Relationship Id="rId27" Type="http://schemas.openxmlformats.org/officeDocument/2006/relationships/slide" Target="slide6.xml"/><Relationship Id="rId30" Type="http://schemas.openxmlformats.org/officeDocument/2006/relationships/image" Target="../media/image2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6.xml"/><Relationship Id="rId9" Type="http://schemas.openxmlformats.org/officeDocument/2006/relationships/image" Target="../media/image8.sv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6.sv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sv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slide" Target="slide2.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3"/>
          <p:cNvSpPr txBox="1">
            <a:spLocks noGrp="1"/>
          </p:cNvSpPr>
          <p:nvPr>
            <p:ph type="ctrTitle"/>
          </p:nvPr>
        </p:nvSpPr>
        <p:spPr>
          <a:xfrm>
            <a:off x="3832964" y="1179833"/>
            <a:ext cx="4572000" cy="1334768"/>
          </a:xfrm>
          <a:prstGeom prst="rect">
            <a:avLst/>
          </a:prstGeom>
        </p:spPr>
        <p:txBody>
          <a:bodyPr spcFirstLastPara="1" wrap="square" lIns="121897" tIns="121897" rIns="121897" bIns="121897" anchor="b" anchorCtr="0">
            <a:noAutofit/>
          </a:bodyPr>
          <a:lstStyle/>
          <a:p>
            <a:r>
              <a:rPr lang="en" sz="6000" b="1">
                <a:latin typeface="Arial" pitchFamily="34" charset="0"/>
                <a:cs typeface="Arial" pitchFamily="34" charset="0"/>
              </a:rPr>
              <a:t>TIN HỌC 6</a:t>
            </a:r>
            <a:endParaRPr sz="6000" b="1">
              <a:latin typeface="Arial" pitchFamily="34" charset="0"/>
              <a:cs typeface="Arial" pitchFamily="34" charset="0"/>
            </a:endParaRPr>
          </a:p>
        </p:txBody>
      </p:sp>
      <p:grpSp>
        <p:nvGrpSpPr>
          <p:cNvPr id="106" name="Google Shape;106;p13"/>
          <p:cNvGrpSpPr/>
          <p:nvPr/>
        </p:nvGrpSpPr>
        <p:grpSpPr>
          <a:xfrm>
            <a:off x="2382655" y="1065425"/>
            <a:ext cx="1336452" cy="1348409"/>
            <a:chOff x="5961125" y="1623900"/>
            <a:chExt cx="427450" cy="448175"/>
          </a:xfrm>
        </p:grpSpPr>
        <p:sp>
          <p:nvSpPr>
            <p:cNvPr id="107" name="Google Shape;107;p13"/>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8" name="Google Shape;108;p13"/>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9" name="Google Shape;109;p13"/>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0" name="Google Shape;110;p13"/>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1" name="Google Shape;111;p13"/>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2" name="Google Shape;112;p13"/>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3" name="Google Shape;113;p13"/>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2" name="TextBox 1"/>
          <p:cNvSpPr txBox="1"/>
          <p:nvPr/>
        </p:nvSpPr>
        <p:spPr>
          <a:xfrm>
            <a:off x="1856105" y="2514601"/>
            <a:ext cx="7833228" cy="2028949"/>
          </a:xfrm>
          <a:prstGeom prst="rect">
            <a:avLst/>
          </a:prstGeom>
          <a:noFill/>
        </p:spPr>
        <p:txBody>
          <a:bodyPr wrap="none" lIns="121917" tIns="60958" rIns="121917" bIns="60958" rtlCol="0">
            <a:spAutoFit/>
          </a:bodyPr>
          <a:lstStyle/>
          <a:p>
            <a:pPr algn="ctr">
              <a:lnSpc>
                <a:spcPct val="150000"/>
              </a:lnSpc>
            </a:pPr>
            <a:r>
              <a:rPr lang="en" sz="4400" b="1">
                <a:solidFill>
                  <a:srgbClr val="FFFF00"/>
                </a:solidFill>
                <a:latin typeface="Arial" pitchFamily="34" charset="0"/>
                <a:cs typeface="Arial" pitchFamily="34" charset="0"/>
              </a:rPr>
              <a:t>Chào mừng các em đến với </a:t>
            </a:r>
            <a:br>
              <a:rPr lang="en" sz="4400" b="1">
                <a:solidFill>
                  <a:srgbClr val="FFFF00"/>
                </a:solidFill>
                <a:latin typeface="Arial" pitchFamily="34" charset="0"/>
                <a:cs typeface="Arial" pitchFamily="34" charset="0"/>
              </a:rPr>
            </a:br>
            <a:r>
              <a:rPr lang="en" sz="4400" b="1">
                <a:solidFill>
                  <a:srgbClr val="FFFF00"/>
                </a:solidFill>
                <a:latin typeface="Arial" pitchFamily="34" charset="0"/>
                <a:cs typeface="Arial" pitchFamily="34" charset="0"/>
              </a:rPr>
              <a:t>bài học hôm nay!</a:t>
            </a:r>
            <a:endParaRPr lang="en-US" sz="4400">
              <a:solidFill>
                <a:srgbClr val="FFFF00"/>
              </a:solidFill>
              <a:latin typeface="Arial" pitchFamily="34" charset="0"/>
              <a:cs typeface="Arial" pitchFamily="34" charset="0"/>
            </a:endParaRPr>
          </a:p>
        </p:txBody>
      </p:sp>
      <p:pic>
        <p:nvPicPr>
          <p:cNvPr id="12" name="图片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6616" y="3820438"/>
            <a:ext cx="2712710" cy="190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39022" y="272558"/>
            <a:ext cx="2733139" cy="2501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108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6" presetClass="emph" presetSubtype="0" fill="hold" nodeType="afterEffect">
                                  <p:stCondLst>
                                    <p:cond delay="0"/>
                                  </p:stCondLst>
                                  <p:childTnLst>
                                    <p:animScale>
                                      <p:cBhvr>
                                        <p:cTn id="18" dur="1750" fill="hold"/>
                                        <p:tgtEl>
                                          <p:spTgt spid="13"/>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06"/>
                                        </p:tgtEl>
                                        <p:attrNameLst>
                                          <p:attrName>style.visibility</p:attrName>
                                        </p:attrNameLst>
                                      </p:cBhvr>
                                      <p:to>
                                        <p:strVal val="visible"/>
                                      </p:to>
                                    </p:set>
                                    <p:animEffect transition="in" filter="wheel(1)">
                                      <p:cBhvr>
                                        <p:cTn id="23" dur="2000"/>
                                        <p:tgtEl>
                                          <p:spTgt spid="10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5"/>
                                        </p:tgtEl>
                                        <p:attrNameLst>
                                          <p:attrName>style.visibility</p:attrName>
                                        </p:attrNameLst>
                                      </p:cBhvr>
                                      <p:to>
                                        <p:strVal val="visible"/>
                                      </p:to>
                                    </p:set>
                                    <p:animEffect transition="in" filter="barn(inVertical)">
                                      <p:cBhvr>
                                        <p:cTn id="28" dur="500"/>
                                        <p:tgtEl>
                                          <p:spTgt spid="10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down)">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4" name="Google Shape;144;p16"/>
          <p:cNvSpPr txBox="1"/>
          <p:nvPr/>
        </p:nvSpPr>
        <p:spPr>
          <a:xfrm>
            <a:off x="8293" y="658328"/>
            <a:ext cx="4462107" cy="1449873"/>
          </a:xfrm>
          <a:prstGeom prst="rect">
            <a:avLst/>
          </a:prstGeom>
          <a:noFill/>
          <a:ln>
            <a:noFill/>
          </a:ln>
        </p:spPr>
        <p:txBody>
          <a:bodyPr spcFirstLastPara="1" wrap="square" lIns="121897" tIns="121897" rIns="121897" bIns="121897" anchor="ctr" anchorCtr="0">
            <a:noAutofit/>
          </a:bodyPr>
          <a:lstStyle/>
          <a:p>
            <a:pPr algn="ctr">
              <a:lnSpc>
                <a:spcPct val="150000"/>
              </a:lnSpc>
            </a:pPr>
            <a:r>
              <a:rPr lang="en-US" sz="3700" b="1">
                <a:solidFill>
                  <a:schemeClr val="bg1"/>
                </a:solidFill>
                <a:latin typeface="Arial" pitchFamily="34" charset="0"/>
                <a:ea typeface="Roboto Slab"/>
                <a:cs typeface="Arial" pitchFamily="34" charset="0"/>
                <a:sym typeface="Roboto Slab"/>
              </a:rPr>
              <a:t>1. KHÁM PHÁ WEBSITE</a:t>
            </a:r>
          </a:p>
        </p:txBody>
      </p:sp>
      <p:sp>
        <p:nvSpPr>
          <p:cNvPr id="145" name="Google Shape;145;p16"/>
          <p:cNvSpPr txBox="1">
            <a:spLocks noGrp="1"/>
          </p:cNvSpPr>
          <p:nvPr>
            <p:ph type="sldNum" idx="12"/>
          </p:nvPr>
        </p:nvSpPr>
        <p:spPr>
          <a:xfrm>
            <a:off x="-68067" y="6425867"/>
            <a:ext cx="465600" cy="432000"/>
          </a:xfrm>
          <a:prstGeom prst="rect">
            <a:avLst/>
          </a:prstGeom>
        </p:spPr>
        <p:txBody>
          <a:bodyPr spcFirstLastPara="1" wrap="square" lIns="121897" tIns="121897" rIns="121897" bIns="121897" anchor="t" anchorCtr="0">
            <a:noAutofit/>
          </a:bodyPr>
          <a:lstStyle/>
          <a:p>
            <a:fld id="{00000000-1234-1234-1234-123412341234}" type="slidenum">
              <a:rPr lang="en"/>
              <a:pPr/>
              <a:t>10</a:t>
            </a:fld>
            <a:endParaRPr/>
          </a:p>
        </p:txBody>
      </p:sp>
      <p:sp>
        <p:nvSpPr>
          <p:cNvPr id="4" name="TextBox 3"/>
          <p:cNvSpPr txBox="1"/>
          <p:nvPr/>
        </p:nvSpPr>
        <p:spPr>
          <a:xfrm>
            <a:off x="419334" y="2921000"/>
            <a:ext cx="3536989" cy="1162622"/>
          </a:xfrm>
          <a:prstGeom prst="rect">
            <a:avLst/>
          </a:prstGeom>
          <a:noFill/>
        </p:spPr>
        <p:txBody>
          <a:bodyPr wrap="none" lIns="121917" tIns="60958" rIns="121917" bIns="60958" rtlCol="0">
            <a:spAutoFit/>
          </a:bodyPr>
          <a:lstStyle/>
          <a:p>
            <a:pPr algn="ctr">
              <a:lnSpc>
                <a:spcPct val="150000"/>
              </a:lnSpc>
            </a:pPr>
            <a:r>
              <a:rPr lang="en-US" sz="2400">
                <a:solidFill>
                  <a:schemeClr val="bg1"/>
                </a:solidFill>
                <a:latin typeface="Arial" pitchFamily="34" charset="0"/>
                <a:cs typeface="Arial" pitchFamily="34" charset="0"/>
              </a:rPr>
              <a:t>Truy cập vào trang web:</a:t>
            </a:r>
          </a:p>
          <a:p>
            <a:pPr algn="ctr">
              <a:lnSpc>
                <a:spcPct val="150000"/>
              </a:lnSpc>
            </a:pPr>
            <a:r>
              <a:rPr lang="en-US" sz="2400" b="1">
                <a:solidFill>
                  <a:schemeClr val="bg1"/>
                </a:solidFill>
                <a:latin typeface="Arial" pitchFamily="34" charset="0"/>
                <a:cs typeface="Arial" pitchFamily="34" charset="0"/>
              </a:rPr>
              <a:t>Thieunien.vn</a:t>
            </a:r>
            <a:endParaRPr lang="en-US" sz="2400" b="1">
              <a:solidFill>
                <a:schemeClr val="bg1"/>
              </a:solidFill>
              <a:latin typeface="Arial" pitchFamily="34" charset="0"/>
              <a:cs typeface="Arial" pitchFamily="34" charset="0"/>
            </a:endParaRPr>
          </a:p>
        </p:txBody>
      </p:sp>
      <p:sp>
        <p:nvSpPr>
          <p:cNvPr id="8" name="TextBox 7"/>
          <p:cNvSpPr txBox="1"/>
          <p:nvPr/>
        </p:nvSpPr>
        <p:spPr>
          <a:xfrm>
            <a:off x="610518" y="4343400"/>
            <a:ext cx="3138033" cy="1162622"/>
          </a:xfrm>
          <a:prstGeom prst="rect">
            <a:avLst/>
          </a:prstGeom>
          <a:noFill/>
        </p:spPr>
        <p:txBody>
          <a:bodyPr wrap="none" lIns="121917" tIns="60958" rIns="121917" bIns="60958" rtlCol="0">
            <a:spAutoFit/>
          </a:bodyPr>
          <a:lstStyle/>
          <a:p>
            <a:pPr algn="ctr">
              <a:lnSpc>
                <a:spcPct val="150000"/>
              </a:lnSpc>
            </a:pPr>
            <a:r>
              <a:rPr lang="en-US" sz="2400">
                <a:solidFill>
                  <a:schemeClr val="bg1"/>
                </a:solidFill>
                <a:latin typeface="Arial" pitchFamily="34" charset="0"/>
                <a:cs typeface="Arial" pitchFamily="34" charset="0"/>
              </a:rPr>
              <a:t>Nháy chuột vào mục </a:t>
            </a:r>
          </a:p>
          <a:p>
            <a:pPr algn="ctr">
              <a:lnSpc>
                <a:spcPct val="150000"/>
              </a:lnSpc>
            </a:pPr>
            <a:r>
              <a:rPr lang="en-US" sz="2400" b="1">
                <a:solidFill>
                  <a:schemeClr val="bg1"/>
                </a:solidFill>
                <a:latin typeface="Arial" pitchFamily="34" charset="0"/>
                <a:cs typeface="Arial" pitchFamily="34" charset="0"/>
              </a:rPr>
              <a:t>HỌC TRÒ 360</a:t>
            </a:r>
            <a:endParaRPr lang="en-US" sz="2400" b="1">
              <a:solidFill>
                <a:schemeClr val="bg1"/>
              </a:solidFill>
              <a:latin typeface="Arial" pitchFamily="34" charset="0"/>
              <a:cs typeface="Arial" pitchFamily="34"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0708"/>
            <a:ext cx="12192000" cy="6858000"/>
          </a:xfrm>
          <a:prstGeom prst="rect">
            <a:avLst/>
          </a:prstGeom>
        </p:spPr>
      </p:pic>
      <p:grpSp>
        <p:nvGrpSpPr>
          <p:cNvPr id="16" name="Group 15"/>
          <p:cNvGrpSpPr/>
          <p:nvPr/>
        </p:nvGrpSpPr>
        <p:grpSpPr>
          <a:xfrm>
            <a:off x="4798008" y="890821"/>
            <a:ext cx="6391739" cy="4033367"/>
            <a:chOff x="3598506" y="668115"/>
            <a:chExt cx="4793804" cy="3025025"/>
          </a:xfrm>
        </p:grpSpPr>
        <p:sp>
          <p:nvSpPr>
            <p:cNvPr id="13" name="TextBox 12"/>
            <p:cNvSpPr txBox="1"/>
            <p:nvPr/>
          </p:nvSpPr>
          <p:spPr>
            <a:xfrm>
              <a:off x="3598506" y="668115"/>
              <a:ext cx="1382830" cy="346249"/>
            </a:xfrm>
            <a:prstGeom prst="rect">
              <a:avLst/>
            </a:prstGeom>
            <a:noFill/>
          </p:spPr>
          <p:txBody>
            <a:bodyPr wrap="none" rtlCol="0">
              <a:spAutoFit/>
            </a:bodyPr>
            <a:lstStyle/>
            <a:p>
              <a:r>
                <a:rPr lang="en-US" sz="2400" b="1" u="sng">
                  <a:latin typeface="Arial" pitchFamily="34" charset="0"/>
                  <a:cs typeface="Arial" pitchFamily="34" charset="0"/>
                </a:rPr>
                <a:t>KẾT LUẬN:</a:t>
              </a:r>
              <a:endParaRPr lang="en-US" sz="2400" b="1" u="sng">
                <a:latin typeface="Arial" pitchFamily="34" charset="0"/>
                <a:cs typeface="Arial" pitchFamily="34" charset="0"/>
              </a:endParaRPr>
            </a:p>
          </p:txBody>
        </p:sp>
        <p:sp>
          <p:nvSpPr>
            <p:cNvPr id="15" name="TextBox 14"/>
            <p:cNvSpPr txBox="1"/>
            <p:nvPr/>
          </p:nvSpPr>
          <p:spPr>
            <a:xfrm>
              <a:off x="3657600" y="1200150"/>
              <a:ext cx="4734710" cy="2492990"/>
            </a:xfrm>
            <a:prstGeom prst="rect">
              <a:avLst/>
            </a:prstGeom>
            <a:noFill/>
          </p:spPr>
          <p:txBody>
            <a:bodyPr wrap="none" rtlCol="0">
              <a:spAutoFit/>
            </a:bodyPr>
            <a:lstStyle/>
            <a:p>
              <a:pPr marL="380990" indent="-380990">
                <a:lnSpc>
                  <a:spcPct val="200000"/>
                </a:lnSpc>
                <a:buFont typeface="Wingdings" pitchFamily="2" charset="2"/>
                <a:buChar char="v"/>
              </a:pPr>
              <a:r>
                <a:rPr lang="en-US" sz="2400">
                  <a:latin typeface="Arial" pitchFamily="34" charset="0"/>
                  <a:cs typeface="Arial" pitchFamily="34" charset="0"/>
                </a:rPr>
                <a:t>Website </a:t>
              </a:r>
              <a:r>
                <a:rPr lang="en-US" sz="2400">
                  <a:latin typeface="Arial" pitchFamily="34" charset="0"/>
                  <a:cs typeface="Arial" pitchFamily="34" charset="0"/>
                </a:rPr>
                <a:t>là tập hợp các trang web </a:t>
              </a:r>
              <a:endParaRPr lang="en-US" sz="2400">
                <a:latin typeface="Arial" pitchFamily="34" charset="0"/>
                <a:cs typeface="Arial" pitchFamily="34" charset="0"/>
              </a:endParaRPr>
            </a:p>
            <a:p>
              <a:pPr>
                <a:lnSpc>
                  <a:spcPct val="200000"/>
                </a:lnSpc>
              </a:pPr>
              <a:r>
                <a:rPr lang="en-US" sz="2400">
                  <a:latin typeface="Arial" pitchFamily="34" charset="0"/>
                  <a:cs typeface="Arial" pitchFamily="34" charset="0"/>
                </a:rPr>
                <a:t>(</a:t>
              </a:r>
              <a:r>
                <a:rPr lang="en-US" sz="2400">
                  <a:latin typeface="Arial" pitchFamily="34" charset="0"/>
                  <a:cs typeface="Arial" pitchFamily="34" charset="0"/>
                </a:rPr>
                <a:t>web pages) </a:t>
              </a:r>
              <a:r>
                <a:rPr lang="en-US" sz="2400">
                  <a:latin typeface="Arial" pitchFamily="34" charset="0"/>
                  <a:cs typeface="Arial" pitchFamily="34" charset="0"/>
                </a:rPr>
                <a:t>có </a:t>
              </a:r>
              <a:r>
                <a:rPr lang="en-US" sz="2400">
                  <a:latin typeface="Arial" pitchFamily="34" charset="0"/>
                  <a:cs typeface="Arial" pitchFamily="34" charset="0"/>
                </a:rPr>
                <a:t>liên quan đến nhau và được </a:t>
              </a:r>
              <a:endParaRPr lang="en-US" sz="2400">
                <a:latin typeface="Arial" pitchFamily="34" charset="0"/>
                <a:cs typeface="Arial" pitchFamily="34" charset="0"/>
              </a:endParaRPr>
            </a:p>
            <a:p>
              <a:pPr>
                <a:lnSpc>
                  <a:spcPct val="200000"/>
                </a:lnSpc>
              </a:pPr>
              <a:r>
                <a:rPr lang="en-US" sz="2400">
                  <a:latin typeface="Arial" pitchFamily="34" charset="0"/>
                  <a:cs typeface="Arial" pitchFamily="34" charset="0"/>
                </a:rPr>
                <a:t>gắn </a:t>
              </a:r>
              <a:r>
                <a:rPr lang="en-US" sz="2400">
                  <a:latin typeface="Arial" pitchFamily="34" charset="0"/>
                  <a:cs typeface="Arial" pitchFamily="34" charset="0"/>
                </a:rPr>
                <a:t>cùng một địa chỉ.</a:t>
              </a:r>
            </a:p>
            <a:p>
              <a:pPr marL="380990" indent="-380990">
                <a:lnSpc>
                  <a:spcPct val="200000"/>
                </a:lnSpc>
                <a:buFont typeface="Wingdings" pitchFamily="2" charset="2"/>
                <a:buChar char="v"/>
              </a:pPr>
              <a:r>
                <a:rPr lang="en-US" sz="2400">
                  <a:latin typeface="Arial" pitchFamily="34" charset="0"/>
                  <a:cs typeface="Arial" pitchFamily="34" charset="0"/>
                </a:rPr>
                <a:t>Mỗi </a:t>
              </a:r>
              <a:r>
                <a:rPr lang="en-US" sz="2400">
                  <a:latin typeface="Arial" pitchFamily="34" charset="0"/>
                  <a:cs typeface="Arial" pitchFamily="34" charset="0"/>
                </a:rPr>
                <a:t>Website có một địa chỉ website riêng.</a:t>
              </a:r>
            </a:p>
            <a:p>
              <a:endParaRPr lang="en-US">
                <a:latin typeface="Arial" pitchFamily="34" charset="0"/>
                <a:cs typeface="Arial" pitchFamily="34" charset="0"/>
              </a:endParaRPr>
            </a:p>
          </p:txBody>
        </p:sp>
      </p:grpSp>
    </p:spTree>
    <p:extLst>
      <p:ext uri="{BB962C8B-B14F-4D97-AF65-F5344CB8AC3E}">
        <p14:creationId xmlns:p14="http://schemas.microsoft.com/office/powerpoint/2010/main" val="404500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barn(inVertical)">
                                      <p:cBhvr>
                                        <p:cTn id="7" dur="500"/>
                                        <p:tgtEl>
                                          <p:spTgt spid="14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xit" presetSubtype="0" fill="hold" nodeType="clickEffect">
                                  <p:stCondLst>
                                    <p:cond delay="0"/>
                                  </p:stCondLst>
                                  <p:childTnLst>
                                    <p:anim calcmode="lin" valueType="num">
                                      <p:cBhvr>
                                        <p:cTn id="23" dur="1000"/>
                                        <p:tgtEl>
                                          <p:spTgt spid="14"/>
                                        </p:tgtEl>
                                        <p:attrNameLst>
                                          <p:attrName>ppt_w</p:attrName>
                                        </p:attrNameLst>
                                      </p:cBhvr>
                                      <p:tavLst>
                                        <p:tav tm="0">
                                          <p:val>
                                            <p:strVal val="ppt_w"/>
                                          </p:val>
                                        </p:tav>
                                        <p:tav tm="100000">
                                          <p:val>
                                            <p:fltVal val="0"/>
                                          </p:val>
                                        </p:tav>
                                      </p:tavLst>
                                    </p:anim>
                                    <p:anim calcmode="lin" valueType="num">
                                      <p:cBhvr>
                                        <p:cTn id="24" dur="1000"/>
                                        <p:tgtEl>
                                          <p:spTgt spid="14"/>
                                        </p:tgtEl>
                                        <p:attrNameLst>
                                          <p:attrName>ppt_h</p:attrName>
                                        </p:attrNameLst>
                                      </p:cBhvr>
                                      <p:tavLst>
                                        <p:tav tm="0">
                                          <p:val>
                                            <p:strVal val="ppt_h"/>
                                          </p:val>
                                        </p:tav>
                                        <p:tav tm="100000">
                                          <p:val>
                                            <p:fltVal val="0"/>
                                          </p:val>
                                        </p:tav>
                                      </p:tavLst>
                                    </p:anim>
                                    <p:anim calcmode="lin" valueType="num">
                                      <p:cBhvr>
                                        <p:cTn id="25" dur="1000"/>
                                        <p:tgtEl>
                                          <p:spTgt spid="14"/>
                                        </p:tgtEl>
                                        <p:attrNameLst>
                                          <p:attrName>style.rotation</p:attrName>
                                        </p:attrNameLst>
                                      </p:cBhvr>
                                      <p:tavLst>
                                        <p:tav tm="0">
                                          <p:val>
                                            <p:fltVal val="0"/>
                                          </p:val>
                                        </p:tav>
                                        <p:tav tm="100000">
                                          <p:val>
                                            <p:fltVal val="90"/>
                                          </p:val>
                                        </p:tav>
                                      </p:tavLst>
                                    </p:anim>
                                    <p:animEffect transition="out" filter="fade">
                                      <p:cBhvr>
                                        <p:cTn id="26" dur="1000"/>
                                        <p:tgtEl>
                                          <p:spTgt spid="14"/>
                                        </p:tgtEl>
                                      </p:cBhvr>
                                    </p:animEffect>
                                    <p:set>
                                      <p:cBhvr>
                                        <p:cTn id="27" dur="1" fill="hold">
                                          <p:stCondLst>
                                            <p:cond delay="999"/>
                                          </p:stCondLst>
                                        </p:cTn>
                                        <p:tgtEl>
                                          <p:spTgt spid="1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circle(in)">
                                      <p:cBhvr>
                                        <p:cTn id="39" dur="20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xit" presetSubtype="21" fill="hold" nodeType="clickEffect">
                                  <p:stCondLst>
                                    <p:cond delay="0"/>
                                  </p:stCondLst>
                                  <p:childTnLst>
                                    <p:animEffect transition="out" filter="barn(inVertical)">
                                      <p:cBhvr>
                                        <p:cTn id="43" dur="500"/>
                                        <p:tgtEl>
                                          <p:spTgt spid="9"/>
                                        </p:tgtEl>
                                      </p:cBhvr>
                                    </p:animEffect>
                                    <p:set>
                                      <p:cBhvr>
                                        <p:cTn id="44" dur="1" fill="hold">
                                          <p:stCondLst>
                                            <p:cond delay="499"/>
                                          </p:stCondLst>
                                        </p:cTn>
                                        <p:tgtEl>
                                          <p:spTgt spid="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down)">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P spid="4"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1" name="Google Shape;151;p17"/>
          <p:cNvSpPr txBox="1">
            <a:spLocks noGrp="1"/>
          </p:cNvSpPr>
          <p:nvPr>
            <p:ph type="sldNum" idx="12"/>
          </p:nvPr>
        </p:nvSpPr>
        <p:spPr>
          <a:xfrm>
            <a:off x="-68067" y="6425867"/>
            <a:ext cx="465600" cy="432000"/>
          </a:xfrm>
          <a:prstGeom prst="rect">
            <a:avLst/>
          </a:prstGeom>
        </p:spPr>
        <p:txBody>
          <a:bodyPr spcFirstLastPara="1" wrap="square" lIns="121897" tIns="121897" rIns="121897" bIns="121897" anchor="t" anchorCtr="0">
            <a:noAutofit/>
          </a:bodyPr>
          <a:lstStyle/>
          <a:p>
            <a:fld id="{00000000-1234-1234-1234-123412341234}" type="slidenum">
              <a:rPr lang="en"/>
              <a:pPr/>
              <a:t>11</a:t>
            </a:fld>
            <a:endParaRPr/>
          </a:p>
        </p:txBody>
      </p:sp>
      <p:sp>
        <p:nvSpPr>
          <p:cNvPr id="3" name="TextBox 2"/>
          <p:cNvSpPr txBox="1"/>
          <p:nvPr/>
        </p:nvSpPr>
        <p:spPr>
          <a:xfrm>
            <a:off x="406399" y="889000"/>
            <a:ext cx="4551817" cy="553994"/>
          </a:xfrm>
          <a:prstGeom prst="rect">
            <a:avLst/>
          </a:prstGeom>
          <a:noFill/>
        </p:spPr>
        <p:txBody>
          <a:bodyPr wrap="none" lIns="121917" tIns="60958" rIns="121917" bIns="60958" rtlCol="0">
            <a:spAutoFit/>
          </a:bodyPr>
          <a:lstStyle/>
          <a:p>
            <a:r>
              <a:rPr lang="en-US" sz="2800" b="1">
                <a:solidFill>
                  <a:schemeClr val="bg1"/>
                </a:solidFill>
                <a:latin typeface="Arial" pitchFamily="34" charset="0"/>
                <a:cs typeface="Arial" pitchFamily="34" charset="0"/>
              </a:rPr>
              <a:t>Tìm hiểu địa chỉ Website:</a:t>
            </a:r>
            <a:endParaRPr lang="en-US" sz="2800" b="1">
              <a:solidFill>
                <a:schemeClr val="bg1"/>
              </a:solidFill>
              <a:latin typeface="Arial" pitchFamily="34" charset="0"/>
              <a:cs typeface="Arial" pitchFamily="34" charset="0"/>
            </a:endParaRPr>
          </a:p>
        </p:txBody>
      </p:sp>
      <p:grpSp>
        <p:nvGrpSpPr>
          <p:cNvPr id="5" name="Group 4"/>
          <p:cNvGrpSpPr/>
          <p:nvPr/>
        </p:nvGrpSpPr>
        <p:grpSpPr>
          <a:xfrm>
            <a:off x="304800" y="1776828"/>
            <a:ext cx="5660524" cy="2862322"/>
            <a:chOff x="304799" y="1276350"/>
            <a:chExt cx="4245392" cy="2004290"/>
          </a:xfrm>
        </p:grpSpPr>
        <p:sp>
          <p:nvSpPr>
            <p:cNvPr id="4" name="TextBox 3"/>
            <p:cNvSpPr txBox="1"/>
            <p:nvPr/>
          </p:nvSpPr>
          <p:spPr>
            <a:xfrm>
              <a:off x="304799" y="1276350"/>
              <a:ext cx="4245392" cy="2004290"/>
            </a:xfrm>
            <a:prstGeom prst="rect">
              <a:avLst/>
            </a:prstGeom>
            <a:noFill/>
          </p:spPr>
          <p:txBody>
            <a:bodyPr wrap="none" rtlCol="0">
              <a:spAutoFit/>
            </a:bodyPr>
            <a:lstStyle/>
            <a:p>
              <a:pPr>
                <a:lnSpc>
                  <a:spcPct val="150000"/>
                </a:lnSpc>
              </a:pPr>
              <a:r>
                <a:rPr lang="en-US" sz="2400" b="1" i="1">
                  <a:solidFill>
                    <a:srgbClr val="002060"/>
                  </a:solidFill>
                  <a:latin typeface="Arial" pitchFamily="34" charset="0"/>
                  <a:cs typeface="Arial" pitchFamily="34" charset="0"/>
                </a:rPr>
                <a:t>Địa chỉ website gồm có hai phần: </a:t>
              </a:r>
              <a:endParaRPr lang="en-US" sz="2400" b="1" i="1">
                <a:solidFill>
                  <a:srgbClr val="002060"/>
                </a:solidFill>
                <a:latin typeface="Arial" pitchFamily="34" charset="0"/>
                <a:cs typeface="Arial" pitchFamily="34" charset="0"/>
              </a:endParaRPr>
            </a:p>
            <a:p>
              <a:pPr>
                <a:lnSpc>
                  <a:spcPct val="150000"/>
                </a:lnSpc>
              </a:pPr>
              <a:r>
                <a:rPr lang="en-US" sz="2400" i="1">
                  <a:solidFill>
                    <a:srgbClr val="002060"/>
                  </a:solidFill>
                  <a:latin typeface="Arial" pitchFamily="34" charset="0"/>
                  <a:cs typeface="Arial" pitchFamily="34" charset="0"/>
                </a:rPr>
                <a:t>    </a:t>
              </a:r>
              <a:r>
                <a:rPr lang="en-US" sz="2400" i="1" smtClean="0">
                  <a:solidFill>
                    <a:srgbClr val="002060"/>
                  </a:solidFill>
                  <a:latin typeface="Arial" pitchFamily="34" charset="0"/>
                  <a:cs typeface="Arial" pitchFamily="34" charset="0"/>
                </a:rPr>
                <a:t> Phần </a:t>
              </a:r>
              <a:r>
                <a:rPr lang="en-US" sz="2400" i="1">
                  <a:solidFill>
                    <a:srgbClr val="002060"/>
                  </a:solidFill>
                  <a:latin typeface="Arial" pitchFamily="34" charset="0"/>
                  <a:cs typeface="Arial" pitchFamily="34" charset="0"/>
                </a:rPr>
                <a:t>cố định (không thay đổi địa chỉ </a:t>
              </a:r>
              <a:endParaRPr lang="en-US" sz="2400" i="1">
                <a:solidFill>
                  <a:srgbClr val="002060"/>
                </a:solidFill>
                <a:latin typeface="Arial" pitchFamily="34" charset="0"/>
                <a:cs typeface="Arial" pitchFamily="34" charset="0"/>
              </a:endParaRPr>
            </a:p>
            <a:p>
              <a:pPr>
                <a:lnSpc>
                  <a:spcPct val="150000"/>
                </a:lnSpc>
              </a:pPr>
              <a:r>
                <a:rPr lang="en-US" sz="2400" i="1">
                  <a:solidFill>
                    <a:srgbClr val="002060"/>
                  </a:solidFill>
                  <a:latin typeface="Arial" pitchFamily="34" charset="0"/>
                  <a:cs typeface="Arial" pitchFamily="34" charset="0"/>
                </a:rPr>
                <a:t>các </a:t>
              </a:r>
              <a:r>
                <a:rPr lang="en-US" sz="2400" i="1">
                  <a:solidFill>
                    <a:srgbClr val="002060"/>
                  </a:solidFill>
                  <a:latin typeface="Arial" pitchFamily="34" charset="0"/>
                  <a:cs typeface="Arial" pitchFamily="34" charset="0"/>
                </a:rPr>
                <a:t>trang web trên cùng website), </a:t>
              </a:r>
              <a:endParaRPr lang="en-US" sz="2400" i="1">
                <a:solidFill>
                  <a:srgbClr val="002060"/>
                </a:solidFill>
                <a:latin typeface="Arial" pitchFamily="34" charset="0"/>
                <a:cs typeface="Arial" pitchFamily="34" charset="0"/>
              </a:endParaRPr>
            </a:p>
            <a:p>
              <a:pPr>
                <a:lnSpc>
                  <a:spcPct val="150000"/>
                </a:lnSpc>
              </a:pPr>
              <a:r>
                <a:rPr lang="en-US" sz="2400" i="1">
                  <a:solidFill>
                    <a:srgbClr val="002060"/>
                  </a:solidFill>
                  <a:latin typeface="Arial" pitchFamily="34" charset="0"/>
                  <a:cs typeface="Arial" pitchFamily="34" charset="0"/>
                </a:rPr>
                <a:t>   </a:t>
              </a:r>
              <a:r>
                <a:rPr lang="en-US" sz="2400" i="1" smtClean="0">
                  <a:solidFill>
                    <a:srgbClr val="002060"/>
                  </a:solidFill>
                  <a:latin typeface="Arial" pitchFamily="34" charset="0"/>
                  <a:cs typeface="Arial" pitchFamily="34" charset="0"/>
                </a:rPr>
                <a:t> Phần </a:t>
              </a:r>
              <a:r>
                <a:rPr lang="en-US" sz="2400" i="1">
                  <a:solidFill>
                    <a:srgbClr val="002060"/>
                  </a:solidFill>
                  <a:latin typeface="Arial" pitchFamily="34" charset="0"/>
                  <a:cs typeface="Arial" pitchFamily="34" charset="0"/>
                </a:rPr>
                <a:t>đuôi (thay đổi ở địa chỉ các </a:t>
              </a:r>
              <a:endParaRPr lang="en-US" sz="2400" i="1">
                <a:solidFill>
                  <a:srgbClr val="002060"/>
                </a:solidFill>
                <a:latin typeface="Arial" pitchFamily="34" charset="0"/>
                <a:cs typeface="Arial" pitchFamily="34" charset="0"/>
              </a:endParaRPr>
            </a:p>
            <a:p>
              <a:pPr>
                <a:lnSpc>
                  <a:spcPct val="150000"/>
                </a:lnSpc>
              </a:pPr>
              <a:r>
                <a:rPr lang="en-US" sz="2400" i="1">
                  <a:solidFill>
                    <a:srgbClr val="002060"/>
                  </a:solidFill>
                  <a:latin typeface="Arial" pitchFamily="34" charset="0"/>
                  <a:cs typeface="Arial" pitchFamily="34" charset="0"/>
                </a:rPr>
                <a:t>trang </a:t>
              </a:r>
              <a:r>
                <a:rPr lang="en-US" sz="2400" i="1">
                  <a:solidFill>
                    <a:srgbClr val="002060"/>
                  </a:solidFill>
                  <a:latin typeface="Arial" pitchFamily="34" charset="0"/>
                  <a:cs typeface="Arial" pitchFamily="34" charset="0"/>
                </a:rPr>
                <a:t>web trong cùng website).</a:t>
              </a:r>
              <a:endParaRPr lang="en-US" sz="2400">
                <a:solidFill>
                  <a:srgbClr val="002060"/>
                </a:solidFill>
                <a:latin typeface="Arial" pitchFamily="34" charset="0"/>
                <a:cs typeface="Arial" pitchFamily="34" charset="0"/>
              </a:endParaRPr>
            </a:p>
          </p:txBody>
        </p:sp>
        <p:grpSp>
          <p:nvGrpSpPr>
            <p:cNvPr id="7" name="Google Shape;119;p14"/>
            <p:cNvGrpSpPr/>
            <p:nvPr/>
          </p:nvGrpSpPr>
          <p:grpSpPr>
            <a:xfrm>
              <a:off x="363727" y="1733550"/>
              <a:ext cx="262551" cy="300941"/>
              <a:chOff x="1923675" y="1633650"/>
              <a:chExt cx="436000" cy="435975"/>
            </a:xfrm>
          </p:grpSpPr>
          <p:sp>
            <p:nvSpPr>
              <p:cNvPr id="8" name="Google Shape;120;p14"/>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 name="Google Shape;121;p14"/>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 name="Google Shape;122;p14"/>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 name="Google Shape;123;p14"/>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 name="Google Shape;124;p14"/>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 name="Google Shape;125;p14"/>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14" name="Google Shape;119;p14"/>
            <p:cNvGrpSpPr/>
            <p:nvPr/>
          </p:nvGrpSpPr>
          <p:grpSpPr>
            <a:xfrm>
              <a:off x="321224" y="2571750"/>
              <a:ext cx="262551" cy="300941"/>
              <a:chOff x="1923675" y="1633650"/>
              <a:chExt cx="436000" cy="435975"/>
            </a:xfrm>
          </p:grpSpPr>
          <p:sp>
            <p:nvSpPr>
              <p:cNvPr id="15" name="Google Shape;120;p14"/>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 name="Google Shape;121;p14"/>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 name="Google Shape;122;p14"/>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 name="Google Shape;123;p14"/>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9" name="Google Shape;124;p14"/>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0" name="Google Shape;125;p14"/>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sp>
        <p:nvSpPr>
          <p:cNvPr id="6" name="TextBox 5"/>
          <p:cNvSpPr txBox="1"/>
          <p:nvPr/>
        </p:nvSpPr>
        <p:spPr>
          <a:xfrm>
            <a:off x="7721600" y="908911"/>
            <a:ext cx="3150857" cy="538605"/>
          </a:xfrm>
          <a:prstGeom prst="rect">
            <a:avLst/>
          </a:prstGeom>
          <a:noFill/>
        </p:spPr>
        <p:txBody>
          <a:bodyPr wrap="none" lIns="121917" tIns="60958" rIns="121917" bIns="60958" rtlCol="0">
            <a:spAutoFit/>
          </a:bodyPr>
          <a:lstStyle/>
          <a:p>
            <a:r>
              <a:rPr lang="en-US" sz="2700">
                <a:solidFill>
                  <a:srgbClr val="FF0000"/>
                </a:solidFill>
                <a:latin typeface="Arial" pitchFamily="34" charset="0"/>
                <a:cs typeface="Arial" pitchFamily="34" charset="0"/>
              </a:rPr>
              <a:t>Http://tech12h.com</a:t>
            </a:r>
            <a:endParaRPr lang="en-US" sz="2700">
              <a:solidFill>
                <a:srgbClr val="FF0000"/>
              </a:solidFill>
              <a:latin typeface="Arial" pitchFamily="34" charset="0"/>
              <a:cs typeface="Arial" pitchFamily="34" charset="0"/>
            </a:endParaRPr>
          </a:p>
        </p:txBody>
      </p:sp>
      <p:sp>
        <p:nvSpPr>
          <p:cNvPr id="22" name="Right Brace 21"/>
          <p:cNvSpPr/>
          <p:nvPr/>
        </p:nvSpPr>
        <p:spPr>
          <a:xfrm rot="5400000">
            <a:off x="8055223" y="1120508"/>
            <a:ext cx="358908" cy="812801"/>
          </a:xfrm>
          <a:prstGeom prst="rightBrace">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en-US"/>
          </a:p>
        </p:txBody>
      </p:sp>
      <p:sp>
        <p:nvSpPr>
          <p:cNvPr id="25" name="Right Brace 24"/>
          <p:cNvSpPr/>
          <p:nvPr/>
        </p:nvSpPr>
        <p:spPr>
          <a:xfrm rot="5400000">
            <a:off x="9549521" y="665580"/>
            <a:ext cx="354347" cy="1868147"/>
          </a:xfrm>
          <a:prstGeom prst="rightBrace">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en-US"/>
          </a:p>
        </p:txBody>
      </p:sp>
      <p:sp>
        <p:nvSpPr>
          <p:cNvPr id="23" name="TextBox 22"/>
          <p:cNvSpPr txBox="1"/>
          <p:nvPr/>
        </p:nvSpPr>
        <p:spPr>
          <a:xfrm>
            <a:off x="7763760" y="1834292"/>
            <a:ext cx="965964" cy="1231102"/>
          </a:xfrm>
          <a:prstGeom prst="rect">
            <a:avLst/>
          </a:prstGeom>
          <a:noFill/>
        </p:spPr>
        <p:txBody>
          <a:bodyPr wrap="none" lIns="121917" tIns="60958" rIns="121917" bIns="60958" rtlCol="0">
            <a:spAutoFit/>
          </a:bodyPr>
          <a:lstStyle/>
          <a:p>
            <a:pPr algn="ctr"/>
            <a:r>
              <a:rPr lang="en-US" sz="2400">
                <a:solidFill>
                  <a:srgbClr val="002060"/>
                </a:solidFill>
                <a:latin typeface="Arial" pitchFamily="34" charset="0"/>
                <a:cs typeface="Arial" pitchFamily="34" charset="0"/>
              </a:rPr>
              <a:t>Phần</a:t>
            </a:r>
          </a:p>
          <a:p>
            <a:pPr algn="ctr"/>
            <a:r>
              <a:rPr lang="en-US" sz="2400">
                <a:solidFill>
                  <a:srgbClr val="002060"/>
                </a:solidFill>
                <a:latin typeface="Arial" pitchFamily="34" charset="0"/>
                <a:cs typeface="Arial" pitchFamily="34" charset="0"/>
              </a:rPr>
              <a:t>cố</a:t>
            </a:r>
          </a:p>
          <a:p>
            <a:pPr algn="ctr"/>
            <a:r>
              <a:rPr lang="en-US" sz="2400">
                <a:solidFill>
                  <a:srgbClr val="002060"/>
                </a:solidFill>
                <a:latin typeface="Arial" pitchFamily="34" charset="0"/>
                <a:cs typeface="Arial" pitchFamily="34" charset="0"/>
              </a:rPr>
              <a:t>đ</a:t>
            </a:r>
            <a:r>
              <a:rPr lang="en-US" sz="2400">
                <a:solidFill>
                  <a:srgbClr val="002060"/>
                </a:solidFill>
                <a:latin typeface="Arial" pitchFamily="34" charset="0"/>
                <a:cs typeface="Arial" pitchFamily="34" charset="0"/>
              </a:rPr>
              <a:t>ịnh</a:t>
            </a:r>
            <a:endParaRPr lang="en-US" sz="2400">
              <a:solidFill>
                <a:srgbClr val="002060"/>
              </a:solidFill>
              <a:latin typeface="Arial" pitchFamily="34" charset="0"/>
              <a:cs typeface="Arial" pitchFamily="34" charset="0"/>
            </a:endParaRPr>
          </a:p>
        </p:txBody>
      </p:sp>
      <p:sp>
        <p:nvSpPr>
          <p:cNvPr id="24" name="TextBox 23"/>
          <p:cNvSpPr txBox="1"/>
          <p:nvPr/>
        </p:nvSpPr>
        <p:spPr>
          <a:xfrm>
            <a:off x="9275928" y="1924230"/>
            <a:ext cx="965964" cy="861770"/>
          </a:xfrm>
          <a:prstGeom prst="rect">
            <a:avLst/>
          </a:prstGeom>
          <a:noFill/>
        </p:spPr>
        <p:txBody>
          <a:bodyPr wrap="none" lIns="121917" tIns="60958" rIns="121917" bIns="60958" rtlCol="0">
            <a:spAutoFit/>
          </a:bodyPr>
          <a:lstStyle/>
          <a:p>
            <a:pPr algn="ctr"/>
            <a:r>
              <a:rPr lang="en-US" sz="2400">
                <a:solidFill>
                  <a:srgbClr val="002060"/>
                </a:solidFill>
                <a:latin typeface="Arial" pitchFamily="34" charset="0"/>
                <a:cs typeface="Arial" pitchFamily="34" charset="0"/>
              </a:rPr>
              <a:t>Phần</a:t>
            </a:r>
          </a:p>
          <a:p>
            <a:pPr algn="ctr"/>
            <a:r>
              <a:rPr lang="en-US" sz="2400">
                <a:solidFill>
                  <a:srgbClr val="002060"/>
                </a:solidFill>
                <a:latin typeface="Arial" pitchFamily="34" charset="0"/>
                <a:cs typeface="Arial" pitchFamily="34" charset="0"/>
              </a:rPr>
              <a:t>đuôi</a:t>
            </a:r>
            <a:endParaRPr lang="en-US" sz="2400">
              <a:solidFill>
                <a:srgbClr val="002060"/>
              </a:solidFill>
              <a:latin typeface="Arial" pitchFamily="34" charset="0"/>
              <a:cs typeface="Arial" pitchFamily="34" charset="0"/>
            </a:endParaRPr>
          </a:p>
        </p:txBody>
      </p:sp>
      <p:sp>
        <p:nvSpPr>
          <p:cNvPr id="26" name="TextBox 25"/>
          <p:cNvSpPr txBox="1"/>
          <p:nvPr/>
        </p:nvSpPr>
        <p:spPr>
          <a:xfrm>
            <a:off x="6049078" y="3025725"/>
            <a:ext cx="2928040" cy="492438"/>
          </a:xfrm>
          <a:prstGeom prst="rect">
            <a:avLst/>
          </a:prstGeom>
          <a:noFill/>
        </p:spPr>
        <p:txBody>
          <a:bodyPr wrap="none" lIns="121917" tIns="60958" rIns="121917" bIns="60958" rtlCol="0">
            <a:spAutoFit/>
          </a:bodyPr>
          <a:lstStyle/>
          <a:p>
            <a:r>
              <a:rPr lang="en-US" sz="2400" b="1" u="sng">
                <a:solidFill>
                  <a:srgbClr val="002060"/>
                </a:solidFill>
                <a:latin typeface="Arial" pitchFamily="34" charset="0"/>
                <a:cs typeface="Arial" pitchFamily="34" charset="0"/>
              </a:rPr>
              <a:t>Một số ví dụ khác:</a:t>
            </a:r>
            <a:endParaRPr lang="en-US" sz="2400" b="1" u="sng">
              <a:solidFill>
                <a:srgbClr val="002060"/>
              </a:solidFill>
              <a:latin typeface="Arial" pitchFamily="34" charset="0"/>
              <a:cs typeface="Arial" pitchFamily="34" charset="0"/>
            </a:endParaRPr>
          </a:p>
        </p:txBody>
      </p:sp>
      <p:sp>
        <p:nvSpPr>
          <p:cNvPr id="28" name="Rectangle 27"/>
          <p:cNvSpPr/>
          <p:nvPr/>
        </p:nvSpPr>
        <p:spPr>
          <a:xfrm>
            <a:off x="6038709" y="3591808"/>
            <a:ext cx="6153291" cy="1665992"/>
          </a:xfrm>
          <a:prstGeom prst="rect">
            <a:avLst/>
          </a:prstGeom>
          <a:solidFill>
            <a:schemeClr val="accent2">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380990" indent="-380990">
              <a:lnSpc>
                <a:spcPct val="150000"/>
              </a:lnSpc>
              <a:buFont typeface="Wingdings" pitchFamily="2" charset="2"/>
              <a:buChar char="v"/>
            </a:pPr>
            <a:r>
              <a:rPr lang="en-US" sz="2100">
                <a:solidFill>
                  <a:srgbClr val="FF0000"/>
                </a:solidFill>
                <a:latin typeface="Arial" pitchFamily="34" charset="0"/>
                <a:cs typeface="Arial" pitchFamily="34" charset="0"/>
              </a:rPr>
              <a:t>Trang báo thanh niên: </a:t>
            </a:r>
            <a:r>
              <a:rPr lang="en-US" sz="2100">
                <a:solidFill>
                  <a:srgbClr val="FF0000"/>
                </a:solidFill>
                <a:latin typeface="Arial" pitchFamily="34" charset="0"/>
                <a:cs typeface="Arial" pitchFamily="34" charset="0"/>
                <a:hlinkClick r:id="rId3"/>
              </a:rPr>
              <a:t>http://thanhnien.com</a:t>
            </a:r>
            <a:endParaRPr lang="en-US" sz="2100">
              <a:solidFill>
                <a:srgbClr val="FF0000"/>
              </a:solidFill>
              <a:latin typeface="Arial" pitchFamily="34" charset="0"/>
              <a:cs typeface="Arial" pitchFamily="34" charset="0"/>
            </a:endParaRPr>
          </a:p>
          <a:p>
            <a:pPr marL="380990" indent="-380990">
              <a:lnSpc>
                <a:spcPct val="150000"/>
              </a:lnSpc>
              <a:buFont typeface="Wingdings" pitchFamily="2" charset="2"/>
              <a:buChar char="v"/>
            </a:pPr>
            <a:r>
              <a:rPr lang="en-US" sz="2100">
                <a:solidFill>
                  <a:srgbClr val="FF0000"/>
                </a:solidFill>
                <a:latin typeface="Arial" pitchFamily="34" charset="0"/>
                <a:cs typeface="Arial" pitchFamily="34" charset="0"/>
              </a:rPr>
              <a:t>Trang báo dân trí: </a:t>
            </a:r>
            <a:r>
              <a:rPr lang="en-US" sz="2100">
                <a:solidFill>
                  <a:srgbClr val="FF0000"/>
                </a:solidFill>
                <a:latin typeface="Arial" pitchFamily="34" charset="0"/>
                <a:cs typeface="Arial" pitchFamily="34" charset="0"/>
                <a:hlinkClick r:id="rId4"/>
              </a:rPr>
              <a:t>http://dantri.com</a:t>
            </a:r>
            <a:endParaRPr lang="en-US" sz="2100">
              <a:solidFill>
                <a:srgbClr val="FF0000"/>
              </a:solidFill>
              <a:latin typeface="Arial" pitchFamily="34" charset="0"/>
              <a:cs typeface="Arial" pitchFamily="34" charset="0"/>
            </a:endParaRPr>
          </a:p>
          <a:p>
            <a:pPr marL="380990" indent="-380990">
              <a:lnSpc>
                <a:spcPct val="150000"/>
              </a:lnSpc>
              <a:buFont typeface="Wingdings" pitchFamily="2" charset="2"/>
              <a:buChar char="v"/>
            </a:pPr>
            <a:r>
              <a:rPr lang="en-US" sz="2100">
                <a:solidFill>
                  <a:srgbClr val="FF0000"/>
                </a:solidFill>
                <a:latin typeface="Arial" pitchFamily="34" charset="0"/>
                <a:cs typeface="Arial" pitchFamily="34" charset="0"/>
              </a:rPr>
              <a:t>Trang học tập: </a:t>
            </a:r>
            <a:r>
              <a:rPr lang="en-US" sz="2100">
                <a:solidFill>
                  <a:srgbClr val="FF0000"/>
                </a:solidFill>
                <a:latin typeface="Arial" pitchFamily="34" charset="0"/>
                <a:cs typeface="Arial" pitchFamily="34" charset="0"/>
                <a:hlinkClick r:id="rId5"/>
              </a:rPr>
              <a:t>http://baivan.net</a:t>
            </a:r>
            <a:endParaRPr lang="en-US" sz="2100">
              <a:solidFill>
                <a:srgbClr val="FF0000"/>
              </a:solidFill>
              <a:latin typeface="Arial" pitchFamily="34" charset="0"/>
              <a:cs typeface="Arial" pitchFamily="34" charset="0"/>
            </a:endParaRPr>
          </a:p>
          <a:p>
            <a:pPr algn="ctr"/>
            <a:endParaRPr lang="en-US"/>
          </a:p>
        </p:txBody>
      </p:sp>
    </p:spTree>
    <p:extLst>
      <p:ext uri="{BB962C8B-B14F-4D97-AF65-F5344CB8AC3E}">
        <p14:creationId xmlns:p14="http://schemas.microsoft.com/office/powerpoint/2010/main" val="262860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1000"/>
                                        <p:tgtEl>
                                          <p:spTgt spid="24"/>
                                        </p:tgtEl>
                                      </p:cBhvr>
                                    </p:animEffect>
                                    <p:anim calcmode="lin" valueType="num">
                                      <p:cBhvr>
                                        <p:cTn id="37" dur="1000" fill="hold"/>
                                        <p:tgtEl>
                                          <p:spTgt spid="24"/>
                                        </p:tgtEl>
                                        <p:attrNameLst>
                                          <p:attrName>ppt_x</p:attrName>
                                        </p:attrNameLst>
                                      </p:cBhvr>
                                      <p:tavLst>
                                        <p:tav tm="0">
                                          <p:val>
                                            <p:strVal val="#ppt_x"/>
                                          </p:val>
                                        </p:tav>
                                        <p:tav tm="100000">
                                          <p:val>
                                            <p:strVal val="#ppt_x"/>
                                          </p:val>
                                        </p:tav>
                                      </p:tavLst>
                                    </p:anim>
                                    <p:anim calcmode="lin" valueType="num">
                                      <p:cBhvr>
                                        <p:cTn id="3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circle(in)">
                                      <p:cBhvr>
                                        <p:cTn id="43" dur="20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barn(inVertical)">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circle(in)">
                                      <p:cBhvr>
                                        <p:cTn id="53"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22" grpId="0" animBg="1"/>
      <p:bldP spid="25" grpId="0" animBg="1"/>
      <p:bldP spid="23" grpId="0"/>
      <p:bldP spid="24" grpId="0"/>
      <p:bldP spid="26" grpId="0"/>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8"/>
          <p:cNvSpPr txBox="1">
            <a:spLocks noGrp="1"/>
          </p:cNvSpPr>
          <p:nvPr>
            <p:ph type="title"/>
          </p:nvPr>
        </p:nvSpPr>
        <p:spPr>
          <a:xfrm>
            <a:off x="914400" y="707633"/>
            <a:ext cx="5181599" cy="1371600"/>
          </a:xfrm>
          <a:prstGeom prst="rect">
            <a:avLst/>
          </a:prstGeom>
        </p:spPr>
        <p:txBody>
          <a:bodyPr spcFirstLastPara="1" wrap="square" lIns="121897" tIns="121897" rIns="121897" bIns="121897" anchor="ctr" anchorCtr="0">
            <a:noAutofit/>
          </a:bodyPr>
          <a:lstStyle/>
          <a:p>
            <a:pPr>
              <a:lnSpc>
                <a:spcPct val="150000"/>
              </a:lnSpc>
            </a:pPr>
            <a:r>
              <a:rPr lang="en-US" sz="2200" b="0" smtClean="0">
                <a:solidFill>
                  <a:schemeClr val="bg1"/>
                </a:solidFill>
                <a:latin typeface="Arial" pitchFamily="34" charset="0"/>
                <a:cs typeface="Arial" pitchFamily="34" charset="0"/>
              </a:rPr>
              <a:t>Trang web  mở ra đầu tiên là trang web chủ, trên trang web chủ có nhiều trang web thành phần.</a:t>
            </a:r>
            <a:endParaRPr sz="2200" b="0">
              <a:solidFill>
                <a:schemeClr val="bg1"/>
              </a:solidFill>
              <a:latin typeface="Arial" pitchFamily="34" charset="0"/>
              <a:cs typeface="Arial" pitchFamily="34" charset="0"/>
            </a:endParaRPr>
          </a:p>
        </p:txBody>
      </p:sp>
      <p:grpSp>
        <p:nvGrpSpPr>
          <p:cNvPr id="158" name="Google Shape;158;p18"/>
          <p:cNvGrpSpPr/>
          <p:nvPr/>
        </p:nvGrpSpPr>
        <p:grpSpPr>
          <a:xfrm>
            <a:off x="308361" y="1149137"/>
            <a:ext cx="488611" cy="488583"/>
            <a:chOff x="1923675" y="1633650"/>
            <a:chExt cx="436000" cy="435975"/>
          </a:xfrm>
        </p:grpSpPr>
        <p:sp>
          <p:nvSpPr>
            <p:cNvPr id="159" name="Google Shape;159;p18"/>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0" name="Google Shape;160;p18"/>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1" name="Google Shape;161;p18"/>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2" name="Google Shape;162;p18"/>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3" name="Google Shape;163;p18"/>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4" name="Google Shape;164;p18"/>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165" name="Google Shape;165;p18"/>
          <p:cNvSpPr txBox="1">
            <a:spLocks noGrp="1"/>
          </p:cNvSpPr>
          <p:nvPr>
            <p:ph type="sldNum" idx="12"/>
          </p:nvPr>
        </p:nvSpPr>
        <p:spPr>
          <a:xfrm>
            <a:off x="-68067" y="6425867"/>
            <a:ext cx="465600" cy="432000"/>
          </a:xfrm>
          <a:prstGeom prst="rect">
            <a:avLst/>
          </a:prstGeom>
        </p:spPr>
        <p:txBody>
          <a:bodyPr spcFirstLastPara="1" wrap="square" lIns="121897" tIns="121897" rIns="121897" bIns="121897" anchor="t" anchorCtr="0">
            <a:noAutofit/>
          </a:bodyPr>
          <a:lstStyle/>
          <a:p>
            <a:fld id="{00000000-1234-1234-1234-123412341234}" type="slidenum">
              <a:rPr lang="en"/>
              <a:pPr/>
              <a:t>12</a:t>
            </a:fld>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920" y="2108200"/>
            <a:ext cx="5800080" cy="4572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6523" y="177219"/>
            <a:ext cx="5449077" cy="3150181"/>
          </a:xfrm>
          <a:prstGeom prst="rect">
            <a:avLst/>
          </a:prstGeom>
        </p:spPr>
      </p:pic>
      <p:cxnSp>
        <p:nvCxnSpPr>
          <p:cNvPr id="6" name="Straight Arrow Connector 5"/>
          <p:cNvCxnSpPr/>
          <p:nvPr/>
        </p:nvCxnSpPr>
        <p:spPr>
          <a:xfrm flipV="1">
            <a:off x="4572000" y="1149136"/>
            <a:ext cx="1930400" cy="400706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2400" y="3576216"/>
            <a:ext cx="5283200" cy="3022600"/>
          </a:xfrm>
          <a:prstGeom prst="rect">
            <a:avLst/>
          </a:prstGeom>
        </p:spPr>
      </p:pic>
      <p:cxnSp>
        <p:nvCxnSpPr>
          <p:cNvPr id="18" name="Straight Arrow Connector 17"/>
          <p:cNvCxnSpPr/>
          <p:nvPr/>
        </p:nvCxnSpPr>
        <p:spPr>
          <a:xfrm flipV="1">
            <a:off x="4572000" y="4241800"/>
            <a:ext cx="2032000" cy="149637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440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1000"/>
                                        <p:tgtEl>
                                          <p:spTgt spid="156"/>
                                        </p:tgtEl>
                                      </p:cBhvr>
                                    </p:animEffect>
                                    <p:anim calcmode="lin" valueType="num">
                                      <p:cBhvr>
                                        <p:cTn id="8" dur="1000" fill="hold"/>
                                        <p:tgtEl>
                                          <p:spTgt spid="156"/>
                                        </p:tgtEl>
                                        <p:attrNameLst>
                                          <p:attrName>ppt_x</p:attrName>
                                        </p:attrNameLst>
                                      </p:cBhvr>
                                      <p:tavLst>
                                        <p:tav tm="0">
                                          <p:val>
                                            <p:strVal val="#ppt_x"/>
                                          </p:val>
                                        </p:tav>
                                        <p:tav tm="100000">
                                          <p:val>
                                            <p:strVal val="#ppt_x"/>
                                          </p:val>
                                        </p:tav>
                                      </p:tavLst>
                                    </p:anim>
                                    <p:anim calcmode="lin" valueType="num">
                                      <p:cBhvr>
                                        <p:cTn id="9" dur="1000" fill="hold"/>
                                        <p:tgtEl>
                                          <p:spTgt spid="15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2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83" name="Google Shape;183;p19"/>
          <p:cNvSpPr txBox="1">
            <a:spLocks noGrp="1"/>
          </p:cNvSpPr>
          <p:nvPr>
            <p:ph type="sldNum" idx="12"/>
          </p:nvPr>
        </p:nvSpPr>
        <p:spPr>
          <a:xfrm>
            <a:off x="-68067" y="6425867"/>
            <a:ext cx="465600" cy="432000"/>
          </a:xfrm>
          <a:prstGeom prst="rect">
            <a:avLst/>
          </a:prstGeom>
        </p:spPr>
        <p:txBody>
          <a:bodyPr spcFirstLastPara="1" wrap="square" lIns="121897" tIns="121897" rIns="121897" bIns="121897" anchor="t" anchorCtr="0">
            <a:noAutofit/>
          </a:bodyPr>
          <a:lstStyle/>
          <a:p>
            <a:pPr algn="ctr"/>
            <a:fld id="{00000000-1234-1234-1234-123412341234}" type="slidenum">
              <a:rPr lang="en"/>
              <a:pPr algn="ctr"/>
              <a:t>13</a:t>
            </a:fld>
            <a:endParaRPr/>
          </a:p>
        </p:txBody>
      </p:sp>
      <p:sp>
        <p:nvSpPr>
          <p:cNvPr id="3" name="TextBox 2"/>
          <p:cNvSpPr txBox="1"/>
          <p:nvPr/>
        </p:nvSpPr>
        <p:spPr>
          <a:xfrm>
            <a:off x="508000" y="349901"/>
            <a:ext cx="10646498" cy="492438"/>
          </a:xfrm>
          <a:prstGeom prst="rect">
            <a:avLst/>
          </a:prstGeom>
          <a:noFill/>
        </p:spPr>
        <p:txBody>
          <a:bodyPr wrap="none" lIns="121917" tIns="60958" rIns="121917" bIns="60958" rtlCol="0">
            <a:spAutoFit/>
          </a:bodyPr>
          <a:lstStyle/>
          <a:p>
            <a:pPr marL="380990" indent="-380990">
              <a:buFont typeface="Wingdings" pitchFamily="2" charset="2"/>
              <a:buChar char="v"/>
            </a:pPr>
            <a:r>
              <a:rPr lang="en-US" sz="2400">
                <a:solidFill>
                  <a:srgbClr val="002060"/>
                </a:solidFill>
                <a:latin typeface="Arial" pitchFamily="34" charset="0"/>
                <a:cs typeface="Arial" pitchFamily="34" charset="0"/>
              </a:rPr>
              <a:t>Sự khác nhau trong ô địa chỉ của trang web chủ và trang web thành phần</a:t>
            </a:r>
            <a:endParaRPr lang="en-US" sz="2400">
              <a:solidFill>
                <a:srgbClr val="002060"/>
              </a:solidFill>
              <a:latin typeface="Arial" pitchFamily="34" charset="0"/>
              <a:cs typeface="Arial"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1" y="990600"/>
            <a:ext cx="5316840" cy="3556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6857" y="990601"/>
            <a:ext cx="5818744" cy="3556000"/>
          </a:xfrm>
          <a:prstGeom prst="rect">
            <a:avLst/>
          </a:prstGeom>
        </p:spPr>
      </p:pic>
      <p:grpSp>
        <p:nvGrpSpPr>
          <p:cNvPr id="9" name="Group 8"/>
          <p:cNvGrpSpPr/>
          <p:nvPr/>
        </p:nvGrpSpPr>
        <p:grpSpPr>
          <a:xfrm>
            <a:off x="1422400" y="764896"/>
            <a:ext cx="2096131" cy="428902"/>
            <a:chOff x="1066800" y="573673"/>
            <a:chExt cx="1572098" cy="321677"/>
          </a:xfrm>
        </p:grpSpPr>
        <p:cxnSp>
          <p:nvCxnSpPr>
            <p:cNvPr id="7" name="Straight Arrow Connector 6"/>
            <p:cNvCxnSpPr/>
            <p:nvPr/>
          </p:nvCxnSpPr>
          <p:spPr>
            <a:xfrm flipH="1">
              <a:off x="1066800" y="742950"/>
              <a:ext cx="533400" cy="152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600200" y="573673"/>
              <a:ext cx="1038698" cy="311624"/>
            </a:xfrm>
            <a:prstGeom prst="rect">
              <a:avLst/>
            </a:prstGeom>
            <a:noFill/>
            <a:ln>
              <a:noFill/>
            </a:ln>
          </p:spPr>
          <p:txBody>
            <a:bodyPr wrap="none" rtlCol="0">
              <a:spAutoFit/>
            </a:bodyPr>
            <a:lstStyle/>
            <a:p>
              <a:r>
                <a:rPr lang="en-US" sz="2100">
                  <a:solidFill>
                    <a:srgbClr val="FF0000"/>
                  </a:solidFill>
                  <a:latin typeface="Arial" pitchFamily="34" charset="0"/>
                  <a:cs typeface="Arial" pitchFamily="34" charset="0"/>
                </a:rPr>
                <a:t>Trang chủ</a:t>
              </a:r>
              <a:endParaRPr lang="en-US" sz="2100">
                <a:solidFill>
                  <a:srgbClr val="FF0000"/>
                </a:solidFill>
                <a:latin typeface="Arial" pitchFamily="34" charset="0"/>
                <a:cs typeface="Arial" pitchFamily="34" charset="0"/>
              </a:endParaRPr>
            </a:p>
          </p:txBody>
        </p:sp>
      </p:grpSp>
      <p:grpSp>
        <p:nvGrpSpPr>
          <p:cNvPr id="24" name="Group 23"/>
          <p:cNvGrpSpPr/>
          <p:nvPr/>
        </p:nvGrpSpPr>
        <p:grpSpPr>
          <a:xfrm>
            <a:off x="8128001" y="726322"/>
            <a:ext cx="3006637" cy="428902"/>
            <a:chOff x="1066800" y="573673"/>
            <a:chExt cx="2254978" cy="321677"/>
          </a:xfrm>
        </p:grpSpPr>
        <p:cxnSp>
          <p:nvCxnSpPr>
            <p:cNvPr id="25" name="Straight Arrow Connector 24"/>
            <p:cNvCxnSpPr/>
            <p:nvPr/>
          </p:nvCxnSpPr>
          <p:spPr>
            <a:xfrm flipH="1">
              <a:off x="1066800" y="742950"/>
              <a:ext cx="533400" cy="152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600200" y="573673"/>
              <a:ext cx="1721578" cy="311624"/>
            </a:xfrm>
            <a:prstGeom prst="rect">
              <a:avLst/>
            </a:prstGeom>
            <a:noFill/>
            <a:ln>
              <a:noFill/>
            </a:ln>
          </p:spPr>
          <p:txBody>
            <a:bodyPr wrap="none" rtlCol="0">
              <a:spAutoFit/>
            </a:bodyPr>
            <a:lstStyle/>
            <a:p>
              <a:r>
                <a:rPr lang="en-US" sz="2100">
                  <a:solidFill>
                    <a:srgbClr val="FF0000"/>
                  </a:solidFill>
                  <a:latin typeface="Arial" pitchFamily="34" charset="0"/>
                  <a:cs typeface="Arial" pitchFamily="34" charset="0"/>
                </a:rPr>
                <a:t>Trang thành phần</a:t>
              </a:r>
              <a:endParaRPr lang="en-US" sz="2100">
                <a:solidFill>
                  <a:srgbClr val="FF0000"/>
                </a:solidFill>
                <a:latin typeface="Arial" pitchFamily="34" charset="0"/>
                <a:cs typeface="Arial" pitchFamily="34" charset="0"/>
              </a:endParaRPr>
            </a:p>
          </p:txBody>
        </p:sp>
      </p:grpSp>
      <p:sp>
        <p:nvSpPr>
          <p:cNvPr id="10" name="Right Arrow 9"/>
          <p:cNvSpPr/>
          <p:nvPr/>
        </p:nvSpPr>
        <p:spPr>
          <a:xfrm>
            <a:off x="785845" y="4800600"/>
            <a:ext cx="609600" cy="1320800"/>
          </a:xfrm>
          <a:prstGeom prst="rightArrow">
            <a:avLst/>
          </a:prstGeom>
          <a:solidFill>
            <a:schemeClr val="accent4">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p>
        </p:txBody>
      </p:sp>
      <p:sp>
        <p:nvSpPr>
          <p:cNvPr id="11" name="TextBox 10"/>
          <p:cNvSpPr txBox="1"/>
          <p:nvPr/>
        </p:nvSpPr>
        <p:spPr>
          <a:xfrm>
            <a:off x="1461797" y="4557487"/>
            <a:ext cx="8450384" cy="2009905"/>
          </a:xfrm>
          <a:prstGeom prst="rect">
            <a:avLst/>
          </a:prstGeom>
          <a:noFill/>
        </p:spPr>
        <p:txBody>
          <a:bodyPr wrap="none" lIns="121917" tIns="60958" rIns="121917" bIns="60958" rtlCol="0">
            <a:spAutoFit/>
          </a:bodyPr>
          <a:lstStyle/>
          <a:p>
            <a:pPr marL="380990" indent="-380990">
              <a:lnSpc>
                <a:spcPct val="150000"/>
              </a:lnSpc>
              <a:buFont typeface="Wingdings" pitchFamily="2" charset="2"/>
              <a:buChar char="v"/>
            </a:pPr>
            <a:r>
              <a:rPr lang="en-US" sz="2100">
                <a:latin typeface="Arial" pitchFamily="34" charset="0"/>
                <a:cs typeface="Arial" pitchFamily="34" charset="0"/>
              </a:rPr>
              <a:t>Trang chủ chỉ có: </a:t>
            </a:r>
            <a:r>
              <a:rPr lang="en-US" sz="2100">
                <a:latin typeface="Arial" pitchFamily="34" charset="0"/>
                <a:cs typeface="Arial" pitchFamily="34" charset="0"/>
                <a:hlinkClick r:id="rId5"/>
              </a:rPr>
              <a:t>http://thieunien.vn</a:t>
            </a:r>
            <a:endParaRPr lang="en-US" sz="2100">
              <a:latin typeface="Arial" pitchFamily="34" charset="0"/>
              <a:cs typeface="Arial" pitchFamily="34" charset="0"/>
            </a:endParaRPr>
          </a:p>
          <a:p>
            <a:pPr marL="380990" indent="-380990">
              <a:lnSpc>
                <a:spcPct val="150000"/>
              </a:lnSpc>
              <a:buFont typeface="Wingdings" pitchFamily="2" charset="2"/>
              <a:buChar char="v"/>
            </a:pPr>
            <a:r>
              <a:rPr lang="en-US" sz="2100">
                <a:latin typeface="Arial" pitchFamily="34" charset="0"/>
                <a:cs typeface="Arial" pitchFamily="34" charset="0"/>
              </a:rPr>
              <a:t>Trang web thành phần: Ngoài phần </a:t>
            </a:r>
            <a:r>
              <a:rPr lang="en-US" sz="2100">
                <a:latin typeface="Arial" pitchFamily="34" charset="0"/>
                <a:cs typeface="Arial" pitchFamily="34" charset="0"/>
                <a:hlinkClick r:id="rId5"/>
              </a:rPr>
              <a:t>http://</a:t>
            </a:r>
            <a:r>
              <a:rPr lang="en-US" sz="2100">
                <a:latin typeface="Arial" pitchFamily="34" charset="0"/>
                <a:cs typeface="Arial" pitchFamily="34" charset="0"/>
                <a:hlinkClick r:id="rId5"/>
              </a:rPr>
              <a:t>thieunien.vn</a:t>
            </a:r>
            <a:r>
              <a:rPr lang="en-US" sz="2100">
                <a:latin typeface="Arial" pitchFamily="34" charset="0"/>
                <a:cs typeface="Arial" pitchFamily="34" charset="0"/>
              </a:rPr>
              <a:t> còn có </a:t>
            </a:r>
          </a:p>
          <a:p>
            <a:pPr>
              <a:lnSpc>
                <a:spcPct val="150000"/>
              </a:lnSpc>
            </a:pPr>
            <a:r>
              <a:rPr lang="en-US" sz="2100">
                <a:latin typeface="Arial" pitchFamily="34" charset="0"/>
                <a:cs typeface="Arial" pitchFamily="34" charset="0"/>
              </a:rPr>
              <a:t>      thêm phần đuôi ở phía sau</a:t>
            </a:r>
          </a:p>
          <a:p>
            <a:pPr marL="380990" indent="-380990">
              <a:lnSpc>
                <a:spcPct val="150000"/>
              </a:lnSpc>
              <a:buFont typeface="Wingdings" pitchFamily="2" charset="2"/>
              <a:buChar char="v"/>
            </a:pPr>
            <a:r>
              <a:rPr lang="en-US" sz="2100">
                <a:latin typeface="Arial" pitchFamily="34" charset="0"/>
                <a:cs typeface="Arial" pitchFamily="34" charset="0"/>
              </a:rPr>
              <a:t>Các trang web thành phần khác nhau sẽ có phần đuôi khác nhau</a:t>
            </a:r>
            <a:r>
              <a:rPr lang="en-US" sz="2100"/>
              <a:t>.</a:t>
            </a:r>
            <a:endParaRPr lang="en-US" sz="2100"/>
          </a:p>
        </p:txBody>
      </p:sp>
    </p:spTree>
    <p:extLst>
      <p:ext uri="{BB962C8B-B14F-4D97-AF65-F5344CB8AC3E}">
        <p14:creationId xmlns:p14="http://schemas.microsoft.com/office/powerpoint/2010/main" val="215803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ppt_x"/>
                                          </p:val>
                                        </p:tav>
                                        <p:tav tm="100000">
                                          <p:val>
                                            <p:strVal val="#ppt_x"/>
                                          </p:val>
                                        </p:tav>
                                      </p:tavLst>
                                    </p:anim>
                                    <p:anim calcmode="lin" valueType="num">
                                      <p:cBhvr additive="base">
                                        <p:cTn id="2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9" name="Google Shape;189;p20"/>
          <p:cNvSpPr txBox="1">
            <a:spLocks noGrp="1"/>
          </p:cNvSpPr>
          <p:nvPr>
            <p:ph type="title"/>
          </p:nvPr>
        </p:nvSpPr>
        <p:spPr>
          <a:xfrm>
            <a:off x="1146383" y="685801"/>
            <a:ext cx="4278400" cy="1371600"/>
          </a:xfrm>
          <a:prstGeom prst="rect">
            <a:avLst/>
          </a:prstGeom>
        </p:spPr>
        <p:txBody>
          <a:bodyPr spcFirstLastPara="1" wrap="square" lIns="121897" tIns="121897" rIns="121897" bIns="121897" anchor="ctr" anchorCtr="0">
            <a:noAutofit/>
          </a:bodyPr>
          <a:lstStyle/>
          <a:p>
            <a:pPr algn="ctr">
              <a:lnSpc>
                <a:spcPct val="150000"/>
              </a:lnSpc>
            </a:pPr>
            <a:r>
              <a:rPr lang="en-US" sz="2700" b="1">
                <a:solidFill>
                  <a:srgbClr val="002060"/>
                </a:solidFill>
                <a:latin typeface="Arial" pitchFamily="34" charset="0"/>
                <a:cs typeface="Arial" pitchFamily="34" charset="0"/>
              </a:rPr>
              <a:t>2. SIÊU VĂN BẢN VÀ SIÊU LIÊN KẾT</a:t>
            </a:r>
            <a:endParaRPr sz="2700" b="1">
              <a:solidFill>
                <a:srgbClr val="002060"/>
              </a:solidFill>
              <a:latin typeface="Arial" pitchFamily="34" charset="0"/>
              <a:cs typeface="Arial" pitchFamily="34" charset="0"/>
            </a:endParaRPr>
          </a:p>
        </p:txBody>
      </p:sp>
      <p:grpSp>
        <p:nvGrpSpPr>
          <p:cNvPr id="191" name="Google Shape;191;p20"/>
          <p:cNvGrpSpPr/>
          <p:nvPr/>
        </p:nvGrpSpPr>
        <p:grpSpPr>
          <a:xfrm>
            <a:off x="444831" y="1149137"/>
            <a:ext cx="488611" cy="488583"/>
            <a:chOff x="1923675" y="1633650"/>
            <a:chExt cx="436000" cy="435975"/>
          </a:xfrm>
        </p:grpSpPr>
        <p:sp>
          <p:nvSpPr>
            <p:cNvPr id="192" name="Google Shape;192;p20"/>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93" name="Google Shape;193;p20"/>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94" name="Google Shape;194;p20"/>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95" name="Google Shape;195;p20"/>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96" name="Google Shape;196;p20"/>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97" name="Google Shape;197;p20"/>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198" name="Google Shape;198;p20"/>
          <p:cNvSpPr txBox="1">
            <a:spLocks noGrp="1"/>
          </p:cNvSpPr>
          <p:nvPr>
            <p:ph type="sldNum" idx="12"/>
          </p:nvPr>
        </p:nvSpPr>
        <p:spPr>
          <a:xfrm>
            <a:off x="-68067" y="6425867"/>
            <a:ext cx="465600" cy="432000"/>
          </a:xfrm>
          <a:prstGeom prst="rect">
            <a:avLst/>
          </a:prstGeom>
        </p:spPr>
        <p:txBody>
          <a:bodyPr spcFirstLastPara="1" wrap="square" lIns="121897" tIns="121897" rIns="121897" bIns="121897" anchor="t" anchorCtr="0">
            <a:noAutofit/>
          </a:bodyPr>
          <a:lstStyle/>
          <a:p>
            <a:fld id="{00000000-1234-1234-1234-123412341234}" type="slidenum">
              <a:rPr lang="en"/>
              <a:pPr/>
              <a:t>14</a:t>
            </a:fld>
            <a:endParaRPr/>
          </a:p>
        </p:txBody>
      </p:sp>
      <p:sp>
        <p:nvSpPr>
          <p:cNvPr id="4" name="Chevron 3"/>
          <p:cNvSpPr/>
          <p:nvPr/>
        </p:nvSpPr>
        <p:spPr>
          <a:xfrm>
            <a:off x="703523" y="2209800"/>
            <a:ext cx="3050691" cy="812800"/>
          </a:xfrm>
          <a:prstGeom prst="chevron">
            <a:avLst/>
          </a:prstGeom>
          <a:solidFill>
            <a:schemeClr val="accent2">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sz="2400" b="1">
                <a:solidFill>
                  <a:schemeClr val="tx1"/>
                </a:solidFill>
                <a:latin typeface="Arial" pitchFamily="34" charset="0"/>
                <a:cs typeface="Arial" pitchFamily="34" charset="0"/>
              </a:rPr>
              <a:t>NHIỆM VỤ</a:t>
            </a:r>
            <a:endParaRPr lang="en-US" sz="2400" b="1">
              <a:solidFill>
                <a:schemeClr val="tx1"/>
              </a:solidFill>
              <a:latin typeface="Arial" pitchFamily="34" charset="0"/>
              <a:cs typeface="Arial" pitchFamily="34" charset="0"/>
            </a:endParaRPr>
          </a:p>
        </p:txBody>
      </p:sp>
      <p:sp>
        <p:nvSpPr>
          <p:cNvPr id="5" name="TextBox 4"/>
          <p:cNvSpPr txBox="1"/>
          <p:nvPr/>
        </p:nvSpPr>
        <p:spPr>
          <a:xfrm>
            <a:off x="648190" y="3179666"/>
            <a:ext cx="5303690" cy="2270618"/>
          </a:xfrm>
          <a:prstGeom prst="rect">
            <a:avLst/>
          </a:prstGeom>
          <a:noFill/>
        </p:spPr>
        <p:txBody>
          <a:bodyPr wrap="none" lIns="121917" tIns="60958" rIns="121917" bIns="60958" rtlCol="0">
            <a:spAutoFit/>
          </a:bodyPr>
          <a:lstStyle/>
          <a:p>
            <a:pPr marL="457189" indent="-457189">
              <a:lnSpc>
                <a:spcPct val="150000"/>
              </a:lnSpc>
              <a:buFont typeface="+mj-lt"/>
              <a:buAutoNum type="arabicPeriod"/>
            </a:pPr>
            <a:r>
              <a:rPr lang="en-US" sz="2400">
                <a:solidFill>
                  <a:schemeClr val="tx2">
                    <a:lumMod val="10000"/>
                  </a:schemeClr>
                </a:solidFill>
                <a:latin typeface="Arial" pitchFamily="34" charset="0"/>
                <a:cs typeface="Arial" pitchFamily="34" charset="0"/>
              </a:rPr>
              <a:t>Mở một trang web bất kì em thích</a:t>
            </a:r>
          </a:p>
          <a:p>
            <a:pPr marL="457189" indent="-457189">
              <a:lnSpc>
                <a:spcPct val="150000"/>
              </a:lnSpc>
              <a:buFont typeface="+mj-lt"/>
              <a:buAutoNum type="arabicPeriod"/>
            </a:pPr>
            <a:r>
              <a:rPr lang="en-US" sz="2400">
                <a:solidFill>
                  <a:schemeClr val="tx2">
                    <a:lumMod val="10000"/>
                  </a:schemeClr>
                </a:solidFill>
                <a:latin typeface="Arial" pitchFamily="34" charset="0"/>
                <a:cs typeface="Arial" pitchFamily="34" charset="0"/>
              </a:rPr>
              <a:t>Trỏ chuột tìm hiểu về thông tin, </a:t>
            </a:r>
          </a:p>
          <a:p>
            <a:pPr>
              <a:lnSpc>
                <a:spcPct val="150000"/>
              </a:lnSpc>
            </a:pPr>
            <a:r>
              <a:rPr lang="en-US" sz="2400">
                <a:solidFill>
                  <a:schemeClr val="tx2">
                    <a:lumMod val="10000"/>
                  </a:schemeClr>
                </a:solidFill>
                <a:latin typeface="Arial" pitchFamily="34" charset="0"/>
                <a:cs typeface="Arial" pitchFamily="34" charset="0"/>
              </a:rPr>
              <a:t> </a:t>
            </a:r>
            <a:r>
              <a:rPr lang="en-US" sz="2400">
                <a:solidFill>
                  <a:schemeClr val="tx2">
                    <a:lumMod val="10000"/>
                  </a:schemeClr>
                </a:solidFill>
                <a:latin typeface="Arial" pitchFamily="34" charset="0"/>
                <a:cs typeface="Arial" pitchFamily="34" charset="0"/>
              </a:rPr>
              <a:t>     hình ảnh, video…</a:t>
            </a:r>
          </a:p>
          <a:p>
            <a:pPr>
              <a:lnSpc>
                <a:spcPct val="150000"/>
              </a:lnSpc>
            </a:pPr>
            <a:r>
              <a:rPr lang="en-US" sz="2400">
                <a:solidFill>
                  <a:schemeClr val="tx2">
                    <a:lumMod val="10000"/>
                  </a:schemeClr>
                </a:solidFill>
                <a:latin typeface="Arial" pitchFamily="34" charset="0"/>
                <a:cs typeface="Arial" pitchFamily="34" charset="0"/>
              </a:rPr>
              <a:t>3.   Trở lại trang web đầu tiên</a:t>
            </a:r>
            <a:endParaRPr lang="en-US" sz="2400">
              <a:solidFill>
                <a:schemeClr val="tx2">
                  <a:lumMod val="10000"/>
                </a:schemeClr>
              </a:solidFill>
              <a:latin typeface="Arial" pitchFamily="34" charset="0"/>
              <a:cs typeface="Arial"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2801" y="685801"/>
            <a:ext cx="6023279" cy="5689599"/>
          </a:xfrm>
          <a:prstGeom prst="rect">
            <a:avLst/>
          </a:prstGeom>
        </p:spPr>
      </p:pic>
    </p:spTree>
    <p:extLst>
      <p:ext uri="{BB962C8B-B14F-4D97-AF65-F5344CB8AC3E}">
        <p14:creationId xmlns:p14="http://schemas.microsoft.com/office/powerpoint/2010/main" val="187637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barn(inVertical)">
                                      <p:cBhvr>
                                        <p:cTn id="7" dur="5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p:bldP spid="4"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1"/>
          <p:cNvSpPr txBox="1">
            <a:spLocks noGrp="1"/>
          </p:cNvSpPr>
          <p:nvPr>
            <p:ph type="title"/>
          </p:nvPr>
        </p:nvSpPr>
        <p:spPr>
          <a:xfrm>
            <a:off x="1320801" y="685801"/>
            <a:ext cx="4485633" cy="1393433"/>
          </a:xfrm>
          <a:prstGeom prst="rect">
            <a:avLst/>
          </a:prstGeom>
        </p:spPr>
        <p:txBody>
          <a:bodyPr spcFirstLastPara="1" wrap="square" lIns="121897" tIns="121897" rIns="121897" bIns="121897" anchor="ctr" anchorCtr="0">
            <a:noAutofit/>
          </a:bodyPr>
          <a:lstStyle/>
          <a:p>
            <a:r>
              <a:rPr lang="en-US" sz="3200" b="1">
                <a:solidFill>
                  <a:srgbClr val="002060"/>
                </a:solidFill>
                <a:latin typeface="Arial" pitchFamily="34" charset="0"/>
                <a:cs typeface="Arial" pitchFamily="34" charset="0"/>
              </a:rPr>
              <a:t>KẾT LUẬN:</a:t>
            </a:r>
            <a:endParaRPr sz="3200" b="1">
              <a:solidFill>
                <a:srgbClr val="002060"/>
              </a:solidFill>
              <a:latin typeface="Arial" pitchFamily="34" charset="0"/>
              <a:cs typeface="Arial" pitchFamily="34" charset="0"/>
            </a:endParaRPr>
          </a:p>
        </p:txBody>
      </p:sp>
      <p:grpSp>
        <p:nvGrpSpPr>
          <p:cNvPr id="207" name="Google Shape;207;p21"/>
          <p:cNvGrpSpPr/>
          <p:nvPr/>
        </p:nvGrpSpPr>
        <p:grpSpPr>
          <a:xfrm>
            <a:off x="444831" y="1149137"/>
            <a:ext cx="488611" cy="488583"/>
            <a:chOff x="1923675" y="1633650"/>
            <a:chExt cx="436000" cy="435975"/>
          </a:xfrm>
        </p:grpSpPr>
        <p:sp>
          <p:nvSpPr>
            <p:cNvPr id="208" name="Google Shape;208;p21"/>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09" name="Google Shape;209;p21"/>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0" name="Google Shape;210;p21"/>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1" name="Google Shape;211;p21"/>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2" name="Google Shape;212;p21"/>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3" name="Google Shape;213;p21"/>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214" name="Google Shape;214;p21"/>
          <p:cNvSpPr txBox="1">
            <a:spLocks noGrp="1"/>
          </p:cNvSpPr>
          <p:nvPr>
            <p:ph type="sldNum" idx="12"/>
          </p:nvPr>
        </p:nvSpPr>
        <p:spPr>
          <a:xfrm>
            <a:off x="-68067" y="6425867"/>
            <a:ext cx="465600" cy="432000"/>
          </a:xfrm>
          <a:prstGeom prst="rect">
            <a:avLst/>
          </a:prstGeom>
        </p:spPr>
        <p:txBody>
          <a:bodyPr spcFirstLastPara="1" wrap="square" lIns="121897" tIns="121897" rIns="121897" bIns="121897" anchor="t" anchorCtr="0">
            <a:noAutofit/>
          </a:bodyPr>
          <a:lstStyle/>
          <a:p>
            <a:fld id="{00000000-1234-1234-1234-123412341234}" type="slidenum">
              <a:rPr lang="en"/>
              <a:pPr/>
              <a:t>15</a:t>
            </a:fld>
            <a:endParaRPr/>
          </a:p>
        </p:txBody>
      </p:sp>
      <p:sp>
        <p:nvSpPr>
          <p:cNvPr id="5" name="TextBox 4"/>
          <p:cNvSpPr txBox="1"/>
          <p:nvPr/>
        </p:nvSpPr>
        <p:spPr>
          <a:xfrm>
            <a:off x="1117601" y="2413001"/>
            <a:ext cx="10035755" cy="1915841"/>
          </a:xfrm>
          <a:prstGeom prst="rect">
            <a:avLst/>
          </a:prstGeom>
          <a:noFill/>
        </p:spPr>
        <p:txBody>
          <a:bodyPr wrap="none" lIns="121917" tIns="60958" rIns="121917" bIns="60958" rtlCol="0">
            <a:spAutoFit/>
          </a:bodyPr>
          <a:lstStyle/>
          <a:p>
            <a:pPr marL="380990" indent="-380990">
              <a:lnSpc>
                <a:spcPct val="150000"/>
              </a:lnSpc>
              <a:buFont typeface="Wingdings" pitchFamily="2" charset="2"/>
              <a:buChar char="q"/>
            </a:pPr>
            <a:r>
              <a:rPr lang="en-US" sz="2700">
                <a:solidFill>
                  <a:schemeClr val="tx2">
                    <a:lumMod val="10000"/>
                  </a:schemeClr>
                </a:solidFill>
                <a:latin typeface="Arial" pitchFamily="34" charset="0"/>
                <a:cs typeface="Arial" pitchFamily="34" charset="0"/>
              </a:rPr>
              <a:t>Siêu </a:t>
            </a:r>
            <a:r>
              <a:rPr lang="en-US" sz="2700">
                <a:solidFill>
                  <a:schemeClr val="tx2">
                    <a:lumMod val="10000"/>
                  </a:schemeClr>
                </a:solidFill>
                <a:latin typeface="Arial" pitchFamily="34" charset="0"/>
                <a:cs typeface="Arial" pitchFamily="34" charset="0"/>
              </a:rPr>
              <a:t>liên kết là đường dẫn đến vị trí của đoạn văn bản/ trang </a:t>
            </a:r>
            <a:endParaRPr lang="en-US" sz="2700">
              <a:solidFill>
                <a:schemeClr val="tx2">
                  <a:lumMod val="10000"/>
                </a:schemeClr>
              </a:solidFill>
              <a:latin typeface="Arial" pitchFamily="34" charset="0"/>
              <a:cs typeface="Arial" pitchFamily="34" charset="0"/>
            </a:endParaRPr>
          </a:p>
          <a:p>
            <a:pPr>
              <a:lnSpc>
                <a:spcPct val="150000"/>
              </a:lnSpc>
            </a:pPr>
            <a:r>
              <a:rPr lang="en-US" sz="2700">
                <a:solidFill>
                  <a:schemeClr val="tx2">
                    <a:lumMod val="10000"/>
                  </a:schemeClr>
                </a:solidFill>
                <a:latin typeface="Arial" pitchFamily="34" charset="0"/>
                <a:cs typeface="Arial" pitchFamily="34" charset="0"/>
              </a:rPr>
              <a:t>web </a:t>
            </a:r>
            <a:r>
              <a:rPr lang="en-US" sz="2700">
                <a:solidFill>
                  <a:schemeClr val="tx2">
                    <a:lumMod val="10000"/>
                  </a:schemeClr>
                </a:solidFill>
                <a:latin typeface="Arial" pitchFamily="34" charset="0"/>
                <a:cs typeface="Arial" pitchFamily="34" charset="0"/>
              </a:rPr>
              <a:t>cần truy cập đến (trỏ chuột vào xuất hiện hình bàn tay), </a:t>
            </a:r>
            <a:endParaRPr lang="en-US" sz="2700">
              <a:solidFill>
                <a:schemeClr val="tx2">
                  <a:lumMod val="10000"/>
                </a:schemeClr>
              </a:solidFill>
              <a:latin typeface="Arial" pitchFamily="34" charset="0"/>
              <a:cs typeface="Arial" pitchFamily="34" charset="0"/>
            </a:endParaRPr>
          </a:p>
          <a:p>
            <a:pPr>
              <a:lnSpc>
                <a:spcPct val="150000"/>
              </a:lnSpc>
            </a:pPr>
            <a:r>
              <a:rPr lang="en-US" sz="2700">
                <a:solidFill>
                  <a:schemeClr val="tx2">
                    <a:lumMod val="10000"/>
                  </a:schemeClr>
                </a:solidFill>
                <a:latin typeface="Arial" pitchFamily="34" charset="0"/>
                <a:cs typeface="Arial" pitchFamily="34" charset="0"/>
              </a:rPr>
              <a:t>giúp </a:t>
            </a:r>
            <a:r>
              <a:rPr lang="en-US" sz="2700">
                <a:solidFill>
                  <a:schemeClr val="tx2">
                    <a:lumMod val="10000"/>
                  </a:schemeClr>
                </a:solidFill>
                <a:latin typeface="Arial" pitchFamily="34" charset="0"/>
                <a:cs typeface="Arial" pitchFamily="34" charset="0"/>
              </a:rPr>
              <a:t>ta di chuyển các phần trên một trang hoặc giữa các trang</a:t>
            </a:r>
            <a:r>
              <a:rPr lang="en-US" sz="2700">
                <a:solidFill>
                  <a:schemeClr val="tx2">
                    <a:lumMod val="10000"/>
                  </a:schemeClr>
                </a:solidFill>
                <a:latin typeface="Arial" pitchFamily="34" charset="0"/>
                <a:cs typeface="Arial" pitchFamily="34" charset="0"/>
              </a:rPr>
              <a:t>.</a:t>
            </a:r>
            <a:endParaRPr lang="en-US" sz="2700">
              <a:solidFill>
                <a:schemeClr val="tx2">
                  <a:lumMod val="10000"/>
                </a:schemeClr>
              </a:solidFill>
              <a:latin typeface="Arial" pitchFamily="34" charset="0"/>
              <a:cs typeface="Arial" pitchFamily="34" charset="0"/>
            </a:endParaRPr>
          </a:p>
        </p:txBody>
      </p:sp>
      <p:sp>
        <p:nvSpPr>
          <p:cNvPr id="6" name="TextBox 5"/>
          <p:cNvSpPr txBox="1"/>
          <p:nvPr/>
        </p:nvSpPr>
        <p:spPr>
          <a:xfrm>
            <a:off x="1117599" y="4445000"/>
            <a:ext cx="10500625" cy="1646601"/>
          </a:xfrm>
          <a:prstGeom prst="rect">
            <a:avLst/>
          </a:prstGeom>
          <a:noFill/>
        </p:spPr>
        <p:txBody>
          <a:bodyPr wrap="none" lIns="121917" tIns="60958" rIns="121917" bIns="60958" rtlCol="0">
            <a:spAutoFit/>
          </a:bodyPr>
          <a:lstStyle/>
          <a:p>
            <a:pPr marL="380990" indent="-380990">
              <a:lnSpc>
                <a:spcPct val="150000"/>
              </a:lnSpc>
              <a:buFont typeface="Wingdings" pitchFamily="2" charset="2"/>
              <a:buChar char="q"/>
            </a:pPr>
            <a:r>
              <a:rPr lang="en-US" sz="2700">
                <a:solidFill>
                  <a:schemeClr val="tx2">
                    <a:lumMod val="10000"/>
                  </a:schemeClr>
                </a:solidFill>
                <a:latin typeface="Arial" pitchFamily="34" charset="0"/>
                <a:cs typeface="Arial" pitchFamily="34" charset="0"/>
              </a:rPr>
              <a:t>Siêu văn bản là đoạn văn bản hoặc hình ảnh chứa siêu liên kết, </a:t>
            </a:r>
          </a:p>
          <a:p>
            <a:pPr>
              <a:lnSpc>
                <a:spcPct val="150000"/>
              </a:lnSpc>
            </a:pPr>
            <a:r>
              <a:rPr lang="en-US" sz="2700">
                <a:solidFill>
                  <a:schemeClr val="tx2">
                    <a:lumMod val="10000"/>
                  </a:schemeClr>
                </a:solidFill>
                <a:latin typeface="Arial" pitchFamily="34" charset="0"/>
                <a:cs typeface="Arial" pitchFamily="34" charset="0"/>
              </a:rPr>
              <a:t>nó thực chất cũng là một trang web.</a:t>
            </a:r>
          </a:p>
          <a:p>
            <a:endParaRPr lang="en-US"/>
          </a:p>
        </p:txBody>
      </p:sp>
    </p:spTree>
    <p:extLst>
      <p:ext uri="{BB962C8B-B14F-4D97-AF65-F5344CB8AC3E}">
        <p14:creationId xmlns:p14="http://schemas.microsoft.com/office/powerpoint/2010/main" val="127837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500"/>
                                        <p:tgtEl>
                                          <p:spTgt spid="20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2"/>
          <p:cNvSpPr txBox="1">
            <a:spLocks noGrp="1"/>
          </p:cNvSpPr>
          <p:nvPr>
            <p:ph type="title"/>
          </p:nvPr>
        </p:nvSpPr>
        <p:spPr>
          <a:xfrm>
            <a:off x="1268584" y="760473"/>
            <a:ext cx="4668753" cy="1371600"/>
          </a:xfrm>
          <a:prstGeom prst="rect">
            <a:avLst/>
          </a:prstGeom>
        </p:spPr>
        <p:txBody>
          <a:bodyPr spcFirstLastPara="1" wrap="square" lIns="121897" tIns="121897" rIns="121897" bIns="121897" anchor="ctr" anchorCtr="0">
            <a:noAutofit/>
          </a:bodyPr>
          <a:lstStyle/>
          <a:p>
            <a:r>
              <a:rPr lang="en" sz="3200" b="1">
                <a:latin typeface="Arial" pitchFamily="34" charset="0"/>
                <a:cs typeface="Arial" pitchFamily="34" charset="0"/>
              </a:rPr>
              <a:t>BÀI TẬP LUYỆN TẬP</a:t>
            </a:r>
            <a:endParaRPr sz="3200" b="1">
              <a:latin typeface="Arial" pitchFamily="34" charset="0"/>
              <a:cs typeface="Arial" pitchFamily="34" charset="0"/>
            </a:endParaRPr>
          </a:p>
        </p:txBody>
      </p:sp>
      <p:sp>
        <p:nvSpPr>
          <p:cNvPr id="220" name="Google Shape;220;p22"/>
          <p:cNvSpPr txBox="1">
            <a:spLocks noGrp="1"/>
          </p:cNvSpPr>
          <p:nvPr>
            <p:ph type="body" idx="1"/>
          </p:nvPr>
        </p:nvSpPr>
        <p:spPr>
          <a:xfrm>
            <a:off x="6282612" y="1092200"/>
            <a:ext cx="5892800" cy="3048000"/>
          </a:xfrm>
          <a:prstGeom prst="rect">
            <a:avLst/>
          </a:prstGeom>
        </p:spPr>
        <p:txBody>
          <a:bodyPr spcFirstLastPara="1" wrap="square" lIns="121897" tIns="121897" rIns="121897" bIns="121897" anchor="t" anchorCtr="0">
            <a:noAutofit/>
          </a:bodyPr>
          <a:lstStyle/>
          <a:p>
            <a:pPr marL="0" indent="0">
              <a:lnSpc>
                <a:spcPct val="150000"/>
              </a:lnSpc>
              <a:buNone/>
            </a:pPr>
            <a:r>
              <a:rPr lang="vi-VN" sz="2100" smtClean="0">
                <a:solidFill>
                  <a:schemeClr val="tx2">
                    <a:lumMod val="10000"/>
                  </a:schemeClr>
                </a:solidFill>
              </a:rPr>
              <a:t>Trong các trang web sau đây, những trang web nào có cùng địa chỉ trang chủ?</a:t>
            </a:r>
            <a:endParaRPr lang="en-US" sz="2100" smtClean="0">
              <a:solidFill>
                <a:schemeClr val="tx2">
                  <a:lumMod val="10000"/>
                </a:schemeClr>
              </a:solidFill>
            </a:endParaRPr>
          </a:p>
          <a:p>
            <a:pPr marL="67732" indent="0">
              <a:buNone/>
            </a:pPr>
            <a:r>
              <a:rPr lang="en-US" sz="1900" smtClean="0">
                <a:solidFill>
                  <a:schemeClr val="tx2">
                    <a:lumMod val="10000"/>
                  </a:schemeClr>
                </a:solidFill>
              </a:rPr>
              <a:t>1. </a:t>
            </a:r>
            <a:r>
              <a:rPr lang="en-US" sz="1900" smtClean="0">
                <a:solidFill>
                  <a:schemeClr val="tx2">
                    <a:lumMod val="10000"/>
                  </a:schemeClr>
                </a:solidFill>
                <a:hlinkClick r:id="rId3"/>
              </a:rPr>
              <a:t>https://vnexpress.net/goc-nhin</a:t>
            </a:r>
            <a:endParaRPr lang="en-US" sz="1900" smtClean="0">
              <a:solidFill>
                <a:schemeClr val="tx2">
                  <a:lumMod val="10000"/>
                </a:schemeClr>
              </a:solidFill>
            </a:endParaRPr>
          </a:p>
          <a:p>
            <a:pPr marL="67732" indent="0">
              <a:buNone/>
            </a:pPr>
            <a:r>
              <a:rPr lang="en-US" sz="1900" smtClean="0">
                <a:solidFill>
                  <a:schemeClr val="tx2">
                    <a:lumMod val="10000"/>
                  </a:schemeClr>
                </a:solidFill>
              </a:rPr>
              <a:t>2. </a:t>
            </a:r>
            <a:r>
              <a:rPr lang="en-US" sz="1900" smtClean="0">
                <a:solidFill>
                  <a:schemeClr val="tx2">
                    <a:lumMod val="10000"/>
                  </a:schemeClr>
                </a:solidFill>
                <a:hlinkClick r:id="rId4"/>
              </a:rPr>
              <a:t>http://hoahoctro.vn/danh-muc/doi-song/hoc-duong</a:t>
            </a:r>
            <a:endParaRPr lang="en-US" sz="1900" smtClean="0">
              <a:solidFill>
                <a:schemeClr val="tx2">
                  <a:lumMod val="10000"/>
                </a:schemeClr>
              </a:solidFill>
            </a:endParaRPr>
          </a:p>
          <a:p>
            <a:pPr marL="67732" indent="0">
              <a:buNone/>
            </a:pPr>
            <a:r>
              <a:rPr lang="en-US" sz="1900" smtClean="0">
                <a:solidFill>
                  <a:schemeClr val="tx2">
                    <a:lumMod val="10000"/>
                  </a:schemeClr>
                </a:solidFill>
              </a:rPr>
              <a:t>3. </a:t>
            </a:r>
            <a:r>
              <a:rPr lang="en-US" sz="1900" smtClean="0">
                <a:solidFill>
                  <a:schemeClr val="tx2">
                    <a:lumMod val="10000"/>
                  </a:schemeClr>
                </a:solidFill>
                <a:hlinkClick r:id="rId5"/>
              </a:rPr>
              <a:t>http://hoahoctro.vn/danh-muc/giai-tri</a:t>
            </a:r>
            <a:endParaRPr lang="en-US" sz="1900" smtClean="0">
              <a:solidFill>
                <a:schemeClr val="tx2">
                  <a:lumMod val="10000"/>
                </a:schemeClr>
              </a:solidFill>
            </a:endParaRPr>
          </a:p>
          <a:p>
            <a:pPr marL="67732" indent="0">
              <a:buNone/>
            </a:pPr>
            <a:r>
              <a:rPr lang="en-US" sz="1900" smtClean="0">
                <a:solidFill>
                  <a:schemeClr val="tx2">
                    <a:lumMod val="10000"/>
                  </a:schemeClr>
                </a:solidFill>
              </a:rPr>
              <a:t>4. </a:t>
            </a:r>
            <a:r>
              <a:rPr lang="en-US" sz="1900" smtClean="0">
                <a:solidFill>
                  <a:schemeClr val="tx2">
                    <a:lumMod val="10000"/>
                  </a:schemeClr>
                </a:solidFill>
                <a:hlinkClick r:id="rId6"/>
              </a:rPr>
              <a:t>https://vnfam.vn</a:t>
            </a:r>
            <a:endParaRPr lang="en-US" sz="1900" smtClean="0">
              <a:solidFill>
                <a:schemeClr val="tx2">
                  <a:lumMod val="10000"/>
                </a:schemeClr>
              </a:solidFill>
            </a:endParaRPr>
          </a:p>
          <a:p>
            <a:pPr marL="0" indent="0">
              <a:lnSpc>
                <a:spcPct val="150000"/>
              </a:lnSpc>
              <a:buNone/>
            </a:pPr>
            <a:endParaRPr sz="2400"/>
          </a:p>
        </p:txBody>
      </p:sp>
      <p:pic>
        <p:nvPicPr>
          <p:cNvPr id="221" name="Google Shape;221;p22"/>
          <p:cNvPicPr preferRelativeResize="0"/>
          <p:nvPr/>
        </p:nvPicPr>
        <p:blipFill>
          <a:blip r:embed="rId7">
            <a:extLst>
              <a:ext uri="{28A0092B-C50C-407E-A947-70E740481C1C}">
                <a14:useLocalDpi xmlns:a14="http://schemas.microsoft.com/office/drawing/2010/main" val="0"/>
              </a:ext>
            </a:extLst>
          </a:blip>
          <a:stretch>
            <a:fillRect/>
          </a:stretch>
        </p:blipFill>
        <p:spPr>
          <a:xfrm>
            <a:off x="0" y="2006600"/>
            <a:ext cx="6095085" cy="4851400"/>
          </a:xfrm>
          <a:prstGeom prst="rect">
            <a:avLst/>
          </a:prstGeom>
          <a:noFill/>
          <a:ln>
            <a:noFill/>
          </a:ln>
        </p:spPr>
      </p:pic>
      <p:sp>
        <p:nvSpPr>
          <p:cNvPr id="228" name="Google Shape;228;p22"/>
          <p:cNvSpPr txBox="1">
            <a:spLocks noGrp="1"/>
          </p:cNvSpPr>
          <p:nvPr>
            <p:ph type="sldNum" idx="12"/>
          </p:nvPr>
        </p:nvSpPr>
        <p:spPr>
          <a:xfrm>
            <a:off x="-68067" y="6425867"/>
            <a:ext cx="465600" cy="432000"/>
          </a:xfrm>
          <a:prstGeom prst="rect">
            <a:avLst/>
          </a:prstGeom>
        </p:spPr>
        <p:txBody>
          <a:bodyPr spcFirstLastPara="1" wrap="square" lIns="121897" tIns="121897" rIns="121897" bIns="121897" anchor="t" anchorCtr="0">
            <a:noAutofit/>
          </a:bodyPr>
          <a:lstStyle/>
          <a:p>
            <a:fld id="{00000000-1234-1234-1234-123412341234}" type="slidenum">
              <a:rPr lang="en"/>
              <a:pPr/>
              <a:t>16</a:t>
            </a:fld>
            <a:endParaRPr/>
          </a:p>
        </p:txBody>
      </p:sp>
      <p:grpSp>
        <p:nvGrpSpPr>
          <p:cNvPr id="12" name="Google Shape;207;p21"/>
          <p:cNvGrpSpPr/>
          <p:nvPr/>
        </p:nvGrpSpPr>
        <p:grpSpPr>
          <a:xfrm>
            <a:off x="773050" y="1089813"/>
            <a:ext cx="488611" cy="488583"/>
            <a:chOff x="1923675" y="1633650"/>
            <a:chExt cx="436000" cy="435975"/>
          </a:xfrm>
        </p:grpSpPr>
        <p:sp>
          <p:nvSpPr>
            <p:cNvPr id="13" name="Google Shape;208;p21"/>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 name="Google Shape;209;p21"/>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5" name="Google Shape;210;p21"/>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 name="Google Shape;211;p21"/>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 name="Google Shape;212;p21"/>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 name="Google Shape;213;p21"/>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2" name="TextBox 1"/>
          <p:cNvSpPr txBox="1"/>
          <p:nvPr/>
        </p:nvSpPr>
        <p:spPr>
          <a:xfrm>
            <a:off x="6395432" y="4038600"/>
            <a:ext cx="5606657" cy="2269848"/>
          </a:xfrm>
          <a:prstGeom prst="rect">
            <a:avLst/>
          </a:prstGeom>
          <a:noFill/>
        </p:spPr>
        <p:txBody>
          <a:bodyPr wrap="none" lIns="121917" tIns="60958" rIns="121917" bIns="60958" rtlCol="0">
            <a:spAutoFit/>
          </a:bodyPr>
          <a:lstStyle/>
          <a:p>
            <a:pPr>
              <a:lnSpc>
                <a:spcPct val="150000"/>
              </a:lnSpc>
            </a:pPr>
            <a:r>
              <a:rPr lang="en-US" sz="2100" b="1" u="sng">
                <a:solidFill>
                  <a:srgbClr val="FF0000"/>
                </a:solidFill>
                <a:latin typeface="Arial" pitchFamily="34" charset="0"/>
                <a:cs typeface="Arial" pitchFamily="34" charset="0"/>
              </a:rPr>
              <a:t>Đáp án:</a:t>
            </a:r>
          </a:p>
          <a:p>
            <a:pPr>
              <a:lnSpc>
                <a:spcPct val="250000"/>
              </a:lnSpc>
            </a:pPr>
            <a:r>
              <a:rPr lang="en-US">
                <a:latin typeface="Arial" pitchFamily="34" charset="0"/>
                <a:cs typeface="Arial" pitchFamily="34" charset="0"/>
              </a:rPr>
              <a:t>2. </a:t>
            </a:r>
            <a:r>
              <a:rPr lang="en-US">
                <a:latin typeface="Arial" pitchFamily="34" charset="0"/>
                <a:cs typeface="Arial" pitchFamily="34" charset="0"/>
                <a:hlinkClick r:id="rId4"/>
              </a:rPr>
              <a:t>http://hoahoctro.vn/danh-muc/doi-song/hoc-duong</a:t>
            </a:r>
            <a:endParaRPr lang="en-US">
              <a:latin typeface="Arial" pitchFamily="34" charset="0"/>
              <a:cs typeface="Arial" pitchFamily="34" charset="0"/>
            </a:endParaRPr>
          </a:p>
          <a:p>
            <a:pPr>
              <a:lnSpc>
                <a:spcPct val="250000"/>
              </a:lnSpc>
            </a:pPr>
            <a:r>
              <a:rPr lang="en-US">
                <a:latin typeface="Arial" pitchFamily="34" charset="0"/>
                <a:cs typeface="Arial" pitchFamily="34" charset="0"/>
              </a:rPr>
              <a:t>3. </a:t>
            </a:r>
            <a:r>
              <a:rPr lang="en-US">
                <a:latin typeface="Arial" pitchFamily="34" charset="0"/>
                <a:cs typeface="Arial" pitchFamily="34" charset="0"/>
                <a:hlinkClick r:id="rId5"/>
              </a:rPr>
              <a:t>http://hoahoctro.vn/danh-muc/giai-tri</a:t>
            </a:r>
            <a:endParaRPr lang="en-US">
              <a:latin typeface="Arial" pitchFamily="34" charset="0"/>
              <a:cs typeface="Arial" pitchFamily="34" charset="0"/>
            </a:endParaRPr>
          </a:p>
          <a:p>
            <a:endParaRPr lang="en-US"/>
          </a:p>
        </p:txBody>
      </p:sp>
      <p:cxnSp>
        <p:nvCxnSpPr>
          <p:cNvPr id="4" name="Straight Arrow Connector 3"/>
          <p:cNvCxnSpPr/>
          <p:nvPr/>
        </p:nvCxnSpPr>
        <p:spPr>
          <a:xfrm>
            <a:off x="6705600" y="5257800"/>
            <a:ext cx="2032000" cy="0"/>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705600" y="5969000"/>
            <a:ext cx="2032000" cy="0"/>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859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barn(inVertical)">
                                      <p:cBhvr>
                                        <p:cTn id="7" dur="500"/>
                                        <p:tgtEl>
                                          <p:spTgt spid="21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21"/>
                                        </p:tgtEl>
                                        <p:attrNameLst>
                                          <p:attrName>style.visibility</p:attrName>
                                        </p:attrNameLst>
                                      </p:cBhvr>
                                      <p:to>
                                        <p:strVal val="visible"/>
                                      </p:to>
                                    </p:set>
                                    <p:animEffect transition="in" filter="wheel(1)">
                                      <p:cBhvr>
                                        <p:cTn id="12" dur="2000"/>
                                        <p:tgtEl>
                                          <p:spTgt spid="22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20">
                                            <p:txEl>
                                              <p:pRg st="0" end="0"/>
                                            </p:txEl>
                                          </p:spTgt>
                                        </p:tgtEl>
                                        <p:attrNameLst>
                                          <p:attrName>style.visibility</p:attrName>
                                        </p:attrNameLst>
                                      </p:cBhvr>
                                      <p:to>
                                        <p:strVal val="visible"/>
                                      </p:to>
                                    </p:set>
                                    <p:animEffect transition="in" filter="fade">
                                      <p:cBhvr>
                                        <p:cTn id="17" dur="1000"/>
                                        <p:tgtEl>
                                          <p:spTgt spid="220">
                                            <p:txEl>
                                              <p:pRg st="0" end="0"/>
                                            </p:txEl>
                                          </p:spTgt>
                                        </p:tgtEl>
                                      </p:cBhvr>
                                    </p:animEffect>
                                    <p:anim calcmode="lin" valueType="num">
                                      <p:cBhvr>
                                        <p:cTn id="18" dur="1000" fill="hold"/>
                                        <p:tgtEl>
                                          <p:spTgt spid="220">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20">
                                            <p:txEl>
                                              <p:pRg st="1" end="1"/>
                                            </p:txEl>
                                          </p:spTgt>
                                        </p:tgtEl>
                                        <p:attrNameLst>
                                          <p:attrName>style.visibility</p:attrName>
                                        </p:attrNameLst>
                                      </p:cBhvr>
                                      <p:to>
                                        <p:strVal val="visible"/>
                                      </p:to>
                                    </p:set>
                                    <p:animEffect transition="in" filter="fade">
                                      <p:cBhvr>
                                        <p:cTn id="24" dur="1000"/>
                                        <p:tgtEl>
                                          <p:spTgt spid="220">
                                            <p:txEl>
                                              <p:pRg st="1" end="1"/>
                                            </p:txEl>
                                          </p:spTgt>
                                        </p:tgtEl>
                                      </p:cBhvr>
                                    </p:animEffect>
                                    <p:anim calcmode="lin" valueType="num">
                                      <p:cBhvr>
                                        <p:cTn id="25" dur="1000" fill="hold"/>
                                        <p:tgtEl>
                                          <p:spTgt spid="220">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2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20">
                                            <p:txEl>
                                              <p:pRg st="2" end="2"/>
                                            </p:txEl>
                                          </p:spTgt>
                                        </p:tgtEl>
                                        <p:attrNameLst>
                                          <p:attrName>style.visibility</p:attrName>
                                        </p:attrNameLst>
                                      </p:cBhvr>
                                      <p:to>
                                        <p:strVal val="visible"/>
                                      </p:to>
                                    </p:set>
                                    <p:animEffect transition="in" filter="fade">
                                      <p:cBhvr>
                                        <p:cTn id="31" dur="1000"/>
                                        <p:tgtEl>
                                          <p:spTgt spid="220">
                                            <p:txEl>
                                              <p:pRg st="2" end="2"/>
                                            </p:txEl>
                                          </p:spTgt>
                                        </p:tgtEl>
                                      </p:cBhvr>
                                    </p:animEffect>
                                    <p:anim calcmode="lin" valueType="num">
                                      <p:cBhvr>
                                        <p:cTn id="32" dur="1000" fill="hold"/>
                                        <p:tgtEl>
                                          <p:spTgt spid="220">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22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20">
                                            <p:txEl>
                                              <p:pRg st="3" end="3"/>
                                            </p:txEl>
                                          </p:spTgt>
                                        </p:tgtEl>
                                        <p:attrNameLst>
                                          <p:attrName>style.visibility</p:attrName>
                                        </p:attrNameLst>
                                      </p:cBhvr>
                                      <p:to>
                                        <p:strVal val="visible"/>
                                      </p:to>
                                    </p:set>
                                    <p:animEffect transition="in" filter="fade">
                                      <p:cBhvr>
                                        <p:cTn id="38" dur="1000"/>
                                        <p:tgtEl>
                                          <p:spTgt spid="220">
                                            <p:txEl>
                                              <p:pRg st="3" end="3"/>
                                            </p:txEl>
                                          </p:spTgt>
                                        </p:tgtEl>
                                      </p:cBhvr>
                                    </p:animEffect>
                                    <p:anim calcmode="lin" valueType="num">
                                      <p:cBhvr>
                                        <p:cTn id="39" dur="1000" fill="hold"/>
                                        <p:tgtEl>
                                          <p:spTgt spid="220">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22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20">
                                            <p:txEl>
                                              <p:pRg st="4" end="4"/>
                                            </p:txEl>
                                          </p:spTgt>
                                        </p:tgtEl>
                                        <p:attrNameLst>
                                          <p:attrName>style.visibility</p:attrName>
                                        </p:attrNameLst>
                                      </p:cBhvr>
                                      <p:to>
                                        <p:strVal val="visible"/>
                                      </p:to>
                                    </p:set>
                                    <p:animEffect transition="in" filter="fade">
                                      <p:cBhvr>
                                        <p:cTn id="45" dur="1000"/>
                                        <p:tgtEl>
                                          <p:spTgt spid="220">
                                            <p:txEl>
                                              <p:pRg st="4" end="4"/>
                                            </p:txEl>
                                          </p:spTgt>
                                        </p:tgtEl>
                                      </p:cBhvr>
                                    </p:animEffect>
                                    <p:anim calcmode="lin" valueType="num">
                                      <p:cBhvr>
                                        <p:cTn id="46" dur="1000" fill="hold"/>
                                        <p:tgtEl>
                                          <p:spTgt spid="220">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22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 calcmode="lin" valueType="num">
                                      <p:cBhvr additive="base">
                                        <p:cTn id="52" dur="500" fill="hold"/>
                                        <p:tgtEl>
                                          <p:spTgt spid="2"/>
                                        </p:tgtEl>
                                        <p:attrNameLst>
                                          <p:attrName>ppt_x</p:attrName>
                                        </p:attrNameLst>
                                      </p:cBhvr>
                                      <p:tavLst>
                                        <p:tav tm="0">
                                          <p:val>
                                            <p:strVal val="#ppt_x"/>
                                          </p:val>
                                        </p:tav>
                                        <p:tav tm="100000">
                                          <p:val>
                                            <p:strVal val="#ppt_x"/>
                                          </p:val>
                                        </p:tav>
                                      </p:tavLst>
                                    </p:anim>
                                    <p:anim calcmode="lin" valueType="num">
                                      <p:cBhvr additive="base">
                                        <p:cTn id="5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additive="base">
                                        <p:cTn id="58" dur="500" fill="hold"/>
                                        <p:tgtEl>
                                          <p:spTgt spid="4"/>
                                        </p:tgtEl>
                                        <p:attrNameLst>
                                          <p:attrName>ppt_x</p:attrName>
                                        </p:attrNameLst>
                                      </p:cBhvr>
                                      <p:tavLst>
                                        <p:tav tm="0">
                                          <p:val>
                                            <p:strVal val="#ppt_x"/>
                                          </p:val>
                                        </p:tav>
                                        <p:tav tm="100000">
                                          <p:val>
                                            <p:strVal val="#ppt_x"/>
                                          </p:val>
                                        </p:tav>
                                      </p:tavLst>
                                    </p:anim>
                                    <p:anim calcmode="lin" valueType="num">
                                      <p:cBhvr additive="base">
                                        <p:cTn id="5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ppt_x"/>
                                          </p:val>
                                        </p:tav>
                                        <p:tav tm="100000">
                                          <p:val>
                                            <p:strVal val="#ppt_x"/>
                                          </p:val>
                                        </p:tav>
                                      </p:tavLst>
                                    </p:anim>
                                    <p:anim calcmode="lin" valueType="num">
                                      <p:cBhvr additive="base">
                                        <p:cTn id="6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p:bldP spid="220" grpId="0" build="p"/>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49" name="Google Shape;149;p20"/>
          <p:cNvSpPr txBox="1">
            <a:spLocks noGrp="1"/>
          </p:cNvSpPr>
          <p:nvPr>
            <p:ph type="sldNum" idx="12"/>
          </p:nvPr>
        </p:nvSpPr>
        <p:spPr>
          <a:xfrm>
            <a:off x="11390969" y="6333135"/>
            <a:ext cx="731600" cy="524800"/>
          </a:xfrm>
          <a:prstGeom prst="rect">
            <a:avLst/>
          </a:prstGeom>
        </p:spPr>
        <p:txBody>
          <a:bodyPr spcFirstLastPara="1" wrap="square" lIns="121897" tIns="121897" rIns="121897" bIns="121897" anchor="t" anchorCtr="0">
            <a:noAutofit/>
          </a:bodyPr>
          <a:lstStyle/>
          <a:p>
            <a:fld id="{00000000-1234-1234-1234-123412341234}" type="slidenum">
              <a:rPr lang="en"/>
              <a:pPr/>
              <a:t>17</a:t>
            </a:fld>
            <a:endParaRPr/>
          </a:p>
        </p:txBody>
      </p:sp>
      <p:sp>
        <p:nvSpPr>
          <p:cNvPr id="14" name="TextBox 13"/>
          <p:cNvSpPr txBox="1"/>
          <p:nvPr/>
        </p:nvSpPr>
        <p:spPr>
          <a:xfrm>
            <a:off x="1016001" y="584201"/>
            <a:ext cx="8887356" cy="732508"/>
          </a:xfrm>
          <a:prstGeom prst="rect">
            <a:avLst/>
          </a:prstGeom>
          <a:noFill/>
        </p:spPr>
        <p:txBody>
          <a:bodyPr wrap="square" lIns="121917" tIns="60958" rIns="121917" bIns="60958" rtlCol="0">
            <a:spAutoFit/>
          </a:bodyPr>
          <a:lstStyle/>
          <a:p>
            <a:pPr algn="just">
              <a:lnSpc>
                <a:spcPct val="135000"/>
              </a:lnSpc>
            </a:pPr>
            <a:r>
              <a:rPr lang="en-US" altLang="en-US" sz="2900" b="1">
                <a:latin typeface="Arial" panose="020B0604020202020204" pitchFamily="34" charset="0"/>
                <a:cs typeface="Arial" panose="020B0604020202020204" pitchFamily="34" charset="0"/>
              </a:rPr>
              <a:t>Câu 1: Trong các câu sau đây, câu nào đúng?</a:t>
            </a:r>
            <a:endParaRPr lang="en-US" altLang="en-US" sz="2900">
              <a:latin typeface="Arial" panose="020B0604020202020204" pitchFamily="34" charset="0"/>
              <a:cs typeface="Arial" panose="020B0604020202020204" pitchFamily="34" charset="0"/>
            </a:endParaRPr>
          </a:p>
        </p:txBody>
      </p:sp>
      <p:sp>
        <p:nvSpPr>
          <p:cNvPr id="15" name="Google Shape;521;p54"/>
          <p:cNvSpPr/>
          <p:nvPr/>
        </p:nvSpPr>
        <p:spPr>
          <a:xfrm>
            <a:off x="1542289" y="1574325"/>
            <a:ext cx="731600" cy="731600"/>
          </a:xfrm>
          <a:prstGeom prst="ellipse">
            <a:avLst/>
          </a:prstGeom>
          <a:ln/>
        </p:spPr>
        <p:style>
          <a:lnRef idx="3">
            <a:schemeClr val="lt1"/>
          </a:lnRef>
          <a:fillRef idx="1">
            <a:schemeClr val="accent2"/>
          </a:fillRef>
          <a:effectRef idx="1">
            <a:schemeClr val="accent2"/>
          </a:effectRef>
          <a:fontRef idx="minor">
            <a:schemeClr val="lt1"/>
          </a:fontRef>
        </p:style>
        <p:txBody>
          <a:bodyPr spcFirstLastPara="1" wrap="square" lIns="121897" tIns="121897" rIns="121897" bIns="121897" anchor="ctr" anchorCtr="0">
            <a:noAutofit/>
          </a:bodyPr>
          <a:lstStyle/>
          <a:p>
            <a:r>
              <a:rPr lang="vi-VN" sz="3200" b="1" dirty="0">
                <a:solidFill>
                  <a:schemeClr val="bg1"/>
                </a:solidFill>
                <a:latin typeface="Arial" panose="020B0604020202020204" pitchFamily="34" charset="0"/>
                <a:ea typeface="Muli"/>
                <a:cs typeface="Arial" panose="020B0604020202020204" pitchFamily="34" charset="0"/>
                <a:sym typeface="Muli"/>
              </a:rPr>
              <a:t>A</a:t>
            </a:r>
            <a:endParaRPr sz="3200" b="1" dirty="0">
              <a:solidFill>
                <a:schemeClr val="bg1"/>
              </a:solidFill>
              <a:latin typeface="Arial" panose="020B0604020202020204" pitchFamily="34" charset="0"/>
              <a:ea typeface="Muli"/>
              <a:cs typeface="Arial" panose="020B0604020202020204" pitchFamily="34" charset="0"/>
              <a:sym typeface="Muli"/>
            </a:endParaRPr>
          </a:p>
        </p:txBody>
      </p:sp>
      <p:sp>
        <p:nvSpPr>
          <p:cNvPr id="16" name="Google Shape;533;p54"/>
          <p:cNvSpPr txBox="1"/>
          <p:nvPr/>
        </p:nvSpPr>
        <p:spPr>
          <a:xfrm>
            <a:off x="2448626" y="1576118"/>
            <a:ext cx="5515913" cy="815513"/>
          </a:xfrm>
          <a:prstGeom prst="rect">
            <a:avLst/>
          </a:prstGeom>
          <a:noFill/>
          <a:ln>
            <a:noFill/>
          </a:ln>
        </p:spPr>
        <p:txBody>
          <a:bodyPr spcFirstLastPara="1" wrap="square" lIns="121897" tIns="121897" rIns="121897" bIns="121897" anchor="ctr" anchorCtr="0">
            <a:noAutofit/>
          </a:bodyPr>
          <a:lstStyle/>
          <a:p>
            <a:pPr algn="just">
              <a:lnSpc>
                <a:spcPct val="135000"/>
              </a:lnSpc>
            </a:pPr>
            <a:r>
              <a:rPr lang="en-US" sz="2900">
                <a:latin typeface="Arial" pitchFamily="34" charset="0"/>
                <a:ea typeface="Muli"/>
                <a:cs typeface="Arial" pitchFamily="34" charset="0"/>
              </a:rPr>
              <a:t>Website là một trang web</a:t>
            </a:r>
            <a:endParaRPr sz="2900" b="1" dirty="0">
              <a:solidFill>
                <a:srgbClr val="336699"/>
              </a:solidFill>
              <a:latin typeface="Arial" panose="020B0604020202020204" pitchFamily="34" charset="0"/>
              <a:ea typeface="Muli"/>
              <a:cs typeface="Arial" panose="020B0604020202020204" pitchFamily="34" charset="0"/>
              <a:sym typeface="Muli"/>
            </a:endParaRPr>
          </a:p>
        </p:txBody>
      </p:sp>
      <p:sp>
        <p:nvSpPr>
          <p:cNvPr id="17" name="Google Shape;521;p54"/>
          <p:cNvSpPr/>
          <p:nvPr/>
        </p:nvSpPr>
        <p:spPr>
          <a:xfrm>
            <a:off x="1439611" y="4648200"/>
            <a:ext cx="731600" cy="731600"/>
          </a:xfrm>
          <a:prstGeom prst="ellipse">
            <a:avLst/>
          </a:prstGeom>
          <a:ln/>
        </p:spPr>
        <p:style>
          <a:lnRef idx="3">
            <a:schemeClr val="lt1"/>
          </a:lnRef>
          <a:fillRef idx="1">
            <a:schemeClr val="accent2"/>
          </a:fillRef>
          <a:effectRef idx="1">
            <a:schemeClr val="accent2"/>
          </a:effectRef>
          <a:fontRef idx="minor">
            <a:schemeClr val="lt1"/>
          </a:fontRef>
        </p:style>
        <p:txBody>
          <a:bodyPr spcFirstLastPara="1" wrap="square" lIns="121897" tIns="121897" rIns="121897" bIns="121897" anchor="ctr" anchorCtr="0">
            <a:noAutofit/>
          </a:bodyPr>
          <a:lstStyle/>
          <a:p>
            <a:r>
              <a:rPr lang="vi-VN" sz="3200" b="1" dirty="0">
                <a:solidFill>
                  <a:schemeClr val="bg1"/>
                </a:solidFill>
                <a:latin typeface="Arial" panose="020B0604020202020204" pitchFamily="34" charset="0"/>
                <a:ea typeface="Muli"/>
                <a:cs typeface="Arial" panose="020B0604020202020204" pitchFamily="34" charset="0"/>
                <a:sym typeface="Muli"/>
              </a:rPr>
              <a:t>D</a:t>
            </a:r>
            <a:endParaRPr sz="3200" b="1" dirty="0">
              <a:solidFill>
                <a:schemeClr val="bg1"/>
              </a:solidFill>
              <a:latin typeface="Arial" panose="020B0604020202020204" pitchFamily="34" charset="0"/>
              <a:ea typeface="Muli"/>
              <a:cs typeface="Arial" panose="020B0604020202020204" pitchFamily="34" charset="0"/>
              <a:sym typeface="Muli"/>
            </a:endParaRPr>
          </a:p>
        </p:txBody>
      </p:sp>
      <p:sp>
        <p:nvSpPr>
          <p:cNvPr id="18" name="Google Shape;533;p54"/>
          <p:cNvSpPr txBox="1"/>
          <p:nvPr/>
        </p:nvSpPr>
        <p:spPr>
          <a:xfrm>
            <a:off x="2390661" y="2629277"/>
            <a:ext cx="7259600" cy="642665"/>
          </a:xfrm>
          <a:prstGeom prst="rect">
            <a:avLst/>
          </a:prstGeom>
          <a:noFill/>
          <a:ln>
            <a:noFill/>
          </a:ln>
        </p:spPr>
        <p:txBody>
          <a:bodyPr spcFirstLastPara="1" wrap="square" lIns="121897" tIns="121897" rIns="121897" bIns="121897" anchor="ctr" anchorCtr="0">
            <a:noAutofit/>
          </a:bodyPr>
          <a:lstStyle/>
          <a:p>
            <a:pPr lvl="0"/>
            <a:r>
              <a:rPr lang="en-US" sz="2900">
                <a:latin typeface="Arial" pitchFamily="34" charset="0"/>
                <a:cs typeface="Arial" pitchFamily="34" charset="0"/>
              </a:rPr>
              <a:t>Một website có thể chỉ có một trang web</a:t>
            </a:r>
            <a:endParaRPr sz="2900" b="1" dirty="0">
              <a:solidFill>
                <a:srgbClr val="336699"/>
              </a:solidFill>
              <a:latin typeface="Arial" panose="020B0604020202020204" pitchFamily="34" charset="0"/>
              <a:ea typeface="Muli"/>
              <a:cs typeface="Arial" panose="020B0604020202020204" pitchFamily="34" charset="0"/>
              <a:sym typeface="Muli"/>
            </a:endParaRPr>
          </a:p>
        </p:txBody>
      </p:sp>
      <p:sp>
        <p:nvSpPr>
          <p:cNvPr id="19" name="Google Shape;521;p54"/>
          <p:cNvSpPr/>
          <p:nvPr/>
        </p:nvSpPr>
        <p:spPr>
          <a:xfrm>
            <a:off x="1484729" y="2629276"/>
            <a:ext cx="731600" cy="731600"/>
          </a:xfrm>
          <a:prstGeom prst="ellipse">
            <a:avLst/>
          </a:prstGeom>
          <a:ln/>
        </p:spPr>
        <p:style>
          <a:lnRef idx="3">
            <a:schemeClr val="lt1"/>
          </a:lnRef>
          <a:fillRef idx="1">
            <a:schemeClr val="accent2"/>
          </a:fillRef>
          <a:effectRef idx="1">
            <a:schemeClr val="accent2"/>
          </a:effectRef>
          <a:fontRef idx="minor">
            <a:schemeClr val="lt1"/>
          </a:fontRef>
        </p:style>
        <p:txBody>
          <a:bodyPr spcFirstLastPara="1" wrap="square" lIns="121897" tIns="121897" rIns="121897" bIns="121897" anchor="ctr" anchorCtr="0">
            <a:noAutofit/>
          </a:bodyPr>
          <a:lstStyle/>
          <a:p>
            <a:r>
              <a:rPr lang="en-US" sz="3200" b="1" dirty="0">
                <a:solidFill>
                  <a:schemeClr val="bg1"/>
                </a:solidFill>
                <a:latin typeface="Arial" panose="020B0604020202020204" pitchFamily="34" charset="0"/>
                <a:ea typeface="Muli"/>
                <a:cs typeface="Arial" panose="020B0604020202020204" pitchFamily="34" charset="0"/>
                <a:sym typeface="Muli"/>
              </a:rPr>
              <a:t>B</a:t>
            </a:r>
            <a:endParaRPr lang="en-US" sz="3200" b="1" dirty="0">
              <a:solidFill>
                <a:schemeClr val="bg1"/>
              </a:solidFill>
              <a:latin typeface="Arial" panose="020B0604020202020204" pitchFamily="34" charset="0"/>
              <a:ea typeface="Muli"/>
              <a:cs typeface="Arial" panose="020B0604020202020204" pitchFamily="34" charset="0"/>
              <a:sym typeface="Muli"/>
            </a:endParaRPr>
          </a:p>
        </p:txBody>
      </p:sp>
      <p:sp>
        <p:nvSpPr>
          <p:cNvPr id="20" name="Google Shape;533;p54"/>
          <p:cNvSpPr txBox="1"/>
          <p:nvPr/>
        </p:nvSpPr>
        <p:spPr>
          <a:xfrm>
            <a:off x="2353941" y="4648201"/>
            <a:ext cx="8802421" cy="642665"/>
          </a:xfrm>
          <a:prstGeom prst="rect">
            <a:avLst/>
          </a:prstGeom>
          <a:noFill/>
          <a:ln>
            <a:noFill/>
          </a:ln>
        </p:spPr>
        <p:txBody>
          <a:bodyPr spcFirstLastPara="1" wrap="square" lIns="121897" tIns="121897" rIns="121897" bIns="121897" anchor="ctr" anchorCtr="0">
            <a:noAutofit/>
          </a:bodyPr>
          <a:lstStyle/>
          <a:p>
            <a:pPr lvl="0"/>
            <a:r>
              <a:rPr lang="en-US" sz="2900">
                <a:latin typeface="Arial" pitchFamily="34" charset="0"/>
                <a:cs typeface="Arial" pitchFamily="34" charset="0"/>
              </a:rPr>
              <a:t>Một website bao gồm nhiều trang web.</a:t>
            </a:r>
            <a:endParaRPr sz="2900" b="1" dirty="0">
              <a:solidFill>
                <a:srgbClr val="336699"/>
              </a:solidFill>
              <a:latin typeface="Arial" panose="020B0604020202020204" pitchFamily="34" charset="0"/>
              <a:ea typeface="Muli"/>
              <a:cs typeface="Arial" panose="020B0604020202020204" pitchFamily="34" charset="0"/>
              <a:sym typeface="Muli"/>
            </a:endParaRPr>
          </a:p>
        </p:txBody>
      </p:sp>
      <p:sp>
        <p:nvSpPr>
          <p:cNvPr id="21" name="Google Shape;521;p54"/>
          <p:cNvSpPr/>
          <p:nvPr/>
        </p:nvSpPr>
        <p:spPr>
          <a:xfrm>
            <a:off x="1439611" y="3632200"/>
            <a:ext cx="731600" cy="731600"/>
          </a:xfrm>
          <a:prstGeom prst="ellipse">
            <a:avLst/>
          </a:prstGeom>
          <a:ln/>
        </p:spPr>
        <p:style>
          <a:lnRef idx="3">
            <a:schemeClr val="lt1"/>
          </a:lnRef>
          <a:fillRef idx="1">
            <a:schemeClr val="accent2"/>
          </a:fillRef>
          <a:effectRef idx="1">
            <a:schemeClr val="accent2"/>
          </a:effectRef>
          <a:fontRef idx="minor">
            <a:schemeClr val="lt1"/>
          </a:fontRef>
        </p:style>
        <p:txBody>
          <a:bodyPr spcFirstLastPara="1" wrap="square" lIns="121897" tIns="121897" rIns="121897" bIns="121897" anchor="ctr" anchorCtr="0">
            <a:noAutofit/>
          </a:bodyPr>
          <a:lstStyle/>
          <a:p>
            <a:r>
              <a:rPr lang="vi-VN" sz="3200" b="1" dirty="0">
                <a:solidFill>
                  <a:schemeClr val="bg1"/>
                </a:solidFill>
                <a:latin typeface="Arial" panose="020B0604020202020204" pitchFamily="34" charset="0"/>
                <a:ea typeface="Muli"/>
                <a:cs typeface="Arial" panose="020B0604020202020204" pitchFamily="34" charset="0"/>
                <a:sym typeface="Muli"/>
              </a:rPr>
              <a:t>C</a:t>
            </a:r>
            <a:endParaRPr sz="3200" b="1" dirty="0">
              <a:solidFill>
                <a:schemeClr val="bg1"/>
              </a:solidFill>
              <a:latin typeface="Arial" panose="020B0604020202020204" pitchFamily="34" charset="0"/>
              <a:ea typeface="Muli"/>
              <a:cs typeface="Arial" panose="020B0604020202020204" pitchFamily="34" charset="0"/>
              <a:sym typeface="Muli"/>
            </a:endParaRPr>
          </a:p>
        </p:txBody>
      </p:sp>
      <p:sp>
        <p:nvSpPr>
          <p:cNvPr id="22" name="Google Shape;533;p54"/>
          <p:cNvSpPr txBox="1"/>
          <p:nvPr/>
        </p:nvSpPr>
        <p:spPr>
          <a:xfrm>
            <a:off x="2361632" y="3676668"/>
            <a:ext cx="6985568" cy="642665"/>
          </a:xfrm>
          <a:prstGeom prst="rect">
            <a:avLst/>
          </a:prstGeom>
          <a:noFill/>
          <a:ln>
            <a:noFill/>
          </a:ln>
        </p:spPr>
        <p:txBody>
          <a:bodyPr spcFirstLastPara="1" wrap="square" lIns="121897" tIns="121897" rIns="121897" bIns="121897" anchor="ctr" anchorCtr="0">
            <a:noAutofit/>
          </a:bodyPr>
          <a:lstStyle/>
          <a:p>
            <a:pPr algn="just">
              <a:lnSpc>
                <a:spcPct val="135000"/>
              </a:lnSpc>
            </a:pPr>
            <a:r>
              <a:rPr lang="en-US" sz="2900">
                <a:latin typeface="Arial" pitchFamily="34" charset="0"/>
                <a:cs typeface="Arial" pitchFamily="34" charset="0"/>
              </a:rPr>
              <a:t>Mỗi website có nhiều địa chỉ website</a:t>
            </a:r>
            <a:endParaRPr lang="en-US" altLang="en-US" sz="2900">
              <a:latin typeface="Arial" panose="020B0604020202020204" pitchFamily="34" charset="0"/>
              <a:cs typeface="Arial" panose="020B0604020202020204" pitchFamily="34" charset="0"/>
            </a:endParaRPr>
          </a:p>
        </p:txBody>
      </p:sp>
      <p:grpSp>
        <p:nvGrpSpPr>
          <p:cNvPr id="12" name="Google Shape;1541;p49"/>
          <p:cNvGrpSpPr/>
          <p:nvPr/>
        </p:nvGrpSpPr>
        <p:grpSpPr>
          <a:xfrm>
            <a:off x="3348010" y="5562601"/>
            <a:ext cx="5474009" cy="958169"/>
            <a:chOff x="3042485" y="5594633"/>
            <a:chExt cx="2159652" cy="510557"/>
          </a:xfrm>
        </p:grpSpPr>
        <p:sp>
          <p:nvSpPr>
            <p:cNvPr id="13" name="Google Shape;1542;p49"/>
            <p:cNvSpPr/>
            <p:nvPr/>
          </p:nvSpPr>
          <p:spPr>
            <a:xfrm>
              <a:off x="3042485" y="5869690"/>
              <a:ext cx="235200" cy="235500"/>
            </a:xfrm>
            <a:prstGeom prst="ellipse">
              <a:avLst/>
            </a:prstGeom>
            <a:solidFill>
              <a:srgbClr val="F1C23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3" name="Google Shape;1543;p49"/>
            <p:cNvSpPr/>
            <p:nvPr/>
          </p:nvSpPr>
          <p:spPr>
            <a:xfrm>
              <a:off x="3317231" y="5594633"/>
              <a:ext cx="235200" cy="235500"/>
            </a:xfrm>
            <a:prstGeom prst="ellipse">
              <a:avLst/>
            </a:prstGeom>
            <a:solidFill>
              <a:srgbClr val="E69138"/>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4" name="Google Shape;1544;p49"/>
            <p:cNvSpPr/>
            <p:nvPr/>
          </p:nvSpPr>
          <p:spPr>
            <a:xfrm>
              <a:off x="3591976" y="5869690"/>
              <a:ext cx="236100" cy="235500"/>
            </a:xfrm>
            <a:prstGeom prst="ellipse">
              <a:avLst/>
            </a:prstGeom>
            <a:solidFill>
              <a:srgbClr val="CC0000"/>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5" name="Google Shape;1545;p49"/>
            <p:cNvSpPr/>
            <p:nvPr/>
          </p:nvSpPr>
          <p:spPr>
            <a:xfrm>
              <a:off x="3866722" y="5594633"/>
              <a:ext cx="236100" cy="235500"/>
            </a:xfrm>
            <a:prstGeom prst="ellipse">
              <a:avLst/>
            </a:prstGeom>
            <a:solidFill>
              <a:srgbClr val="A64D79"/>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6" name="Google Shape;1546;p49"/>
            <p:cNvSpPr/>
            <p:nvPr/>
          </p:nvSpPr>
          <p:spPr>
            <a:xfrm>
              <a:off x="4141467" y="5869690"/>
              <a:ext cx="236100" cy="235500"/>
            </a:xfrm>
            <a:prstGeom prst="ellipse">
              <a:avLst/>
            </a:prstGeom>
            <a:solidFill>
              <a:srgbClr val="674EA7"/>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7" name="Google Shape;1547;p49"/>
            <p:cNvSpPr/>
            <p:nvPr/>
          </p:nvSpPr>
          <p:spPr>
            <a:xfrm>
              <a:off x="4417146" y="5594633"/>
              <a:ext cx="235200" cy="235500"/>
            </a:xfrm>
            <a:prstGeom prst="ellipse">
              <a:avLst/>
            </a:prstGeom>
            <a:solidFill>
              <a:srgbClr val="3C78D8"/>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8" name="Google Shape;1548;p49"/>
            <p:cNvSpPr/>
            <p:nvPr/>
          </p:nvSpPr>
          <p:spPr>
            <a:xfrm>
              <a:off x="4691892" y="5869690"/>
              <a:ext cx="235500" cy="235500"/>
            </a:xfrm>
            <a:prstGeom prst="ellipse">
              <a:avLst/>
            </a:prstGeom>
            <a:solidFill>
              <a:srgbClr val="45818E"/>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9" name="Google Shape;1549;p49"/>
            <p:cNvSpPr/>
            <p:nvPr/>
          </p:nvSpPr>
          <p:spPr>
            <a:xfrm>
              <a:off x="4966637" y="5594633"/>
              <a:ext cx="235500" cy="235500"/>
            </a:xfrm>
            <a:prstGeom prst="ellipse">
              <a:avLst/>
            </a:prstGeom>
            <a:solidFill>
              <a:srgbClr val="6AA84F"/>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0" name="Google Shape;1550;p49"/>
            <p:cNvSpPr/>
            <p:nvPr/>
          </p:nvSpPr>
          <p:spPr>
            <a:xfrm>
              <a:off x="3210195" y="5762654"/>
              <a:ext cx="174555" cy="174555"/>
            </a:xfrm>
            <a:custGeom>
              <a:avLst/>
              <a:gdLst/>
              <a:ahLst/>
              <a:cxnLst/>
              <a:rect l="l" t="t" r="r" b="b"/>
              <a:pathLst>
                <a:path w="217" h="217" extrusionOk="0">
                  <a:moveTo>
                    <a:pt x="128" y="0"/>
                  </a:moveTo>
                  <a:cubicBezTo>
                    <a:pt x="115"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1" name="Google Shape;1551;p49"/>
            <p:cNvSpPr/>
            <p:nvPr/>
          </p:nvSpPr>
          <p:spPr>
            <a:xfrm>
              <a:off x="3485252" y="5762654"/>
              <a:ext cx="174244" cy="174555"/>
            </a:xfrm>
            <a:custGeom>
              <a:avLst/>
              <a:gdLst/>
              <a:ahLst/>
              <a:cxnLst/>
              <a:rect l="l" t="t" r="r" b="b"/>
              <a:pathLst>
                <a:path w="217" h="217" extrusionOk="0">
                  <a:moveTo>
                    <a:pt x="0" y="89"/>
                  </a:moveTo>
                  <a:cubicBezTo>
                    <a:pt x="74" y="102"/>
                    <a:pt x="115" y="143"/>
                    <a:pt x="128" y="217"/>
                  </a:cubicBezTo>
                  <a:cubicBezTo>
                    <a:pt x="145" y="176"/>
                    <a:pt x="177" y="144"/>
                    <a:pt x="217" y="128"/>
                  </a:cubicBezTo>
                  <a:cubicBezTo>
                    <a:pt x="143" y="114"/>
                    <a:pt x="103" y="74"/>
                    <a:pt x="90" y="0"/>
                  </a:cubicBezTo>
                  <a:cubicBezTo>
                    <a:pt x="73" y="40"/>
                    <a:pt x="41" y="73"/>
                    <a:pt x="0" y="89"/>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2" name="Google Shape;1552;p49"/>
            <p:cNvSpPr/>
            <p:nvPr/>
          </p:nvSpPr>
          <p:spPr>
            <a:xfrm>
              <a:off x="3760620" y="5762654"/>
              <a:ext cx="173622" cy="174555"/>
            </a:xfrm>
            <a:custGeom>
              <a:avLst/>
              <a:gdLst/>
              <a:ahLst/>
              <a:cxnLst/>
              <a:rect l="l" t="t" r="r" b="b"/>
              <a:pathLst>
                <a:path w="216" h="217" extrusionOk="0">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3" name="Google Shape;1553;p49"/>
            <p:cNvSpPr/>
            <p:nvPr/>
          </p:nvSpPr>
          <p:spPr>
            <a:xfrm>
              <a:off x="4035365" y="5762654"/>
              <a:ext cx="173622" cy="174555"/>
            </a:xfrm>
            <a:custGeom>
              <a:avLst/>
              <a:gdLst/>
              <a:ahLst/>
              <a:cxnLst/>
              <a:rect l="l" t="t" r="r" b="b"/>
              <a:pathLst>
                <a:path w="216" h="217" extrusionOk="0">
                  <a:moveTo>
                    <a:pt x="0" y="89"/>
                  </a:moveTo>
                  <a:cubicBezTo>
                    <a:pt x="74" y="102"/>
                    <a:pt x="114" y="143"/>
                    <a:pt x="127" y="217"/>
                  </a:cubicBezTo>
                  <a:cubicBezTo>
                    <a:pt x="144" y="176"/>
                    <a:pt x="176" y="144"/>
                    <a:pt x="216" y="128"/>
                  </a:cubicBezTo>
                  <a:cubicBezTo>
                    <a:pt x="142" y="114"/>
                    <a:pt x="102" y="74"/>
                    <a:pt x="89" y="0"/>
                  </a:cubicBezTo>
                  <a:cubicBezTo>
                    <a:pt x="72" y="40"/>
                    <a:pt x="40" y="73"/>
                    <a:pt x="0" y="89"/>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4" name="Google Shape;1554;p49"/>
            <p:cNvSpPr/>
            <p:nvPr/>
          </p:nvSpPr>
          <p:spPr>
            <a:xfrm>
              <a:off x="4310111" y="5762654"/>
              <a:ext cx="173622" cy="174555"/>
            </a:xfrm>
            <a:custGeom>
              <a:avLst/>
              <a:gdLst/>
              <a:ahLst/>
              <a:cxnLst/>
              <a:rect l="l" t="t" r="r" b="b"/>
              <a:pathLst>
                <a:path w="216" h="217" extrusionOk="0">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5" name="Google Shape;1555;p49"/>
            <p:cNvSpPr/>
            <p:nvPr/>
          </p:nvSpPr>
          <p:spPr>
            <a:xfrm>
              <a:off x="4585167" y="5762654"/>
              <a:ext cx="174244" cy="174555"/>
            </a:xfrm>
            <a:custGeom>
              <a:avLst/>
              <a:gdLst/>
              <a:ahLst/>
              <a:cxnLst/>
              <a:rect l="l" t="t" r="r" b="b"/>
              <a:pathLst>
                <a:path w="217" h="217" extrusionOk="0">
                  <a:moveTo>
                    <a:pt x="0" y="89"/>
                  </a:moveTo>
                  <a:cubicBezTo>
                    <a:pt x="74" y="102"/>
                    <a:pt x="114" y="143"/>
                    <a:pt x="128" y="217"/>
                  </a:cubicBezTo>
                  <a:cubicBezTo>
                    <a:pt x="144" y="176"/>
                    <a:pt x="176" y="144"/>
                    <a:pt x="217" y="128"/>
                  </a:cubicBezTo>
                  <a:cubicBezTo>
                    <a:pt x="143" y="114"/>
                    <a:pt x="102" y="74"/>
                    <a:pt x="89" y="0"/>
                  </a:cubicBezTo>
                  <a:cubicBezTo>
                    <a:pt x="73" y="40"/>
                    <a:pt x="40" y="73"/>
                    <a:pt x="0" y="89"/>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6" name="Google Shape;1556;p49"/>
            <p:cNvSpPr/>
            <p:nvPr/>
          </p:nvSpPr>
          <p:spPr>
            <a:xfrm>
              <a:off x="4859913" y="5762654"/>
              <a:ext cx="174244" cy="174555"/>
            </a:xfrm>
            <a:custGeom>
              <a:avLst/>
              <a:gdLst/>
              <a:ahLst/>
              <a:cxnLst/>
              <a:rect l="l" t="t" r="r" b="b"/>
              <a:pathLst>
                <a:path w="217" h="217" extrusionOk="0">
                  <a:moveTo>
                    <a:pt x="128" y="0"/>
                  </a:moveTo>
                  <a:cubicBezTo>
                    <a:pt x="114"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grpSp>
      <p:grpSp>
        <p:nvGrpSpPr>
          <p:cNvPr id="38" name="Google Shape;748;p18"/>
          <p:cNvGrpSpPr/>
          <p:nvPr/>
        </p:nvGrpSpPr>
        <p:grpSpPr>
          <a:xfrm>
            <a:off x="9903357" y="2245930"/>
            <a:ext cx="1441647" cy="1701852"/>
            <a:chOff x="6643075" y="3664250"/>
            <a:chExt cx="407950" cy="407975"/>
          </a:xfrm>
        </p:grpSpPr>
        <p:sp>
          <p:nvSpPr>
            <p:cNvPr id="39" name="Google Shape;749;p18"/>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0" name="Google Shape;750;p18"/>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2" name="Snip Single Corner Rectangle 1"/>
          <p:cNvSpPr/>
          <p:nvPr/>
        </p:nvSpPr>
        <p:spPr>
          <a:xfrm>
            <a:off x="237995" y="137786"/>
            <a:ext cx="11736887" cy="6538587"/>
          </a:xfrm>
          <a:prstGeom prst="snip1Rect">
            <a:avLst/>
          </a:prstGeom>
          <a:noFill/>
          <a:ln w="190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476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down)">
                                      <p:cBhvr>
                                        <p:cTn id="29" dur="500"/>
                                        <p:tgtEl>
                                          <p:spTgt spid="21"/>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mph" presetSubtype="2" fill="hold" grpId="1" nodeType="clickEffect">
                                  <p:stCondLst>
                                    <p:cond delay="0"/>
                                  </p:stCondLst>
                                  <p:childTnLst>
                                    <p:animClr clrSpc="rgb" dir="cw">
                                      <p:cBhvr override="childStyle">
                                        <p:cTn id="44" dur="2000" fill="hold"/>
                                        <p:tgtEl>
                                          <p:spTgt spid="17"/>
                                        </p:tgtEl>
                                        <p:attrNameLst>
                                          <p:attrName>style.color</p:attrName>
                                        </p:attrNameLst>
                                      </p:cBhvr>
                                      <p:to>
                                        <a:srgbClr val="FF0000"/>
                                      </p:to>
                                    </p:animClr>
                                  </p:childTnLst>
                                </p:cTn>
                              </p:par>
                              <p:par>
                                <p:cTn id="45" presetID="3" presetClass="emph" presetSubtype="2" fill="hold" grpId="1" nodeType="withEffect">
                                  <p:stCondLst>
                                    <p:cond delay="0"/>
                                  </p:stCondLst>
                                  <p:childTnLst>
                                    <p:animClr clrSpc="rgb" dir="cw">
                                      <p:cBhvr override="childStyle">
                                        <p:cTn id="46" dur="2000" fill="hold"/>
                                        <p:tgtEl>
                                          <p:spTgt spid="20"/>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p:bldP spid="17" grpId="0" animBg="1"/>
      <p:bldP spid="17" grpId="1" animBg="1"/>
      <p:bldP spid="18" grpId="0"/>
      <p:bldP spid="19" grpId="0" animBg="1"/>
      <p:bldP spid="20" grpId="0"/>
      <p:bldP spid="20" grpId="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49" name="Google Shape;149;p20"/>
          <p:cNvSpPr txBox="1">
            <a:spLocks noGrp="1"/>
          </p:cNvSpPr>
          <p:nvPr>
            <p:ph type="sldNum" idx="12"/>
          </p:nvPr>
        </p:nvSpPr>
        <p:spPr>
          <a:xfrm>
            <a:off x="11390969" y="6333135"/>
            <a:ext cx="731600" cy="524800"/>
          </a:xfrm>
          <a:prstGeom prst="rect">
            <a:avLst/>
          </a:prstGeom>
        </p:spPr>
        <p:txBody>
          <a:bodyPr spcFirstLastPara="1" wrap="square" lIns="121897" tIns="121897" rIns="121897" bIns="121897" anchor="t" anchorCtr="0">
            <a:noAutofit/>
          </a:bodyPr>
          <a:lstStyle/>
          <a:p>
            <a:fld id="{00000000-1234-1234-1234-123412341234}" type="slidenum">
              <a:rPr lang="en"/>
              <a:pPr/>
              <a:t>18</a:t>
            </a:fld>
            <a:endParaRPr/>
          </a:p>
        </p:txBody>
      </p:sp>
      <p:sp>
        <p:nvSpPr>
          <p:cNvPr id="14" name="TextBox 13"/>
          <p:cNvSpPr txBox="1"/>
          <p:nvPr/>
        </p:nvSpPr>
        <p:spPr>
          <a:xfrm>
            <a:off x="762906" y="482601"/>
            <a:ext cx="8887356" cy="732508"/>
          </a:xfrm>
          <a:prstGeom prst="rect">
            <a:avLst/>
          </a:prstGeom>
          <a:noFill/>
        </p:spPr>
        <p:txBody>
          <a:bodyPr wrap="square" lIns="121917" tIns="60958" rIns="121917" bIns="60958" rtlCol="0">
            <a:spAutoFit/>
          </a:bodyPr>
          <a:lstStyle/>
          <a:p>
            <a:pPr algn="just">
              <a:lnSpc>
                <a:spcPct val="135000"/>
              </a:lnSpc>
            </a:pPr>
            <a:r>
              <a:rPr lang="en-US" altLang="en-US" sz="2900" b="1">
                <a:latin typeface="Arial" panose="020B0604020202020204" pitchFamily="34" charset="0"/>
                <a:cs typeface="Arial" panose="020B0604020202020204" pitchFamily="34" charset="0"/>
              </a:rPr>
              <a:t>Câu 2: Trong các câu sau đây, câu nào đúng?</a:t>
            </a:r>
            <a:endParaRPr lang="en-US" altLang="en-US" sz="2900">
              <a:latin typeface="Arial" panose="020B0604020202020204" pitchFamily="34" charset="0"/>
              <a:cs typeface="Arial" panose="020B0604020202020204" pitchFamily="34" charset="0"/>
            </a:endParaRPr>
          </a:p>
        </p:txBody>
      </p:sp>
      <p:sp>
        <p:nvSpPr>
          <p:cNvPr id="15" name="Google Shape;521;p54"/>
          <p:cNvSpPr/>
          <p:nvPr/>
        </p:nvSpPr>
        <p:spPr>
          <a:xfrm>
            <a:off x="1542289" y="1574325"/>
            <a:ext cx="731600" cy="731600"/>
          </a:xfrm>
          <a:prstGeom prst="ellipse">
            <a:avLst/>
          </a:prstGeom>
          <a:ln/>
        </p:spPr>
        <p:style>
          <a:lnRef idx="3">
            <a:schemeClr val="lt1"/>
          </a:lnRef>
          <a:fillRef idx="1">
            <a:schemeClr val="accent2"/>
          </a:fillRef>
          <a:effectRef idx="1">
            <a:schemeClr val="accent2"/>
          </a:effectRef>
          <a:fontRef idx="minor">
            <a:schemeClr val="lt1"/>
          </a:fontRef>
        </p:style>
        <p:txBody>
          <a:bodyPr spcFirstLastPara="1" wrap="square" lIns="121897" tIns="121897" rIns="121897" bIns="121897" anchor="ctr" anchorCtr="0">
            <a:noAutofit/>
          </a:bodyPr>
          <a:lstStyle/>
          <a:p>
            <a:r>
              <a:rPr lang="vi-VN" sz="3200" b="1" dirty="0">
                <a:solidFill>
                  <a:schemeClr val="bg1"/>
                </a:solidFill>
                <a:latin typeface="Arial" panose="020B0604020202020204" pitchFamily="34" charset="0"/>
                <a:ea typeface="Muli"/>
                <a:cs typeface="Arial" panose="020B0604020202020204" pitchFamily="34" charset="0"/>
                <a:sym typeface="Muli"/>
              </a:rPr>
              <a:t>A</a:t>
            </a:r>
            <a:endParaRPr sz="3200" b="1" dirty="0">
              <a:solidFill>
                <a:schemeClr val="bg1"/>
              </a:solidFill>
              <a:latin typeface="Arial" panose="020B0604020202020204" pitchFamily="34" charset="0"/>
              <a:ea typeface="Muli"/>
              <a:cs typeface="Arial" panose="020B0604020202020204" pitchFamily="34" charset="0"/>
              <a:sym typeface="Muli"/>
            </a:endParaRPr>
          </a:p>
        </p:txBody>
      </p:sp>
      <p:sp>
        <p:nvSpPr>
          <p:cNvPr id="16" name="Google Shape;533;p54"/>
          <p:cNvSpPr txBox="1"/>
          <p:nvPr/>
        </p:nvSpPr>
        <p:spPr>
          <a:xfrm>
            <a:off x="2448626" y="1576118"/>
            <a:ext cx="7508175" cy="815513"/>
          </a:xfrm>
          <a:prstGeom prst="rect">
            <a:avLst/>
          </a:prstGeom>
          <a:noFill/>
          <a:ln>
            <a:noFill/>
          </a:ln>
        </p:spPr>
        <p:txBody>
          <a:bodyPr spcFirstLastPara="1" wrap="square" lIns="121897" tIns="121897" rIns="121897" bIns="121897" anchor="ctr" anchorCtr="0">
            <a:noAutofit/>
          </a:bodyPr>
          <a:lstStyle/>
          <a:p>
            <a:pPr algn="just">
              <a:lnSpc>
                <a:spcPct val="135000"/>
              </a:lnSpc>
            </a:pPr>
            <a:r>
              <a:rPr lang="en-US" sz="2400">
                <a:latin typeface="Arial" pitchFamily="34" charset="0"/>
                <a:ea typeface="Muli"/>
                <a:cs typeface="Arial" pitchFamily="34" charset="0"/>
              </a:rPr>
              <a:t>Các website khác nhau có thể có chung </a:t>
            </a:r>
          </a:p>
          <a:p>
            <a:pPr algn="just">
              <a:lnSpc>
                <a:spcPct val="135000"/>
              </a:lnSpc>
            </a:pPr>
            <a:r>
              <a:rPr lang="en-US" sz="2400">
                <a:latin typeface="Arial" pitchFamily="34" charset="0"/>
                <a:ea typeface="Muli"/>
                <a:cs typeface="Arial" pitchFamily="34" charset="0"/>
              </a:rPr>
              <a:t>địa chỉ website</a:t>
            </a:r>
            <a:endParaRPr sz="2400" b="1" dirty="0">
              <a:solidFill>
                <a:srgbClr val="336699"/>
              </a:solidFill>
              <a:latin typeface="Arial" panose="020B0604020202020204" pitchFamily="34" charset="0"/>
              <a:ea typeface="Muli"/>
              <a:cs typeface="Arial" panose="020B0604020202020204" pitchFamily="34" charset="0"/>
              <a:sym typeface="Muli"/>
            </a:endParaRPr>
          </a:p>
        </p:txBody>
      </p:sp>
      <p:sp>
        <p:nvSpPr>
          <p:cNvPr id="17" name="Google Shape;521;p54"/>
          <p:cNvSpPr/>
          <p:nvPr/>
        </p:nvSpPr>
        <p:spPr>
          <a:xfrm>
            <a:off x="1439611" y="4648200"/>
            <a:ext cx="731600" cy="731600"/>
          </a:xfrm>
          <a:prstGeom prst="ellipse">
            <a:avLst/>
          </a:prstGeom>
          <a:ln/>
        </p:spPr>
        <p:style>
          <a:lnRef idx="3">
            <a:schemeClr val="lt1"/>
          </a:lnRef>
          <a:fillRef idx="1">
            <a:schemeClr val="accent2"/>
          </a:fillRef>
          <a:effectRef idx="1">
            <a:schemeClr val="accent2"/>
          </a:effectRef>
          <a:fontRef idx="minor">
            <a:schemeClr val="lt1"/>
          </a:fontRef>
        </p:style>
        <p:txBody>
          <a:bodyPr spcFirstLastPara="1" wrap="square" lIns="121897" tIns="121897" rIns="121897" bIns="121897" anchor="ctr" anchorCtr="0">
            <a:noAutofit/>
          </a:bodyPr>
          <a:lstStyle/>
          <a:p>
            <a:r>
              <a:rPr lang="vi-VN" sz="3200" b="1" dirty="0">
                <a:solidFill>
                  <a:schemeClr val="bg1"/>
                </a:solidFill>
                <a:latin typeface="Arial" panose="020B0604020202020204" pitchFamily="34" charset="0"/>
                <a:ea typeface="Muli"/>
                <a:cs typeface="Arial" panose="020B0604020202020204" pitchFamily="34" charset="0"/>
                <a:sym typeface="Muli"/>
              </a:rPr>
              <a:t>D</a:t>
            </a:r>
            <a:endParaRPr sz="3200" b="1" dirty="0">
              <a:solidFill>
                <a:schemeClr val="bg1"/>
              </a:solidFill>
              <a:latin typeface="Arial" panose="020B0604020202020204" pitchFamily="34" charset="0"/>
              <a:ea typeface="Muli"/>
              <a:cs typeface="Arial" panose="020B0604020202020204" pitchFamily="34" charset="0"/>
              <a:sym typeface="Muli"/>
            </a:endParaRPr>
          </a:p>
        </p:txBody>
      </p:sp>
      <p:sp>
        <p:nvSpPr>
          <p:cNvPr id="18" name="Google Shape;533;p54"/>
          <p:cNvSpPr txBox="1"/>
          <p:nvPr/>
        </p:nvSpPr>
        <p:spPr>
          <a:xfrm>
            <a:off x="2390661" y="2629277"/>
            <a:ext cx="7259600" cy="642665"/>
          </a:xfrm>
          <a:prstGeom prst="rect">
            <a:avLst/>
          </a:prstGeom>
          <a:noFill/>
          <a:ln>
            <a:noFill/>
          </a:ln>
        </p:spPr>
        <p:txBody>
          <a:bodyPr spcFirstLastPara="1" wrap="square" lIns="121897" tIns="121897" rIns="121897" bIns="121897" anchor="ctr" anchorCtr="0">
            <a:noAutofit/>
          </a:bodyPr>
          <a:lstStyle/>
          <a:p>
            <a:pPr lvl="0"/>
            <a:r>
              <a:rPr lang="en-US" sz="2400">
                <a:latin typeface="Arial" pitchFamily="34" charset="0"/>
                <a:cs typeface="Arial" pitchFamily="34" charset="0"/>
              </a:rPr>
              <a:t>Thông tin trên website chỉ có ở dạng văn bản</a:t>
            </a:r>
            <a:endParaRPr sz="2400" b="1" dirty="0">
              <a:solidFill>
                <a:srgbClr val="336699"/>
              </a:solidFill>
              <a:latin typeface="Arial" panose="020B0604020202020204" pitchFamily="34" charset="0"/>
              <a:ea typeface="Muli"/>
              <a:cs typeface="Arial" panose="020B0604020202020204" pitchFamily="34" charset="0"/>
              <a:sym typeface="Muli"/>
            </a:endParaRPr>
          </a:p>
        </p:txBody>
      </p:sp>
      <p:sp>
        <p:nvSpPr>
          <p:cNvPr id="19" name="Google Shape;521;p54"/>
          <p:cNvSpPr/>
          <p:nvPr/>
        </p:nvSpPr>
        <p:spPr>
          <a:xfrm>
            <a:off x="1484729" y="2629276"/>
            <a:ext cx="731600" cy="731600"/>
          </a:xfrm>
          <a:prstGeom prst="ellipse">
            <a:avLst/>
          </a:prstGeom>
          <a:ln/>
        </p:spPr>
        <p:style>
          <a:lnRef idx="3">
            <a:schemeClr val="lt1"/>
          </a:lnRef>
          <a:fillRef idx="1">
            <a:schemeClr val="accent2"/>
          </a:fillRef>
          <a:effectRef idx="1">
            <a:schemeClr val="accent2"/>
          </a:effectRef>
          <a:fontRef idx="minor">
            <a:schemeClr val="lt1"/>
          </a:fontRef>
        </p:style>
        <p:txBody>
          <a:bodyPr spcFirstLastPara="1" wrap="square" lIns="121897" tIns="121897" rIns="121897" bIns="121897" anchor="ctr" anchorCtr="0">
            <a:noAutofit/>
          </a:bodyPr>
          <a:lstStyle/>
          <a:p>
            <a:r>
              <a:rPr lang="en-US" sz="3200" b="1" dirty="0">
                <a:solidFill>
                  <a:schemeClr val="bg1"/>
                </a:solidFill>
                <a:latin typeface="Arial" panose="020B0604020202020204" pitchFamily="34" charset="0"/>
                <a:ea typeface="Muli"/>
                <a:cs typeface="Arial" panose="020B0604020202020204" pitchFamily="34" charset="0"/>
                <a:sym typeface="Muli"/>
              </a:rPr>
              <a:t>B</a:t>
            </a:r>
            <a:endParaRPr lang="en-US" sz="3200" b="1" dirty="0">
              <a:solidFill>
                <a:schemeClr val="bg1"/>
              </a:solidFill>
              <a:latin typeface="Arial" panose="020B0604020202020204" pitchFamily="34" charset="0"/>
              <a:ea typeface="Muli"/>
              <a:cs typeface="Arial" panose="020B0604020202020204" pitchFamily="34" charset="0"/>
              <a:sym typeface="Muli"/>
            </a:endParaRPr>
          </a:p>
        </p:txBody>
      </p:sp>
      <p:sp>
        <p:nvSpPr>
          <p:cNvPr id="20" name="Google Shape;533;p54"/>
          <p:cNvSpPr txBox="1"/>
          <p:nvPr/>
        </p:nvSpPr>
        <p:spPr>
          <a:xfrm>
            <a:off x="2353941" y="4648201"/>
            <a:ext cx="8802421" cy="642665"/>
          </a:xfrm>
          <a:prstGeom prst="rect">
            <a:avLst/>
          </a:prstGeom>
          <a:noFill/>
          <a:ln>
            <a:noFill/>
          </a:ln>
        </p:spPr>
        <p:txBody>
          <a:bodyPr spcFirstLastPara="1" wrap="square" lIns="121897" tIns="121897" rIns="121897" bIns="121897" anchor="ctr" anchorCtr="0">
            <a:noAutofit/>
          </a:bodyPr>
          <a:lstStyle/>
          <a:p>
            <a:pPr lvl="0">
              <a:lnSpc>
                <a:spcPct val="150000"/>
              </a:lnSpc>
            </a:pPr>
            <a:r>
              <a:rPr lang="en-US" sz="2400">
                <a:latin typeface="Arial" pitchFamily="34" charset="0"/>
                <a:cs typeface="Arial" pitchFamily="34" charset="0"/>
              </a:rPr>
              <a:t>Các trang web khác nhau có cùng một website sẽ </a:t>
            </a:r>
          </a:p>
          <a:p>
            <a:pPr lvl="0">
              <a:lnSpc>
                <a:spcPct val="150000"/>
              </a:lnSpc>
            </a:pPr>
            <a:r>
              <a:rPr lang="en-US" sz="2400">
                <a:latin typeface="Arial" pitchFamily="34" charset="0"/>
                <a:cs typeface="Arial" pitchFamily="34" charset="0"/>
              </a:rPr>
              <a:t>có một phần địa chỉ giống nhau.</a:t>
            </a:r>
          </a:p>
        </p:txBody>
      </p:sp>
      <p:sp>
        <p:nvSpPr>
          <p:cNvPr id="21" name="Google Shape;521;p54"/>
          <p:cNvSpPr/>
          <p:nvPr/>
        </p:nvSpPr>
        <p:spPr>
          <a:xfrm>
            <a:off x="1439611" y="3632200"/>
            <a:ext cx="731600" cy="731600"/>
          </a:xfrm>
          <a:prstGeom prst="ellipse">
            <a:avLst/>
          </a:prstGeom>
          <a:ln/>
        </p:spPr>
        <p:style>
          <a:lnRef idx="3">
            <a:schemeClr val="lt1"/>
          </a:lnRef>
          <a:fillRef idx="1">
            <a:schemeClr val="accent2"/>
          </a:fillRef>
          <a:effectRef idx="1">
            <a:schemeClr val="accent2"/>
          </a:effectRef>
          <a:fontRef idx="minor">
            <a:schemeClr val="lt1"/>
          </a:fontRef>
        </p:style>
        <p:txBody>
          <a:bodyPr spcFirstLastPara="1" wrap="square" lIns="121897" tIns="121897" rIns="121897" bIns="121897" anchor="ctr" anchorCtr="0">
            <a:noAutofit/>
          </a:bodyPr>
          <a:lstStyle/>
          <a:p>
            <a:r>
              <a:rPr lang="vi-VN" sz="3200" b="1" dirty="0">
                <a:solidFill>
                  <a:schemeClr val="bg1"/>
                </a:solidFill>
                <a:latin typeface="Arial" panose="020B0604020202020204" pitchFamily="34" charset="0"/>
                <a:ea typeface="Muli"/>
                <a:cs typeface="Arial" panose="020B0604020202020204" pitchFamily="34" charset="0"/>
                <a:sym typeface="Muli"/>
              </a:rPr>
              <a:t>C</a:t>
            </a:r>
            <a:endParaRPr sz="3200" b="1" dirty="0">
              <a:solidFill>
                <a:schemeClr val="bg1"/>
              </a:solidFill>
              <a:latin typeface="Arial" panose="020B0604020202020204" pitchFamily="34" charset="0"/>
              <a:ea typeface="Muli"/>
              <a:cs typeface="Arial" panose="020B0604020202020204" pitchFamily="34" charset="0"/>
              <a:sym typeface="Muli"/>
            </a:endParaRPr>
          </a:p>
        </p:txBody>
      </p:sp>
      <p:sp>
        <p:nvSpPr>
          <p:cNvPr id="22" name="Google Shape;533;p54"/>
          <p:cNvSpPr txBox="1"/>
          <p:nvPr/>
        </p:nvSpPr>
        <p:spPr>
          <a:xfrm>
            <a:off x="2361632" y="3676668"/>
            <a:ext cx="6985568" cy="642665"/>
          </a:xfrm>
          <a:prstGeom prst="rect">
            <a:avLst/>
          </a:prstGeom>
          <a:noFill/>
          <a:ln>
            <a:noFill/>
          </a:ln>
        </p:spPr>
        <p:txBody>
          <a:bodyPr spcFirstLastPara="1" wrap="square" lIns="121897" tIns="121897" rIns="121897" bIns="121897" anchor="ctr" anchorCtr="0">
            <a:noAutofit/>
          </a:bodyPr>
          <a:lstStyle/>
          <a:p>
            <a:pPr algn="just">
              <a:lnSpc>
                <a:spcPct val="135000"/>
              </a:lnSpc>
            </a:pPr>
            <a:r>
              <a:rPr lang="en-US" sz="2400">
                <a:latin typeface="Arial" pitchFamily="34" charset="0"/>
                <a:cs typeface="Arial" pitchFamily="34" charset="0"/>
              </a:rPr>
              <a:t>Các văn bản đưa vào website phải không có dấu</a:t>
            </a:r>
            <a:endParaRPr lang="en-US" altLang="en-US" sz="2400">
              <a:latin typeface="Arial" panose="020B0604020202020204" pitchFamily="34" charset="0"/>
              <a:cs typeface="Arial" panose="020B0604020202020204" pitchFamily="34" charset="0"/>
            </a:endParaRPr>
          </a:p>
        </p:txBody>
      </p:sp>
      <p:grpSp>
        <p:nvGrpSpPr>
          <p:cNvPr id="12" name="Google Shape;1541;p49"/>
          <p:cNvGrpSpPr/>
          <p:nvPr/>
        </p:nvGrpSpPr>
        <p:grpSpPr>
          <a:xfrm>
            <a:off x="3755464" y="5642879"/>
            <a:ext cx="4661209" cy="799660"/>
            <a:chOff x="3042485" y="5594633"/>
            <a:chExt cx="2159652" cy="510557"/>
          </a:xfrm>
        </p:grpSpPr>
        <p:sp>
          <p:nvSpPr>
            <p:cNvPr id="13" name="Google Shape;1542;p49"/>
            <p:cNvSpPr/>
            <p:nvPr/>
          </p:nvSpPr>
          <p:spPr>
            <a:xfrm>
              <a:off x="3042485" y="5869690"/>
              <a:ext cx="235200" cy="235500"/>
            </a:xfrm>
            <a:prstGeom prst="ellipse">
              <a:avLst/>
            </a:prstGeom>
            <a:solidFill>
              <a:srgbClr val="F1C23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3" name="Google Shape;1543;p49"/>
            <p:cNvSpPr/>
            <p:nvPr/>
          </p:nvSpPr>
          <p:spPr>
            <a:xfrm>
              <a:off x="3317231" y="5594633"/>
              <a:ext cx="235200" cy="235500"/>
            </a:xfrm>
            <a:prstGeom prst="ellipse">
              <a:avLst/>
            </a:prstGeom>
            <a:solidFill>
              <a:srgbClr val="E69138"/>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4" name="Google Shape;1544;p49"/>
            <p:cNvSpPr/>
            <p:nvPr/>
          </p:nvSpPr>
          <p:spPr>
            <a:xfrm>
              <a:off x="3591976" y="5869690"/>
              <a:ext cx="236100" cy="235500"/>
            </a:xfrm>
            <a:prstGeom prst="ellipse">
              <a:avLst/>
            </a:prstGeom>
            <a:solidFill>
              <a:srgbClr val="CC0000"/>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5" name="Google Shape;1545;p49"/>
            <p:cNvSpPr/>
            <p:nvPr/>
          </p:nvSpPr>
          <p:spPr>
            <a:xfrm>
              <a:off x="3866722" y="5594633"/>
              <a:ext cx="236100" cy="235500"/>
            </a:xfrm>
            <a:prstGeom prst="ellipse">
              <a:avLst/>
            </a:prstGeom>
            <a:solidFill>
              <a:srgbClr val="A64D79"/>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6" name="Google Shape;1546;p49"/>
            <p:cNvSpPr/>
            <p:nvPr/>
          </p:nvSpPr>
          <p:spPr>
            <a:xfrm>
              <a:off x="4141467" y="5869690"/>
              <a:ext cx="236100" cy="235500"/>
            </a:xfrm>
            <a:prstGeom prst="ellipse">
              <a:avLst/>
            </a:prstGeom>
            <a:solidFill>
              <a:srgbClr val="674EA7"/>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7" name="Google Shape;1547;p49"/>
            <p:cNvSpPr/>
            <p:nvPr/>
          </p:nvSpPr>
          <p:spPr>
            <a:xfrm>
              <a:off x="4417146" y="5594633"/>
              <a:ext cx="235200" cy="235500"/>
            </a:xfrm>
            <a:prstGeom prst="ellipse">
              <a:avLst/>
            </a:prstGeom>
            <a:solidFill>
              <a:srgbClr val="3C78D8"/>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8" name="Google Shape;1548;p49"/>
            <p:cNvSpPr/>
            <p:nvPr/>
          </p:nvSpPr>
          <p:spPr>
            <a:xfrm>
              <a:off x="4691892" y="5869690"/>
              <a:ext cx="235500" cy="235500"/>
            </a:xfrm>
            <a:prstGeom prst="ellipse">
              <a:avLst/>
            </a:prstGeom>
            <a:solidFill>
              <a:srgbClr val="45818E"/>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9" name="Google Shape;1549;p49"/>
            <p:cNvSpPr/>
            <p:nvPr/>
          </p:nvSpPr>
          <p:spPr>
            <a:xfrm>
              <a:off x="4966637" y="5594633"/>
              <a:ext cx="235500" cy="235500"/>
            </a:xfrm>
            <a:prstGeom prst="ellipse">
              <a:avLst/>
            </a:prstGeom>
            <a:solidFill>
              <a:srgbClr val="6AA84F"/>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0" name="Google Shape;1550;p49"/>
            <p:cNvSpPr/>
            <p:nvPr/>
          </p:nvSpPr>
          <p:spPr>
            <a:xfrm>
              <a:off x="3210195" y="5762654"/>
              <a:ext cx="174555" cy="174555"/>
            </a:xfrm>
            <a:custGeom>
              <a:avLst/>
              <a:gdLst/>
              <a:ahLst/>
              <a:cxnLst/>
              <a:rect l="l" t="t" r="r" b="b"/>
              <a:pathLst>
                <a:path w="217" h="217" extrusionOk="0">
                  <a:moveTo>
                    <a:pt x="128" y="0"/>
                  </a:moveTo>
                  <a:cubicBezTo>
                    <a:pt x="115"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1" name="Google Shape;1551;p49"/>
            <p:cNvSpPr/>
            <p:nvPr/>
          </p:nvSpPr>
          <p:spPr>
            <a:xfrm>
              <a:off x="3485252" y="5762654"/>
              <a:ext cx="174244" cy="174555"/>
            </a:xfrm>
            <a:custGeom>
              <a:avLst/>
              <a:gdLst/>
              <a:ahLst/>
              <a:cxnLst/>
              <a:rect l="l" t="t" r="r" b="b"/>
              <a:pathLst>
                <a:path w="217" h="217" extrusionOk="0">
                  <a:moveTo>
                    <a:pt x="0" y="89"/>
                  </a:moveTo>
                  <a:cubicBezTo>
                    <a:pt x="74" y="102"/>
                    <a:pt x="115" y="143"/>
                    <a:pt x="128" y="217"/>
                  </a:cubicBezTo>
                  <a:cubicBezTo>
                    <a:pt x="145" y="176"/>
                    <a:pt x="177" y="144"/>
                    <a:pt x="217" y="128"/>
                  </a:cubicBezTo>
                  <a:cubicBezTo>
                    <a:pt x="143" y="114"/>
                    <a:pt x="103" y="74"/>
                    <a:pt x="90" y="0"/>
                  </a:cubicBezTo>
                  <a:cubicBezTo>
                    <a:pt x="73" y="40"/>
                    <a:pt x="41" y="73"/>
                    <a:pt x="0" y="89"/>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2" name="Google Shape;1552;p49"/>
            <p:cNvSpPr/>
            <p:nvPr/>
          </p:nvSpPr>
          <p:spPr>
            <a:xfrm>
              <a:off x="3760620" y="5762654"/>
              <a:ext cx="173622" cy="174555"/>
            </a:xfrm>
            <a:custGeom>
              <a:avLst/>
              <a:gdLst/>
              <a:ahLst/>
              <a:cxnLst/>
              <a:rect l="l" t="t" r="r" b="b"/>
              <a:pathLst>
                <a:path w="216" h="217" extrusionOk="0">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3" name="Google Shape;1553;p49"/>
            <p:cNvSpPr/>
            <p:nvPr/>
          </p:nvSpPr>
          <p:spPr>
            <a:xfrm>
              <a:off x="4035365" y="5762654"/>
              <a:ext cx="173622" cy="174555"/>
            </a:xfrm>
            <a:custGeom>
              <a:avLst/>
              <a:gdLst/>
              <a:ahLst/>
              <a:cxnLst/>
              <a:rect l="l" t="t" r="r" b="b"/>
              <a:pathLst>
                <a:path w="216" h="217" extrusionOk="0">
                  <a:moveTo>
                    <a:pt x="0" y="89"/>
                  </a:moveTo>
                  <a:cubicBezTo>
                    <a:pt x="74" y="102"/>
                    <a:pt x="114" y="143"/>
                    <a:pt x="127" y="217"/>
                  </a:cubicBezTo>
                  <a:cubicBezTo>
                    <a:pt x="144" y="176"/>
                    <a:pt x="176" y="144"/>
                    <a:pt x="216" y="128"/>
                  </a:cubicBezTo>
                  <a:cubicBezTo>
                    <a:pt x="142" y="114"/>
                    <a:pt x="102" y="74"/>
                    <a:pt x="89" y="0"/>
                  </a:cubicBezTo>
                  <a:cubicBezTo>
                    <a:pt x="72" y="40"/>
                    <a:pt x="40" y="73"/>
                    <a:pt x="0" y="89"/>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4" name="Google Shape;1554;p49"/>
            <p:cNvSpPr/>
            <p:nvPr/>
          </p:nvSpPr>
          <p:spPr>
            <a:xfrm>
              <a:off x="4310111" y="5762654"/>
              <a:ext cx="173622" cy="174555"/>
            </a:xfrm>
            <a:custGeom>
              <a:avLst/>
              <a:gdLst/>
              <a:ahLst/>
              <a:cxnLst/>
              <a:rect l="l" t="t" r="r" b="b"/>
              <a:pathLst>
                <a:path w="216" h="217" extrusionOk="0">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5" name="Google Shape;1555;p49"/>
            <p:cNvSpPr/>
            <p:nvPr/>
          </p:nvSpPr>
          <p:spPr>
            <a:xfrm>
              <a:off x="4585167" y="5762654"/>
              <a:ext cx="174244" cy="174555"/>
            </a:xfrm>
            <a:custGeom>
              <a:avLst/>
              <a:gdLst/>
              <a:ahLst/>
              <a:cxnLst/>
              <a:rect l="l" t="t" r="r" b="b"/>
              <a:pathLst>
                <a:path w="217" h="217" extrusionOk="0">
                  <a:moveTo>
                    <a:pt x="0" y="89"/>
                  </a:moveTo>
                  <a:cubicBezTo>
                    <a:pt x="74" y="102"/>
                    <a:pt x="114" y="143"/>
                    <a:pt x="128" y="217"/>
                  </a:cubicBezTo>
                  <a:cubicBezTo>
                    <a:pt x="144" y="176"/>
                    <a:pt x="176" y="144"/>
                    <a:pt x="217" y="128"/>
                  </a:cubicBezTo>
                  <a:cubicBezTo>
                    <a:pt x="143" y="114"/>
                    <a:pt x="102" y="74"/>
                    <a:pt x="89" y="0"/>
                  </a:cubicBezTo>
                  <a:cubicBezTo>
                    <a:pt x="73" y="40"/>
                    <a:pt x="40" y="73"/>
                    <a:pt x="0" y="89"/>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6" name="Google Shape;1556;p49"/>
            <p:cNvSpPr/>
            <p:nvPr/>
          </p:nvSpPr>
          <p:spPr>
            <a:xfrm>
              <a:off x="4859913" y="5762654"/>
              <a:ext cx="174244" cy="174555"/>
            </a:xfrm>
            <a:custGeom>
              <a:avLst/>
              <a:gdLst/>
              <a:ahLst/>
              <a:cxnLst/>
              <a:rect l="l" t="t" r="r" b="b"/>
              <a:pathLst>
                <a:path w="217" h="217" extrusionOk="0">
                  <a:moveTo>
                    <a:pt x="128" y="0"/>
                  </a:moveTo>
                  <a:cubicBezTo>
                    <a:pt x="114"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grpSp>
      <p:grpSp>
        <p:nvGrpSpPr>
          <p:cNvPr id="37" name="Google Shape;748;p18"/>
          <p:cNvGrpSpPr/>
          <p:nvPr/>
        </p:nvGrpSpPr>
        <p:grpSpPr>
          <a:xfrm>
            <a:off x="10363200" y="1167473"/>
            <a:ext cx="1005805" cy="1256817"/>
            <a:chOff x="6643075" y="3664250"/>
            <a:chExt cx="407950" cy="407975"/>
          </a:xfrm>
        </p:grpSpPr>
        <p:sp>
          <p:nvSpPr>
            <p:cNvPr id="38" name="Google Shape;749;p18"/>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9" name="Google Shape;750;p18"/>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40" name="Google Shape;748;p18"/>
          <p:cNvGrpSpPr/>
          <p:nvPr/>
        </p:nvGrpSpPr>
        <p:grpSpPr>
          <a:xfrm>
            <a:off x="10145279" y="3267681"/>
            <a:ext cx="1441647" cy="1701852"/>
            <a:chOff x="6643075" y="3664250"/>
            <a:chExt cx="407950" cy="407975"/>
          </a:xfrm>
        </p:grpSpPr>
        <p:sp>
          <p:nvSpPr>
            <p:cNvPr id="41" name="Google Shape;749;p18"/>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2" name="Google Shape;750;p18"/>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43" name="Snip Single Corner Rectangle 42"/>
          <p:cNvSpPr/>
          <p:nvPr/>
        </p:nvSpPr>
        <p:spPr>
          <a:xfrm>
            <a:off x="237995" y="137786"/>
            <a:ext cx="11736887" cy="6538587"/>
          </a:xfrm>
          <a:prstGeom prst="snip1Rect">
            <a:avLst/>
          </a:prstGeom>
          <a:noFill/>
          <a:ln w="190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191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down)">
                                      <p:cBhvr>
                                        <p:cTn id="29" dur="500"/>
                                        <p:tgtEl>
                                          <p:spTgt spid="21"/>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mph" presetSubtype="2" fill="hold" grpId="1" nodeType="clickEffect">
                                  <p:stCondLst>
                                    <p:cond delay="0"/>
                                  </p:stCondLst>
                                  <p:childTnLst>
                                    <p:animClr clrSpc="rgb" dir="cw">
                                      <p:cBhvr override="childStyle">
                                        <p:cTn id="44" dur="2000" fill="hold"/>
                                        <p:tgtEl>
                                          <p:spTgt spid="17"/>
                                        </p:tgtEl>
                                        <p:attrNameLst>
                                          <p:attrName>style.color</p:attrName>
                                        </p:attrNameLst>
                                      </p:cBhvr>
                                      <p:to>
                                        <a:srgbClr val="FF0000"/>
                                      </p:to>
                                    </p:animClr>
                                  </p:childTnLst>
                                </p:cTn>
                              </p:par>
                              <p:par>
                                <p:cTn id="45" presetID="3" presetClass="emph" presetSubtype="2" fill="hold" grpId="1" nodeType="withEffect">
                                  <p:stCondLst>
                                    <p:cond delay="0"/>
                                  </p:stCondLst>
                                  <p:childTnLst>
                                    <p:animClr clrSpc="rgb" dir="cw">
                                      <p:cBhvr override="childStyle">
                                        <p:cTn id="46" dur="2000" fill="hold"/>
                                        <p:tgtEl>
                                          <p:spTgt spid="20"/>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p:bldP spid="17" grpId="0" animBg="1"/>
      <p:bldP spid="17" grpId="1" animBg="1"/>
      <p:bldP spid="18" grpId="0"/>
      <p:bldP spid="19" grpId="0" animBg="1"/>
      <p:bldP spid="20" grpId="0"/>
      <p:bldP spid="20" grpId="1"/>
      <p:bldP spid="21" grpId="0" animBg="1"/>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49" name="Google Shape;149;p20"/>
          <p:cNvSpPr txBox="1">
            <a:spLocks noGrp="1"/>
          </p:cNvSpPr>
          <p:nvPr>
            <p:ph type="sldNum" idx="12"/>
          </p:nvPr>
        </p:nvSpPr>
        <p:spPr>
          <a:xfrm>
            <a:off x="11390969" y="6333135"/>
            <a:ext cx="731600" cy="524800"/>
          </a:xfrm>
          <a:prstGeom prst="rect">
            <a:avLst/>
          </a:prstGeom>
        </p:spPr>
        <p:txBody>
          <a:bodyPr spcFirstLastPara="1" wrap="square" lIns="121897" tIns="121897" rIns="121897" bIns="121897" anchor="t" anchorCtr="0">
            <a:noAutofit/>
          </a:bodyPr>
          <a:lstStyle/>
          <a:p>
            <a:fld id="{00000000-1234-1234-1234-123412341234}" type="slidenum">
              <a:rPr lang="en"/>
              <a:pPr/>
              <a:t>19</a:t>
            </a:fld>
            <a:endParaRPr/>
          </a:p>
        </p:txBody>
      </p:sp>
      <p:sp>
        <p:nvSpPr>
          <p:cNvPr id="14" name="TextBox 13"/>
          <p:cNvSpPr txBox="1"/>
          <p:nvPr/>
        </p:nvSpPr>
        <p:spPr>
          <a:xfrm>
            <a:off x="1542289" y="108486"/>
            <a:ext cx="8887356" cy="1065672"/>
          </a:xfrm>
          <a:prstGeom prst="rect">
            <a:avLst/>
          </a:prstGeom>
          <a:noFill/>
        </p:spPr>
        <p:txBody>
          <a:bodyPr wrap="square" lIns="121917" tIns="60958" rIns="121917" bIns="60958" rtlCol="0">
            <a:spAutoFit/>
          </a:bodyPr>
          <a:lstStyle/>
          <a:p>
            <a:pPr algn="just">
              <a:lnSpc>
                <a:spcPct val="135000"/>
              </a:lnSpc>
            </a:pPr>
            <a:r>
              <a:rPr lang="en-US" altLang="en-US" sz="2400" b="1" smtClean="0">
                <a:latin typeface="Arial" panose="020B0604020202020204" pitchFamily="34" charset="0"/>
                <a:cs typeface="Arial" panose="020B0604020202020204" pitchFamily="34" charset="0"/>
              </a:rPr>
              <a:t>Câu 3. Một hoặc nhiều trang web liên quan được tổ chức dưới 1 địa chỉ truy cập chung tạo thành?</a:t>
            </a:r>
            <a:endParaRPr lang="en-US" altLang="en-US" sz="2400">
              <a:latin typeface="Arial" panose="020B0604020202020204" pitchFamily="34" charset="0"/>
              <a:cs typeface="Arial" panose="020B0604020202020204" pitchFamily="34" charset="0"/>
            </a:endParaRPr>
          </a:p>
        </p:txBody>
      </p:sp>
      <p:sp>
        <p:nvSpPr>
          <p:cNvPr id="15" name="Google Shape;521;p54"/>
          <p:cNvSpPr/>
          <p:nvPr/>
        </p:nvSpPr>
        <p:spPr>
          <a:xfrm>
            <a:off x="1542289" y="1574325"/>
            <a:ext cx="731600" cy="731600"/>
          </a:xfrm>
          <a:prstGeom prst="ellipse">
            <a:avLst/>
          </a:prstGeom>
          <a:ln/>
        </p:spPr>
        <p:style>
          <a:lnRef idx="3">
            <a:schemeClr val="lt1"/>
          </a:lnRef>
          <a:fillRef idx="1">
            <a:schemeClr val="accent2"/>
          </a:fillRef>
          <a:effectRef idx="1">
            <a:schemeClr val="accent2"/>
          </a:effectRef>
          <a:fontRef idx="minor">
            <a:schemeClr val="lt1"/>
          </a:fontRef>
        </p:style>
        <p:txBody>
          <a:bodyPr spcFirstLastPara="1" wrap="square" lIns="121897" tIns="121897" rIns="121897" bIns="121897" anchor="ctr" anchorCtr="0">
            <a:noAutofit/>
          </a:bodyPr>
          <a:lstStyle/>
          <a:p>
            <a:r>
              <a:rPr lang="vi-VN" sz="3200" b="1" dirty="0">
                <a:solidFill>
                  <a:schemeClr val="bg1"/>
                </a:solidFill>
                <a:latin typeface="Arial" panose="020B0604020202020204" pitchFamily="34" charset="0"/>
                <a:ea typeface="Muli"/>
                <a:cs typeface="Arial" panose="020B0604020202020204" pitchFamily="34" charset="0"/>
                <a:sym typeface="Muli"/>
              </a:rPr>
              <a:t>A</a:t>
            </a:r>
            <a:endParaRPr sz="3200" b="1" dirty="0">
              <a:solidFill>
                <a:schemeClr val="bg1"/>
              </a:solidFill>
              <a:latin typeface="Arial" panose="020B0604020202020204" pitchFamily="34" charset="0"/>
              <a:ea typeface="Muli"/>
              <a:cs typeface="Arial" panose="020B0604020202020204" pitchFamily="34" charset="0"/>
              <a:sym typeface="Muli"/>
            </a:endParaRPr>
          </a:p>
        </p:txBody>
      </p:sp>
      <p:sp>
        <p:nvSpPr>
          <p:cNvPr id="16" name="Google Shape;533;p54"/>
          <p:cNvSpPr txBox="1"/>
          <p:nvPr/>
        </p:nvSpPr>
        <p:spPr>
          <a:xfrm>
            <a:off x="2421501" y="1532368"/>
            <a:ext cx="7508175" cy="815513"/>
          </a:xfrm>
          <a:prstGeom prst="rect">
            <a:avLst/>
          </a:prstGeom>
          <a:noFill/>
          <a:ln>
            <a:noFill/>
          </a:ln>
        </p:spPr>
        <p:txBody>
          <a:bodyPr spcFirstLastPara="1" wrap="square" lIns="121897" tIns="121897" rIns="121897" bIns="121897" anchor="ctr" anchorCtr="0">
            <a:noAutofit/>
          </a:bodyPr>
          <a:lstStyle/>
          <a:p>
            <a:pPr algn="just">
              <a:lnSpc>
                <a:spcPct val="135000"/>
              </a:lnSpc>
            </a:pPr>
            <a:r>
              <a:rPr lang="en-US" sz="2400" smtClean="0">
                <a:latin typeface="Arial" pitchFamily="34" charset="0"/>
                <a:ea typeface="Muli"/>
                <a:cs typeface="Arial" pitchFamily="34" charset="0"/>
              </a:rPr>
              <a:t>Địa chỉ của website</a:t>
            </a:r>
            <a:endParaRPr sz="2400" b="1" dirty="0">
              <a:solidFill>
                <a:srgbClr val="336699"/>
              </a:solidFill>
              <a:latin typeface="Arial" panose="020B0604020202020204" pitchFamily="34" charset="0"/>
              <a:ea typeface="Muli"/>
              <a:cs typeface="Arial" panose="020B0604020202020204" pitchFamily="34" charset="0"/>
              <a:sym typeface="Muli"/>
            </a:endParaRPr>
          </a:p>
        </p:txBody>
      </p:sp>
      <p:sp>
        <p:nvSpPr>
          <p:cNvPr id="17" name="Google Shape;521;p54"/>
          <p:cNvSpPr/>
          <p:nvPr/>
        </p:nvSpPr>
        <p:spPr>
          <a:xfrm>
            <a:off x="1439611" y="4648200"/>
            <a:ext cx="731600" cy="731600"/>
          </a:xfrm>
          <a:prstGeom prst="ellipse">
            <a:avLst/>
          </a:prstGeom>
          <a:ln/>
        </p:spPr>
        <p:style>
          <a:lnRef idx="3">
            <a:schemeClr val="lt1"/>
          </a:lnRef>
          <a:fillRef idx="1">
            <a:schemeClr val="accent2"/>
          </a:fillRef>
          <a:effectRef idx="1">
            <a:schemeClr val="accent2"/>
          </a:effectRef>
          <a:fontRef idx="minor">
            <a:schemeClr val="lt1"/>
          </a:fontRef>
        </p:style>
        <p:txBody>
          <a:bodyPr spcFirstLastPara="1" wrap="square" lIns="121897" tIns="121897" rIns="121897" bIns="121897" anchor="ctr" anchorCtr="0">
            <a:noAutofit/>
          </a:bodyPr>
          <a:lstStyle/>
          <a:p>
            <a:r>
              <a:rPr lang="vi-VN" sz="3200" b="1" dirty="0">
                <a:solidFill>
                  <a:schemeClr val="bg1"/>
                </a:solidFill>
                <a:latin typeface="Arial" panose="020B0604020202020204" pitchFamily="34" charset="0"/>
                <a:ea typeface="Muli"/>
                <a:cs typeface="Arial" panose="020B0604020202020204" pitchFamily="34" charset="0"/>
                <a:sym typeface="Muli"/>
              </a:rPr>
              <a:t>D</a:t>
            </a:r>
            <a:endParaRPr sz="3200" b="1" dirty="0">
              <a:solidFill>
                <a:schemeClr val="bg1"/>
              </a:solidFill>
              <a:latin typeface="Arial" panose="020B0604020202020204" pitchFamily="34" charset="0"/>
              <a:ea typeface="Muli"/>
              <a:cs typeface="Arial" panose="020B0604020202020204" pitchFamily="34" charset="0"/>
              <a:sym typeface="Muli"/>
            </a:endParaRPr>
          </a:p>
        </p:txBody>
      </p:sp>
      <p:sp>
        <p:nvSpPr>
          <p:cNvPr id="18" name="Google Shape;533;p54"/>
          <p:cNvSpPr txBox="1"/>
          <p:nvPr/>
        </p:nvSpPr>
        <p:spPr>
          <a:xfrm>
            <a:off x="2390661" y="2629277"/>
            <a:ext cx="7259600" cy="642665"/>
          </a:xfrm>
          <a:prstGeom prst="rect">
            <a:avLst/>
          </a:prstGeom>
          <a:noFill/>
          <a:ln>
            <a:noFill/>
          </a:ln>
        </p:spPr>
        <p:txBody>
          <a:bodyPr spcFirstLastPara="1" wrap="square" lIns="121897" tIns="121897" rIns="121897" bIns="121897" anchor="ctr" anchorCtr="0">
            <a:noAutofit/>
          </a:bodyPr>
          <a:lstStyle/>
          <a:p>
            <a:pPr algn="just">
              <a:lnSpc>
                <a:spcPct val="135000"/>
              </a:lnSpc>
            </a:pPr>
            <a:r>
              <a:rPr lang="en-US" sz="2400">
                <a:latin typeface="Arial" pitchFamily="34" charset="0"/>
                <a:ea typeface="Muli"/>
                <a:cs typeface="Arial" pitchFamily="34" charset="0"/>
              </a:rPr>
              <a:t>W</a:t>
            </a:r>
            <a:r>
              <a:rPr lang="en-US" sz="2400" smtClean="0">
                <a:latin typeface="Arial" pitchFamily="34" charset="0"/>
                <a:ea typeface="Muli"/>
                <a:cs typeface="Arial" pitchFamily="34" charset="0"/>
              </a:rPr>
              <a:t>ebsite</a:t>
            </a:r>
            <a:endParaRPr lang="en-US" sz="2400" b="1" dirty="0">
              <a:solidFill>
                <a:srgbClr val="336699"/>
              </a:solidFill>
              <a:latin typeface="Arial" panose="020B0604020202020204" pitchFamily="34" charset="0"/>
              <a:ea typeface="Muli"/>
              <a:cs typeface="Arial" panose="020B0604020202020204" pitchFamily="34" charset="0"/>
              <a:sym typeface="Muli"/>
            </a:endParaRPr>
          </a:p>
        </p:txBody>
      </p:sp>
      <p:sp>
        <p:nvSpPr>
          <p:cNvPr id="19" name="Google Shape;521;p54"/>
          <p:cNvSpPr/>
          <p:nvPr/>
        </p:nvSpPr>
        <p:spPr>
          <a:xfrm>
            <a:off x="1484729" y="2629276"/>
            <a:ext cx="731600" cy="731600"/>
          </a:xfrm>
          <a:prstGeom prst="ellipse">
            <a:avLst/>
          </a:prstGeom>
          <a:ln/>
        </p:spPr>
        <p:style>
          <a:lnRef idx="3">
            <a:schemeClr val="lt1"/>
          </a:lnRef>
          <a:fillRef idx="1">
            <a:schemeClr val="accent2"/>
          </a:fillRef>
          <a:effectRef idx="1">
            <a:schemeClr val="accent2"/>
          </a:effectRef>
          <a:fontRef idx="minor">
            <a:schemeClr val="lt1"/>
          </a:fontRef>
        </p:style>
        <p:txBody>
          <a:bodyPr spcFirstLastPara="1" wrap="square" lIns="121897" tIns="121897" rIns="121897" bIns="121897" anchor="ctr" anchorCtr="0">
            <a:noAutofit/>
          </a:bodyPr>
          <a:lstStyle/>
          <a:p>
            <a:r>
              <a:rPr lang="en-US" sz="3200" b="1" dirty="0">
                <a:solidFill>
                  <a:schemeClr val="bg1"/>
                </a:solidFill>
                <a:latin typeface="Arial" panose="020B0604020202020204" pitchFamily="34" charset="0"/>
                <a:ea typeface="Muli"/>
                <a:cs typeface="Arial" panose="020B0604020202020204" pitchFamily="34" charset="0"/>
                <a:sym typeface="Muli"/>
              </a:rPr>
              <a:t>B</a:t>
            </a:r>
            <a:endParaRPr lang="en-US" sz="3200" b="1" dirty="0">
              <a:solidFill>
                <a:schemeClr val="bg1"/>
              </a:solidFill>
              <a:latin typeface="Arial" panose="020B0604020202020204" pitchFamily="34" charset="0"/>
              <a:ea typeface="Muli"/>
              <a:cs typeface="Arial" panose="020B0604020202020204" pitchFamily="34" charset="0"/>
              <a:sym typeface="Muli"/>
            </a:endParaRPr>
          </a:p>
        </p:txBody>
      </p:sp>
      <p:sp>
        <p:nvSpPr>
          <p:cNvPr id="20" name="Google Shape;533;p54"/>
          <p:cNvSpPr txBox="1"/>
          <p:nvPr/>
        </p:nvSpPr>
        <p:spPr>
          <a:xfrm>
            <a:off x="2353941" y="4648201"/>
            <a:ext cx="8802421" cy="642665"/>
          </a:xfrm>
          <a:prstGeom prst="rect">
            <a:avLst/>
          </a:prstGeom>
          <a:noFill/>
          <a:ln>
            <a:noFill/>
          </a:ln>
        </p:spPr>
        <p:txBody>
          <a:bodyPr spcFirstLastPara="1" wrap="square" lIns="121897" tIns="121897" rIns="121897" bIns="121897" anchor="ctr" anchorCtr="0">
            <a:noAutofit/>
          </a:bodyPr>
          <a:lstStyle/>
          <a:p>
            <a:pPr lvl="0">
              <a:lnSpc>
                <a:spcPct val="150000"/>
              </a:lnSpc>
            </a:pPr>
            <a:r>
              <a:rPr lang="en-US" sz="2400" smtClean="0">
                <a:latin typeface="Arial" pitchFamily="34" charset="0"/>
                <a:cs typeface="Arial" pitchFamily="34" charset="0"/>
              </a:rPr>
              <a:t>Trang chủ</a:t>
            </a:r>
            <a:endParaRPr lang="en-US" sz="2400">
              <a:latin typeface="Arial" pitchFamily="34" charset="0"/>
              <a:cs typeface="Arial" pitchFamily="34" charset="0"/>
            </a:endParaRPr>
          </a:p>
        </p:txBody>
      </p:sp>
      <p:sp>
        <p:nvSpPr>
          <p:cNvPr id="21" name="Google Shape;521;p54"/>
          <p:cNvSpPr/>
          <p:nvPr/>
        </p:nvSpPr>
        <p:spPr>
          <a:xfrm>
            <a:off x="1439611" y="3632200"/>
            <a:ext cx="731600" cy="731600"/>
          </a:xfrm>
          <a:prstGeom prst="ellipse">
            <a:avLst/>
          </a:prstGeom>
          <a:ln/>
        </p:spPr>
        <p:style>
          <a:lnRef idx="3">
            <a:schemeClr val="lt1"/>
          </a:lnRef>
          <a:fillRef idx="1">
            <a:schemeClr val="accent2"/>
          </a:fillRef>
          <a:effectRef idx="1">
            <a:schemeClr val="accent2"/>
          </a:effectRef>
          <a:fontRef idx="minor">
            <a:schemeClr val="lt1"/>
          </a:fontRef>
        </p:style>
        <p:txBody>
          <a:bodyPr spcFirstLastPara="1" wrap="square" lIns="121897" tIns="121897" rIns="121897" bIns="121897" anchor="ctr" anchorCtr="0">
            <a:noAutofit/>
          </a:bodyPr>
          <a:lstStyle/>
          <a:p>
            <a:r>
              <a:rPr lang="vi-VN" sz="3200" b="1" dirty="0">
                <a:solidFill>
                  <a:schemeClr val="bg1"/>
                </a:solidFill>
                <a:latin typeface="Arial" panose="020B0604020202020204" pitchFamily="34" charset="0"/>
                <a:ea typeface="Muli"/>
                <a:cs typeface="Arial" panose="020B0604020202020204" pitchFamily="34" charset="0"/>
                <a:sym typeface="Muli"/>
              </a:rPr>
              <a:t>C</a:t>
            </a:r>
            <a:endParaRPr sz="3200" b="1" dirty="0">
              <a:solidFill>
                <a:schemeClr val="bg1"/>
              </a:solidFill>
              <a:latin typeface="Arial" panose="020B0604020202020204" pitchFamily="34" charset="0"/>
              <a:ea typeface="Muli"/>
              <a:cs typeface="Arial" panose="020B0604020202020204" pitchFamily="34" charset="0"/>
              <a:sym typeface="Muli"/>
            </a:endParaRPr>
          </a:p>
        </p:txBody>
      </p:sp>
      <p:sp>
        <p:nvSpPr>
          <p:cNvPr id="22" name="Google Shape;533;p54"/>
          <p:cNvSpPr txBox="1"/>
          <p:nvPr/>
        </p:nvSpPr>
        <p:spPr>
          <a:xfrm>
            <a:off x="2361632" y="3676668"/>
            <a:ext cx="6985568" cy="642665"/>
          </a:xfrm>
          <a:prstGeom prst="rect">
            <a:avLst/>
          </a:prstGeom>
          <a:noFill/>
          <a:ln>
            <a:noFill/>
          </a:ln>
        </p:spPr>
        <p:txBody>
          <a:bodyPr spcFirstLastPara="1" wrap="square" lIns="121897" tIns="121897" rIns="121897" bIns="121897" anchor="ctr" anchorCtr="0">
            <a:noAutofit/>
          </a:bodyPr>
          <a:lstStyle/>
          <a:p>
            <a:pPr algn="just">
              <a:lnSpc>
                <a:spcPct val="135000"/>
              </a:lnSpc>
            </a:pPr>
            <a:r>
              <a:rPr lang="en-US" altLang="en-US" sz="2400" smtClean="0">
                <a:latin typeface="Arial" panose="020B0604020202020204" pitchFamily="34" charset="0"/>
                <a:cs typeface="Arial" panose="020B0604020202020204" pitchFamily="34" charset="0"/>
              </a:rPr>
              <a:t>Địa chủ trang chủ</a:t>
            </a:r>
            <a:endParaRPr lang="en-US" altLang="en-US" sz="2400">
              <a:latin typeface="Arial" panose="020B0604020202020204" pitchFamily="34" charset="0"/>
              <a:cs typeface="Arial" panose="020B0604020202020204" pitchFamily="34" charset="0"/>
            </a:endParaRPr>
          </a:p>
        </p:txBody>
      </p:sp>
      <p:grpSp>
        <p:nvGrpSpPr>
          <p:cNvPr id="12" name="Google Shape;1541;p49"/>
          <p:cNvGrpSpPr/>
          <p:nvPr/>
        </p:nvGrpSpPr>
        <p:grpSpPr>
          <a:xfrm>
            <a:off x="3755464" y="5642879"/>
            <a:ext cx="4661209" cy="799660"/>
            <a:chOff x="3042485" y="5594633"/>
            <a:chExt cx="2159652" cy="510557"/>
          </a:xfrm>
        </p:grpSpPr>
        <p:sp>
          <p:nvSpPr>
            <p:cNvPr id="13" name="Google Shape;1542;p49"/>
            <p:cNvSpPr/>
            <p:nvPr/>
          </p:nvSpPr>
          <p:spPr>
            <a:xfrm>
              <a:off x="3042485" y="5869690"/>
              <a:ext cx="235200" cy="235500"/>
            </a:xfrm>
            <a:prstGeom prst="ellipse">
              <a:avLst/>
            </a:prstGeom>
            <a:solidFill>
              <a:srgbClr val="F1C23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3" name="Google Shape;1543;p49"/>
            <p:cNvSpPr/>
            <p:nvPr/>
          </p:nvSpPr>
          <p:spPr>
            <a:xfrm>
              <a:off x="3317231" y="5594633"/>
              <a:ext cx="235200" cy="235500"/>
            </a:xfrm>
            <a:prstGeom prst="ellipse">
              <a:avLst/>
            </a:prstGeom>
            <a:solidFill>
              <a:srgbClr val="E69138"/>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4" name="Google Shape;1544;p49"/>
            <p:cNvSpPr/>
            <p:nvPr/>
          </p:nvSpPr>
          <p:spPr>
            <a:xfrm>
              <a:off x="3591976" y="5869690"/>
              <a:ext cx="236100" cy="235500"/>
            </a:xfrm>
            <a:prstGeom prst="ellipse">
              <a:avLst/>
            </a:prstGeom>
            <a:solidFill>
              <a:srgbClr val="CC0000"/>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5" name="Google Shape;1545;p49"/>
            <p:cNvSpPr/>
            <p:nvPr/>
          </p:nvSpPr>
          <p:spPr>
            <a:xfrm>
              <a:off x="3866722" y="5594633"/>
              <a:ext cx="236100" cy="235500"/>
            </a:xfrm>
            <a:prstGeom prst="ellipse">
              <a:avLst/>
            </a:prstGeom>
            <a:solidFill>
              <a:srgbClr val="A64D79"/>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6" name="Google Shape;1546;p49"/>
            <p:cNvSpPr/>
            <p:nvPr/>
          </p:nvSpPr>
          <p:spPr>
            <a:xfrm>
              <a:off x="4141467" y="5869690"/>
              <a:ext cx="236100" cy="235500"/>
            </a:xfrm>
            <a:prstGeom prst="ellipse">
              <a:avLst/>
            </a:prstGeom>
            <a:solidFill>
              <a:srgbClr val="674EA7"/>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7" name="Google Shape;1547;p49"/>
            <p:cNvSpPr/>
            <p:nvPr/>
          </p:nvSpPr>
          <p:spPr>
            <a:xfrm>
              <a:off x="4417146" y="5594633"/>
              <a:ext cx="235200" cy="235500"/>
            </a:xfrm>
            <a:prstGeom prst="ellipse">
              <a:avLst/>
            </a:prstGeom>
            <a:solidFill>
              <a:srgbClr val="3C78D8"/>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8" name="Google Shape;1548;p49"/>
            <p:cNvSpPr/>
            <p:nvPr/>
          </p:nvSpPr>
          <p:spPr>
            <a:xfrm>
              <a:off x="4691892" y="5869690"/>
              <a:ext cx="235500" cy="235500"/>
            </a:xfrm>
            <a:prstGeom prst="ellipse">
              <a:avLst/>
            </a:prstGeom>
            <a:solidFill>
              <a:srgbClr val="45818E"/>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9" name="Google Shape;1549;p49"/>
            <p:cNvSpPr/>
            <p:nvPr/>
          </p:nvSpPr>
          <p:spPr>
            <a:xfrm>
              <a:off x="4966637" y="5594633"/>
              <a:ext cx="235500" cy="235500"/>
            </a:xfrm>
            <a:prstGeom prst="ellipse">
              <a:avLst/>
            </a:prstGeom>
            <a:solidFill>
              <a:srgbClr val="6AA84F"/>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0" name="Google Shape;1550;p49"/>
            <p:cNvSpPr/>
            <p:nvPr/>
          </p:nvSpPr>
          <p:spPr>
            <a:xfrm>
              <a:off x="3210195" y="5762654"/>
              <a:ext cx="174555" cy="174555"/>
            </a:xfrm>
            <a:custGeom>
              <a:avLst/>
              <a:gdLst/>
              <a:ahLst/>
              <a:cxnLst/>
              <a:rect l="l" t="t" r="r" b="b"/>
              <a:pathLst>
                <a:path w="217" h="217" extrusionOk="0">
                  <a:moveTo>
                    <a:pt x="128" y="0"/>
                  </a:moveTo>
                  <a:cubicBezTo>
                    <a:pt x="115"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1" name="Google Shape;1551;p49"/>
            <p:cNvSpPr/>
            <p:nvPr/>
          </p:nvSpPr>
          <p:spPr>
            <a:xfrm>
              <a:off x="3485252" y="5762654"/>
              <a:ext cx="174244" cy="174555"/>
            </a:xfrm>
            <a:custGeom>
              <a:avLst/>
              <a:gdLst/>
              <a:ahLst/>
              <a:cxnLst/>
              <a:rect l="l" t="t" r="r" b="b"/>
              <a:pathLst>
                <a:path w="217" h="217" extrusionOk="0">
                  <a:moveTo>
                    <a:pt x="0" y="89"/>
                  </a:moveTo>
                  <a:cubicBezTo>
                    <a:pt x="74" y="102"/>
                    <a:pt x="115" y="143"/>
                    <a:pt x="128" y="217"/>
                  </a:cubicBezTo>
                  <a:cubicBezTo>
                    <a:pt x="145" y="176"/>
                    <a:pt x="177" y="144"/>
                    <a:pt x="217" y="128"/>
                  </a:cubicBezTo>
                  <a:cubicBezTo>
                    <a:pt x="143" y="114"/>
                    <a:pt x="103" y="74"/>
                    <a:pt x="90" y="0"/>
                  </a:cubicBezTo>
                  <a:cubicBezTo>
                    <a:pt x="73" y="40"/>
                    <a:pt x="41" y="73"/>
                    <a:pt x="0" y="89"/>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2" name="Google Shape;1552;p49"/>
            <p:cNvSpPr/>
            <p:nvPr/>
          </p:nvSpPr>
          <p:spPr>
            <a:xfrm>
              <a:off x="3760620" y="5762654"/>
              <a:ext cx="173622" cy="174555"/>
            </a:xfrm>
            <a:custGeom>
              <a:avLst/>
              <a:gdLst/>
              <a:ahLst/>
              <a:cxnLst/>
              <a:rect l="l" t="t" r="r" b="b"/>
              <a:pathLst>
                <a:path w="216" h="217" extrusionOk="0">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3" name="Google Shape;1553;p49"/>
            <p:cNvSpPr/>
            <p:nvPr/>
          </p:nvSpPr>
          <p:spPr>
            <a:xfrm>
              <a:off x="4035365" y="5762654"/>
              <a:ext cx="173622" cy="174555"/>
            </a:xfrm>
            <a:custGeom>
              <a:avLst/>
              <a:gdLst/>
              <a:ahLst/>
              <a:cxnLst/>
              <a:rect l="l" t="t" r="r" b="b"/>
              <a:pathLst>
                <a:path w="216" h="217" extrusionOk="0">
                  <a:moveTo>
                    <a:pt x="0" y="89"/>
                  </a:moveTo>
                  <a:cubicBezTo>
                    <a:pt x="74" y="102"/>
                    <a:pt x="114" y="143"/>
                    <a:pt x="127" y="217"/>
                  </a:cubicBezTo>
                  <a:cubicBezTo>
                    <a:pt x="144" y="176"/>
                    <a:pt x="176" y="144"/>
                    <a:pt x="216" y="128"/>
                  </a:cubicBezTo>
                  <a:cubicBezTo>
                    <a:pt x="142" y="114"/>
                    <a:pt x="102" y="74"/>
                    <a:pt x="89" y="0"/>
                  </a:cubicBezTo>
                  <a:cubicBezTo>
                    <a:pt x="72" y="40"/>
                    <a:pt x="40" y="73"/>
                    <a:pt x="0" y="89"/>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4" name="Google Shape;1554;p49"/>
            <p:cNvSpPr/>
            <p:nvPr/>
          </p:nvSpPr>
          <p:spPr>
            <a:xfrm>
              <a:off x="4310111" y="5762654"/>
              <a:ext cx="173622" cy="174555"/>
            </a:xfrm>
            <a:custGeom>
              <a:avLst/>
              <a:gdLst/>
              <a:ahLst/>
              <a:cxnLst/>
              <a:rect l="l" t="t" r="r" b="b"/>
              <a:pathLst>
                <a:path w="216" h="217" extrusionOk="0">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5" name="Google Shape;1555;p49"/>
            <p:cNvSpPr/>
            <p:nvPr/>
          </p:nvSpPr>
          <p:spPr>
            <a:xfrm>
              <a:off x="4585167" y="5762654"/>
              <a:ext cx="174244" cy="174555"/>
            </a:xfrm>
            <a:custGeom>
              <a:avLst/>
              <a:gdLst/>
              <a:ahLst/>
              <a:cxnLst/>
              <a:rect l="l" t="t" r="r" b="b"/>
              <a:pathLst>
                <a:path w="217" h="217" extrusionOk="0">
                  <a:moveTo>
                    <a:pt x="0" y="89"/>
                  </a:moveTo>
                  <a:cubicBezTo>
                    <a:pt x="74" y="102"/>
                    <a:pt x="114" y="143"/>
                    <a:pt x="128" y="217"/>
                  </a:cubicBezTo>
                  <a:cubicBezTo>
                    <a:pt x="144" y="176"/>
                    <a:pt x="176" y="144"/>
                    <a:pt x="217" y="128"/>
                  </a:cubicBezTo>
                  <a:cubicBezTo>
                    <a:pt x="143" y="114"/>
                    <a:pt x="102" y="74"/>
                    <a:pt x="89" y="0"/>
                  </a:cubicBezTo>
                  <a:cubicBezTo>
                    <a:pt x="73" y="40"/>
                    <a:pt x="40" y="73"/>
                    <a:pt x="0" y="89"/>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6" name="Google Shape;1556;p49"/>
            <p:cNvSpPr/>
            <p:nvPr/>
          </p:nvSpPr>
          <p:spPr>
            <a:xfrm>
              <a:off x="4859913" y="5762654"/>
              <a:ext cx="174244" cy="174555"/>
            </a:xfrm>
            <a:custGeom>
              <a:avLst/>
              <a:gdLst/>
              <a:ahLst/>
              <a:cxnLst/>
              <a:rect l="l" t="t" r="r" b="b"/>
              <a:pathLst>
                <a:path w="217" h="217" extrusionOk="0">
                  <a:moveTo>
                    <a:pt x="128" y="0"/>
                  </a:moveTo>
                  <a:cubicBezTo>
                    <a:pt x="114"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grpSp>
      <p:grpSp>
        <p:nvGrpSpPr>
          <p:cNvPr id="37" name="Google Shape;748;p18"/>
          <p:cNvGrpSpPr/>
          <p:nvPr/>
        </p:nvGrpSpPr>
        <p:grpSpPr>
          <a:xfrm>
            <a:off x="10363200" y="1167473"/>
            <a:ext cx="1005805" cy="1256817"/>
            <a:chOff x="6643075" y="3664250"/>
            <a:chExt cx="407950" cy="407975"/>
          </a:xfrm>
        </p:grpSpPr>
        <p:sp>
          <p:nvSpPr>
            <p:cNvPr id="38" name="Google Shape;749;p18"/>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9" name="Google Shape;750;p18"/>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40" name="Google Shape;748;p18"/>
          <p:cNvGrpSpPr/>
          <p:nvPr/>
        </p:nvGrpSpPr>
        <p:grpSpPr>
          <a:xfrm>
            <a:off x="10145279" y="3267681"/>
            <a:ext cx="1441647" cy="1701852"/>
            <a:chOff x="6643075" y="3664250"/>
            <a:chExt cx="407950" cy="407975"/>
          </a:xfrm>
        </p:grpSpPr>
        <p:sp>
          <p:nvSpPr>
            <p:cNvPr id="41" name="Google Shape;749;p18"/>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2" name="Google Shape;750;p18"/>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43" name="Snip Single Corner Rectangle 42"/>
          <p:cNvSpPr/>
          <p:nvPr/>
        </p:nvSpPr>
        <p:spPr>
          <a:xfrm>
            <a:off x="237995" y="137786"/>
            <a:ext cx="11736887" cy="6538587"/>
          </a:xfrm>
          <a:prstGeom prst="snip1Rect">
            <a:avLst/>
          </a:prstGeom>
          <a:noFill/>
          <a:ln w="190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771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arn(inVertical)">
                                      <p:cBhvr>
                                        <p:cTn id="30" dur="500"/>
                                        <p:tgtEl>
                                          <p:spTgt spid="18"/>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mph" presetSubtype="2" fill="hold" grpId="1" nodeType="clickEffect">
                                  <p:stCondLst>
                                    <p:cond delay="0"/>
                                  </p:stCondLst>
                                  <p:childTnLst>
                                    <p:animClr clrSpc="rgb" dir="cw">
                                      <p:cBhvr override="childStyle">
                                        <p:cTn id="37" dur="2000" fill="hold"/>
                                        <p:tgtEl>
                                          <p:spTgt spid="15"/>
                                        </p:tgtEl>
                                        <p:attrNameLst>
                                          <p:attrName>style.color</p:attrName>
                                        </p:attrNameLst>
                                      </p:cBhvr>
                                      <p:to>
                                        <a:srgbClr val="FF0000"/>
                                      </p:to>
                                    </p:animClr>
                                  </p:childTnLst>
                                </p:cTn>
                              </p:par>
                              <p:par>
                                <p:cTn id="38" presetID="3" presetClass="emph" presetSubtype="2" fill="hold" grpId="1" nodeType="withEffect">
                                  <p:stCondLst>
                                    <p:cond delay="0"/>
                                  </p:stCondLst>
                                  <p:childTnLst>
                                    <p:animClr clrSpc="rgb" dir="cw">
                                      <p:cBhvr override="childStyle">
                                        <p:cTn id="39" dur="2000" fill="hold"/>
                                        <p:tgtEl>
                                          <p:spTgt spid="16"/>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5" grpId="1"/>
      <p:bldP spid="16" grpId="0"/>
      <p:bldP spid="16" grpId="1"/>
      <p:bldP spid="17" grpId="0" animBg="1"/>
      <p:bldP spid="18" grpId="0"/>
      <p:bldP spid="19" grpId="0" animBg="1"/>
      <p:bldP spid="20" grpId="0"/>
      <p:bldP spid="21" grpId="0" animBg="1"/>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7" y="0"/>
            <a:ext cx="12172365" cy="6850380"/>
          </a:xfrm>
          <a:prstGeom prst="rect">
            <a:avLst/>
          </a:prstGeom>
        </p:spPr>
      </p:pic>
      <p:sp>
        <p:nvSpPr>
          <p:cNvPr id="5" name="Rectangle 4"/>
          <p:cNvSpPr/>
          <p:nvPr/>
        </p:nvSpPr>
        <p:spPr>
          <a:xfrm>
            <a:off x="4580576" y="1784604"/>
            <a:ext cx="6921298" cy="3154710"/>
          </a:xfrm>
          <a:prstGeom prst="rect">
            <a:avLst/>
          </a:prstGeom>
          <a:noFill/>
        </p:spPr>
        <p:txBody>
          <a:bodyPr wrap="square" lIns="91440" tIns="45720" rIns="91440" bIns="45720">
            <a:spAutoFit/>
          </a:bodyPr>
          <a:lstStyle/>
          <a:p>
            <a:pPr algn="ctr"/>
            <a:r>
              <a:rPr lang="en-US" sz="19900" b="1" cap="none" spc="0"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WEB</a:t>
            </a:r>
            <a:endParaRPr lang="en-US" sz="199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pic>
        <p:nvPicPr>
          <p:cNvPr id="124" name="den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68144" y="735959"/>
            <a:ext cx="2651990" cy="2651990"/>
          </a:xfrm>
          <a:prstGeom prst="rect">
            <a:avLst/>
          </a:prstGeom>
        </p:spPr>
      </p:pic>
      <p:pic>
        <p:nvPicPr>
          <p:cNvPr id="125" name="den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54326" y="1090663"/>
            <a:ext cx="2639810" cy="2639810"/>
          </a:xfrm>
          <a:prstGeom prst="rect">
            <a:avLst/>
          </a:prstGeom>
        </p:spPr>
      </p:pic>
      <p:pic>
        <p:nvPicPr>
          <p:cNvPr id="126" name="den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30378" y="738002"/>
            <a:ext cx="2639810" cy="2645893"/>
          </a:xfrm>
          <a:prstGeom prst="rect">
            <a:avLst/>
          </a:prstGeom>
        </p:spPr>
      </p:pic>
      <p:pic>
        <p:nvPicPr>
          <p:cNvPr id="127" name="den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05959" y="3020060"/>
            <a:ext cx="2651990" cy="2651990"/>
          </a:xfrm>
          <a:prstGeom prst="rect">
            <a:avLst/>
          </a:prstGeom>
        </p:spPr>
      </p:pic>
      <p:pic>
        <p:nvPicPr>
          <p:cNvPr id="128" name="den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00992" y="3371485"/>
            <a:ext cx="2639810" cy="2639810"/>
          </a:xfrm>
          <a:prstGeom prst="rect">
            <a:avLst/>
          </a:prstGeom>
        </p:spPr>
      </p:pic>
      <p:pic>
        <p:nvPicPr>
          <p:cNvPr id="129" name="den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874994" y="3018790"/>
            <a:ext cx="2651990" cy="2651990"/>
          </a:xfrm>
          <a:prstGeom prst="rect">
            <a:avLst/>
          </a:prstGeom>
        </p:spPr>
      </p:pic>
      <p:pic>
        <p:nvPicPr>
          <p:cNvPr id="146" name="Picture 14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91968" y="1101452"/>
            <a:ext cx="1168595" cy="1168595"/>
          </a:xfrm>
          <a:prstGeom prst="rect">
            <a:avLst/>
          </a:prstGeom>
        </p:spPr>
      </p:pic>
      <p:pic>
        <p:nvPicPr>
          <p:cNvPr id="147" name="Picture 14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703" y="883975"/>
            <a:ext cx="1061107" cy="1061107"/>
          </a:xfrm>
          <a:prstGeom prst="rect">
            <a:avLst/>
          </a:prstGeom>
        </p:spPr>
      </p:pic>
      <p:pic>
        <p:nvPicPr>
          <p:cNvPr id="148" name="Picture 14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888250" y="1738168"/>
            <a:ext cx="1127571" cy="1127571"/>
          </a:xfrm>
          <a:prstGeom prst="rect">
            <a:avLst/>
          </a:prstGeom>
        </p:spPr>
      </p:pic>
      <p:pic>
        <p:nvPicPr>
          <p:cNvPr id="149" name="Picture 14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04691" y="-974833"/>
            <a:ext cx="1761897" cy="6059949"/>
          </a:xfrm>
          <a:prstGeom prst="rect">
            <a:avLst/>
          </a:prstGeom>
        </p:spPr>
      </p:pic>
      <p:pic>
        <p:nvPicPr>
          <p:cNvPr id="150" name="Picture 14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237939" y="5085116"/>
            <a:ext cx="647700" cy="904875"/>
          </a:xfrm>
          <a:prstGeom prst="rect">
            <a:avLst/>
          </a:prstGeom>
        </p:spPr>
      </p:pic>
      <p:pic>
        <p:nvPicPr>
          <p:cNvPr id="159" name="Picture 158">
            <a:hlinkClick r:id="rId18" action="ppaction://hlinksldjump"/>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1003419" y="5852160"/>
            <a:ext cx="1180821" cy="998220"/>
          </a:xfrm>
          <a:prstGeom prst="rect">
            <a:avLst/>
          </a:prstGeom>
        </p:spPr>
      </p:pic>
      <p:pic>
        <p:nvPicPr>
          <p:cNvPr id="4" name="vuideho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2703" y="-671549"/>
            <a:ext cx="609600" cy="609600"/>
          </a:xfrm>
          <a:prstGeom prst="rect">
            <a:avLst/>
          </a:prstGeom>
        </p:spPr>
      </p:pic>
      <p:pic>
        <p:nvPicPr>
          <p:cNvPr id="139" name="mau1">
            <a:hlinkClick r:id="rId21" action="ppaction://hlinksldjump"/>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662672" y="728908"/>
            <a:ext cx="2651990" cy="2651990"/>
          </a:xfrm>
          <a:prstGeom prst="rect">
            <a:avLst/>
          </a:prstGeom>
        </p:spPr>
      </p:pic>
      <p:pic>
        <p:nvPicPr>
          <p:cNvPr id="140" name="mau2">
            <a:hlinkClick r:id="rId23" action="ppaction://hlinksldjump"/>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954326" y="1090663"/>
            <a:ext cx="2633741" cy="2639810"/>
          </a:xfrm>
          <a:prstGeom prst="rect">
            <a:avLst/>
          </a:prstGeom>
        </p:spPr>
      </p:pic>
      <p:pic>
        <p:nvPicPr>
          <p:cNvPr id="141" name="mau3">
            <a:hlinkClick r:id="rId25" action="ppaction://hlinksldjump"/>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9230378" y="738002"/>
            <a:ext cx="2639810" cy="2639810"/>
          </a:xfrm>
          <a:prstGeom prst="rect">
            <a:avLst/>
          </a:prstGeom>
        </p:spPr>
      </p:pic>
      <p:pic>
        <p:nvPicPr>
          <p:cNvPr id="142" name="mau4">
            <a:hlinkClick r:id="rId27" action="ppaction://hlinksldjump"/>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305959" y="3020060"/>
            <a:ext cx="2651990" cy="2651990"/>
          </a:xfrm>
          <a:prstGeom prst="rect">
            <a:avLst/>
          </a:prstGeom>
        </p:spPr>
      </p:pic>
      <p:pic>
        <p:nvPicPr>
          <p:cNvPr id="143" name="mau5">
            <a:hlinkClick r:id="rId29" action="ppaction://hlinksldjump"/>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6600992" y="3381011"/>
            <a:ext cx="2633741" cy="2639810"/>
          </a:xfrm>
          <a:prstGeom prst="rect">
            <a:avLst/>
          </a:prstGeom>
        </p:spPr>
      </p:pic>
      <p:pic>
        <p:nvPicPr>
          <p:cNvPr id="144" name="mau6">
            <a:hlinkClick r:id="rId31" action="ppaction://hlinksldjump"/>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8925154" y="3006610"/>
            <a:ext cx="2651990" cy="2651990"/>
          </a:xfrm>
          <a:prstGeom prst="rect">
            <a:avLst/>
          </a:prstGeom>
        </p:spPr>
      </p:pic>
      <p:sp>
        <p:nvSpPr>
          <p:cNvPr id="23" name="Snip Diagonal Corner Rectangle 22"/>
          <p:cNvSpPr/>
          <p:nvPr/>
        </p:nvSpPr>
        <p:spPr>
          <a:xfrm>
            <a:off x="2158583" y="6011056"/>
            <a:ext cx="8563913" cy="645185"/>
          </a:xfrm>
          <a:prstGeom prst="snip2Diag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err="1" smtClean="0">
                <a:solidFill>
                  <a:srgbClr val="0000FF"/>
                </a:solidFill>
                <a:latin typeface="Arial" pitchFamily="34" charset="0"/>
                <a:cs typeface="Arial" pitchFamily="34" charset="0"/>
              </a:rPr>
              <a:t>Hãy</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kể</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tên</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các</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trang</a:t>
            </a:r>
            <a:r>
              <a:rPr lang="en-US" sz="2800" b="1" dirty="0" smtClean="0">
                <a:solidFill>
                  <a:srgbClr val="0000FF"/>
                </a:solidFill>
                <a:latin typeface="Arial" pitchFamily="34" charset="0"/>
                <a:cs typeface="Arial" pitchFamily="34" charset="0"/>
              </a:rPr>
              <a:t> web </a:t>
            </a:r>
            <a:r>
              <a:rPr lang="en-US" sz="2800" b="1" dirty="0" err="1" smtClean="0">
                <a:solidFill>
                  <a:srgbClr val="0000FF"/>
                </a:solidFill>
                <a:latin typeface="Arial" pitchFamily="34" charset="0"/>
                <a:cs typeface="Arial" pitchFamily="34" charset="0"/>
              </a:rPr>
              <a:t>sau</a:t>
            </a:r>
            <a:r>
              <a:rPr lang="en-US" sz="2800" b="1" dirty="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mỗi</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mảnh</a:t>
            </a:r>
            <a:r>
              <a:rPr lang="en-US" sz="2800" b="1" dirty="0" smtClean="0">
                <a:solidFill>
                  <a:srgbClr val="0000FF"/>
                </a:solidFill>
                <a:latin typeface="Arial" pitchFamily="34" charset="0"/>
                <a:cs typeface="Arial" pitchFamily="34" charset="0"/>
              </a:rPr>
              <a:t> </a:t>
            </a:r>
            <a:r>
              <a:rPr lang="en-US" sz="2800" b="1" dirty="0" err="1" smtClean="0">
                <a:solidFill>
                  <a:srgbClr val="0000FF"/>
                </a:solidFill>
                <a:latin typeface="Arial" pitchFamily="34" charset="0"/>
                <a:cs typeface="Arial" pitchFamily="34" charset="0"/>
              </a:rPr>
              <a:t>ghép</a:t>
            </a:r>
            <a:endParaRPr lang="en-US" sz="2800" b="1" dirty="0">
              <a:solidFill>
                <a:srgbClr val="0000FF"/>
              </a:solidFill>
              <a:latin typeface="Arial" pitchFamily="34" charset="0"/>
              <a:cs typeface="Arial" pitchFamily="34" charset="0"/>
            </a:endParaRPr>
          </a:p>
        </p:txBody>
      </p:sp>
      <p:sp>
        <p:nvSpPr>
          <p:cNvPr id="24" name="Snip Diagonal Corner Rectangle 23"/>
          <p:cNvSpPr/>
          <p:nvPr/>
        </p:nvSpPr>
        <p:spPr>
          <a:xfrm>
            <a:off x="3448050" y="92817"/>
            <a:ext cx="8658210" cy="645185"/>
          </a:xfrm>
          <a:prstGeom prst="snip2Diag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err="1" smtClean="0">
                <a:solidFill>
                  <a:srgbClr val="0000FF"/>
                </a:solidFill>
                <a:latin typeface="Arial" pitchFamily="34" charset="0"/>
                <a:cs typeface="Arial" pitchFamily="34" charset="0"/>
              </a:rPr>
              <a:t>Từ</a:t>
            </a:r>
            <a:r>
              <a:rPr lang="en-US" sz="3200" b="1" dirty="0" smtClean="0">
                <a:solidFill>
                  <a:srgbClr val="0000FF"/>
                </a:solidFill>
                <a:latin typeface="Arial" pitchFamily="34" charset="0"/>
                <a:cs typeface="Arial" pitchFamily="34" charset="0"/>
              </a:rPr>
              <a:t> </a:t>
            </a:r>
            <a:r>
              <a:rPr lang="en-US" sz="3200" b="1" dirty="0" err="1" smtClean="0">
                <a:solidFill>
                  <a:srgbClr val="0000FF"/>
                </a:solidFill>
                <a:latin typeface="Arial" pitchFamily="34" charset="0"/>
                <a:cs typeface="Arial" pitchFamily="34" charset="0"/>
              </a:rPr>
              <a:t>khóa</a:t>
            </a:r>
            <a:r>
              <a:rPr lang="en-US" sz="3200" b="1" dirty="0" smtClean="0">
                <a:solidFill>
                  <a:srgbClr val="0000FF"/>
                </a:solidFill>
                <a:latin typeface="Arial" pitchFamily="34" charset="0"/>
                <a:cs typeface="Arial" pitchFamily="34" charset="0"/>
              </a:rPr>
              <a:t>: </a:t>
            </a:r>
            <a:r>
              <a:rPr lang="en-US" sz="3200" b="1" dirty="0" err="1" smtClean="0">
                <a:solidFill>
                  <a:srgbClr val="0000FF"/>
                </a:solidFill>
                <a:latin typeface="Arial" pitchFamily="34" charset="0"/>
                <a:cs typeface="Arial" pitchFamily="34" charset="0"/>
              </a:rPr>
              <a:t>Tên</a:t>
            </a:r>
            <a:r>
              <a:rPr lang="en-US" sz="3200" b="1" dirty="0" smtClean="0">
                <a:solidFill>
                  <a:srgbClr val="0000FF"/>
                </a:solidFill>
                <a:latin typeface="Arial" pitchFamily="34" charset="0"/>
                <a:cs typeface="Arial" pitchFamily="34" charset="0"/>
              </a:rPr>
              <a:t> </a:t>
            </a:r>
            <a:r>
              <a:rPr lang="en-US" sz="3200" b="1" dirty="0" err="1" smtClean="0">
                <a:solidFill>
                  <a:srgbClr val="0000FF"/>
                </a:solidFill>
                <a:latin typeface="Arial" pitchFamily="34" charset="0"/>
                <a:cs typeface="Arial" pitchFamily="34" charset="0"/>
              </a:rPr>
              <a:t>gọi</a:t>
            </a:r>
            <a:r>
              <a:rPr lang="en-US" sz="3200" b="1" dirty="0" smtClean="0">
                <a:solidFill>
                  <a:srgbClr val="0000FF"/>
                </a:solidFill>
                <a:latin typeface="Arial" pitchFamily="34" charset="0"/>
                <a:cs typeface="Arial" pitchFamily="34" charset="0"/>
              </a:rPr>
              <a:t> </a:t>
            </a:r>
            <a:r>
              <a:rPr lang="en-US" sz="3200" b="1" dirty="0" err="1" smtClean="0">
                <a:solidFill>
                  <a:srgbClr val="0000FF"/>
                </a:solidFill>
                <a:latin typeface="Arial" pitchFamily="34" charset="0"/>
                <a:cs typeface="Arial" pitchFamily="34" charset="0"/>
              </a:rPr>
              <a:t>chung</a:t>
            </a:r>
            <a:r>
              <a:rPr lang="en-US" sz="3200" b="1" dirty="0" smtClean="0">
                <a:solidFill>
                  <a:srgbClr val="0000FF"/>
                </a:solidFill>
                <a:latin typeface="Arial" pitchFamily="34" charset="0"/>
                <a:cs typeface="Arial" pitchFamily="34" charset="0"/>
              </a:rPr>
              <a:t> </a:t>
            </a:r>
            <a:r>
              <a:rPr lang="en-US" sz="3200" b="1" dirty="0" err="1" smtClean="0">
                <a:solidFill>
                  <a:srgbClr val="0000FF"/>
                </a:solidFill>
                <a:latin typeface="Arial" pitchFamily="34" charset="0"/>
                <a:cs typeface="Arial" pitchFamily="34" charset="0"/>
              </a:rPr>
              <a:t>của</a:t>
            </a:r>
            <a:r>
              <a:rPr lang="en-US" sz="3200" b="1" dirty="0" smtClean="0">
                <a:solidFill>
                  <a:srgbClr val="0000FF"/>
                </a:solidFill>
                <a:latin typeface="Arial" pitchFamily="34" charset="0"/>
                <a:cs typeface="Arial" pitchFamily="34" charset="0"/>
              </a:rPr>
              <a:t> 6 </a:t>
            </a:r>
            <a:r>
              <a:rPr lang="en-US" sz="3200" b="1" dirty="0" err="1" smtClean="0">
                <a:solidFill>
                  <a:srgbClr val="0000FF"/>
                </a:solidFill>
                <a:latin typeface="Arial" pitchFamily="34" charset="0"/>
                <a:cs typeface="Arial" pitchFamily="34" charset="0"/>
              </a:rPr>
              <a:t>mảnh</a:t>
            </a:r>
            <a:r>
              <a:rPr lang="en-US" sz="3200" b="1" dirty="0" smtClean="0">
                <a:solidFill>
                  <a:srgbClr val="0000FF"/>
                </a:solidFill>
                <a:latin typeface="Arial" pitchFamily="34" charset="0"/>
                <a:cs typeface="Arial" pitchFamily="34" charset="0"/>
              </a:rPr>
              <a:t> </a:t>
            </a:r>
            <a:r>
              <a:rPr lang="en-US" sz="3200" b="1" dirty="0" err="1" smtClean="0">
                <a:solidFill>
                  <a:srgbClr val="0000FF"/>
                </a:solidFill>
                <a:latin typeface="Arial" pitchFamily="34" charset="0"/>
                <a:cs typeface="Arial" pitchFamily="34" charset="0"/>
              </a:rPr>
              <a:t>ghép</a:t>
            </a:r>
            <a:endParaRPr lang="en-US" sz="32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399187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75" fill="hold">
                                          <p:stCondLst>
                                            <p:cond delay="0"/>
                                          </p:stCondLst>
                                        </p:cTn>
                                        <p:tgtEl>
                                          <p:spTgt spid="149"/>
                                        </p:tgtEl>
                                        <p:attrNameLst>
                                          <p:attrName>r</p:attrName>
                                        </p:attrNameLst>
                                      </p:cBhvr>
                                    </p:animRot>
                                    <p:animRot by="-240000">
                                      <p:cBhvr>
                                        <p:cTn id="7" dur="550" fill="hold">
                                          <p:stCondLst>
                                            <p:cond delay="550"/>
                                          </p:stCondLst>
                                        </p:cTn>
                                        <p:tgtEl>
                                          <p:spTgt spid="149"/>
                                        </p:tgtEl>
                                        <p:attrNameLst>
                                          <p:attrName>r</p:attrName>
                                        </p:attrNameLst>
                                      </p:cBhvr>
                                    </p:animRot>
                                    <p:animRot by="240000">
                                      <p:cBhvr>
                                        <p:cTn id="8" dur="550" fill="hold">
                                          <p:stCondLst>
                                            <p:cond delay="1100"/>
                                          </p:stCondLst>
                                        </p:cTn>
                                        <p:tgtEl>
                                          <p:spTgt spid="149"/>
                                        </p:tgtEl>
                                        <p:attrNameLst>
                                          <p:attrName>r</p:attrName>
                                        </p:attrNameLst>
                                      </p:cBhvr>
                                    </p:animRot>
                                    <p:animRot by="-240000">
                                      <p:cBhvr>
                                        <p:cTn id="9" dur="550" fill="hold">
                                          <p:stCondLst>
                                            <p:cond delay="1650"/>
                                          </p:stCondLst>
                                        </p:cTn>
                                        <p:tgtEl>
                                          <p:spTgt spid="149"/>
                                        </p:tgtEl>
                                        <p:attrNameLst>
                                          <p:attrName>r</p:attrName>
                                        </p:attrNameLst>
                                      </p:cBhvr>
                                    </p:animRot>
                                    <p:animRot by="120000">
                                      <p:cBhvr>
                                        <p:cTn id="10" dur="550" fill="hold">
                                          <p:stCondLst>
                                            <p:cond delay="2200"/>
                                          </p:stCondLst>
                                        </p:cTn>
                                        <p:tgtEl>
                                          <p:spTgt spid="149"/>
                                        </p:tgtEl>
                                        <p:attrNameLst>
                                          <p:attrName>r</p:attrName>
                                        </p:attrNameLst>
                                      </p:cBhvr>
                                    </p:animRot>
                                  </p:childTnLst>
                                </p:cTn>
                              </p:par>
                              <p:par>
                                <p:cTn id="11" presetID="1" presetClass="mediacall" presetSubtype="0" fill="hold" nodeType="withEffect">
                                  <p:stCondLst>
                                    <p:cond delay="0"/>
                                  </p:stCondLst>
                                  <p:childTnLst>
                                    <p:cmd type="call" cmd="playFrom(0.0)">
                                      <p:cBhvr>
                                        <p:cTn id="12" dur="6058" fill="hold"/>
                                        <p:tgtEl>
                                          <p:spTgt spid="4"/>
                                        </p:tgtEl>
                                      </p:cBhvr>
                                    </p:cmd>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900" decel="100000" fill="hold"/>
                                        <p:tgtEl>
                                          <p:spTgt spid="2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whoosh.wav"/>
                                        </p:tgtEl>
                                      </p:cMediaNode>
                                    </p:audio>
                                  </p:sub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000"/>
                                        <p:tgtEl>
                                          <p:spTgt spid="24"/>
                                        </p:tgtEl>
                                      </p:cBhvr>
                                    </p:animEffect>
                                    <p:anim calcmode="lin" valueType="num">
                                      <p:cBhvr>
                                        <p:cTn id="26" dur="1000" fill="hold"/>
                                        <p:tgtEl>
                                          <p:spTgt spid="24"/>
                                        </p:tgtEl>
                                        <p:attrNameLst>
                                          <p:attrName>ppt_x</p:attrName>
                                        </p:attrNameLst>
                                      </p:cBhvr>
                                      <p:tavLst>
                                        <p:tav tm="0">
                                          <p:val>
                                            <p:strVal val="#ppt_x"/>
                                          </p:val>
                                        </p:tav>
                                        <p:tav tm="100000">
                                          <p:val>
                                            <p:strVal val="#ppt_x"/>
                                          </p:val>
                                        </p:tav>
                                      </p:tavLst>
                                    </p:anim>
                                    <p:anim calcmode="lin" valueType="num">
                                      <p:cBhvr>
                                        <p:cTn id="27" dur="900" decel="100000" fill="hold"/>
                                        <p:tgtEl>
                                          <p:spTgt spid="24"/>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12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24"/>
                                        </p:tgtEl>
                                      </p:cBhvr>
                                    </p:animEffect>
                                    <p:set>
                                      <p:cBhvr>
                                        <p:cTn id="34" dur="1" fill="hold">
                                          <p:stCondLst>
                                            <p:cond delay="499"/>
                                          </p:stCondLst>
                                        </p:cTn>
                                        <p:tgtEl>
                                          <p:spTgt spid="124"/>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5" name="cashreg.wav"/>
                                        </p:tgtEl>
                                      </p:cMediaNode>
                                    </p:audio>
                                  </p:subTnLst>
                                </p:cTn>
                              </p:par>
                            </p:childTnLst>
                          </p:cTn>
                        </p:par>
                      </p:childTnLst>
                    </p:cTn>
                  </p:par>
                </p:childTnLst>
              </p:cTn>
              <p:nextCondLst>
                <p:cond evt="onClick" delay="0">
                  <p:tgtEl>
                    <p:spTgt spid="124"/>
                  </p:tgtEl>
                </p:cond>
              </p:nextCondLst>
            </p:seq>
            <p:seq concurrent="1" nextAc="seek">
              <p:cTn id="35" restart="whenNotActive" fill="hold" evtFilter="cancelBubble" nodeType="interactiveSeq">
                <p:stCondLst>
                  <p:cond evt="onClick" delay="0">
                    <p:tgtEl>
                      <p:spTgt spid="125"/>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125"/>
                                        </p:tgtEl>
                                      </p:cBhvr>
                                    </p:animEffect>
                                    <p:set>
                                      <p:cBhvr>
                                        <p:cTn id="40" dur="1" fill="hold">
                                          <p:stCondLst>
                                            <p:cond delay="499"/>
                                          </p:stCondLst>
                                        </p:cTn>
                                        <p:tgtEl>
                                          <p:spTgt spid="125"/>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5" name="cashreg.wav"/>
                                        </p:tgtEl>
                                      </p:cMediaNode>
                                    </p:audio>
                                  </p:subTnLst>
                                </p:cTn>
                              </p:par>
                            </p:childTnLst>
                          </p:cTn>
                        </p:par>
                      </p:childTnLst>
                    </p:cTn>
                  </p:par>
                </p:childTnLst>
              </p:cTn>
              <p:nextCondLst>
                <p:cond evt="onClick" delay="0">
                  <p:tgtEl>
                    <p:spTgt spid="125"/>
                  </p:tgtEl>
                </p:cond>
              </p:nextCondLst>
            </p:seq>
            <p:seq concurrent="1" nextAc="seek">
              <p:cTn id="41" restart="whenNotActive" fill="hold" evtFilter="cancelBubble" nodeType="interactiveSeq">
                <p:stCondLst>
                  <p:cond evt="onClick" delay="0">
                    <p:tgtEl>
                      <p:spTgt spid="126"/>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26"/>
                                        </p:tgtEl>
                                      </p:cBhvr>
                                    </p:animEffect>
                                    <p:set>
                                      <p:cBhvr>
                                        <p:cTn id="46" dur="1" fill="hold">
                                          <p:stCondLst>
                                            <p:cond delay="499"/>
                                          </p:stCondLst>
                                        </p:cTn>
                                        <p:tgtEl>
                                          <p:spTgt spid="126"/>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5" name="cashreg.wav"/>
                                        </p:tgtEl>
                                      </p:cMediaNode>
                                    </p:audio>
                                  </p:subTnLst>
                                </p:cTn>
                              </p:par>
                            </p:childTnLst>
                          </p:cTn>
                        </p:par>
                      </p:childTnLst>
                    </p:cTn>
                  </p:par>
                </p:childTnLst>
              </p:cTn>
              <p:nextCondLst>
                <p:cond evt="onClick" delay="0">
                  <p:tgtEl>
                    <p:spTgt spid="126"/>
                  </p:tgtEl>
                </p:cond>
              </p:nextCondLst>
            </p:seq>
            <p:seq concurrent="1" nextAc="seek">
              <p:cTn id="47" restart="whenNotActive" fill="hold" evtFilter="cancelBubble" nodeType="interactiveSeq">
                <p:stCondLst>
                  <p:cond evt="onClick" delay="0">
                    <p:tgtEl>
                      <p:spTgt spid="127"/>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27"/>
                                        </p:tgtEl>
                                      </p:cBhvr>
                                    </p:animEffect>
                                    <p:set>
                                      <p:cBhvr>
                                        <p:cTn id="52" dur="1" fill="hold">
                                          <p:stCondLst>
                                            <p:cond delay="499"/>
                                          </p:stCondLst>
                                        </p:cTn>
                                        <p:tgtEl>
                                          <p:spTgt spid="127"/>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5" name="cashreg.wav"/>
                                        </p:tgtEl>
                                      </p:cMediaNode>
                                    </p:audio>
                                  </p:subTnLst>
                                </p:cTn>
                              </p:par>
                            </p:childTnLst>
                          </p:cTn>
                        </p:par>
                      </p:childTnLst>
                    </p:cTn>
                  </p:par>
                </p:childTnLst>
              </p:cTn>
              <p:nextCondLst>
                <p:cond evt="onClick" delay="0">
                  <p:tgtEl>
                    <p:spTgt spid="127"/>
                  </p:tgtEl>
                </p:cond>
              </p:nextCondLst>
            </p:seq>
            <p:seq concurrent="1" nextAc="seek">
              <p:cTn id="53" restart="whenNotActive" fill="hold" evtFilter="cancelBubble" nodeType="interactiveSeq">
                <p:stCondLst>
                  <p:cond evt="onClick" delay="0">
                    <p:tgtEl>
                      <p:spTgt spid="128"/>
                    </p:tgtEl>
                  </p:cond>
                </p:stCondLst>
                <p:endSync evt="end" delay="0">
                  <p:rtn val="all"/>
                </p:endSync>
                <p:childTnLst>
                  <p:par>
                    <p:cTn id="54" fill="hold">
                      <p:stCondLst>
                        <p:cond delay="0"/>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128"/>
                                        </p:tgtEl>
                                      </p:cBhvr>
                                    </p:animEffect>
                                    <p:set>
                                      <p:cBhvr>
                                        <p:cTn id="58" dur="1" fill="hold">
                                          <p:stCondLst>
                                            <p:cond delay="499"/>
                                          </p:stCondLst>
                                        </p:cTn>
                                        <p:tgtEl>
                                          <p:spTgt spid="128"/>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5" name="cashreg.wav"/>
                                        </p:tgtEl>
                                      </p:cMediaNode>
                                    </p:audio>
                                  </p:subTnLst>
                                </p:cTn>
                              </p:par>
                            </p:childTnLst>
                          </p:cTn>
                        </p:par>
                      </p:childTnLst>
                    </p:cTn>
                  </p:par>
                </p:childTnLst>
              </p:cTn>
              <p:nextCondLst>
                <p:cond evt="onClick" delay="0">
                  <p:tgtEl>
                    <p:spTgt spid="128"/>
                  </p:tgtEl>
                </p:cond>
              </p:nextCondLst>
            </p:seq>
            <p:seq concurrent="1" nextAc="seek">
              <p:cTn id="59" restart="whenNotActive" fill="hold" evtFilter="cancelBubble" nodeType="interactiveSeq">
                <p:stCondLst>
                  <p:cond evt="onClick" delay="0">
                    <p:tgtEl>
                      <p:spTgt spid="129"/>
                    </p:tgtEl>
                  </p:cond>
                </p:stCondLst>
                <p:endSync evt="end" delay="0">
                  <p:rtn val="all"/>
                </p:endSync>
                <p:childTnLst>
                  <p:par>
                    <p:cTn id="60" fill="hold">
                      <p:stCondLst>
                        <p:cond delay="0"/>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129"/>
                                        </p:tgtEl>
                                      </p:cBhvr>
                                    </p:animEffect>
                                    <p:set>
                                      <p:cBhvr>
                                        <p:cTn id="64" dur="1" fill="hold">
                                          <p:stCondLst>
                                            <p:cond delay="499"/>
                                          </p:stCondLst>
                                        </p:cTn>
                                        <p:tgtEl>
                                          <p:spTgt spid="129"/>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5" name="cashreg.wav"/>
                                        </p:tgtEl>
                                      </p:cMediaNode>
                                    </p:audio>
                                  </p:subTnLst>
                                </p:cTn>
                              </p:par>
                            </p:childTnLst>
                          </p:cTn>
                        </p:par>
                      </p:childTnLst>
                    </p:cTn>
                  </p:par>
                </p:childTnLst>
              </p:cTn>
              <p:nextCondLst>
                <p:cond evt="onClick" delay="0">
                  <p:tgtEl>
                    <p:spTgt spid="129"/>
                  </p:tgtEl>
                </p:cond>
              </p:nextCondLst>
            </p:seq>
            <p:seq concurrent="1" nextAc="seek">
              <p:cTn id="65" restart="whenNotActive" fill="hold" evtFilter="cancelBubble" nodeType="interactiveSeq">
                <p:stCondLst>
                  <p:cond evt="onClick" delay="0">
                    <p:tgtEl>
                      <p:spTgt spid="139"/>
                    </p:tgtEl>
                  </p:cond>
                </p:stCondLst>
                <p:endSync evt="end" delay="0">
                  <p:rtn val="all"/>
                </p:endSync>
                <p:childTnLst>
                  <p:par>
                    <p:cTn id="66" fill="hold">
                      <p:stCondLst>
                        <p:cond delay="0"/>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139"/>
                                        </p:tgtEl>
                                      </p:cBhvr>
                                    </p:animEffect>
                                    <p:set>
                                      <p:cBhvr>
                                        <p:cTn id="70" dur="1" fill="hold">
                                          <p:stCondLst>
                                            <p:cond delay="499"/>
                                          </p:stCondLst>
                                        </p:cTn>
                                        <p:tgtEl>
                                          <p:spTgt spid="139"/>
                                        </p:tgtEl>
                                        <p:attrNameLst>
                                          <p:attrName>style.visibility</p:attrName>
                                        </p:attrNameLst>
                                      </p:cBhvr>
                                      <p:to>
                                        <p:strVal val="hidden"/>
                                      </p:to>
                                    </p:set>
                                  </p:childTnLst>
                                </p:cTn>
                              </p:par>
                            </p:childTnLst>
                          </p:cTn>
                        </p:par>
                      </p:childTnLst>
                    </p:cTn>
                  </p:par>
                </p:childTnLst>
              </p:cTn>
              <p:nextCondLst>
                <p:cond evt="onClick" delay="0">
                  <p:tgtEl>
                    <p:spTgt spid="139"/>
                  </p:tgtEl>
                </p:cond>
              </p:nextCondLst>
            </p:seq>
            <p:seq concurrent="1" nextAc="seek">
              <p:cTn id="71" restart="whenNotActive" fill="hold" evtFilter="cancelBubble" nodeType="interactiveSeq">
                <p:stCondLst>
                  <p:cond evt="onClick" delay="0">
                    <p:tgtEl>
                      <p:spTgt spid="140"/>
                    </p:tgtEl>
                  </p:cond>
                </p:stCondLst>
                <p:endSync evt="end" delay="0">
                  <p:rtn val="all"/>
                </p:endSync>
                <p:childTnLst>
                  <p:par>
                    <p:cTn id="72" fill="hold">
                      <p:stCondLst>
                        <p:cond delay="0"/>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140"/>
                                        </p:tgtEl>
                                      </p:cBhvr>
                                    </p:animEffect>
                                    <p:set>
                                      <p:cBhvr>
                                        <p:cTn id="76" dur="1" fill="hold">
                                          <p:stCondLst>
                                            <p:cond delay="499"/>
                                          </p:stCondLst>
                                        </p:cTn>
                                        <p:tgtEl>
                                          <p:spTgt spid="140"/>
                                        </p:tgtEl>
                                        <p:attrNameLst>
                                          <p:attrName>style.visibility</p:attrName>
                                        </p:attrNameLst>
                                      </p:cBhvr>
                                      <p:to>
                                        <p:strVal val="hidden"/>
                                      </p:to>
                                    </p:set>
                                  </p:childTnLst>
                                </p:cTn>
                              </p:par>
                            </p:childTnLst>
                          </p:cTn>
                        </p:par>
                      </p:childTnLst>
                    </p:cTn>
                  </p:par>
                </p:childTnLst>
              </p:cTn>
              <p:nextCondLst>
                <p:cond evt="onClick" delay="0">
                  <p:tgtEl>
                    <p:spTgt spid="140"/>
                  </p:tgtEl>
                </p:cond>
              </p:nextCondLst>
            </p:seq>
            <p:seq concurrent="1" nextAc="seek">
              <p:cTn id="77" restart="whenNotActive" fill="hold" evtFilter="cancelBubble" nodeType="interactiveSeq">
                <p:stCondLst>
                  <p:cond evt="onClick" delay="0">
                    <p:tgtEl>
                      <p:spTgt spid="141"/>
                    </p:tgtEl>
                  </p:cond>
                </p:stCondLst>
                <p:endSync evt="end" delay="0">
                  <p:rtn val="all"/>
                </p:endSync>
                <p:childTnLst>
                  <p:par>
                    <p:cTn id="78" fill="hold">
                      <p:stCondLst>
                        <p:cond delay="0"/>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141"/>
                                        </p:tgtEl>
                                      </p:cBhvr>
                                    </p:animEffect>
                                    <p:set>
                                      <p:cBhvr>
                                        <p:cTn id="82" dur="1" fill="hold">
                                          <p:stCondLst>
                                            <p:cond delay="499"/>
                                          </p:stCondLst>
                                        </p:cTn>
                                        <p:tgtEl>
                                          <p:spTgt spid="141"/>
                                        </p:tgtEl>
                                        <p:attrNameLst>
                                          <p:attrName>style.visibility</p:attrName>
                                        </p:attrNameLst>
                                      </p:cBhvr>
                                      <p:to>
                                        <p:strVal val="hidden"/>
                                      </p:to>
                                    </p:set>
                                  </p:childTnLst>
                                </p:cTn>
                              </p:par>
                            </p:childTnLst>
                          </p:cTn>
                        </p:par>
                      </p:childTnLst>
                    </p:cTn>
                  </p:par>
                </p:childTnLst>
              </p:cTn>
              <p:nextCondLst>
                <p:cond evt="onClick" delay="0">
                  <p:tgtEl>
                    <p:spTgt spid="141"/>
                  </p:tgtEl>
                </p:cond>
              </p:nextCondLst>
            </p:seq>
            <p:seq concurrent="1" nextAc="seek">
              <p:cTn id="83" restart="whenNotActive" fill="hold" evtFilter="cancelBubble" nodeType="interactiveSeq">
                <p:stCondLst>
                  <p:cond evt="onClick" delay="0">
                    <p:tgtEl>
                      <p:spTgt spid="142"/>
                    </p:tgtEl>
                  </p:cond>
                </p:stCondLst>
                <p:endSync evt="end" delay="0">
                  <p:rtn val="all"/>
                </p:endSync>
                <p:childTnLst>
                  <p:par>
                    <p:cTn id="84" fill="hold">
                      <p:stCondLst>
                        <p:cond delay="0"/>
                      </p:stCondLst>
                      <p:childTnLst>
                        <p:par>
                          <p:cTn id="85" fill="hold">
                            <p:stCondLst>
                              <p:cond delay="0"/>
                            </p:stCondLst>
                            <p:childTnLst>
                              <p:par>
                                <p:cTn id="86" presetID="10" presetClass="exit" presetSubtype="0" fill="hold" nodeType="clickEffect">
                                  <p:stCondLst>
                                    <p:cond delay="0"/>
                                  </p:stCondLst>
                                  <p:childTnLst>
                                    <p:animEffect transition="out" filter="fade">
                                      <p:cBhvr>
                                        <p:cTn id="87" dur="500"/>
                                        <p:tgtEl>
                                          <p:spTgt spid="142"/>
                                        </p:tgtEl>
                                      </p:cBhvr>
                                    </p:animEffect>
                                    <p:set>
                                      <p:cBhvr>
                                        <p:cTn id="88" dur="1" fill="hold">
                                          <p:stCondLst>
                                            <p:cond delay="499"/>
                                          </p:stCondLst>
                                        </p:cTn>
                                        <p:tgtEl>
                                          <p:spTgt spid="142"/>
                                        </p:tgtEl>
                                        <p:attrNameLst>
                                          <p:attrName>style.visibility</p:attrName>
                                        </p:attrNameLst>
                                      </p:cBhvr>
                                      <p:to>
                                        <p:strVal val="hidden"/>
                                      </p:to>
                                    </p:set>
                                  </p:childTnLst>
                                </p:cTn>
                              </p:par>
                            </p:childTnLst>
                          </p:cTn>
                        </p:par>
                      </p:childTnLst>
                    </p:cTn>
                  </p:par>
                </p:childTnLst>
              </p:cTn>
              <p:nextCondLst>
                <p:cond evt="onClick" delay="0">
                  <p:tgtEl>
                    <p:spTgt spid="142"/>
                  </p:tgtEl>
                </p:cond>
              </p:nextCondLst>
            </p:seq>
            <p:seq concurrent="1" nextAc="seek">
              <p:cTn id="89" restart="whenNotActive" fill="hold" evtFilter="cancelBubble" nodeType="interactiveSeq">
                <p:stCondLst>
                  <p:cond evt="onClick" delay="0">
                    <p:tgtEl>
                      <p:spTgt spid="143"/>
                    </p:tgtEl>
                  </p:cond>
                </p:stCondLst>
                <p:endSync evt="end" delay="0">
                  <p:rtn val="all"/>
                </p:endSync>
                <p:childTnLst>
                  <p:par>
                    <p:cTn id="90" fill="hold">
                      <p:stCondLst>
                        <p:cond delay="0"/>
                      </p:stCondLst>
                      <p:childTnLst>
                        <p:par>
                          <p:cTn id="91" fill="hold">
                            <p:stCondLst>
                              <p:cond delay="0"/>
                            </p:stCondLst>
                            <p:childTnLst>
                              <p:par>
                                <p:cTn id="92" presetID="10" presetClass="exit" presetSubtype="0" fill="hold" nodeType="clickEffect">
                                  <p:stCondLst>
                                    <p:cond delay="0"/>
                                  </p:stCondLst>
                                  <p:childTnLst>
                                    <p:animEffect transition="out" filter="fade">
                                      <p:cBhvr>
                                        <p:cTn id="93" dur="500"/>
                                        <p:tgtEl>
                                          <p:spTgt spid="143"/>
                                        </p:tgtEl>
                                      </p:cBhvr>
                                    </p:animEffect>
                                    <p:set>
                                      <p:cBhvr>
                                        <p:cTn id="94" dur="1" fill="hold">
                                          <p:stCondLst>
                                            <p:cond delay="499"/>
                                          </p:stCondLst>
                                        </p:cTn>
                                        <p:tgtEl>
                                          <p:spTgt spid="143"/>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95" restart="whenNotActive" fill="hold" evtFilter="cancelBubble" nodeType="interactiveSeq">
                <p:stCondLst>
                  <p:cond evt="onClick" delay="0">
                    <p:tgtEl>
                      <p:spTgt spid="144"/>
                    </p:tgtEl>
                  </p:cond>
                </p:stCondLst>
                <p:endSync evt="end" delay="0">
                  <p:rtn val="all"/>
                </p:endSync>
                <p:childTnLst>
                  <p:par>
                    <p:cTn id="96" fill="hold">
                      <p:stCondLst>
                        <p:cond delay="0"/>
                      </p:stCondLst>
                      <p:childTnLst>
                        <p:par>
                          <p:cTn id="97" fill="hold">
                            <p:stCondLst>
                              <p:cond delay="0"/>
                            </p:stCondLst>
                            <p:childTnLst>
                              <p:par>
                                <p:cTn id="98" presetID="10" presetClass="exit" presetSubtype="0" fill="hold" nodeType="clickEffect">
                                  <p:stCondLst>
                                    <p:cond delay="0"/>
                                  </p:stCondLst>
                                  <p:childTnLst>
                                    <p:animEffect transition="out" filter="fade">
                                      <p:cBhvr>
                                        <p:cTn id="99" dur="500"/>
                                        <p:tgtEl>
                                          <p:spTgt spid="144"/>
                                        </p:tgtEl>
                                      </p:cBhvr>
                                    </p:animEffect>
                                    <p:set>
                                      <p:cBhvr>
                                        <p:cTn id="100" dur="1" fill="hold">
                                          <p:stCondLst>
                                            <p:cond delay="499"/>
                                          </p:stCondLst>
                                        </p:cTn>
                                        <p:tgtEl>
                                          <p:spTgt spid="144"/>
                                        </p:tgtEl>
                                        <p:attrNameLst>
                                          <p:attrName>style.visibility</p:attrName>
                                        </p:attrNameLst>
                                      </p:cBhvr>
                                      <p:to>
                                        <p:strVal val="hidden"/>
                                      </p:to>
                                    </p:set>
                                  </p:childTnLst>
                                </p:cTn>
                              </p:par>
                            </p:childTnLst>
                          </p:cTn>
                        </p:par>
                      </p:childTnLst>
                    </p:cTn>
                  </p:par>
                </p:childTnLst>
              </p:cTn>
              <p:nextCondLst>
                <p:cond evt="onClick" delay="0">
                  <p:tgtEl>
                    <p:spTgt spid="144"/>
                  </p:tgtEl>
                </p:cond>
              </p:nextCondLst>
            </p:seq>
            <p:audio>
              <p:cMediaNode vol="80000">
                <p:cTn id="101" fill="hold" display="0">
                  <p:stCondLst>
                    <p:cond delay="indefinite"/>
                  </p:stCondLst>
                  <p:endCondLst>
                    <p:cond evt="onStopAudio" delay="0">
                      <p:tgtEl>
                        <p:sldTgt/>
                      </p:tgtEl>
                    </p:cond>
                  </p:endCondLst>
                </p:cTn>
                <p:tgtEl>
                  <p:spTgt spid="4"/>
                </p:tgtEl>
              </p:cMediaNode>
            </p:audio>
          </p:childTnLst>
        </p:cTn>
      </p:par>
    </p:tnLst>
    <p:bldLst>
      <p:bldP spid="23" grpId="0" animBg="1"/>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49" name="Google Shape;149;p20"/>
          <p:cNvSpPr txBox="1">
            <a:spLocks noGrp="1"/>
          </p:cNvSpPr>
          <p:nvPr>
            <p:ph type="sldNum" idx="12"/>
          </p:nvPr>
        </p:nvSpPr>
        <p:spPr>
          <a:xfrm>
            <a:off x="11390969" y="6333135"/>
            <a:ext cx="731600" cy="524800"/>
          </a:xfrm>
          <a:prstGeom prst="rect">
            <a:avLst/>
          </a:prstGeom>
        </p:spPr>
        <p:txBody>
          <a:bodyPr spcFirstLastPara="1" wrap="square" lIns="121897" tIns="121897" rIns="121897" bIns="121897" anchor="t" anchorCtr="0">
            <a:noAutofit/>
          </a:bodyPr>
          <a:lstStyle/>
          <a:p>
            <a:fld id="{00000000-1234-1234-1234-123412341234}" type="slidenum">
              <a:rPr lang="en"/>
              <a:pPr/>
              <a:t>20</a:t>
            </a:fld>
            <a:endParaRPr/>
          </a:p>
        </p:txBody>
      </p:sp>
      <p:sp>
        <p:nvSpPr>
          <p:cNvPr id="14" name="TextBox 13"/>
          <p:cNvSpPr txBox="1"/>
          <p:nvPr/>
        </p:nvSpPr>
        <p:spPr>
          <a:xfrm>
            <a:off x="1518163" y="180121"/>
            <a:ext cx="9509960" cy="1120303"/>
          </a:xfrm>
          <a:prstGeom prst="rect">
            <a:avLst/>
          </a:prstGeom>
          <a:noFill/>
        </p:spPr>
        <p:txBody>
          <a:bodyPr wrap="square" lIns="121917" tIns="60958" rIns="121917" bIns="60958" rtlCol="0">
            <a:spAutoFit/>
          </a:bodyPr>
          <a:lstStyle/>
          <a:p>
            <a:pPr algn="just">
              <a:lnSpc>
                <a:spcPct val="135000"/>
              </a:lnSpc>
            </a:pPr>
            <a:r>
              <a:rPr lang="en-US" altLang="en-US" sz="2400" b="1" smtClean="0">
                <a:latin typeface="Arial" panose="020B0604020202020204" pitchFamily="34" charset="0"/>
                <a:cs typeface="Arial" panose="020B0604020202020204" pitchFamily="34" charset="0"/>
              </a:rPr>
              <a:t>Câu 4. Mỗi khi truy cập vào một website, bao giờ cũng có một trang web được mở ra đầu tiên. Trang web đó được gọi là?</a:t>
            </a:r>
            <a:endParaRPr lang="en-US" altLang="en-US" sz="2400">
              <a:latin typeface="Arial" panose="020B0604020202020204" pitchFamily="34" charset="0"/>
              <a:cs typeface="Arial" panose="020B0604020202020204" pitchFamily="34" charset="0"/>
            </a:endParaRPr>
          </a:p>
        </p:txBody>
      </p:sp>
      <p:sp>
        <p:nvSpPr>
          <p:cNvPr id="15" name="Google Shape;521;p54"/>
          <p:cNvSpPr/>
          <p:nvPr/>
        </p:nvSpPr>
        <p:spPr>
          <a:xfrm>
            <a:off x="1542289" y="1574325"/>
            <a:ext cx="731600" cy="731600"/>
          </a:xfrm>
          <a:prstGeom prst="ellipse">
            <a:avLst/>
          </a:prstGeom>
          <a:ln/>
        </p:spPr>
        <p:style>
          <a:lnRef idx="3">
            <a:schemeClr val="lt1"/>
          </a:lnRef>
          <a:fillRef idx="1">
            <a:schemeClr val="accent2"/>
          </a:fillRef>
          <a:effectRef idx="1">
            <a:schemeClr val="accent2"/>
          </a:effectRef>
          <a:fontRef idx="minor">
            <a:schemeClr val="lt1"/>
          </a:fontRef>
        </p:style>
        <p:txBody>
          <a:bodyPr spcFirstLastPara="1" wrap="square" lIns="121897" tIns="121897" rIns="121897" bIns="121897" anchor="ctr" anchorCtr="0">
            <a:noAutofit/>
          </a:bodyPr>
          <a:lstStyle/>
          <a:p>
            <a:r>
              <a:rPr lang="vi-VN" sz="3200" b="1" dirty="0">
                <a:solidFill>
                  <a:schemeClr val="bg1"/>
                </a:solidFill>
                <a:latin typeface="Arial" panose="020B0604020202020204" pitchFamily="34" charset="0"/>
                <a:ea typeface="Muli"/>
                <a:cs typeface="Arial" panose="020B0604020202020204" pitchFamily="34" charset="0"/>
                <a:sym typeface="Muli"/>
              </a:rPr>
              <a:t>A</a:t>
            </a:r>
            <a:endParaRPr sz="3200" b="1" dirty="0">
              <a:solidFill>
                <a:schemeClr val="bg1"/>
              </a:solidFill>
              <a:latin typeface="Arial" panose="020B0604020202020204" pitchFamily="34" charset="0"/>
              <a:ea typeface="Muli"/>
              <a:cs typeface="Arial" panose="020B0604020202020204" pitchFamily="34" charset="0"/>
              <a:sym typeface="Muli"/>
            </a:endParaRPr>
          </a:p>
        </p:txBody>
      </p:sp>
      <p:sp>
        <p:nvSpPr>
          <p:cNvPr id="16" name="Google Shape;533;p54"/>
          <p:cNvSpPr txBox="1"/>
          <p:nvPr/>
        </p:nvSpPr>
        <p:spPr>
          <a:xfrm>
            <a:off x="2421501" y="1532368"/>
            <a:ext cx="7508175" cy="815513"/>
          </a:xfrm>
          <a:prstGeom prst="rect">
            <a:avLst/>
          </a:prstGeom>
          <a:noFill/>
          <a:ln>
            <a:noFill/>
          </a:ln>
        </p:spPr>
        <p:txBody>
          <a:bodyPr spcFirstLastPara="1" wrap="square" lIns="121897" tIns="121897" rIns="121897" bIns="121897" anchor="ctr" anchorCtr="0">
            <a:noAutofit/>
          </a:bodyPr>
          <a:lstStyle/>
          <a:p>
            <a:pPr algn="just">
              <a:lnSpc>
                <a:spcPct val="135000"/>
              </a:lnSpc>
            </a:pPr>
            <a:r>
              <a:rPr lang="en-US" sz="2400" smtClean="0">
                <a:latin typeface="Arial" pitchFamily="34" charset="0"/>
                <a:ea typeface="Muli"/>
                <a:cs typeface="Arial" pitchFamily="34" charset="0"/>
              </a:rPr>
              <a:t>Địa chỉ của website</a:t>
            </a:r>
            <a:endParaRPr sz="2400" b="1" dirty="0">
              <a:solidFill>
                <a:srgbClr val="336699"/>
              </a:solidFill>
              <a:latin typeface="Arial" panose="020B0604020202020204" pitchFamily="34" charset="0"/>
              <a:ea typeface="Muli"/>
              <a:cs typeface="Arial" panose="020B0604020202020204" pitchFamily="34" charset="0"/>
              <a:sym typeface="Muli"/>
            </a:endParaRPr>
          </a:p>
        </p:txBody>
      </p:sp>
      <p:sp>
        <p:nvSpPr>
          <p:cNvPr id="17" name="Google Shape;521;p54"/>
          <p:cNvSpPr/>
          <p:nvPr/>
        </p:nvSpPr>
        <p:spPr>
          <a:xfrm>
            <a:off x="1439611" y="4648200"/>
            <a:ext cx="731600" cy="731600"/>
          </a:xfrm>
          <a:prstGeom prst="ellipse">
            <a:avLst/>
          </a:prstGeom>
          <a:ln/>
        </p:spPr>
        <p:style>
          <a:lnRef idx="3">
            <a:schemeClr val="lt1"/>
          </a:lnRef>
          <a:fillRef idx="1">
            <a:schemeClr val="accent2"/>
          </a:fillRef>
          <a:effectRef idx="1">
            <a:schemeClr val="accent2"/>
          </a:effectRef>
          <a:fontRef idx="minor">
            <a:schemeClr val="lt1"/>
          </a:fontRef>
        </p:style>
        <p:txBody>
          <a:bodyPr spcFirstLastPara="1" wrap="square" lIns="121897" tIns="121897" rIns="121897" bIns="121897" anchor="ctr" anchorCtr="0">
            <a:noAutofit/>
          </a:bodyPr>
          <a:lstStyle/>
          <a:p>
            <a:r>
              <a:rPr lang="vi-VN" sz="3200" b="1" dirty="0">
                <a:solidFill>
                  <a:schemeClr val="bg1"/>
                </a:solidFill>
                <a:latin typeface="Arial" panose="020B0604020202020204" pitchFamily="34" charset="0"/>
                <a:ea typeface="Muli"/>
                <a:cs typeface="Arial" panose="020B0604020202020204" pitchFamily="34" charset="0"/>
                <a:sym typeface="Muli"/>
              </a:rPr>
              <a:t>D</a:t>
            </a:r>
            <a:endParaRPr sz="3200" b="1" dirty="0">
              <a:solidFill>
                <a:schemeClr val="bg1"/>
              </a:solidFill>
              <a:latin typeface="Arial" panose="020B0604020202020204" pitchFamily="34" charset="0"/>
              <a:ea typeface="Muli"/>
              <a:cs typeface="Arial" panose="020B0604020202020204" pitchFamily="34" charset="0"/>
              <a:sym typeface="Muli"/>
            </a:endParaRPr>
          </a:p>
        </p:txBody>
      </p:sp>
      <p:sp>
        <p:nvSpPr>
          <p:cNvPr id="18" name="Google Shape;533;p54"/>
          <p:cNvSpPr txBox="1"/>
          <p:nvPr/>
        </p:nvSpPr>
        <p:spPr>
          <a:xfrm>
            <a:off x="2390661" y="2629277"/>
            <a:ext cx="7259600" cy="642665"/>
          </a:xfrm>
          <a:prstGeom prst="rect">
            <a:avLst/>
          </a:prstGeom>
          <a:noFill/>
          <a:ln>
            <a:noFill/>
          </a:ln>
        </p:spPr>
        <p:txBody>
          <a:bodyPr spcFirstLastPara="1" wrap="square" lIns="121897" tIns="121897" rIns="121897" bIns="121897" anchor="ctr" anchorCtr="0">
            <a:noAutofit/>
          </a:bodyPr>
          <a:lstStyle/>
          <a:p>
            <a:pPr algn="just">
              <a:lnSpc>
                <a:spcPct val="135000"/>
              </a:lnSpc>
            </a:pPr>
            <a:r>
              <a:rPr lang="en-US" sz="2400" smtClean="0">
                <a:latin typeface="Arial" pitchFamily="34" charset="0"/>
                <a:ea typeface="Muli"/>
                <a:cs typeface="Arial" pitchFamily="34" charset="0"/>
              </a:rPr>
              <a:t>Trang chủ</a:t>
            </a:r>
            <a:endParaRPr lang="en-US" sz="2400" b="1" dirty="0">
              <a:solidFill>
                <a:srgbClr val="336699"/>
              </a:solidFill>
              <a:latin typeface="Arial" panose="020B0604020202020204" pitchFamily="34" charset="0"/>
              <a:ea typeface="Muli"/>
              <a:cs typeface="Arial" panose="020B0604020202020204" pitchFamily="34" charset="0"/>
              <a:sym typeface="Muli"/>
            </a:endParaRPr>
          </a:p>
        </p:txBody>
      </p:sp>
      <p:sp>
        <p:nvSpPr>
          <p:cNvPr id="19" name="Google Shape;521;p54"/>
          <p:cNvSpPr/>
          <p:nvPr/>
        </p:nvSpPr>
        <p:spPr>
          <a:xfrm>
            <a:off x="1484729" y="2629276"/>
            <a:ext cx="731600" cy="731600"/>
          </a:xfrm>
          <a:prstGeom prst="ellipse">
            <a:avLst/>
          </a:prstGeom>
          <a:ln/>
        </p:spPr>
        <p:style>
          <a:lnRef idx="3">
            <a:schemeClr val="lt1"/>
          </a:lnRef>
          <a:fillRef idx="1">
            <a:schemeClr val="accent2"/>
          </a:fillRef>
          <a:effectRef idx="1">
            <a:schemeClr val="accent2"/>
          </a:effectRef>
          <a:fontRef idx="minor">
            <a:schemeClr val="lt1"/>
          </a:fontRef>
        </p:style>
        <p:txBody>
          <a:bodyPr spcFirstLastPara="1" wrap="square" lIns="121897" tIns="121897" rIns="121897" bIns="121897" anchor="ctr" anchorCtr="0">
            <a:noAutofit/>
          </a:bodyPr>
          <a:lstStyle/>
          <a:p>
            <a:r>
              <a:rPr lang="en-US" sz="3200" b="1" dirty="0">
                <a:solidFill>
                  <a:schemeClr val="bg1"/>
                </a:solidFill>
                <a:latin typeface="Arial" panose="020B0604020202020204" pitchFamily="34" charset="0"/>
                <a:ea typeface="Muli"/>
                <a:cs typeface="Arial" panose="020B0604020202020204" pitchFamily="34" charset="0"/>
                <a:sym typeface="Muli"/>
              </a:rPr>
              <a:t>B</a:t>
            </a:r>
            <a:endParaRPr lang="en-US" sz="3200" b="1" dirty="0">
              <a:solidFill>
                <a:schemeClr val="bg1"/>
              </a:solidFill>
              <a:latin typeface="Arial" panose="020B0604020202020204" pitchFamily="34" charset="0"/>
              <a:ea typeface="Muli"/>
              <a:cs typeface="Arial" panose="020B0604020202020204" pitchFamily="34" charset="0"/>
              <a:sym typeface="Muli"/>
            </a:endParaRPr>
          </a:p>
        </p:txBody>
      </p:sp>
      <p:sp>
        <p:nvSpPr>
          <p:cNvPr id="20" name="Google Shape;533;p54"/>
          <p:cNvSpPr txBox="1"/>
          <p:nvPr/>
        </p:nvSpPr>
        <p:spPr>
          <a:xfrm>
            <a:off x="2353941" y="4648201"/>
            <a:ext cx="8802421" cy="642665"/>
          </a:xfrm>
          <a:prstGeom prst="rect">
            <a:avLst/>
          </a:prstGeom>
          <a:noFill/>
          <a:ln>
            <a:noFill/>
          </a:ln>
        </p:spPr>
        <p:txBody>
          <a:bodyPr spcFirstLastPara="1" wrap="square" lIns="121897" tIns="121897" rIns="121897" bIns="121897" anchor="ctr" anchorCtr="0">
            <a:noAutofit/>
          </a:bodyPr>
          <a:lstStyle/>
          <a:p>
            <a:pPr lvl="0">
              <a:lnSpc>
                <a:spcPct val="150000"/>
              </a:lnSpc>
            </a:pPr>
            <a:r>
              <a:rPr lang="en-US" sz="2400" smtClean="0">
                <a:latin typeface="Arial" pitchFamily="34" charset="0"/>
                <a:cs typeface="Arial" pitchFamily="34" charset="0"/>
              </a:rPr>
              <a:t>Website</a:t>
            </a:r>
            <a:endParaRPr lang="en-US" sz="2400">
              <a:latin typeface="Arial" pitchFamily="34" charset="0"/>
              <a:cs typeface="Arial" pitchFamily="34" charset="0"/>
            </a:endParaRPr>
          </a:p>
        </p:txBody>
      </p:sp>
      <p:sp>
        <p:nvSpPr>
          <p:cNvPr id="21" name="Google Shape;521;p54"/>
          <p:cNvSpPr/>
          <p:nvPr/>
        </p:nvSpPr>
        <p:spPr>
          <a:xfrm>
            <a:off x="1439611" y="3632200"/>
            <a:ext cx="731600" cy="731600"/>
          </a:xfrm>
          <a:prstGeom prst="ellipse">
            <a:avLst/>
          </a:prstGeom>
          <a:ln/>
        </p:spPr>
        <p:style>
          <a:lnRef idx="3">
            <a:schemeClr val="lt1"/>
          </a:lnRef>
          <a:fillRef idx="1">
            <a:schemeClr val="accent2"/>
          </a:fillRef>
          <a:effectRef idx="1">
            <a:schemeClr val="accent2"/>
          </a:effectRef>
          <a:fontRef idx="minor">
            <a:schemeClr val="lt1"/>
          </a:fontRef>
        </p:style>
        <p:txBody>
          <a:bodyPr spcFirstLastPara="1" wrap="square" lIns="121897" tIns="121897" rIns="121897" bIns="121897" anchor="ctr" anchorCtr="0">
            <a:noAutofit/>
          </a:bodyPr>
          <a:lstStyle/>
          <a:p>
            <a:r>
              <a:rPr lang="vi-VN" sz="3200" b="1" dirty="0">
                <a:solidFill>
                  <a:schemeClr val="bg1"/>
                </a:solidFill>
                <a:latin typeface="Arial" panose="020B0604020202020204" pitchFamily="34" charset="0"/>
                <a:ea typeface="Muli"/>
                <a:cs typeface="Arial" panose="020B0604020202020204" pitchFamily="34" charset="0"/>
                <a:sym typeface="Muli"/>
              </a:rPr>
              <a:t>C</a:t>
            </a:r>
            <a:endParaRPr sz="3200" b="1" dirty="0">
              <a:solidFill>
                <a:schemeClr val="bg1"/>
              </a:solidFill>
              <a:latin typeface="Arial" panose="020B0604020202020204" pitchFamily="34" charset="0"/>
              <a:ea typeface="Muli"/>
              <a:cs typeface="Arial" panose="020B0604020202020204" pitchFamily="34" charset="0"/>
              <a:sym typeface="Muli"/>
            </a:endParaRPr>
          </a:p>
        </p:txBody>
      </p:sp>
      <p:sp>
        <p:nvSpPr>
          <p:cNvPr id="22" name="Google Shape;533;p54"/>
          <p:cNvSpPr txBox="1"/>
          <p:nvPr/>
        </p:nvSpPr>
        <p:spPr>
          <a:xfrm>
            <a:off x="2361632" y="3676668"/>
            <a:ext cx="6985568" cy="642665"/>
          </a:xfrm>
          <a:prstGeom prst="rect">
            <a:avLst/>
          </a:prstGeom>
          <a:noFill/>
          <a:ln>
            <a:noFill/>
          </a:ln>
        </p:spPr>
        <p:txBody>
          <a:bodyPr spcFirstLastPara="1" wrap="square" lIns="121897" tIns="121897" rIns="121897" bIns="121897" anchor="ctr" anchorCtr="0">
            <a:noAutofit/>
          </a:bodyPr>
          <a:lstStyle/>
          <a:p>
            <a:pPr algn="just">
              <a:lnSpc>
                <a:spcPct val="135000"/>
              </a:lnSpc>
            </a:pPr>
            <a:r>
              <a:rPr lang="en-US" altLang="en-US" sz="2400" smtClean="0">
                <a:latin typeface="Arial" panose="020B0604020202020204" pitchFamily="34" charset="0"/>
                <a:cs typeface="Arial" panose="020B0604020202020204" pitchFamily="34" charset="0"/>
              </a:rPr>
              <a:t>Địa chủ trang chủ</a:t>
            </a:r>
            <a:endParaRPr lang="en-US" altLang="en-US" sz="2400">
              <a:latin typeface="Arial" panose="020B0604020202020204" pitchFamily="34" charset="0"/>
              <a:cs typeface="Arial" panose="020B0604020202020204" pitchFamily="34" charset="0"/>
            </a:endParaRPr>
          </a:p>
        </p:txBody>
      </p:sp>
      <p:grpSp>
        <p:nvGrpSpPr>
          <p:cNvPr id="12" name="Google Shape;1541;p49"/>
          <p:cNvGrpSpPr/>
          <p:nvPr/>
        </p:nvGrpSpPr>
        <p:grpSpPr>
          <a:xfrm>
            <a:off x="3755464" y="5642879"/>
            <a:ext cx="4661209" cy="799660"/>
            <a:chOff x="3042485" y="5594633"/>
            <a:chExt cx="2159652" cy="510557"/>
          </a:xfrm>
        </p:grpSpPr>
        <p:sp>
          <p:nvSpPr>
            <p:cNvPr id="13" name="Google Shape;1542;p49"/>
            <p:cNvSpPr/>
            <p:nvPr/>
          </p:nvSpPr>
          <p:spPr>
            <a:xfrm>
              <a:off x="3042485" y="5869690"/>
              <a:ext cx="235200" cy="235500"/>
            </a:xfrm>
            <a:prstGeom prst="ellipse">
              <a:avLst/>
            </a:prstGeom>
            <a:solidFill>
              <a:srgbClr val="F1C23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3" name="Google Shape;1543;p49"/>
            <p:cNvSpPr/>
            <p:nvPr/>
          </p:nvSpPr>
          <p:spPr>
            <a:xfrm>
              <a:off x="3317231" y="5594633"/>
              <a:ext cx="235200" cy="235500"/>
            </a:xfrm>
            <a:prstGeom prst="ellipse">
              <a:avLst/>
            </a:prstGeom>
            <a:solidFill>
              <a:srgbClr val="E69138"/>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4" name="Google Shape;1544;p49"/>
            <p:cNvSpPr/>
            <p:nvPr/>
          </p:nvSpPr>
          <p:spPr>
            <a:xfrm>
              <a:off x="3591976" y="5869690"/>
              <a:ext cx="236100" cy="235500"/>
            </a:xfrm>
            <a:prstGeom prst="ellipse">
              <a:avLst/>
            </a:prstGeom>
            <a:solidFill>
              <a:srgbClr val="CC0000"/>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5" name="Google Shape;1545;p49"/>
            <p:cNvSpPr/>
            <p:nvPr/>
          </p:nvSpPr>
          <p:spPr>
            <a:xfrm>
              <a:off x="3866722" y="5594633"/>
              <a:ext cx="236100" cy="235500"/>
            </a:xfrm>
            <a:prstGeom prst="ellipse">
              <a:avLst/>
            </a:prstGeom>
            <a:solidFill>
              <a:srgbClr val="A64D79"/>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6" name="Google Shape;1546;p49"/>
            <p:cNvSpPr/>
            <p:nvPr/>
          </p:nvSpPr>
          <p:spPr>
            <a:xfrm>
              <a:off x="4141467" y="5869690"/>
              <a:ext cx="236100" cy="235500"/>
            </a:xfrm>
            <a:prstGeom prst="ellipse">
              <a:avLst/>
            </a:prstGeom>
            <a:solidFill>
              <a:srgbClr val="674EA7"/>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7" name="Google Shape;1547;p49"/>
            <p:cNvSpPr/>
            <p:nvPr/>
          </p:nvSpPr>
          <p:spPr>
            <a:xfrm>
              <a:off x="4417146" y="5594633"/>
              <a:ext cx="235200" cy="235500"/>
            </a:xfrm>
            <a:prstGeom prst="ellipse">
              <a:avLst/>
            </a:prstGeom>
            <a:solidFill>
              <a:srgbClr val="3C78D8"/>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8" name="Google Shape;1548;p49"/>
            <p:cNvSpPr/>
            <p:nvPr/>
          </p:nvSpPr>
          <p:spPr>
            <a:xfrm>
              <a:off x="4691892" y="5869690"/>
              <a:ext cx="235500" cy="235500"/>
            </a:xfrm>
            <a:prstGeom prst="ellipse">
              <a:avLst/>
            </a:prstGeom>
            <a:solidFill>
              <a:srgbClr val="45818E"/>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9" name="Google Shape;1549;p49"/>
            <p:cNvSpPr/>
            <p:nvPr/>
          </p:nvSpPr>
          <p:spPr>
            <a:xfrm>
              <a:off x="4966637" y="5594633"/>
              <a:ext cx="235500" cy="235500"/>
            </a:xfrm>
            <a:prstGeom prst="ellipse">
              <a:avLst/>
            </a:prstGeom>
            <a:solidFill>
              <a:srgbClr val="6AA84F"/>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0" name="Google Shape;1550;p49"/>
            <p:cNvSpPr/>
            <p:nvPr/>
          </p:nvSpPr>
          <p:spPr>
            <a:xfrm>
              <a:off x="3210195" y="5762654"/>
              <a:ext cx="174555" cy="174555"/>
            </a:xfrm>
            <a:custGeom>
              <a:avLst/>
              <a:gdLst/>
              <a:ahLst/>
              <a:cxnLst/>
              <a:rect l="l" t="t" r="r" b="b"/>
              <a:pathLst>
                <a:path w="217" h="217" extrusionOk="0">
                  <a:moveTo>
                    <a:pt x="128" y="0"/>
                  </a:moveTo>
                  <a:cubicBezTo>
                    <a:pt x="115"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1" name="Google Shape;1551;p49"/>
            <p:cNvSpPr/>
            <p:nvPr/>
          </p:nvSpPr>
          <p:spPr>
            <a:xfrm>
              <a:off x="3485252" y="5762654"/>
              <a:ext cx="174244" cy="174555"/>
            </a:xfrm>
            <a:custGeom>
              <a:avLst/>
              <a:gdLst/>
              <a:ahLst/>
              <a:cxnLst/>
              <a:rect l="l" t="t" r="r" b="b"/>
              <a:pathLst>
                <a:path w="217" h="217" extrusionOk="0">
                  <a:moveTo>
                    <a:pt x="0" y="89"/>
                  </a:moveTo>
                  <a:cubicBezTo>
                    <a:pt x="74" y="102"/>
                    <a:pt x="115" y="143"/>
                    <a:pt x="128" y="217"/>
                  </a:cubicBezTo>
                  <a:cubicBezTo>
                    <a:pt x="145" y="176"/>
                    <a:pt x="177" y="144"/>
                    <a:pt x="217" y="128"/>
                  </a:cubicBezTo>
                  <a:cubicBezTo>
                    <a:pt x="143" y="114"/>
                    <a:pt x="103" y="74"/>
                    <a:pt x="90" y="0"/>
                  </a:cubicBezTo>
                  <a:cubicBezTo>
                    <a:pt x="73" y="40"/>
                    <a:pt x="41" y="73"/>
                    <a:pt x="0" y="89"/>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2" name="Google Shape;1552;p49"/>
            <p:cNvSpPr/>
            <p:nvPr/>
          </p:nvSpPr>
          <p:spPr>
            <a:xfrm>
              <a:off x="3760620" y="5762654"/>
              <a:ext cx="173622" cy="174555"/>
            </a:xfrm>
            <a:custGeom>
              <a:avLst/>
              <a:gdLst/>
              <a:ahLst/>
              <a:cxnLst/>
              <a:rect l="l" t="t" r="r" b="b"/>
              <a:pathLst>
                <a:path w="216" h="217" extrusionOk="0">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3" name="Google Shape;1553;p49"/>
            <p:cNvSpPr/>
            <p:nvPr/>
          </p:nvSpPr>
          <p:spPr>
            <a:xfrm>
              <a:off x="4035365" y="5762654"/>
              <a:ext cx="173622" cy="174555"/>
            </a:xfrm>
            <a:custGeom>
              <a:avLst/>
              <a:gdLst/>
              <a:ahLst/>
              <a:cxnLst/>
              <a:rect l="l" t="t" r="r" b="b"/>
              <a:pathLst>
                <a:path w="216" h="217" extrusionOk="0">
                  <a:moveTo>
                    <a:pt x="0" y="89"/>
                  </a:moveTo>
                  <a:cubicBezTo>
                    <a:pt x="74" y="102"/>
                    <a:pt x="114" y="143"/>
                    <a:pt x="127" y="217"/>
                  </a:cubicBezTo>
                  <a:cubicBezTo>
                    <a:pt x="144" y="176"/>
                    <a:pt x="176" y="144"/>
                    <a:pt x="216" y="128"/>
                  </a:cubicBezTo>
                  <a:cubicBezTo>
                    <a:pt x="142" y="114"/>
                    <a:pt x="102" y="74"/>
                    <a:pt x="89" y="0"/>
                  </a:cubicBezTo>
                  <a:cubicBezTo>
                    <a:pt x="72" y="40"/>
                    <a:pt x="40" y="73"/>
                    <a:pt x="0" y="89"/>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4" name="Google Shape;1554;p49"/>
            <p:cNvSpPr/>
            <p:nvPr/>
          </p:nvSpPr>
          <p:spPr>
            <a:xfrm>
              <a:off x="4310111" y="5762654"/>
              <a:ext cx="173622" cy="174555"/>
            </a:xfrm>
            <a:custGeom>
              <a:avLst/>
              <a:gdLst/>
              <a:ahLst/>
              <a:cxnLst/>
              <a:rect l="l" t="t" r="r" b="b"/>
              <a:pathLst>
                <a:path w="216" h="217" extrusionOk="0">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5" name="Google Shape;1555;p49"/>
            <p:cNvSpPr/>
            <p:nvPr/>
          </p:nvSpPr>
          <p:spPr>
            <a:xfrm>
              <a:off x="4585167" y="5762654"/>
              <a:ext cx="174244" cy="174555"/>
            </a:xfrm>
            <a:custGeom>
              <a:avLst/>
              <a:gdLst/>
              <a:ahLst/>
              <a:cxnLst/>
              <a:rect l="l" t="t" r="r" b="b"/>
              <a:pathLst>
                <a:path w="217" h="217" extrusionOk="0">
                  <a:moveTo>
                    <a:pt x="0" y="89"/>
                  </a:moveTo>
                  <a:cubicBezTo>
                    <a:pt x="74" y="102"/>
                    <a:pt x="114" y="143"/>
                    <a:pt x="128" y="217"/>
                  </a:cubicBezTo>
                  <a:cubicBezTo>
                    <a:pt x="144" y="176"/>
                    <a:pt x="176" y="144"/>
                    <a:pt x="217" y="128"/>
                  </a:cubicBezTo>
                  <a:cubicBezTo>
                    <a:pt x="143" y="114"/>
                    <a:pt x="102" y="74"/>
                    <a:pt x="89" y="0"/>
                  </a:cubicBezTo>
                  <a:cubicBezTo>
                    <a:pt x="73" y="40"/>
                    <a:pt x="40" y="73"/>
                    <a:pt x="0" y="89"/>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6" name="Google Shape;1556;p49"/>
            <p:cNvSpPr/>
            <p:nvPr/>
          </p:nvSpPr>
          <p:spPr>
            <a:xfrm>
              <a:off x="4859913" y="5762654"/>
              <a:ext cx="174244" cy="174555"/>
            </a:xfrm>
            <a:custGeom>
              <a:avLst/>
              <a:gdLst/>
              <a:ahLst/>
              <a:cxnLst/>
              <a:rect l="l" t="t" r="r" b="b"/>
              <a:pathLst>
                <a:path w="217" h="217" extrusionOk="0">
                  <a:moveTo>
                    <a:pt x="128" y="0"/>
                  </a:moveTo>
                  <a:cubicBezTo>
                    <a:pt x="114"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grpSp>
      <p:grpSp>
        <p:nvGrpSpPr>
          <p:cNvPr id="37" name="Google Shape;748;p18"/>
          <p:cNvGrpSpPr/>
          <p:nvPr/>
        </p:nvGrpSpPr>
        <p:grpSpPr>
          <a:xfrm>
            <a:off x="10363200" y="1167473"/>
            <a:ext cx="1005805" cy="1256817"/>
            <a:chOff x="6643075" y="3664250"/>
            <a:chExt cx="407950" cy="407975"/>
          </a:xfrm>
        </p:grpSpPr>
        <p:sp>
          <p:nvSpPr>
            <p:cNvPr id="38" name="Google Shape;749;p18"/>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9" name="Google Shape;750;p18"/>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40" name="Google Shape;748;p18"/>
          <p:cNvGrpSpPr/>
          <p:nvPr/>
        </p:nvGrpSpPr>
        <p:grpSpPr>
          <a:xfrm>
            <a:off x="10145279" y="3267681"/>
            <a:ext cx="1441647" cy="1701852"/>
            <a:chOff x="6643075" y="3664250"/>
            <a:chExt cx="407950" cy="407975"/>
          </a:xfrm>
        </p:grpSpPr>
        <p:sp>
          <p:nvSpPr>
            <p:cNvPr id="41" name="Google Shape;749;p18"/>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2" name="Google Shape;750;p18"/>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43" name="Snip Single Corner Rectangle 42"/>
          <p:cNvSpPr/>
          <p:nvPr/>
        </p:nvSpPr>
        <p:spPr>
          <a:xfrm>
            <a:off x="237995" y="137786"/>
            <a:ext cx="11736887" cy="6538587"/>
          </a:xfrm>
          <a:prstGeom prst="snip1Rect">
            <a:avLst/>
          </a:prstGeom>
          <a:noFill/>
          <a:ln w="190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817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500"/>
                                        <p:tgtEl>
                                          <p:spTgt spid="21"/>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arn(inVertical)">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mph" presetSubtype="2" fill="hold" grpId="1" nodeType="clickEffect">
                                  <p:stCondLst>
                                    <p:cond delay="0"/>
                                  </p:stCondLst>
                                  <p:childTnLst>
                                    <p:animClr clrSpc="rgb" dir="cw">
                                      <p:cBhvr override="childStyle">
                                        <p:cTn id="37" dur="2000" fill="hold"/>
                                        <p:tgtEl>
                                          <p:spTgt spid="19"/>
                                        </p:tgtEl>
                                        <p:attrNameLst>
                                          <p:attrName>style.color</p:attrName>
                                        </p:attrNameLst>
                                      </p:cBhvr>
                                      <p:to>
                                        <a:srgbClr val="FF0000"/>
                                      </p:to>
                                    </p:animClr>
                                  </p:childTnLst>
                                </p:cTn>
                              </p:par>
                              <p:par>
                                <p:cTn id="38" presetID="3" presetClass="emph" presetSubtype="2" fill="hold" grpId="1" nodeType="withEffect">
                                  <p:stCondLst>
                                    <p:cond delay="0"/>
                                  </p:stCondLst>
                                  <p:childTnLst>
                                    <p:animClr clrSpc="rgb" dir="cw">
                                      <p:cBhvr override="childStyle">
                                        <p:cTn id="39" dur="2000" fill="hold"/>
                                        <p:tgtEl>
                                          <p:spTgt spid="18"/>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p:bldP spid="17" grpId="0" animBg="1"/>
      <p:bldP spid="18" grpId="0"/>
      <p:bldP spid="18" grpId="1"/>
      <p:bldP spid="19" grpId="0" animBg="1"/>
      <p:bldP spid="19" grpId="1"/>
      <p:bldP spid="20" grpId="0"/>
      <p:bldP spid="21" grpId="0" animBg="1"/>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4"/>
          <p:cNvSpPr txBox="1">
            <a:spLocks noGrp="1"/>
          </p:cNvSpPr>
          <p:nvPr>
            <p:ph type="title"/>
          </p:nvPr>
        </p:nvSpPr>
        <p:spPr>
          <a:xfrm>
            <a:off x="3522597" y="21827"/>
            <a:ext cx="6122444" cy="1371600"/>
          </a:xfrm>
          <a:prstGeom prst="rect">
            <a:avLst/>
          </a:prstGeom>
        </p:spPr>
        <p:txBody>
          <a:bodyPr spcFirstLastPara="1" wrap="square" lIns="121897" tIns="121897" rIns="121897" bIns="121897" anchor="ctr" anchorCtr="0">
            <a:noAutofit/>
          </a:bodyPr>
          <a:lstStyle/>
          <a:p>
            <a:pPr algn="ctr">
              <a:spcBef>
                <a:spcPts val="0"/>
              </a:spcBef>
            </a:pPr>
            <a:r>
              <a:rPr lang="en" sz="3600" b="1">
                <a:solidFill>
                  <a:srgbClr val="002060"/>
                </a:solidFill>
                <a:latin typeface="Arial" pitchFamily="34" charset="0"/>
                <a:cs typeface="Arial" pitchFamily="34" charset="0"/>
              </a:rPr>
              <a:t>BÀI TẬP VẬN DỤNG</a:t>
            </a:r>
            <a:endParaRPr sz="3600" b="1">
              <a:solidFill>
                <a:srgbClr val="002060"/>
              </a:solidFill>
              <a:latin typeface="Arial" pitchFamily="34" charset="0"/>
              <a:cs typeface="Arial" pitchFamily="34" charset="0"/>
            </a:endParaRPr>
          </a:p>
        </p:txBody>
      </p:sp>
      <p:sp>
        <p:nvSpPr>
          <p:cNvPr id="247" name="Google Shape;247;p24"/>
          <p:cNvSpPr/>
          <p:nvPr/>
        </p:nvSpPr>
        <p:spPr>
          <a:xfrm>
            <a:off x="1660476" y="2596432"/>
            <a:ext cx="3043967" cy="3185200"/>
          </a:xfrm>
          <a:prstGeom prst="ellipse">
            <a:avLst/>
          </a:prstGeom>
          <a:solidFill>
            <a:srgbClr val="FFFF00"/>
          </a:solidFill>
          <a:ln w="76200" cap="flat" cmpd="sng">
            <a:solidFill>
              <a:schemeClr val="accent6"/>
            </a:solidFill>
            <a:prstDash val="solid"/>
            <a:round/>
            <a:headEnd type="none" w="sm" len="sm"/>
            <a:tailEnd type="none" w="sm" len="sm"/>
          </a:ln>
        </p:spPr>
        <p:txBody>
          <a:bodyPr spcFirstLastPara="1" wrap="square" lIns="121897" tIns="121897" rIns="121897" bIns="121897" anchor="ctr" anchorCtr="0">
            <a:noAutofit/>
          </a:bodyPr>
          <a:lstStyle/>
          <a:p>
            <a:pPr algn="ctr">
              <a:lnSpc>
                <a:spcPct val="150000"/>
              </a:lnSpc>
            </a:pPr>
            <a:r>
              <a:rPr lang="en" sz="2700" b="1">
                <a:solidFill>
                  <a:srgbClr val="002060"/>
                </a:solidFill>
                <a:latin typeface="Arial" pitchFamily="34" charset="0"/>
                <a:ea typeface="Nixie One"/>
                <a:cs typeface="Arial" pitchFamily="34" charset="0"/>
                <a:sym typeface="Nixie One"/>
              </a:rPr>
              <a:t>Siêu văn bản và văn bản</a:t>
            </a:r>
            <a:endParaRPr sz="2700" b="1">
              <a:solidFill>
                <a:srgbClr val="002060"/>
              </a:solidFill>
              <a:latin typeface="Arial" pitchFamily="34" charset="0"/>
              <a:ea typeface="Nixie One"/>
              <a:cs typeface="Arial" pitchFamily="34" charset="0"/>
              <a:sym typeface="Nixie One"/>
            </a:endParaRPr>
          </a:p>
        </p:txBody>
      </p:sp>
      <p:sp>
        <p:nvSpPr>
          <p:cNvPr id="248" name="Google Shape;248;p24"/>
          <p:cNvSpPr/>
          <p:nvPr/>
        </p:nvSpPr>
        <p:spPr>
          <a:xfrm>
            <a:off x="7040815" y="2747028"/>
            <a:ext cx="3147661" cy="3190467"/>
          </a:xfrm>
          <a:prstGeom prst="ellipse">
            <a:avLst/>
          </a:prstGeom>
          <a:solidFill>
            <a:srgbClr val="FFFF00"/>
          </a:solidFill>
          <a:ln w="76200" cap="flat" cmpd="sng">
            <a:solidFill>
              <a:srgbClr val="92D050"/>
            </a:solidFill>
            <a:prstDash val="solid"/>
            <a:round/>
            <a:headEnd type="none" w="sm" len="sm"/>
            <a:tailEnd type="none" w="sm" len="sm"/>
          </a:ln>
        </p:spPr>
        <p:txBody>
          <a:bodyPr spcFirstLastPara="1" wrap="square" lIns="121897" tIns="121897" rIns="121897" bIns="121897" anchor="ctr" anchorCtr="0">
            <a:noAutofit/>
          </a:bodyPr>
          <a:lstStyle/>
          <a:p>
            <a:pPr algn="ctr">
              <a:lnSpc>
                <a:spcPct val="150000"/>
              </a:lnSpc>
            </a:pPr>
            <a:r>
              <a:rPr lang="en" sz="2700" b="1">
                <a:solidFill>
                  <a:srgbClr val="002060"/>
                </a:solidFill>
                <a:latin typeface="Arial" pitchFamily="34" charset="0"/>
                <a:ea typeface="Nixie One"/>
                <a:cs typeface="Arial" pitchFamily="34" charset="0"/>
                <a:sym typeface="Nixie One"/>
              </a:rPr>
              <a:t>Trang web và website</a:t>
            </a:r>
            <a:endParaRPr sz="2700" b="1">
              <a:solidFill>
                <a:srgbClr val="002060"/>
              </a:solidFill>
              <a:latin typeface="Arial" pitchFamily="34" charset="0"/>
              <a:ea typeface="Nixie One"/>
              <a:cs typeface="Arial" pitchFamily="34" charset="0"/>
              <a:sym typeface="Nixie One"/>
            </a:endParaRPr>
          </a:p>
        </p:txBody>
      </p:sp>
      <p:grpSp>
        <p:nvGrpSpPr>
          <p:cNvPr id="249" name="Google Shape;249;p24"/>
          <p:cNvGrpSpPr/>
          <p:nvPr/>
        </p:nvGrpSpPr>
        <p:grpSpPr>
          <a:xfrm>
            <a:off x="502745" y="1241547"/>
            <a:ext cx="418547" cy="303760"/>
            <a:chOff x="3932350" y="3714775"/>
            <a:chExt cx="439650" cy="319075"/>
          </a:xfrm>
        </p:grpSpPr>
        <p:sp>
          <p:nvSpPr>
            <p:cNvPr id="250" name="Google Shape;250;p24"/>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1" name="Google Shape;251;p24"/>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2" name="Google Shape;252;p24"/>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3" name="Google Shape;253;p24"/>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4" name="Google Shape;254;p24"/>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255" name="Google Shape;255;p24"/>
          <p:cNvSpPr/>
          <p:nvPr/>
        </p:nvSpPr>
        <p:spPr>
          <a:xfrm>
            <a:off x="4333291" y="2638833"/>
            <a:ext cx="3095815" cy="3190467"/>
          </a:xfrm>
          <a:prstGeom prst="ellipse">
            <a:avLst/>
          </a:prstGeom>
          <a:solidFill>
            <a:srgbClr val="FF0000">
              <a:alpha val="20380"/>
            </a:srgbClr>
          </a:solidFill>
          <a:ln>
            <a:noFill/>
          </a:ln>
        </p:spPr>
        <p:txBody>
          <a:bodyPr spcFirstLastPara="1" wrap="square" lIns="121897" tIns="121897" rIns="121897" bIns="121897" anchor="ctr" anchorCtr="0">
            <a:noAutofit/>
          </a:bodyPr>
          <a:lstStyle/>
          <a:p>
            <a:pPr algn="ctr">
              <a:lnSpc>
                <a:spcPct val="150000"/>
              </a:lnSpc>
            </a:pPr>
            <a:r>
              <a:rPr lang="en" sz="2700" b="1">
                <a:solidFill>
                  <a:srgbClr val="002060"/>
                </a:solidFill>
                <a:latin typeface="Arial" pitchFamily="34" charset="0"/>
                <a:ea typeface="Nixie One"/>
                <a:cs typeface="Arial" pitchFamily="34" charset="0"/>
                <a:sym typeface="Nixie One"/>
              </a:rPr>
              <a:t>Siêu văn bản và siêu liên kết</a:t>
            </a:r>
            <a:endParaRPr sz="2700" b="1">
              <a:solidFill>
                <a:srgbClr val="002060"/>
              </a:solidFill>
              <a:latin typeface="Arial" pitchFamily="34" charset="0"/>
              <a:ea typeface="Nixie One"/>
              <a:cs typeface="Arial" pitchFamily="34" charset="0"/>
              <a:sym typeface="Nixie One"/>
            </a:endParaRPr>
          </a:p>
        </p:txBody>
      </p:sp>
      <p:sp>
        <p:nvSpPr>
          <p:cNvPr id="256" name="Google Shape;256;p24"/>
          <p:cNvSpPr txBox="1">
            <a:spLocks noGrp="1"/>
          </p:cNvSpPr>
          <p:nvPr>
            <p:ph type="sldNum" idx="12"/>
          </p:nvPr>
        </p:nvSpPr>
        <p:spPr>
          <a:xfrm>
            <a:off x="-68067" y="6425867"/>
            <a:ext cx="465600" cy="432000"/>
          </a:xfrm>
          <a:prstGeom prst="rect">
            <a:avLst/>
          </a:prstGeom>
        </p:spPr>
        <p:txBody>
          <a:bodyPr spcFirstLastPara="1" wrap="square" lIns="121897" tIns="121897" rIns="121897" bIns="121897" anchor="t" anchorCtr="0">
            <a:noAutofit/>
          </a:bodyPr>
          <a:lstStyle/>
          <a:p>
            <a:pPr algn="ctr"/>
            <a:fld id="{00000000-1234-1234-1234-123412341234}" type="slidenum">
              <a:rPr lang="en"/>
              <a:pPr algn="ctr"/>
              <a:t>21</a:t>
            </a:fld>
            <a:endParaRPr/>
          </a:p>
        </p:txBody>
      </p:sp>
      <p:sp>
        <p:nvSpPr>
          <p:cNvPr id="2" name="TextBox 1"/>
          <p:cNvSpPr txBox="1"/>
          <p:nvPr/>
        </p:nvSpPr>
        <p:spPr>
          <a:xfrm>
            <a:off x="808242" y="1563052"/>
            <a:ext cx="11013586" cy="553994"/>
          </a:xfrm>
          <a:prstGeom prst="rect">
            <a:avLst/>
          </a:prstGeom>
          <a:noFill/>
        </p:spPr>
        <p:txBody>
          <a:bodyPr wrap="none" lIns="121917" tIns="60958" rIns="121917" bIns="60958" rtlCol="0">
            <a:spAutoFit/>
          </a:bodyPr>
          <a:lstStyle/>
          <a:p>
            <a:r>
              <a:rPr lang="en-US" sz="2800">
                <a:solidFill>
                  <a:srgbClr val="002060"/>
                </a:solidFill>
                <a:latin typeface="Arial" pitchFamily="34" charset="0"/>
                <a:cs typeface="Arial" pitchFamily="34" charset="0"/>
              </a:rPr>
              <a:t>Em hãy phân biệt các cặp khái niệm trong mỗi trường hợp sau đây:</a:t>
            </a:r>
            <a:endParaRPr lang="en-US" sz="2800">
              <a:solidFill>
                <a:srgbClr val="002060"/>
              </a:solidFill>
              <a:latin typeface="Arial" pitchFamily="34" charset="0"/>
              <a:cs typeface="Arial" pitchFamily="34" charset="0"/>
            </a:endParaRPr>
          </a:p>
        </p:txBody>
      </p:sp>
      <p:pic>
        <p:nvPicPr>
          <p:cNvPr id="14"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134600" y="4800600"/>
            <a:ext cx="2057400" cy="2057400"/>
          </a:xfrm>
          <a:prstGeom prst="rect">
            <a:avLst/>
          </a:prstGeom>
        </p:spPr>
      </p:pic>
      <p:pic>
        <p:nvPicPr>
          <p:cNvPr id="1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0" y="4800600"/>
            <a:ext cx="2138681" cy="2057400"/>
          </a:xfrm>
          <a:prstGeom prst="rect">
            <a:avLst/>
          </a:prstGeom>
        </p:spPr>
      </p:pic>
      <p:pic>
        <p:nvPicPr>
          <p:cNvPr id="16"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6200000">
            <a:off x="10134600" y="0"/>
            <a:ext cx="2057400" cy="2057400"/>
          </a:xfrm>
          <a:prstGeom prst="rect">
            <a:avLst/>
          </a:prstGeom>
        </p:spPr>
      </p:pic>
      <p:pic>
        <p:nvPicPr>
          <p:cNvPr id="17"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6200000" flipV="1">
            <a:off x="99332" y="-97862"/>
            <a:ext cx="2057400" cy="2256063"/>
          </a:xfrm>
          <a:prstGeom prst="rect">
            <a:avLst/>
          </a:prstGeom>
        </p:spPr>
      </p:pic>
      <p:sp>
        <p:nvSpPr>
          <p:cNvPr id="3" name="Rounded Rectangle 2"/>
          <p:cNvSpPr/>
          <p:nvPr/>
        </p:nvSpPr>
        <p:spPr>
          <a:xfrm>
            <a:off x="4221271" y="275573"/>
            <a:ext cx="4672208" cy="851769"/>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325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6"/>
                                        </p:tgtEl>
                                        <p:attrNameLst>
                                          <p:attrName>style.visibility</p:attrName>
                                        </p:attrNameLst>
                                      </p:cBhvr>
                                      <p:to>
                                        <p:strVal val="visible"/>
                                      </p:to>
                                    </p:set>
                                    <p:animEffect transition="in" filter="barn(inVertical)">
                                      <p:cBhvr>
                                        <p:cTn id="7" dur="500"/>
                                        <p:tgtEl>
                                          <p:spTgt spid="2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7"/>
                                        </p:tgtEl>
                                        <p:attrNameLst>
                                          <p:attrName>style.visibility</p:attrName>
                                        </p:attrNameLst>
                                      </p:cBhvr>
                                      <p:to>
                                        <p:strVal val="visible"/>
                                      </p:to>
                                    </p:set>
                                    <p:animEffect transition="in" filter="barn(inVertical)">
                                      <p:cBhvr>
                                        <p:cTn id="17" dur="500"/>
                                        <p:tgtEl>
                                          <p:spTgt spid="24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55"/>
                                        </p:tgtEl>
                                        <p:attrNameLst>
                                          <p:attrName>style.visibility</p:attrName>
                                        </p:attrNameLst>
                                      </p:cBhvr>
                                      <p:to>
                                        <p:strVal val="visible"/>
                                      </p:to>
                                    </p:set>
                                    <p:animEffect transition="in" filter="barn(inVertical)">
                                      <p:cBhvr>
                                        <p:cTn id="22" dur="500"/>
                                        <p:tgtEl>
                                          <p:spTgt spid="25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48"/>
                                        </p:tgtEl>
                                        <p:attrNameLst>
                                          <p:attrName>style.visibility</p:attrName>
                                        </p:attrNameLst>
                                      </p:cBhvr>
                                      <p:to>
                                        <p:strVal val="visible"/>
                                      </p:to>
                                    </p:set>
                                    <p:animEffect transition="in" filter="barn(inVertical)">
                                      <p:cBhvr>
                                        <p:cTn id="27" dur="500"/>
                                        <p:tgtEl>
                                          <p:spTgt spid="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 grpId="0"/>
      <p:bldP spid="247" grpId="0" animBg="1"/>
      <p:bldP spid="248" grpId="0" animBg="1"/>
      <p:bldP spid="255" grpId="0" animBg="1"/>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grpSp>
        <p:nvGrpSpPr>
          <p:cNvPr id="263" name="Google Shape;263;p25"/>
          <p:cNvGrpSpPr/>
          <p:nvPr/>
        </p:nvGrpSpPr>
        <p:grpSpPr>
          <a:xfrm>
            <a:off x="502745" y="1241547"/>
            <a:ext cx="418547" cy="303760"/>
            <a:chOff x="3932350" y="3714775"/>
            <a:chExt cx="439650" cy="319075"/>
          </a:xfrm>
        </p:grpSpPr>
        <p:sp>
          <p:nvSpPr>
            <p:cNvPr id="264" name="Google Shape;264;p25"/>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65" name="Google Shape;265;p25"/>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66" name="Google Shape;266;p25"/>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67" name="Google Shape;267;p25"/>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68" name="Google Shape;268;p25"/>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269" name="Google Shape;269;p25"/>
          <p:cNvSpPr txBox="1">
            <a:spLocks noGrp="1"/>
          </p:cNvSpPr>
          <p:nvPr>
            <p:ph type="sldNum" idx="12"/>
          </p:nvPr>
        </p:nvSpPr>
        <p:spPr>
          <a:xfrm>
            <a:off x="-68067" y="6425867"/>
            <a:ext cx="465600" cy="432000"/>
          </a:xfrm>
          <a:prstGeom prst="rect">
            <a:avLst/>
          </a:prstGeom>
        </p:spPr>
        <p:txBody>
          <a:bodyPr spcFirstLastPara="1" wrap="square" lIns="121897" tIns="121897" rIns="121897" bIns="121897" anchor="t" anchorCtr="0">
            <a:noAutofit/>
          </a:bodyPr>
          <a:lstStyle/>
          <a:p>
            <a:pPr algn="ctr"/>
            <a:fld id="{00000000-1234-1234-1234-123412341234}" type="slidenum">
              <a:rPr lang="en"/>
              <a:pPr algn="ctr"/>
              <a:t>22</a:t>
            </a:fld>
            <a:endParaRPr/>
          </a:p>
        </p:txBody>
      </p:sp>
      <p:pic>
        <p:nvPicPr>
          <p:cNvPr id="22"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25676" y="1152395"/>
            <a:ext cx="11686783" cy="5504698"/>
          </a:xfrm>
          <a:prstGeom prst="rect">
            <a:avLst/>
          </a:prstGeom>
          <a:solidFill>
            <a:schemeClr val="accent1"/>
          </a:solidFill>
        </p:spPr>
      </p:pic>
      <p:sp>
        <p:nvSpPr>
          <p:cNvPr id="23" name="Google Shape;261;p25"/>
          <p:cNvSpPr txBox="1">
            <a:spLocks/>
          </p:cNvSpPr>
          <p:nvPr/>
        </p:nvSpPr>
        <p:spPr>
          <a:xfrm>
            <a:off x="3923024" y="-128316"/>
            <a:ext cx="4278400" cy="1371600"/>
          </a:xfrm>
          <a:prstGeom prst="rect">
            <a:avLst/>
          </a:prstGeom>
        </p:spPr>
        <p:txBody>
          <a:bodyPr spcFirstLastPara="1" vert="horz" wrap="square" lIns="121897" tIns="121897" rIns="121897" bIns="121897"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3200" b="1" smtClean="0">
                <a:solidFill>
                  <a:srgbClr val="002060"/>
                </a:solidFill>
                <a:latin typeface="Arial" pitchFamily="34" charset="0"/>
                <a:cs typeface="Arial" pitchFamily="34" charset="0"/>
              </a:rPr>
              <a:t>BÀI TẬP VẬN DỤNG</a:t>
            </a:r>
            <a:endParaRPr lang="en-US" sz="3200" b="1">
              <a:solidFill>
                <a:srgbClr val="002060"/>
              </a:solidFill>
              <a:latin typeface="Arial" pitchFamily="34" charset="0"/>
              <a:cs typeface="Arial" pitchFamily="34" charset="0"/>
            </a:endParaRPr>
          </a:p>
        </p:txBody>
      </p:sp>
      <p:grpSp>
        <p:nvGrpSpPr>
          <p:cNvPr id="24" name="Group 23"/>
          <p:cNvGrpSpPr/>
          <p:nvPr/>
        </p:nvGrpSpPr>
        <p:grpSpPr>
          <a:xfrm>
            <a:off x="1458560" y="1382419"/>
            <a:ext cx="8087656" cy="1661993"/>
            <a:chOff x="441335" y="1112121"/>
            <a:chExt cx="6065741" cy="1246494"/>
          </a:xfrm>
        </p:grpSpPr>
        <p:sp>
          <p:nvSpPr>
            <p:cNvPr id="25" name="Left Brace 24"/>
            <p:cNvSpPr/>
            <p:nvPr/>
          </p:nvSpPr>
          <p:spPr>
            <a:xfrm>
              <a:off x="441335" y="1234287"/>
              <a:ext cx="371635" cy="960079"/>
            </a:xfrm>
            <a:prstGeom prst="lef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p:cNvSpPr txBox="1"/>
            <p:nvPr/>
          </p:nvSpPr>
          <p:spPr>
            <a:xfrm>
              <a:off x="812970" y="1112121"/>
              <a:ext cx="5376712" cy="900246"/>
            </a:xfrm>
            <a:prstGeom prst="rect">
              <a:avLst/>
            </a:prstGeom>
            <a:noFill/>
          </p:spPr>
          <p:txBody>
            <a:bodyPr wrap="none" rtlCol="0">
              <a:spAutoFit/>
            </a:bodyPr>
            <a:lstStyle/>
            <a:p>
              <a:pPr>
                <a:lnSpc>
                  <a:spcPct val="150000"/>
                </a:lnSpc>
              </a:pPr>
              <a:r>
                <a:rPr lang="en-US" sz="2400">
                  <a:solidFill>
                    <a:srgbClr val="002060"/>
                  </a:solidFill>
                  <a:latin typeface="Arial" pitchFamily="34" charset="0"/>
                  <a:cs typeface="Arial" pitchFamily="34" charset="0"/>
                </a:rPr>
                <a:t>Siêu văn bản là đoạn văn bản, hình ảnh, âm thanh </a:t>
              </a:r>
            </a:p>
            <a:p>
              <a:pPr>
                <a:lnSpc>
                  <a:spcPct val="150000"/>
                </a:lnSpc>
              </a:pPr>
              <a:r>
                <a:rPr lang="en-US" sz="2400">
                  <a:solidFill>
                    <a:srgbClr val="002060"/>
                  </a:solidFill>
                  <a:latin typeface="Arial" pitchFamily="34" charset="0"/>
                  <a:cs typeface="Arial" pitchFamily="34" charset="0"/>
                </a:rPr>
                <a:t>hay video có chứa siêu liên kết.</a:t>
              </a:r>
              <a:endParaRPr lang="en-US" sz="2400">
                <a:solidFill>
                  <a:srgbClr val="002060"/>
                </a:solidFill>
                <a:latin typeface="Arial" pitchFamily="34" charset="0"/>
                <a:cs typeface="Arial" pitchFamily="34" charset="0"/>
              </a:endParaRPr>
            </a:p>
          </p:txBody>
        </p:sp>
        <p:sp>
          <p:nvSpPr>
            <p:cNvPr id="27" name="TextBox 26"/>
            <p:cNvSpPr txBox="1"/>
            <p:nvPr/>
          </p:nvSpPr>
          <p:spPr>
            <a:xfrm>
              <a:off x="812970" y="2012366"/>
              <a:ext cx="5694106" cy="346249"/>
            </a:xfrm>
            <a:prstGeom prst="rect">
              <a:avLst/>
            </a:prstGeom>
            <a:noFill/>
          </p:spPr>
          <p:txBody>
            <a:bodyPr wrap="none" rtlCol="0">
              <a:spAutoFit/>
            </a:bodyPr>
            <a:lstStyle/>
            <a:p>
              <a:r>
                <a:rPr lang="en-US" sz="2400">
                  <a:solidFill>
                    <a:srgbClr val="002060"/>
                  </a:solidFill>
                  <a:latin typeface="Arial" pitchFamily="34" charset="0"/>
                  <a:cs typeface="Arial" pitchFamily="34" charset="0"/>
                </a:rPr>
                <a:t>Văn bản thông thường để chỉ một đoạn gồm các kí tự</a:t>
              </a:r>
              <a:r>
                <a:rPr lang="en-US" sz="2400">
                  <a:latin typeface="Arial" pitchFamily="34" charset="0"/>
                  <a:cs typeface="Arial" pitchFamily="34" charset="0"/>
                </a:rPr>
                <a:t>.</a:t>
              </a:r>
              <a:endParaRPr lang="en-US" sz="2400">
                <a:latin typeface="Arial" pitchFamily="34" charset="0"/>
                <a:cs typeface="Arial" pitchFamily="34" charset="0"/>
              </a:endParaRPr>
            </a:p>
          </p:txBody>
        </p:sp>
      </p:grpSp>
      <p:grpSp>
        <p:nvGrpSpPr>
          <p:cNvPr id="28" name="Group 27"/>
          <p:cNvGrpSpPr/>
          <p:nvPr/>
        </p:nvGrpSpPr>
        <p:grpSpPr>
          <a:xfrm>
            <a:off x="1320801" y="3397491"/>
            <a:ext cx="7515155" cy="1210971"/>
            <a:chOff x="521787" y="1476639"/>
            <a:chExt cx="5636366" cy="908228"/>
          </a:xfrm>
        </p:grpSpPr>
        <p:sp>
          <p:nvSpPr>
            <p:cNvPr id="29" name="Left Brace 28"/>
            <p:cNvSpPr/>
            <p:nvPr/>
          </p:nvSpPr>
          <p:spPr>
            <a:xfrm>
              <a:off x="521787" y="1596332"/>
              <a:ext cx="366176" cy="685800"/>
            </a:xfrm>
            <a:prstGeom prst="lef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p:cNvSpPr txBox="1"/>
            <p:nvPr/>
          </p:nvSpPr>
          <p:spPr>
            <a:xfrm>
              <a:off x="872378" y="1476639"/>
              <a:ext cx="3426659" cy="346249"/>
            </a:xfrm>
            <a:prstGeom prst="rect">
              <a:avLst/>
            </a:prstGeom>
            <a:noFill/>
          </p:spPr>
          <p:txBody>
            <a:bodyPr wrap="none" rtlCol="0">
              <a:spAutoFit/>
            </a:bodyPr>
            <a:lstStyle/>
            <a:p>
              <a:r>
                <a:rPr lang="en-US" sz="2400">
                  <a:solidFill>
                    <a:srgbClr val="002060"/>
                  </a:solidFill>
                  <a:latin typeface="Arial" pitchFamily="34" charset="0"/>
                  <a:cs typeface="Arial" pitchFamily="34" charset="0"/>
                </a:rPr>
                <a:t>Siêu văn bản chứa siêu liên kết</a:t>
              </a:r>
              <a:r>
                <a:rPr lang="en-US" sz="2400">
                  <a:latin typeface="Arial" pitchFamily="34" charset="0"/>
                  <a:cs typeface="Arial" pitchFamily="34" charset="0"/>
                </a:rPr>
                <a:t>.</a:t>
              </a:r>
              <a:endParaRPr lang="en-US" sz="2400">
                <a:latin typeface="Arial" pitchFamily="34" charset="0"/>
                <a:cs typeface="Arial" pitchFamily="34" charset="0"/>
              </a:endParaRPr>
            </a:p>
          </p:txBody>
        </p:sp>
        <p:sp>
          <p:nvSpPr>
            <p:cNvPr id="31" name="TextBox 30"/>
            <p:cNvSpPr txBox="1"/>
            <p:nvPr/>
          </p:nvSpPr>
          <p:spPr>
            <a:xfrm>
              <a:off x="847565" y="2038618"/>
              <a:ext cx="5310588" cy="346249"/>
            </a:xfrm>
            <a:prstGeom prst="rect">
              <a:avLst/>
            </a:prstGeom>
            <a:noFill/>
          </p:spPr>
          <p:txBody>
            <a:bodyPr wrap="none" rtlCol="0">
              <a:spAutoFit/>
            </a:bodyPr>
            <a:lstStyle/>
            <a:p>
              <a:r>
                <a:rPr lang="en-US" sz="2400">
                  <a:solidFill>
                    <a:srgbClr val="002060"/>
                  </a:solidFill>
                  <a:latin typeface="Arial" pitchFamily="34" charset="0"/>
                  <a:cs typeface="Arial" pitchFamily="34" charset="0"/>
                </a:rPr>
                <a:t>Siêu liên kết là đường dẫn đến vị trí của trang web</a:t>
              </a:r>
              <a:endParaRPr lang="en-US" sz="2400">
                <a:solidFill>
                  <a:srgbClr val="002060"/>
                </a:solidFill>
                <a:latin typeface="Arial" pitchFamily="34" charset="0"/>
                <a:cs typeface="Arial" pitchFamily="34" charset="0"/>
              </a:endParaRPr>
            </a:p>
          </p:txBody>
        </p:sp>
      </p:grpSp>
      <p:grpSp>
        <p:nvGrpSpPr>
          <p:cNvPr id="32" name="Group 31"/>
          <p:cNvGrpSpPr/>
          <p:nvPr/>
        </p:nvGrpSpPr>
        <p:grpSpPr>
          <a:xfrm>
            <a:off x="1458560" y="5041491"/>
            <a:ext cx="6190831" cy="461665"/>
            <a:chOff x="521787" y="1564718"/>
            <a:chExt cx="4643123" cy="346248"/>
          </a:xfrm>
        </p:grpSpPr>
        <p:sp>
          <p:nvSpPr>
            <p:cNvPr id="33" name="Left Brace 32"/>
            <p:cNvSpPr/>
            <p:nvPr/>
          </p:nvSpPr>
          <p:spPr>
            <a:xfrm>
              <a:off x="521787" y="1596332"/>
              <a:ext cx="366176" cy="306940"/>
            </a:xfrm>
            <a:prstGeom prst="lef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p:cNvSpPr txBox="1"/>
            <p:nvPr/>
          </p:nvSpPr>
          <p:spPr>
            <a:xfrm>
              <a:off x="873206" y="1564718"/>
              <a:ext cx="4291704" cy="346248"/>
            </a:xfrm>
            <a:prstGeom prst="rect">
              <a:avLst/>
            </a:prstGeom>
            <a:noFill/>
          </p:spPr>
          <p:txBody>
            <a:bodyPr wrap="none" rtlCol="0">
              <a:spAutoFit/>
            </a:bodyPr>
            <a:lstStyle/>
            <a:p>
              <a:r>
                <a:rPr lang="en-US" sz="2400">
                  <a:solidFill>
                    <a:srgbClr val="002060"/>
                  </a:solidFill>
                  <a:latin typeface="Arial" pitchFamily="34" charset="0"/>
                  <a:cs typeface="Arial" pitchFamily="34" charset="0"/>
                </a:rPr>
                <a:t>Website là tập hợp gồm nhiều trang web</a:t>
              </a:r>
              <a:endParaRPr lang="en-US" sz="2400">
                <a:solidFill>
                  <a:srgbClr val="002060"/>
                </a:solidFill>
                <a:latin typeface="Arial" pitchFamily="34" charset="0"/>
                <a:cs typeface="Arial" pitchFamily="34" charset="0"/>
              </a:endParaRPr>
            </a:p>
          </p:txBody>
        </p:sp>
      </p:grpSp>
      <p:sp>
        <p:nvSpPr>
          <p:cNvPr id="7" name="Rounded Rectangle 6"/>
          <p:cNvSpPr/>
          <p:nvPr/>
        </p:nvSpPr>
        <p:spPr>
          <a:xfrm>
            <a:off x="3923024" y="125260"/>
            <a:ext cx="4278400" cy="864296"/>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138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4" name="Google Shape;314;p29"/>
          <p:cNvSpPr/>
          <p:nvPr/>
        </p:nvSpPr>
        <p:spPr>
          <a:xfrm>
            <a:off x="630435" y="2011764"/>
            <a:ext cx="5138909" cy="3616651"/>
          </a:xfrm>
          <a:prstGeom prst="homePlate">
            <a:avLst>
              <a:gd name="adj" fmla="val 30129"/>
            </a:avLst>
          </a:prstGeom>
          <a:solidFill>
            <a:schemeClr val="accent5">
              <a:lumMod val="75000"/>
            </a:schemeClr>
          </a:solidFill>
          <a:ln>
            <a:noFill/>
          </a:ln>
        </p:spPr>
        <p:txBody>
          <a:bodyPr spcFirstLastPara="1" wrap="square" lIns="121897" tIns="121897" rIns="121897" bIns="121897" anchor="ctr" anchorCtr="0">
            <a:noAutofit/>
          </a:bodyPr>
          <a:lstStyle/>
          <a:p>
            <a:pPr algn="ctr">
              <a:lnSpc>
                <a:spcPct val="150000"/>
              </a:lnSpc>
            </a:pPr>
            <a:r>
              <a:rPr lang="en" sz="2400">
                <a:solidFill>
                  <a:srgbClr val="FFFF00"/>
                </a:solidFill>
                <a:latin typeface="Arial" pitchFamily="34" charset="0"/>
                <a:ea typeface="Nixie One"/>
                <a:cs typeface="Arial" pitchFamily="34" charset="0"/>
                <a:sym typeface="Nixie One"/>
              </a:rPr>
              <a:t>Một tập các trang web có liên quan với nhau và gắn được một địa chỉ truy cập chung tạo thành một website. Mỗi website có một địa chỉ website riêng</a:t>
            </a:r>
            <a:endParaRPr sz="2400">
              <a:solidFill>
                <a:srgbClr val="FFFF00"/>
              </a:solidFill>
              <a:latin typeface="Arial" pitchFamily="34" charset="0"/>
              <a:ea typeface="Nixie One"/>
              <a:cs typeface="Arial" pitchFamily="34" charset="0"/>
              <a:sym typeface="Nixie One"/>
            </a:endParaRPr>
          </a:p>
        </p:txBody>
      </p:sp>
      <p:sp>
        <p:nvSpPr>
          <p:cNvPr id="315" name="Google Shape;315;p29"/>
          <p:cNvSpPr/>
          <p:nvPr/>
        </p:nvSpPr>
        <p:spPr>
          <a:xfrm>
            <a:off x="5046597" y="2011764"/>
            <a:ext cx="6715342" cy="3657601"/>
          </a:xfrm>
          <a:prstGeom prst="chevron">
            <a:avLst>
              <a:gd name="adj" fmla="val 29853"/>
            </a:avLst>
          </a:prstGeom>
          <a:solidFill>
            <a:schemeClr val="accent5">
              <a:lumMod val="75000"/>
            </a:schemeClr>
          </a:solidFill>
          <a:ln>
            <a:noFill/>
          </a:ln>
        </p:spPr>
        <p:txBody>
          <a:bodyPr spcFirstLastPara="1" wrap="square" lIns="121897" tIns="121897" rIns="121897" bIns="121897" anchor="ctr" anchorCtr="0">
            <a:noAutofit/>
          </a:bodyPr>
          <a:lstStyle/>
          <a:p>
            <a:pPr>
              <a:lnSpc>
                <a:spcPct val="150000"/>
              </a:lnSpc>
            </a:pPr>
            <a:r>
              <a:rPr lang="en" sz="2400">
                <a:solidFill>
                  <a:srgbClr val="FFFF00"/>
                </a:solidFill>
                <a:latin typeface="Arial" pitchFamily="34" charset="0"/>
                <a:ea typeface="Nixie One"/>
                <a:cs typeface="Arial" pitchFamily="34" charset="0"/>
                <a:sym typeface="Nixie One"/>
              </a:rPr>
              <a:t>Thông tin trên các trang web được thể hiện dưới nhiều dạng khác nhau như: văn bản, hình ảnh, âm thanh, video… và các siêu liên kết đến các trang web khác</a:t>
            </a:r>
            <a:endParaRPr sz="2400">
              <a:solidFill>
                <a:srgbClr val="FFFF00"/>
              </a:solidFill>
              <a:latin typeface="Arial" pitchFamily="34" charset="0"/>
              <a:ea typeface="Nixie One"/>
              <a:cs typeface="Arial" pitchFamily="34" charset="0"/>
              <a:sym typeface="Nixie One"/>
            </a:endParaRPr>
          </a:p>
        </p:txBody>
      </p:sp>
      <p:grpSp>
        <p:nvGrpSpPr>
          <p:cNvPr id="317" name="Google Shape;317;p29"/>
          <p:cNvGrpSpPr/>
          <p:nvPr/>
        </p:nvGrpSpPr>
        <p:grpSpPr>
          <a:xfrm>
            <a:off x="464359" y="1210257"/>
            <a:ext cx="492732" cy="366353"/>
            <a:chOff x="5247525" y="3007275"/>
            <a:chExt cx="517575" cy="384825"/>
          </a:xfrm>
        </p:grpSpPr>
        <p:sp>
          <p:nvSpPr>
            <p:cNvPr id="318" name="Google Shape;318;p29"/>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19" name="Google Shape;319;p29"/>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320" name="Google Shape;320;p29"/>
          <p:cNvSpPr txBox="1">
            <a:spLocks noGrp="1"/>
          </p:cNvSpPr>
          <p:nvPr>
            <p:ph type="sldNum" idx="12"/>
          </p:nvPr>
        </p:nvSpPr>
        <p:spPr>
          <a:xfrm>
            <a:off x="-68067" y="6425867"/>
            <a:ext cx="465600" cy="432000"/>
          </a:xfrm>
          <a:prstGeom prst="rect">
            <a:avLst/>
          </a:prstGeom>
        </p:spPr>
        <p:txBody>
          <a:bodyPr spcFirstLastPara="1" wrap="square" lIns="121897" tIns="121897" rIns="121897" bIns="121897" anchor="t" anchorCtr="0">
            <a:noAutofit/>
          </a:bodyPr>
          <a:lstStyle/>
          <a:p>
            <a:pPr algn="ctr"/>
            <a:fld id="{00000000-1234-1234-1234-123412341234}" type="slidenum">
              <a:rPr lang="en"/>
              <a:pPr algn="ctr"/>
              <a:t>23</a:t>
            </a:fld>
            <a:endParaRPr/>
          </a:p>
        </p:txBody>
      </p:sp>
      <p:pic>
        <p:nvPicPr>
          <p:cNvPr id="9"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9454" y="-1538731"/>
            <a:ext cx="12162546" cy="3020843"/>
          </a:xfrm>
          <a:prstGeom prst="rect">
            <a:avLst/>
          </a:prstGeom>
          <a:solidFill>
            <a:srgbClr val="FF6600"/>
          </a:solidFill>
        </p:spPr>
      </p:pic>
      <p:sp>
        <p:nvSpPr>
          <p:cNvPr id="11" name="Google Shape;313;p29"/>
          <p:cNvSpPr txBox="1">
            <a:spLocks/>
          </p:cNvSpPr>
          <p:nvPr/>
        </p:nvSpPr>
        <p:spPr>
          <a:xfrm>
            <a:off x="3665822" y="4733"/>
            <a:ext cx="5181373" cy="1371600"/>
          </a:xfrm>
          <a:prstGeom prst="rect">
            <a:avLst/>
          </a:prstGeom>
        </p:spPr>
        <p:txBody>
          <a:bodyPr spcFirstLastPara="1" vert="horz" wrap="square" lIns="121897" tIns="121897" rIns="121897" bIns="121897"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600" b="1" smtClean="0">
                <a:solidFill>
                  <a:srgbClr val="002060"/>
                </a:solidFill>
                <a:latin typeface="Arial" pitchFamily="34" charset="0"/>
                <a:cs typeface="Arial" pitchFamily="34" charset="0"/>
              </a:rPr>
              <a:t>TỔNG KẾT NỘI DUNG</a:t>
            </a:r>
            <a:endParaRPr lang="en-US" sz="3600" b="1">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159205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14"/>
                                        </p:tgtEl>
                                        <p:attrNameLst>
                                          <p:attrName>style.visibility</p:attrName>
                                        </p:attrNameLst>
                                      </p:cBhvr>
                                      <p:to>
                                        <p:strVal val="visible"/>
                                      </p:to>
                                    </p:set>
                                    <p:animEffect transition="in" filter="wipe(down)">
                                      <p:cBhvr>
                                        <p:cTn id="12" dur="500"/>
                                        <p:tgtEl>
                                          <p:spTgt spid="3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15"/>
                                        </p:tgtEl>
                                        <p:attrNameLst>
                                          <p:attrName>style.visibility</p:attrName>
                                        </p:attrNameLst>
                                      </p:cBhvr>
                                      <p:to>
                                        <p:strVal val="visible"/>
                                      </p:to>
                                    </p:set>
                                    <p:animEffect transition="in" filter="wipe(down)">
                                      <p:cBhvr>
                                        <p:cTn id="17" dur="500"/>
                                        <p:tgtEl>
                                          <p:spTgt spid="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 grpId="0" animBg="1"/>
      <p:bldP spid="315" grpId="0" animBg="1"/>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3" name="Google Shape;393;p34"/>
          <p:cNvSpPr txBox="1">
            <a:spLocks noGrp="1"/>
          </p:cNvSpPr>
          <p:nvPr>
            <p:ph type="sldNum" idx="12"/>
          </p:nvPr>
        </p:nvSpPr>
        <p:spPr>
          <a:xfrm>
            <a:off x="-68067" y="6425867"/>
            <a:ext cx="465600" cy="432000"/>
          </a:xfrm>
          <a:prstGeom prst="rect">
            <a:avLst/>
          </a:prstGeom>
        </p:spPr>
        <p:txBody>
          <a:bodyPr spcFirstLastPara="1" wrap="square" lIns="121897" tIns="121897" rIns="121897" bIns="121897" anchor="t" anchorCtr="0">
            <a:noAutofit/>
          </a:bodyPr>
          <a:lstStyle/>
          <a:p>
            <a:pPr algn="ctr"/>
            <a:fld id="{00000000-1234-1234-1234-123412341234}" type="slidenum">
              <a:rPr lang="en"/>
              <a:pPr algn="ctr"/>
              <a:t>24</a:t>
            </a:fld>
            <a:endParaRPr/>
          </a:p>
        </p:txBody>
      </p:sp>
      <p:grpSp>
        <p:nvGrpSpPr>
          <p:cNvPr id="394" name="Google Shape;394;p34"/>
          <p:cNvGrpSpPr/>
          <p:nvPr/>
        </p:nvGrpSpPr>
        <p:grpSpPr>
          <a:xfrm>
            <a:off x="3201777" y="1150046"/>
            <a:ext cx="8677708" cy="5022153"/>
            <a:chOff x="1177450" y="241631"/>
            <a:chExt cx="6173152" cy="3616776"/>
          </a:xfrm>
        </p:grpSpPr>
        <p:sp>
          <p:nvSpPr>
            <p:cNvPr id="395" name="Google Shape;395;p34"/>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accent1"/>
            </a:solidFill>
            <a:ln>
              <a:noFill/>
            </a:ln>
          </p:spPr>
          <p:txBody>
            <a:bodyPr spcFirstLastPara="1" wrap="square" lIns="91425" tIns="45700" rIns="91425" bIns="45700" anchor="ctr" anchorCtr="0">
              <a:noAutofit/>
            </a:bodyPr>
            <a:lstStyle/>
            <a:p>
              <a:endParaRPr sz="2400">
                <a:solidFill>
                  <a:srgbClr val="000000"/>
                </a:solidFill>
                <a:latin typeface="Calibri"/>
                <a:ea typeface="Calibri"/>
                <a:cs typeface="Calibri"/>
                <a:sym typeface="Calibri"/>
              </a:endParaRPr>
            </a:p>
          </p:txBody>
        </p:sp>
        <p:sp>
          <p:nvSpPr>
            <p:cNvPr id="396" name="Google Shape;396;p34"/>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accent1"/>
            </a:solidFill>
            <a:ln>
              <a:noFill/>
            </a:ln>
          </p:spPr>
          <p:txBody>
            <a:bodyPr spcFirstLastPara="1" wrap="square" lIns="91425" tIns="45700" rIns="91425" bIns="45700" anchor="ctr" anchorCtr="0">
              <a:noAutofit/>
            </a:bodyPr>
            <a:lstStyle/>
            <a:p>
              <a:endParaRPr sz="2400">
                <a:solidFill>
                  <a:srgbClr val="000000"/>
                </a:solidFill>
                <a:latin typeface="Calibri"/>
                <a:ea typeface="Calibri"/>
                <a:cs typeface="Calibri"/>
                <a:sym typeface="Calibri"/>
              </a:endParaRPr>
            </a:p>
          </p:txBody>
        </p:sp>
        <p:sp>
          <p:nvSpPr>
            <p:cNvPr id="397" name="Google Shape;397;p34"/>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accent2"/>
            </a:solidFill>
            <a:ln>
              <a:noFill/>
            </a:ln>
          </p:spPr>
          <p:txBody>
            <a:bodyPr spcFirstLastPara="1" wrap="square" lIns="91425" tIns="45700" rIns="91425" bIns="45700" anchor="ctr" anchorCtr="0">
              <a:noAutofit/>
            </a:bodyPr>
            <a:lstStyle/>
            <a:p>
              <a:endParaRPr sz="2400">
                <a:solidFill>
                  <a:srgbClr val="000000"/>
                </a:solidFill>
                <a:latin typeface="Calibri"/>
                <a:ea typeface="Calibri"/>
                <a:cs typeface="Calibri"/>
                <a:sym typeface="Calibri"/>
              </a:endParaRPr>
            </a:p>
          </p:txBody>
        </p:sp>
        <p:sp>
          <p:nvSpPr>
            <p:cNvPr id="398" name="Google Shape;398;p34"/>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accent6"/>
            </a:solidFill>
            <a:ln>
              <a:noFill/>
            </a:ln>
          </p:spPr>
          <p:txBody>
            <a:bodyPr spcFirstLastPara="1" wrap="square" lIns="91425" tIns="45700" rIns="91425" bIns="45700" anchor="ctr" anchorCtr="0">
              <a:noAutofit/>
            </a:bodyPr>
            <a:lstStyle/>
            <a:p>
              <a:endParaRPr sz="2400">
                <a:solidFill>
                  <a:srgbClr val="000000"/>
                </a:solidFill>
                <a:latin typeface="Calibri"/>
                <a:ea typeface="Calibri"/>
                <a:cs typeface="Calibri"/>
                <a:sym typeface="Calibri"/>
              </a:endParaRPr>
            </a:p>
          </p:txBody>
        </p:sp>
      </p:grpSp>
      <p:sp>
        <p:nvSpPr>
          <p:cNvPr id="2" name="TextBox 1"/>
          <p:cNvSpPr txBox="1"/>
          <p:nvPr/>
        </p:nvSpPr>
        <p:spPr>
          <a:xfrm>
            <a:off x="4783494" y="2068155"/>
            <a:ext cx="5319720" cy="553994"/>
          </a:xfrm>
          <a:prstGeom prst="rect">
            <a:avLst/>
          </a:prstGeom>
          <a:noFill/>
        </p:spPr>
        <p:txBody>
          <a:bodyPr wrap="none" lIns="121917" tIns="60958" rIns="121917" bIns="60958" rtlCol="0">
            <a:spAutoFit/>
          </a:bodyPr>
          <a:lstStyle/>
          <a:p>
            <a:r>
              <a:rPr lang="en-GB" sz="2800" b="1">
                <a:solidFill>
                  <a:srgbClr val="002060"/>
                </a:solidFill>
                <a:latin typeface="Arial" panose="020B0604020202020204" pitchFamily="34" charset="0"/>
                <a:cs typeface="Arial" panose="020B0604020202020204" pitchFamily="34" charset="0"/>
              </a:rPr>
              <a:t>1. Ôn lại các kiến thức đã </a:t>
            </a:r>
            <a:r>
              <a:rPr lang="en-GB" sz="2800" b="1">
                <a:solidFill>
                  <a:srgbClr val="002060"/>
                </a:solidFill>
                <a:latin typeface="Arial" panose="020B0604020202020204" pitchFamily="34" charset="0"/>
                <a:cs typeface="Arial" panose="020B0604020202020204" pitchFamily="34" charset="0"/>
              </a:rPr>
              <a:t>học</a:t>
            </a:r>
            <a:endParaRPr lang="en-GB" sz="2800" b="1">
              <a:solidFill>
                <a:srgbClr val="002060"/>
              </a:solidFill>
              <a:latin typeface="Arial" panose="020B0604020202020204" pitchFamily="34" charset="0"/>
              <a:cs typeface="Arial" panose="020B0604020202020204" pitchFamily="34" charset="0"/>
            </a:endParaRPr>
          </a:p>
        </p:txBody>
      </p:sp>
      <p:sp>
        <p:nvSpPr>
          <p:cNvPr id="3" name="Rectangle 2"/>
          <p:cNvSpPr/>
          <p:nvPr/>
        </p:nvSpPr>
        <p:spPr>
          <a:xfrm>
            <a:off x="4624255" y="2985607"/>
            <a:ext cx="6316788" cy="1335939"/>
          </a:xfrm>
          <a:prstGeom prst="rect">
            <a:avLst/>
          </a:prstGeom>
        </p:spPr>
        <p:txBody>
          <a:bodyPr wrap="none" lIns="121917" tIns="60958" rIns="121917" bIns="60958">
            <a:spAutoFit/>
          </a:bodyPr>
          <a:lstStyle/>
          <a:p>
            <a:pPr lvl="0" algn="ctr">
              <a:lnSpc>
                <a:spcPct val="150000"/>
              </a:lnSpc>
            </a:pPr>
            <a:r>
              <a:rPr lang="en-US" sz="2800" b="1">
                <a:solidFill>
                  <a:srgbClr val="002060"/>
                </a:solidFill>
                <a:latin typeface="Arial" pitchFamily="34" charset="0"/>
                <a:ea typeface="Roboto Condensed"/>
                <a:cs typeface="Arial" pitchFamily="34" charset="0"/>
                <a:sym typeface="Roboto Condensed"/>
              </a:rPr>
              <a:t>2. Làm </a:t>
            </a:r>
            <a:r>
              <a:rPr lang="en-US" sz="2800" b="1">
                <a:solidFill>
                  <a:srgbClr val="002060"/>
                </a:solidFill>
                <a:latin typeface="Arial" pitchFamily="34" charset="0"/>
                <a:ea typeface="Roboto Condensed"/>
                <a:cs typeface="Arial" pitchFamily="34" charset="0"/>
                <a:sym typeface="Roboto Condensed"/>
              </a:rPr>
              <a:t>bài tập </a:t>
            </a:r>
            <a:r>
              <a:rPr lang="en-US" sz="2800" b="1">
                <a:solidFill>
                  <a:srgbClr val="002060"/>
                </a:solidFill>
                <a:latin typeface="Arial" pitchFamily="34" charset="0"/>
                <a:ea typeface="Roboto Condensed"/>
                <a:cs typeface="Arial" pitchFamily="34" charset="0"/>
                <a:sym typeface="Roboto Condensed"/>
              </a:rPr>
              <a:t>luyện tập, vận </a:t>
            </a:r>
            <a:r>
              <a:rPr lang="en-US" sz="2800" b="1">
                <a:solidFill>
                  <a:srgbClr val="002060"/>
                </a:solidFill>
                <a:latin typeface="Arial" pitchFamily="34" charset="0"/>
                <a:ea typeface="Roboto Condensed"/>
                <a:cs typeface="Arial" pitchFamily="34" charset="0"/>
                <a:sym typeface="Roboto Condensed"/>
              </a:rPr>
              <a:t>dụng, </a:t>
            </a:r>
          </a:p>
          <a:p>
            <a:pPr lvl="0" algn="ctr">
              <a:lnSpc>
                <a:spcPct val="150000"/>
              </a:lnSpc>
            </a:pPr>
            <a:r>
              <a:rPr lang="en-US" sz="2800" b="1">
                <a:solidFill>
                  <a:srgbClr val="002060"/>
                </a:solidFill>
                <a:latin typeface="Arial" pitchFamily="34" charset="0"/>
                <a:ea typeface="Roboto Condensed"/>
                <a:cs typeface="Arial" pitchFamily="34" charset="0"/>
                <a:sym typeface="Roboto Condensed"/>
              </a:rPr>
              <a:t>tự kiểm tra</a:t>
            </a:r>
            <a:endParaRPr lang="en-US" sz="2800" b="1">
              <a:solidFill>
                <a:srgbClr val="002060"/>
              </a:solidFill>
              <a:latin typeface="Arial" pitchFamily="34" charset="0"/>
              <a:ea typeface="Roboto Condensed"/>
              <a:cs typeface="Arial" pitchFamily="34" charset="0"/>
              <a:sym typeface="Roboto Condensed"/>
            </a:endParaRPr>
          </a:p>
        </p:txBody>
      </p:sp>
      <p:sp>
        <p:nvSpPr>
          <p:cNvPr id="4" name="Rectangle 3"/>
          <p:cNvSpPr/>
          <p:nvPr/>
        </p:nvSpPr>
        <p:spPr>
          <a:xfrm>
            <a:off x="4676096" y="4546600"/>
            <a:ext cx="4994310" cy="553994"/>
          </a:xfrm>
          <a:prstGeom prst="rect">
            <a:avLst/>
          </a:prstGeom>
        </p:spPr>
        <p:txBody>
          <a:bodyPr wrap="none" lIns="121917" tIns="60958" rIns="121917" bIns="60958">
            <a:spAutoFit/>
          </a:bodyPr>
          <a:lstStyle/>
          <a:p>
            <a:pPr lvl="0" algn="ctr"/>
            <a:r>
              <a:rPr lang="vi-VN" sz="2800" b="1">
                <a:solidFill>
                  <a:srgbClr val="002060"/>
                </a:solidFill>
                <a:ea typeface="Roboto Condensed"/>
                <a:cs typeface="Roboto Condensed"/>
                <a:sym typeface="Roboto Condensed"/>
              </a:rPr>
              <a:t>3. Xem trước nội dung bài </a:t>
            </a:r>
            <a:r>
              <a:rPr lang="en-US" sz="2800" b="1">
                <a:solidFill>
                  <a:srgbClr val="002060"/>
                </a:solidFill>
                <a:ea typeface="Roboto Condensed"/>
                <a:cs typeface="Roboto Condensed"/>
                <a:sym typeface="Roboto Condensed"/>
              </a:rPr>
              <a:t>2</a:t>
            </a:r>
            <a:endParaRPr lang="vi-VN" sz="2800" b="1">
              <a:solidFill>
                <a:srgbClr val="002060"/>
              </a:solidFill>
              <a:ea typeface="Roboto Condensed"/>
              <a:cs typeface="Roboto Condensed"/>
              <a:sym typeface="Roboto Condensed"/>
            </a:endParaRPr>
          </a:p>
        </p:txBody>
      </p:sp>
      <p:pic>
        <p:nvPicPr>
          <p:cNvPr id="19"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5979598">
            <a:off x="-3311450" y="1925631"/>
            <a:ext cx="6858645" cy="3020843"/>
          </a:xfrm>
          <a:prstGeom prst="rect">
            <a:avLst/>
          </a:prstGeom>
        </p:spPr>
      </p:pic>
      <p:sp>
        <p:nvSpPr>
          <p:cNvPr id="20" name="Google Shape;392;p34"/>
          <p:cNvSpPr txBox="1">
            <a:spLocks/>
          </p:cNvSpPr>
          <p:nvPr/>
        </p:nvSpPr>
        <p:spPr>
          <a:xfrm>
            <a:off x="3224000" y="134046"/>
            <a:ext cx="6317533" cy="1016000"/>
          </a:xfrm>
          <a:prstGeom prst="rect">
            <a:avLst/>
          </a:prstGeom>
        </p:spPr>
        <p:txBody>
          <a:bodyPr spcFirstLastPara="1" vert="horz" wrap="square" lIns="121897" tIns="121897" rIns="121897" bIns="121897"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800"/>
              </a:spcBef>
              <a:buFont typeface="Arial" panose="020B0604020202020204" pitchFamily="34" charset="0"/>
              <a:buNone/>
            </a:pPr>
            <a:r>
              <a:rPr lang="vi-VN" sz="3600" b="1" smtClean="0">
                <a:solidFill>
                  <a:srgbClr val="0070C0"/>
                </a:solidFill>
                <a:ea typeface="Roboto Slab"/>
                <a:cs typeface="Roboto Slab"/>
                <a:sym typeface="Roboto Slab"/>
              </a:rPr>
              <a:t>HƯỚNG DẪN VỀ NHÀ</a:t>
            </a:r>
            <a:endParaRPr lang="vi-VN" sz="3600" b="1">
              <a:solidFill>
                <a:srgbClr val="0070C0"/>
              </a:solidFill>
              <a:ea typeface="Roboto Slab"/>
              <a:cs typeface="Roboto Slab"/>
              <a:sym typeface="Roboto Slab"/>
            </a:endParaRPr>
          </a:p>
        </p:txBody>
      </p:sp>
      <p:grpSp>
        <p:nvGrpSpPr>
          <p:cNvPr id="21" name="Google Shape;1359;p49"/>
          <p:cNvGrpSpPr/>
          <p:nvPr/>
        </p:nvGrpSpPr>
        <p:grpSpPr>
          <a:xfrm>
            <a:off x="2354893" y="337246"/>
            <a:ext cx="853747" cy="652310"/>
            <a:chOff x="1631150" y="4455641"/>
            <a:chExt cx="720000" cy="657002"/>
          </a:xfrm>
        </p:grpSpPr>
        <p:sp>
          <p:nvSpPr>
            <p:cNvPr id="22" name="Google Shape;1360;p49"/>
            <p:cNvSpPr/>
            <p:nvPr/>
          </p:nvSpPr>
          <p:spPr>
            <a:xfrm>
              <a:off x="1631150" y="4455641"/>
              <a:ext cx="720000" cy="107700"/>
            </a:xfrm>
            <a:prstGeom prst="ellipse">
              <a:avLst/>
            </a:pr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3" name="Google Shape;1361;p49"/>
            <p:cNvSpPr/>
            <p:nvPr/>
          </p:nvSpPr>
          <p:spPr>
            <a:xfrm>
              <a:off x="1846141" y="4957304"/>
              <a:ext cx="293050" cy="155339"/>
            </a:xfrm>
            <a:custGeom>
              <a:avLst/>
              <a:gdLst/>
              <a:ahLst/>
              <a:cxnLst/>
              <a:rect l="l" t="t" r="r" b="b"/>
              <a:pathLst>
                <a:path w="462" h="245" extrusionOk="0">
                  <a:moveTo>
                    <a:pt x="0" y="0"/>
                  </a:moveTo>
                  <a:cubicBezTo>
                    <a:pt x="98" y="204"/>
                    <a:pt x="98" y="204"/>
                    <a:pt x="98" y="204"/>
                  </a:cubicBezTo>
                  <a:cubicBezTo>
                    <a:pt x="125" y="229"/>
                    <a:pt x="175" y="245"/>
                    <a:pt x="231" y="245"/>
                  </a:cubicBezTo>
                  <a:cubicBezTo>
                    <a:pt x="287" y="245"/>
                    <a:pt x="336" y="229"/>
                    <a:pt x="363" y="204"/>
                  </a:cubicBezTo>
                  <a:cubicBezTo>
                    <a:pt x="462" y="0"/>
                    <a:pt x="462" y="0"/>
                    <a:pt x="462" y="0"/>
                  </a:cubicBezTo>
                  <a:cubicBezTo>
                    <a:pt x="413" y="27"/>
                    <a:pt x="328" y="44"/>
                    <a:pt x="231" y="44"/>
                  </a:cubicBezTo>
                  <a:cubicBezTo>
                    <a:pt x="133" y="44"/>
                    <a:pt x="49" y="27"/>
                    <a:pt x="0" y="0"/>
                  </a:cubicBezTo>
                  <a:close/>
                </a:path>
              </a:pathLst>
            </a:custGeom>
            <a:solidFill>
              <a:schemeClr val="accent4"/>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4" name="Google Shape;1362;p49"/>
            <p:cNvSpPr/>
            <p:nvPr/>
          </p:nvSpPr>
          <p:spPr>
            <a:xfrm>
              <a:off x="1776241" y="4814286"/>
              <a:ext cx="431967" cy="161500"/>
            </a:xfrm>
            <a:custGeom>
              <a:avLst/>
              <a:gdLst/>
              <a:ahLst/>
              <a:cxnLst/>
              <a:rect l="l" t="t" r="r" b="b"/>
              <a:pathLst>
                <a:path w="681" h="255" extrusionOk="0">
                  <a:moveTo>
                    <a:pt x="0" y="0"/>
                  </a:moveTo>
                  <a:cubicBezTo>
                    <a:pt x="55" y="112"/>
                    <a:pt x="55" y="112"/>
                    <a:pt x="55" y="112"/>
                  </a:cubicBezTo>
                  <a:cubicBezTo>
                    <a:pt x="95" y="195"/>
                    <a:pt x="95" y="195"/>
                    <a:pt x="95" y="195"/>
                  </a:cubicBezTo>
                  <a:cubicBezTo>
                    <a:pt x="126" y="227"/>
                    <a:pt x="217" y="255"/>
                    <a:pt x="341" y="255"/>
                  </a:cubicBezTo>
                  <a:cubicBezTo>
                    <a:pt x="464" y="255"/>
                    <a:pt x="555" y="227"/>
                    <a:pt x="587" y="195"/>
                  </a:cubicBezTo>
                  <a:cubicBezTo>
                    <a:pt x="627" y="112"/>
                    <a:pt x="627" y="112"/>
                    <a:pt x="627" y="112"/>
                  </a:cubicBezTo>
                  <a:cubicBezTo>
                    <a:pt x="681" y="0"/>
                    <a:pt x="681" y="0"/>
                    <a:pt x="681" y="0"/>
                  </a:cubicBezTo>
                  <a:cubicBezTo>
                    <a:pt x="624" y="30"/>
                    <a:pt x="508" y="54"/>
                    <a:pt x="341" y="54"/>
                  </a:cubicBezTo>
                  <a:cubicBezTo>
                    <a:pt x="173" y="54"/>
                    <a:pt x="58" y="30"/>
                    <a:pt x="0" y="0"/>
                  </a:cubicBezTo>
                  <a:close/>
                </a:path>
              </a:pathLst>
            </a:custGeom>
            <a:solidFill>
              <a:schemeClr val="accent3"/>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5" name="Google Shape;1363;p49"/>
            <p:cNvSpPr/>
            <p:nvPr/>
          </p:nvSpPr>
          <p:spPr>
            <a:xfrm>
              <a:off x="1639308" y="4531550"/>
              <a:ext cx="706054" cy="169201"/>
            </a:xfrm>
            <a:custGeom>
              <a:avLst/>
              <a:gdLst/>
              <a:ahLst/>
              <a:cxnLst/>
              <a:rect l="l" t="t" r="r" b="b"/>
              <a:pathLst>
                <a:path w="1113" h="267" extrusionOk="0">
                  <a:moveTo>
                    <a:pt x="557" y="66"/>
                  </a:moveTo>
                  <a:cubicBezTo>
                    <a:pt x="326" y="66"/>
                    <a:pt x="84" y="43"/>
                    <a:pt x="0" y="0"/>
                  </a:cubicBezTo>
                  <a:cubicBezTo>
                    <a:pt x="96" y="198"/>
                    <a:pt x="96" y="198"/>
                    <a:pt x="96" y="198"/>
                  </a:cubicBezTo>
                  <a:cubicBezTo>
                    <a:pt x="135" y="230"/>
                    <a:pt x="295" y="267"/>
                    <a:pt x="557" y="267"/>
                  </a:cubicBezTo>
                  <a:cubicBezTo>
                    <a:pt x="819" y="267"/>
                    <a:pt x="979" y="230"/>
                    <a:pt x="1017" y="198"/>
                  </a:cubicBezTo>
                  <a:cubicBezTo>
                    <a:pt x="1113" y="0"/>
                    <a:pt x="1113" y="0"/>
                    <a:pt x="1113" y="0"/>
                  </a:cubicBezTo>
                  <a:cubicBezTo>
                    <a:pt x="1029" y="43"/>
                    <a:pt x="787" y="66"/>
                    <a:pt x="557" y="66"/>
                  </a:cubicBezTo>
                  <a:close/>
                </a:path>
              </a:pathLst>
            </a:custGeom>
            <a:solidFill>
              <a:schemeClr val="accent1"/>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26" name="Google Shape;1364;p49"/>
            <p:cNvSpPr/>
            <p:nvPr/>
          </p:nvSpPr>
          <p:spPr>
            <a:xfrm>
              <a:off x="1708546" y="4674128"/>
              <a:ext cx="567578" cy="164141"/>
            </a:xfrm>
            <a:custGeom>
              <a:avLst/>
              <a:gdLst/>
              <a:ahLst/>
              <a:cxnLst/>
              <a:rect l="l" t="t" r="r" b="b"/>
              <a:pathLst>
                <a:path w="895" h="259" extrusionOk="0">
                  <a:moveTo>
                    <a:pt x="0" y="0"/>
                  </a:moveTo>
                  <a:cubicBezTo>
                    <a:pt x="94" y="193"/>
                    <a:pt x="94" y="193"/>
                    <a:pt x="94" y="193"/>
                  </a:cubicBezTo>
                  <a:cubicBezTo>
                    <a:pt x="130" y="227"/>
                    <a:pt x="266" y="259"/>
                    <a:pt x="448" y="259"/>
                  </a:cubicBezTo>
                  <a:cubicBezTo>
                    <a:pt x="630" y="259"/>
                    <a:pt x="765" y="227"/>
                    <a:pt x="802" y="193"/>
                  </a:cubicBezTo>
                  <a:cubicBezTo>
                    <a:pt x="895" y="0"/>
                    <a:pt x="895" y="0"/>
                    <a:pt x="895" y="0"/>
                  </a:cubicBezTo>
                  <a:cubicBezTo>
                    <a:pt x="815" y="38"/>
                    <a:pt x="627" y="58"/>
                    <a:pt x="448" y="58"/>
                  </a:cubicBezTo>
                  <a:cubicBezTo>
                    <a:pt x="268" y="58"/>
                    <a:pt x="81" y="38"/>
                    <a:pt x="0" y="0"/>
                  </a:cubicBezTo>
                  <a:close/>
                </a:path>
              </a:pathLst>
            </a:custGeom>
            <a:solidFill>
              <a:schemeClr val="accen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162814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94"/>
                                        </p:tgtEl>
                                        <p:attrNameLst>
                                          <p:attrName>style.visibility</p:attrName>
                                        </p:attrNameLst>
                                      </p:cBhvr>
                                      <p:to>
                                        <p:strVal val="visible"/>
                                      </p:to>
                                    </p:set>
                                    <p:animEffect transition="in" filter="barn(inVertical)">
                                      <p:cBhvr>
                                        <p:cTn id="7" dur="500"/>
                                        <p:tgtEl>
                                          <p:spTgt spid="39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barn(inVertical)">
                                      <p:cBhvr>
                                        <p:cTn id="12" dur="500"/>
                                        <p:tgtEl>
                                          <p:spTgt spid="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20"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37"/>
          <p:cNvSpPr txBox="1">
            <a:spLocks noGrp="1"/>
          </p:cNvSpPr>
          <p:nvPr>
            <p:ph type="ctrTitle" idx="4294967295"/>
          </p:nvPr>
        </p:nvSpPr>
        <p:spPr>
          <a:xfrm>
            <a:off x="1625600" y="1686787"/>
            <a:ext cx="8791600" cy="1546400"/>
          </a:xfrm>
          <a:prstGeom prst="rect">
            <a:avLst/>
          </a:prstGeom>
        </p:spPr>
        <p:txBody>
          <a:bodyPr spcFirstLastPara="1" wrap="square" lIns="121897" tIns="121897" rIns="121897" bIns="121897" anchor="ctr" anchorCtr="0">
            <a:noAutofit/>
          </a:bodyPr>
          <a:lstStyle/>
          <a:p>
            <a:pPr algn="ctr">
              <a:spcBef>
                <a:spcPts val="0"/>
              </a:spcBef>
            </a:pPr>
            <a:r>
              <a:rPr lang="en" sz="6600" b="1">
                <a:solidFill>
                  <a:srgbClr val="FFFFFF"/>
                </a:solidFill>
                <a:effectLst>
                  <a:outerShdw blurRad="38100" dist="38100" dir="2700000" algn="tl">
                    <a:srgbClr val="000000">
                      <a:alpha val="43137"/>
                    </a:srgbClr>
                  </a:outerShdw>
                </a:effectLst>
                <a:latin typeface="Arial" pitchFamily="34" charset="0"/>
                <a:cs typeface="Arial" pitchFamily="34" charset="0"/>
              </a:rPr>
              <a:t>Thank</a:t>
            </a:r>
            <a:r>
              <a:rPr lang="en" sz="6000" b="1">
                <a:solidFill>
                  <a:srgbClr val="FFFFFF"/>
                </a:solidFill>
                <a:effectLst>
                  <a:outerShdw blurRad="38100" dist="38100" dir="2700000" algn="tl">
                    <a:srgbClr val="000000">
                      <a:alpha val="43137"/>
                    </a:srgbClr>
                  </a:outerShdw>
                </a:effectLst>
                <a:latin typeface="Arial" pitchFamily="34" charset="0"/>
                <a:cs typeface="Arial" pitchFamily="34" charset="0"/>
              </a:rPr>
              <a:t> You!</a:t>
            </a:r>
            <a:endParaRPr sz="6000" b="1">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sp>
        <p:nvSpPr>
          <p:cNvPr id="616" name="Google Shape;616;p37"/>
          <p:cNvSpPr txBox="1">
            <a:spLocks noGrp="1"/>
          </p:cNvSpPr>
          <p:nvPr>
            <p:ph type="sldNum" idx="12"/>
          </p:nvPr>
        </p:nvSpPr>
        <p:spPr>
          <a:xfrm>
            <a:off x="10823979" y="557417"/>
            <a:ext cx="731600" cy="524800"/>
          </a:xfrm>
          <a:prstGeom prst="rect">
            <a:avLst/>
          </a:prstGeom>
        </p:spPr>
        <p:txBody>
          <a:bodyPr spcFirstLastPara="1" wrap="square" lIns="121897" tIns="121897" rIns="121897" bIns="121897" anchor="ctr" anchorCtr="0">
            <a:noAutofit/>
          </a:bodyPr>
          <a:lstStyle/>
          <a:p>
            <a:fld id="{00000000-1234-1234-1234-123412341234}" type="slidenum">
              <a:rPr lang="en"/>
              <a:pPr/>
              <a:t>25</a:t>
            </a:fld>
            <a:endParaRPr/>
          </a:p>
        </p:txBody>
      </p:sp>
      <p:grpSp>
        <p:nvGrpSpPr>
          <p:cNvPr id="5" name="Google Shape;1182;p50"/>
          <p:cNvGrpSpPr/>
          <p:nvPr/>
        </p:nvGrpSpPr>
        <p:grpSpPr>
          <a:xfrm>
            <a:off x="9192856" y="4000665"/>
            <a:ext cx="863493" cy="871940"/>
            <a:chOff x="1959600" y="4980625"/>
            <a:chExt cx="364150" cy="464000"/>
          </a:xfrm>
        </p:grpSpPr>
        <p:sp>
          <p:nvSpPr>
            <p:cNvPr id="6" name="Google Shape;1183;p50"/>
            <p:cNvSpPr/>
            <p:nvPr/>
          </p:nvSpPr>
          <p:spPr>
            <a:xfrm>
              <a:off x="1959600" y="4980625"/>
              <a:ext cx="364150" cy="239325"/>
            </a:xfrm>
            <a:custGeom>
              <a:avLst/>
              <a:gdLst/>
              <a:ahLst/>
              <a:cxnLst/>
              <a:rect l="l" t="t" r="r" b="b"/>
              <a:pathLst>
                <a:path w="14566" h="9573" fill="none" extrusionOk="0">
                  <a:moveTo>
                    <a:pt x="8769" y="9572"/>
                  </a:moveTo>
                  <a:lnTo>
                    <a:pt x="14565" y="9572"/>
                  </a:lnTo>
                  <a:lnTo>
                    <a:pt x="14565" y="6114"/>
                  </a:lnTo>
                  <a:lnTo>
                    <a:pt x="14565" y="6114"/>
                  </a:lnTo>
                  <a:lnTo>
                    <a:pt x="14541" y="6016"/>
                  </a:lnTo>
                  <a:lnTo>
                    <a:pt x="14516" y="5919"/>
                  </a:lnTo>
                  <a:lnTo>
                    <a:pt x="14468" y="5822"/>
                  </a:lnTo>
                  <a:lnTo>
                    <a:pt x="14419" y="5773"/>
                  </a:lnTo>
                  <a:lnTo>
                    <a:pt x="14346" y="5700"/>
                  </a:lnTo>
                  <a:lnTo>
                    <a:pt x="14249" y="5651"/>
                  </a:lnTo>
                  <a:lnTo>
                    <a:pt x="14175" y="5627"/>
                  </a:lnTo>
                  <a:lnTo>
                    <a:pt x="14078" y="5627"/>
                  </a:lnTo>
                  <a:lnTo>
                    <a:pt x="10814" y="5627"/>
                  </a:lnTo>
                  <a:lnTo>
                    <a:pt x="10814" y="5627"/>
                  </a:lnTo>
                  <a:lnTo>
                    <a:pt x="11228" y="5456"/>
                  </a:lnTo>
                  <a:lnTo>
                    <a:pt x="11643" y="5237"/>
                  </a:lnTo>
                  <a:lnTo>
                    <a:pt x="12008" y="4993"/>
                  </a:lnTo>
                  <a:lnTo>
                    <a:pt x="12178" y="4872"/>
                  </a:lnTo>
                  <a:lnTo>
                    <a:pt x="12349" y="4726"/>
                  </a:lnTo>
                  <a:lnTo>
                    <a:pt x="12349" y="4726"/>
                  </a:lnTo>
                  <a:lnTo>
                    <a:pt x="12617" y="4433"/>
                  </a:lnTo>
                  <a:lnTo>
                    <a:pt x="12836" y="4141"/>
                  </a:lnTo>
                  <a:lnTo>
                    <a:pt x="13031" y="3849"/>
                  </a:lnTo>
                  <a:lnTo>
                    <a:pt x="13177" y="3557"/>
                  </a:lnTo>
                  <a:lnTo>
                    <a:pt x="13274" y="3289"/>
                  </a:lnTo>
                  <a:lnTo>
                    <a:pt x="13372" y="3021"/>
                  </a:lnTo>
                  <a:lnTo>
                    <a:pt x="13396" y="2753"/>
                  </a:lnTo>
                  <a:lnTo>
                    <a:pt x="13420" y="2485"/>
                  </a:lnTo>
                  <a:lnTo>
                    <a:pt x="13396" y="2241"/>
                  </a:lnTo>
                  <a:lnTo>
                    <a:pt x="13347" y="1998"/>
                  </a:lnTo>
                  <a:lnTo>
                    <a:pt x="13274" y="1754"/>
                  </a:lnTo>
                  <a:lnTo>
                    <a:pt x="13201" y="1535"/>
                  </a:lnTo>
                  <a:lnTo>
                    <a:pt x="13079" y="1340"/>
                  </a:lnTo>
                  <a:lnTo>
                    <a:pt x="12958" y="1121"/>
                  </a:lnTo>
                  <a:lnTo>
                    <a:pt x="12812" y="951"/>
                  </a:lnTo>
                  <a:lnTo>
                    <a:pt x="12641" y="780"/>
                  </a:lnTo>
                  <a:lnTo>
                    <a:pt x="12641" y="780"/>
                  </a:lnTo>
                  <a:lnTo>
                    <a:pt x="12471" y="610"/>
                  </a:lnTo>
                  <a:lnTo>
                    <a:pt x="12300" y="463"/>
                  </a:lnTo>
                  <a:lnTo>
                    <a:pt x="12105" y="342"/>
                  </a:lnTo>
                  <a:lnTo>
                    <a:pt x="11886" y="220"/>
                  </a:lnTo>
                  <a:lnTo>
                    <a:pt x="11667" y="147"/>
                  </a:lnTo>
                  <a:lnTo>
                    <a:pt x="11423" y="74"/>
                  </a:lnTo>
                  <a:lnTo>
                    <a:pt x="11180" y="25"/>
                  </a:lnTo>
                  <a:lnTo>
                    <a:pt x="10936" y="1"/>
                  </a:lnTo>
                  <a:lnTo>
                    <a:pt x="10668" y="25"/>
                  </a:lnTo>
                  <a:lnTo>
                    <a:pt x="10400" y="49"/>
                  </a:lnTo>
                  <a:lnTo>
                    <a:pt x="10133" y="147"/>
                  </a:lnTo>
                  <a:lnTo>
                    <a:pt x="9865" y="244"/>
                  </a:lnTo>
                  <a:lnTo>
                    <a:pt x="9572" y="390"/>
                  </a:lnTo>
                  <a:lnTo>
                    <a:pt x="9280" y="585"/>
                  </a:lnTo>
                  <a:lnTo>
                    <a:pt x="8988" y="804"/>
                  </a:lnTo>
                  <a:lnTo>
                    <a:pt x="8696" y="1072"/>
                  </a:lnTo>
                  <a:lnTo>
                    <a:pt x="8696" y="1072"/>
                  </a:lnTo>
                  <a:lnTo>
                    <a:pt x="8452" y="1365"/>
                  </a:lnTo>
                  <a:lnTo>
                    <a:pt x="8257" y="1657"/>
                  </a:lnTo>
                  <a:lnTo>
                    <a:pt x="8062" y="1973"/>
                  </a:lnTo>
                  <a:lnTo>
                    <a:pt x="7892" y="2314"/>
                  </a:lnTo>
                  <a:lnTo>
                    <a:pt x="7770" y="2680"/>
                  </a:lnTo>
                  <a:lnTo>
                    <a:pt x="7648" y="3045"/>
                  </a:lnTo>
                  <a:lnTo>
                    <a:pt x="7551" y="3386"/>
                  </a:lnTo>
                  <a:lnTo>
                    <a:pt x="7478" y="3727"/>
                  </a:lnTo>
                  <a:lnTo>
                    <a:pt x="7380" y="4385"/>
                  </a:lnTo>
                  <a:lnTo>
                    <a:pt x="7307" y="4896"/>
                  </a:lnTo>
                  <a:lnTo>
                    <a:pt x="7283" y="5456"/>
                  </a:lnTo>
                  <a:lnTo>
                    <a:pt x="7283" y="5456"/>
                  </a:lnTo>
                  <a:lnTo>
                    <a:pt x="7283" y="5456"/>
                  </a:lnTo>
                  <a:lnTo>
                    <a:pt x="7283" y="5456"/>
                  </a:lnTo>
                  <a:lnTo>
                    <a:pt x="7283" y="5456"/>
                  </a:lnTo>
                  <a:lnTo>
                    <a:pt x="7259" y="4896"/>
                  </a:lnTo>
                  <a:lnTo>
                    <a:pt x="7186" y="4385"/>
                  </a:lnTo>
                  <a:lnTo>
                    <a:pt x="7088" y="3727"/>
                  </a:lnTo>
                  <a:lnTo>
                    <a:pt x="7015" y="3386"/>
                  </a:lnTo>
                  <a:lnTo>
                    <a:pt x="6918" y="3045"/>
                  </a:lnTo>
                  <a:lnTo>
                    <a:pt x="6796" y="2680"/>
                  </a:lnTo>
                  <a:lnTo>
                    <a:pt x="6674" y="2314"/>
                  </a:lnTo>
                  <a:lnTo>
                    <a:pt x="6504" y="1973"/>
                  </a:lnTo>
                  <a:lnTo>
                    <a:pt x="6309" y="1657"/>
                  </a:lnTo>
                  <a:lnTo>
                    <a:pt x="6114" y="1365"/>
                  </a:lnTo>
                  <a:lnTo>
                    <a:pt x="5870" y="1072"/>
                  </a:lnTo>
                  <a:lnTo>
                    <a:pt x="5870" y="1072"/>
                  </a:lnTo>
                  <a:lnTo>
                    <a:pt x="5578" y="804"/>
                  </a:lnTo>
                  <a:lnTo>
                    <a:pt x="5286" y="585"/>
                  </a:lnTo>
                  <a:lnTo>
                    <a:pt x="4994" y="390"/>
                  </a:lnTo>
                  <a:lnTo>
                    <a:pt x="4701" y="244"/>
                  </a:lnTo>
                  <a:lnTo>
                    <a:pt x="4433" y="147"/>
                  </a:lnTo>
                  <a:lnTo>
                    <a:pt x="4166" y="49"/>
                  </a:lnTo>
                  <a:lnTo>
                    <a:pt x="3898" y="25"/>
                  </a:lnTo>
                  <a:lnTo>
                    <a:pt x="3630" y="1"/>
                  </a:lnTo>
                  <a:lnTo>
                    <a:pt x="3386" y="25"/>
                  </a:lnTo>
                  <a:lnTo>
                    <a:pt x="3143" y="74"/>
                  </a:lnTo>
                  <a:lnTo>
                    <a:pt x="2899" y="147"/>
                  </a:lnTo>
                  <a:lnTo>
                    <a:pt x="2680" y="220"/>
                  </a:lnTo>
                  <a:lnTo>
                    <a:pt x="2461" y="342"/>
                  </a:lnTo>
                  <a:lnTo>
                    <a:pt x="2266" y="463"/>
                  </a:lnTo>
                  <a:lnTo>
                    <a:pt x="2095" y="610"/>
                  </a:lnTo>
                  <a:lnTo>
                    <a:pt x="1925" y="780"/>
                  </a:lnTo>
                  <a:lnTo>
                    <a:pt x="1925" y="780"/>
                  </a:lnTo>
                  <a:lnTo>
                    <a:pt x="1754" y="951"/>
                  </a:lnTo>
                  <a:lnTo>
                    <a:pt x="1608" y="1121"/>
                  </a:lnTo>
                  <a:lnTo>
                    <a:pt x="1487" y="1340"/>
                  </a:lnTo>
                  <a:lnTo>
                    <a:pt x="1365" y="1535"/>
                  </a:lnTo>
                  <a:lnTo>
                    <a:pt x="1292" y="1754"/>
                  </a:lnTo>
                  <a:lnTo>
                    <a:pt x="1219" y="1998"/>
                  </a:lnTo>
                  <a:lnTo>
                    <a:pt x="1170" y="2241"/>
                  </a:lnTo>
                  <a:lnTo>
                    <a:pt x="1146" y="2485"/>
                  </a:lnTo>
                  <a:lnTo>
                    <a:pt x="1170" y="2753"/>
                  </a:lnTo>
                  <a:lnTo>
                    <a:pt x="1194" y="3021"/>
                  </a:lnTo>
                  <a:lnTo>
                    <a:pt x="1292" y="3289"/>
                  </a:lnTo>
                  <a:lnTo>
                    <a:pt x="1389" y="3557"/>
                  </a:lnTo>
                  <a:lnTo>
                    <a:pt x="1535" y="3849"/>
                  </a:lnTo>
                  <a:lnTo>
                    <a:pt x="1730" y="4141"/>
                  </a:lnTo>
                  <a:lnTo>
                    <a:pt x="1949" y="4433"/>
                  </a:lnTo>
                  <a:lnTo>
                    <a:pt x="2217" y="4726"/>
                  </a:lnTo>
                  <a:lnTo>
                    <a:pt x="2217" y="4726"/>
                  </a:lnTo>
                  <a:lnTo>
                    <a:pt x="2388" y="4872"/>
                  </a:lnTo>
                  <a:lnTo>
                    <a:pt x="2558" y="4993"/>
                  </a:lnTo>
                  <a:lnTo>
                    <a:pt x="2923" y="5237"/>
                  </a:lnTo>
                  <a:lnTo>
                    <a:pt x="3337" y="5456"/>
                  </a:lnTo>
                  <a:lnTo>
                    <a:pt x="3752" y="5627"/>
                  </a:lnTo>
                  <a:lnTo>
                    <a:pt x="488" y="5627"/>
                  </a:lnTo>
                  <a:lnTo>
                    <a:pt x="488" y="5627"/>
                  </a:lnTo>
                  <a:lnTo>
                    <a:pt x="391" y="5627"/>
                  </a:lnTo>
                  <a:lnTo>
                    <a:pt x="317" y="5651"/>
                  </a:lnTo>
                  <a:lnTo>
                    <a:pt x="220" y="5700"/>
                  </a:lnTo>
                  <a:lnTo>
                    <a:pt x="147" y="5773"/>
                  </a:lnTo>
                  <a:lnTo>
                    <a:pt x="98" y="5822"/>
                  </a:lnTo>
                  <a:lnTo>
                    <a:pt x="50" y="5919"/>
                  </a:lnTo>
                  <a:lnTo>
                    <a:pt x="25" y="6016"/>
                  </a:lnTo>
                  <a:lnTo>
                    <a:pt x="1" y="6114"/>
                  </a:lnTo>
                  <a:lnTo>
                    <a:pt x="1" y="9572"/>
                  </a:lnTo>
                  <a:lnTo>
                    <a:pt x="5797" y="9572"/>
                  </a:lnTo>
                </a:path>
              </a:pathLst>
            </a:custGeom>
            <a:noFill/>
            <a:ln w="28575" cap="rnd"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 name="Google Shape;1184;p50"/>
            <p:cNvSpPr/>
            <p:nvPr/>
          </p:nvSpPr>
          <p:spPr>
            <a:xfrm>
              <a:off x="2053375" y="5121275"/>
              <a:ext cx="176600" cy="25"/>
            </a:xfrm>
            <a:custGeom>
              <a:avLst/>
              <a:gdLst/>
              <a:ahLst/>
              <a:cxnLst/>
              <a:rect l="l" t="t" r="r" b="b"/>
              <a:pathLst>
                <a:path w="7064" h="1" fill="none" extrusionOk="0">
                  <a:moveTo>
                    <a:pt x="1" y="1"/>
                  </a:moveTo>
                  <a:lnTo>
                    <a:pt x="7063" y="1"/>
                  </a:lnTo>
                </a:path>
              </a:pathLst>
            </a:custGeom>
            <a:noFill/>
            <a:ln w="28575" cap="rnd"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8" name="Google Shape;1185;p50"/>
            <p:cNvSpPr/>
            <p:nvPr/>
          </p:nvSpPr>
          <p:spPr>
            <a:xfrm>
              <a:off x="2104525" y="5121275"/>
              <a:ext cx="74300" cy="323350"/>
            </a:xfrm>
            <a:custGeom>
              <a:avLst/>
              <a:gdLst/>
              <a:ahLst/>
              <a:cxnLst/>
              <a:rect l="l" t="t" r="r" b="b"/>
              <a:pathLst>
                <a:path w="2972" h="12934" fill="none" extrusionOk="0">
                  <a:moveTo>
                    <a:pt x="0" y="1"/>
                  </a:moveTo>
                  <a:lnTo>
                    <a:pt x="0" y="12933"/>
                  </a:lnTo>
                  <a:lnTo>
                    <a:pt x="2972" y="12933"/>
                  </a:lnTo>
                  <a:lnTo>
                    <a:pt x="2972" y="1"/>
                  </a:lnTo>
                </a:path>
              </a:pathLst>
            </a:custGeom>
            <a:noFill/>
            <a:ln w="28575" cap="rnd"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 name="Google Shape;1186;p50"/>
            <p:cNvSpPr/>
            <p:nvPr/>
          </p:nvSpPr>
          <p:spPr>
            <a:xfrm>
              <a:off x="2166625" y="5023850"/>
              <a:ext cx="85275" cy="85275"/>
            </a:xfrm>
            <a:custGeom>
              <a:avLst/>
              <a:gdLst/>
              <a:ahLst/>
              <a:cxnLst/>
              <a:rect l="l" t="t" r="r" b="b"/>
              <a:pathLst>
                <a:path w="3411" h="3411" fill="none" extrusionOk="0">
                  <a:moveTo>
                    <a:pt x="902" y="659"/>
                  </a:moveTo>
                  <a:lnTo>
                    <a:pt x="902" y="659"/>
                  </a:lnTo>
                  <a:lnTo>
                    <a:pt x="1194" y="391"/>
                  </a:lnTo>
                  <a:lnTo>
                    <a:pt x="1486" y="196"/>
                  </a:lnTo>
                  <a:lnTo>
                    <a:pt x="1754" y="74"/>
                  </a:lnTo>
                  <a:lnTo>
                    <a:pt x="1900" y="50"/>
                  </a:lnTo>
                  <a:lnTo>
                    <a:pt x="2022" y="25"/>
                  </a:lnTo>
                  <a:lnTo>
                    <a:pt x="2144" y="1"/>
                  </a:lnTo>
                  <a:lnTo>
                    <a:pt x="2290" y="25"/>
                  </a:lnTo>
                  <a:lnTo>
                    <a:pt x="2412" y="50"/>
                  </a:lnTo>
                  <a:lnTo>
                    <a:pt x="2533" y="74"/>
                  </a:lnTo>
                  <a:lnTo>
                    <a:pt x="2655" y="123"/>
                  </a:lnTo>
                  <a:lnTo>
                    <a:pt x="2777" y="196"/>
                  </a:lnTo>
                  <a:lnTo>
                    <a:pt x="3021" y="391"/>
                  </a:lnTo>
                  <a:lnTo>
                    <a:pt x="3021" y="391"/>
                  </a:lnTo>
                  <a:lnTo>
                    <a:pt x="3215" y="634"/>
                  </a:lnTo>
                  <a:lnTo>
                    <a:pt x="3288" y="756"/>
                  </a:lnTo>
                  <a:lnTo>
                    <a:pt x="3337" y="878"/>
                  </a:lnTo>
                  <a:lnTo>
                    <a:pt x="3362" y="999"/>
                  </a:lnTo>
                  <a:lnTo>
                    <a:pt x="3386" y="1121"/>
                  </a:lnTo>
                  <a:lnTo>
                    <a:pt x="3410" y="1267"/>
                  </a:lnTo>
                  <a:lnTo>
                    <a:pt x="3386" y="1389"/>
                  </a:lnTo>
                  <a:lnTo>
                    <a:pt x="3362" y="1535"/>
                  </a:lnTo>
                  <a:lnTo>
                    <a:pt x="3337" y="1657"/>
                  </a:lnTo>
                  <a:lnTo>
                    <a:pt x="3215" y="1925"/>
                  </a:lnTo>
                  <a:lnTo>
                    <a:pt x="3021" y="2217"/>
                  </a:lnTo>
                  <a:lnTo>
                    <a:pt x="2753" y="2509"/>
                  </a:lnTo>
                  <a:lnTo>
                    <a:pt x="2753" y="2509"/>
                  </a:lnTo>
                  <a:lnTo>
                    <a:pt x="2631" y="2607"/>
                  </a:lnTo>
                  <a:lnTo>
                    <a:pt x="2509" y="2704"/>
                  </a:lnTo>
                  <a:lnTo>
                    <a:pt x="2192" y="2899"/>
                  </a:lnTo>
                  <a:lnTo>
                    <a:pt x="1827" y="3045"/>
                  </a:lnTo>
                  <a:lnTo>
                    <a:pt x="1462" y="3167"/>
                  </a:lnTo>
                  <a:lnTo>
                    <a:pt x="1072" y="3264"/>
                  </a:lnTo>
                  <a:lnTo>
                    <a:pt x="682" y="3338"/>
                  </a:lnTo>
                  <a:lnTo>
                    <a:pt x="317" y="3386"/>
                  </a:lnTo>
                  <a:lnTo>
                    <a:pt x="1" y="3411"/>
                  </a:lnTo>
                  <a:lnTo>
                    <a:pt x="1" y="3411"/>
                  </a:lnTo>
                  <a:lnTo>
                    <a:pt x="25" y="3094"/>
                  </a:lnTo>
                  <a:lnTo>
                    <a:pt x="98" y="2729"/>
                  </a:lnTo>
                  <a:lnTo>
                    <a:pt x="147" y="2339"/>
                  </a:lnTo>
                  <a:lnTo>
                    <a:pt x="244" y="1949"/>
                  </a:lnTo>
                  <a:lnTo>
                    <a:pt x="366" y="1584"/>
                  </a:lnTo>
                  <a:lnTo>
                    <a:pt x="512" y="1219"/>
                  </a:lnTo>
                  <a:lnTo>
                    <a:pt x="707" y="902"/>
                  </a:lnTo>
                  <a:lnTo>
                    <a:pt x="804" y="780"/>
                  </a:lnTo>
                  <a:lnTo>
                    <a:pt x="902" y="659"/>
                  </a:lnTo>
                  <a:lnTo>
                    <a:pt x="902" y="659"/>
                  </a:lnTo>
                </a:path>
              </a:pathLst>
            </a:custGeom>
            <a:noFill/>
            <a:ln w="28575" cap="rnd"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 name="Google Shape;1187;p50"/>
            <p:cNvSpPr/>
            <p:nvPr/>
          </p:nvSpPr>
          <p:spPr>
            <a:xfrm>
              <a:off x="2031450" y="5023850"/>
              <a:ext cx="85275" cy="85275"/>
            </a:xfrm>
            <a:custGeom>
              <a:avLst/>
              <a:gdLst/>
              <a:ahLst/>
              <a:cxnLst/>
              <a:rect l="l" t="t" r="r" b="b"/>
              <a:pathLst>
                <a:path w="3411" h="3411" fill="none" extrusionOk="0">
                  <a:moveTo>
                    <a:pt x="390" y="391"/>
                  </a:moveTo>
                  <a:lnTo>
                    <a:pt x="390" y="391"/>
                  </a:lnTo>
                  <a:lnTo>
                    <a:pt x="634" y="196"/>
                  </a:lnTo>
                  <a:lnTo>
                    <a:pt x="756" y="123"/>
                  </a:lnTo>
                  <a:lnTo>
                    <a:pt x="878" y="74"/>
                  </a:lnTo>
                  <a:lnTo>
                    <a:pt x="999" y="50"/>
                  </a:lnTo>
                  <a:lnTo>
                    <a:pt x="1121" y="25"/>
                  </a:lnTo>
                  <a:lnTo>
                    <a:pt x="1267" y="1"/>
                  </a:lnTo>
                  <a:lnTo>
                    <a:pt x="1389" y="25"/>
                  </a:lnTo>
                  <a:lnTo>
                    <a:pt x="1511" y="50"/>
                  </a:lnTo>
                  <a:lnTo>
                    <a:pt x="1657" y="74"/>
                  </a:lnTo>
                  <a:lnTo>
                    <a:pt x="1925" y="196"/>
                  </a:lnTo>
                  <a:lnTo>
                    <a:pt x="2217" y="391"/>
                  </a:lnTo>
                  <a:lnTo>
                    <a:pt x="2509" y="659"/>
                  </a:lnTo>
                  <a:lnTo>
                    <a:pt x="2509" y="659"/>
                  </a:lnTo>
                  <a:lnTo>
                    <a:pt x="2607" y="780"/>
                  </a:lnTo>
                  <a:lnTo>
                    <a:pt x="2704" y="902"/>
                  </a:lnTo>
                  <a:lnTo>
                    <a:pt x="2899" y="1219"/>
                  </a:lnTo>
                  <a:lnTo>
                    <a:pt x="3045" y="1584"/>
                  </a:lnTo>
                  <a:lnTo>
                    <a:pt x="3167" y="1949"/>
                  </a:lnTo>
                  <a:lnTo>
                    <a:pt x="3264" y="2339"/>
                  </a:lnTo>
                  <a:lnTo>
                    <a:pt x="3313" y="2729"/>
                  </a:lnTo>
                  <a:lnTo>
                    <a:pt x="3386" y="3094"/>
                  </a:lnTo>
                  <a:lnTo>
                    <a:pt x="3410" y="3411"/>
                  </a:lnTo>
                  <a:lnTo>
                    <a:pt x="3410" y="3411"/>
                  </a:lnTo>
                  <a:lnTo>
                    <a:pt x="3094" y="3386"/>
                  </a:lnTo>
                  <a:lnTo>
                    <a:pt x="2729" y="3338"/>
                  </a:lnTo>
                  <a:lnTo>
                    <a:pt x="2339" y="3264"/>
                  </a:lnTo>
                  <a:lnTo>
                    <a:pt x="1949" y="3167"/>
                  </a:lnTo>
                  <a:lnTo>
                    <a:pt x="1584" y="3045"/>
                  </a:lnTo>
                  <a:lnTo>
                    <a:pt x="1218" y="2899"/>
                  </a:lnTo>
                  <a:lnTo>
                    <a:pt x="902" y="2704"/>
                  </a:lnTo>
                  <a:lnTo>
                    <a:pt x="780" y="2607"/>
                  </a:lnTo>
                  <a:lnTo>
                    <a:pt x="658" y="2509"/>
                  </a:lnTo>
                  <a:lnTo>
                    <a:pt x="658" y="2509"/>
                  </a:lnTo>
                  <a:lnTo>
                    <a:pt x="390" y="2217"/>
                  </a:lnTo>
                  <a:lnTo>
                    <a:pt x="196" y="1925"/>
                  </a:lnTo>
                  <a:lnTo>
                    <a:pt x="74" y="1657"/>
                  </a:lnTo>
                  <a:lnTo>
                    <a:pt x="49" y="1535"/>
                  </a:lnTo>
                  <a:lnTo>
                    <a:pt x="25" y="1389"/>
                  </a:lnTo>
                  <a:lnTo>
                    <a:pt x="1" y="1267"/>
                  </a:lnTo>
                  <a:lnTo>
                    <a:pt x="25" y="1121"/>
                  </a:lnTo>
                  <a:lnTo>
                    <a:pt x="49" y="999"/>
                  </a:lnTo>
                  <a:lnTo>
                    <a:pt x="74" y="878"/>
                  </a:lnTo>
                  <a:lnTo>
                    <a:pt x="123" y="756"/>
                  </a:lnTo>
                  <a:lnTo>
                    <a:pt x="196" y="634"/>
                  </a:lnTo>
                  <a:lnTo>
                    <a:pt x="390" y="391"/>
                  </a:lnTo>
                  <a:lnTo>
                    <a:pt x="390" y="391"/>
                  </a:lnTo>
                </a:path>
              </a:pathLst>
            </a:custGeom>
            <a:noFill/>
            <a:ln w="28575" cap="rnd"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 name="Google Shape;1188;p50"/>
            <p:cNvSpPr/>
            <p:nvPr/>
          </p:nvSpPr>
          <p:spPr>
            <a:xfrm>
              <a:off x="1979100" y="5219925"/>
              <a:ext cx="125450" cy="224700"/>
            </a:xfrm>
            <a:custGeom>
              <a:avLst/>
              <a:gdLst/>
              <a:ahLst/>
              <a:cxnLst/>
              <a:rect l="l" t="t" r="r" b="b"/>
              <a:pathLst>
                <a:path w="5018" h="8988" fill="none" extrusionOk="0">
                  <a:moveTo>
                    <a:pt x="0" y="0"/>
                  </a:moveTo>
                  <a:lnTo>
                    <a:pt x="0" y="8500"/>
                  </a:lnTo>
                  <a:lnTo>
                    <a:pt x="0" y="8500"/>
                  </a:lnTo>
                  <a:lnTo>
                    <a:pt x="25" y="8598"/>
                  </a:lnTo>
                  <a:lnTo>
                    <a:pt x="49" y="8695"/>
                  </a:lnTo>
                  <a:lnTo>
                    <a:pt x="98" y="8768"/>
                  </a:lnTo>
                  <a:lnTo>
                    <a:pt x="146" y="8841"/>
                  </a:lnTo>
                  <a:lnTo>
                    <a:pt x="219" y="8890"/>
                  </a:lnTo>
                  <a:lnTo>
                    <a:pt x="317" y="8938"/>
                  </a:lnTo>
                  <a:lnTo>
                    <a:pt x="390" y="8963"/>
                  </a:lnTo>
                  <a:lnTo>
                    <a:pt x="487" y="8987"/>
                  </a:lnTo>
                  <a:lnTo>
                    <a:pt x="5017" y="8987"/>
                  </a:lnTo>
                </a:path>
              </a:pathLst>
            </a:custGeom>
            <a:noFill/>
            <a:ln w="28575" cap="rnd"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 name="Google Shape;1189;p50"/>
            <p:cNvSpPr/>
            <p:nvPr/>
          </p:nvSpPr>
          <p:spPr>
            <a:xfrm>
              <a:off x="2178800" y="5219925"/>
              <a:ext cx="125450" cy="224700"/>
            </a:xfrm>
            <a:custGeom>
              <a:avLst/>
              <a:gdLst/>
              <a:ahLst/>
              <a:cxnLst/>
              <a:rect l="l" t="t" r="r" b="b"/>
              <a:pathLst>
                <a:path w="5018" h="8988" fill="none" extrusionOk="0">
                  <a:moveTo>
                    <a:pt x="1" y="8987"/>
                  </a:moveTo>
                  <a:lnTo>
                    <a:pt x="4531" y="8987"/>
                  </a:lnTo>
                  <a:lnTo>
                    <a:pt x="4531" y="8987"/>
                  </a:lnTo>
                  <a:lnTo>
                    <a:pt x="4628" y="8963"/>
                  </a:lnTo>
                  <a:lnTo>
                    <a:pt x="4701" y="8938"/>
                  </a:lnTo>
                  <a:lnTo>
                    <a:pt x="4799" y="8890"/>
                  </a:lnTo>
                  <a:lnTo>
                    <a:pt x="4872" y="8841"/>
                  </a:lnTo>
                  <a:lnTo>
                    <a:pt x="4920" y="8768"/>
                  </a:lnTo>
                  <a:lnTo>
                    <a:pt x="4969" y="8695"/>
                  </a:lnTo>
                  <a:lnTo>
                    <a:pt x="4993" y="8598"/>
                  </a:lnTo>
                  <a:lnTo>
                    <a:pt x="5018" y="8500"/>
                  </a:lnTo>
                  <a:lnTo>
                    <a:pt x="5018" y="0"/>
                  </a:lnTo>
                </a:path>
              </a:pathLst>
            </a:custGeom>
            <a:noFill/>
            <a:ln w="28575" cap="rnd"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13" name="Google Shape;1182;p50"/>
          <p:cNvGrpSpPr/>
          <p:nvPr/>
        </p:nvGrpSpPr>
        <p:grpSpPr>
          <a:xfrm>
            <a:off x="10363200" y="3731928"/>
            <a:ext cx="1016000" cy="1042048"/>
            <a:chOff x="1959600" y="4980625"/>
            <a:chExt cx="364150" cy="464000"/>
          </a:xfrm>
        </p:grpSpPr>
        <p:sp>
          <p:nvSpPr>
            <p:cNvPr id="14" name="Google Shape;1183;p50"/>
            <p:cNvSpPr/>
            <p:nvPr/>
          </p:nvSpPr>
          <p:spPr>
            <a:xfrm>
              <a:off x="1959600" y="4980625"/>
              <a:ext cx="364150" cy="239325"/>
            </a:xfrm>
            <a:custGeom>
              <a:avLst/>
              <a:gdLst/>
              <a:ahLst/>
              <a:cxnLst/>
              <a:rect l="l" t="t" r="r" b="b"/>
              <a:pathLst>
                <a:path w="14566" h="9573" fill="none" extrusionOk="0">
                  <a:moveTo>
                    <a:pt x="8769" y="9572"/>
                  </a:moveTo>
                  <a:lnTo>
                    <a:pt x="14565" y="9572"/>
                  </a:lnTo>
                  <a:lnTo>
                    <a:pt x="14565" y="6114"/>
                  </a:lnTo>
                  <a:lnTo>
                    <a:pt x="14565" y="6114"/>
                  </a:lnTo>
                  <a:lnTo>
                    <a:pt x="14541" y="6016"/>
                  </a:lnTo>
                  <a:lnTo>
                    <a:pt x="14516" y="5919"/>
                  </a:lnTo>
                  <a:lnTo>
                    <a:pt x="14468" y="5822"/>
                  </a:lnTo>
                  <a:lnTo>
                    <a:pt x="14419" y="5773"/>
                  </a:lnTo>
                  <a:lnTo>
                    <a:pt x="14346" y="5700"/>
                  </a:lnTo>
                  <a:lnTo>
                    <a:pt x="14249" y="5651"/>
                  </a:lnTo>
                  <a:lnTo>
                    <a:pt x="14175" y="5627"/>
                  </a:lnTo>
                  <a:lnTo>
                    <a:pt x="14078" y="5627"/>
                  </a:lnTo>
                  <a:lnTo>
                    <a:pt x="10814" y="5627"/>
                  </a:lnTo>
                  <a:lnTo>
                    <a:pt x="10814" y="5627"/>
                  </a:lnTo>
                  <a:lnTo>
                    <a:pt x="11228" y="5456"/>
                  </a:lnTo>
                  <a:lnTo>
                    <a:pt x="11643" y="5237"/>
                  </a:lnTo>
                  <a:lnTo>
                    <a:pt x="12008" y="4993"/>
                  </a:lnTo>
                  <a:lnTo>
                    <a:pt x="12178" y="4872"/>
                  </a:lnTo>
                  <a:lnTo>
                    <a:pt x="12349" y="4726"/>
                  </a:lnTo>
                  <a:lnTo>
                    <a:pt x="12349" y="4726"/>
                  </a:lnTo>
                  <a:lnTo>
                    <a:pt x="12617" y="4433"/>
                  </a:lnTo>
                  <a:lnTo>
                    <a:pt x="12836" y="4141"/>
                  </a:lnTo>
                  <a:lnTo>
                    <a:pt x="13031" y="3849"/>
                  </a:lnTo>
                  <a:lnTo>
                    <a:pt x="13177" y="3557"/>
                  </a:lnTo>
                  <a:lnTo>
                    <a:pt x="13274" y="3289"/>
                  </a:lnTo>
                  <a:lnTo>
                    <a:pt x="13372" y="3021"/>
                  </a:lnTo>
                  <a:lnTo>
                    <a:pt x="13396" y="2753"/>
                  </a:lnTo>
                  <a:lnTo>
                    <a:pt x="13420" y="2485"/>
                  </a:lnTo>
                  <a:lnTo>
                    <a:pt x="13396" y="2241"/>
                  </a:lnTo>
                  <a:lnTo>
                    <a:pt x="13347" y="1998"/>
                  </a:lnTo>
                  <a:lnTo>
                    <a:pt x="13274" y="1754"/>
                  </a:lnTo>
                  <a:lnTo>
                    <a:pt x="13201" y="1535"/>
                  </a:lnTo>
                  <a:lnTo>
                    <a:pt x="13079" y="1340"/>
                  </a:lnTo>
                  <a:lnTo>
                    <a:pt x="12958" y="1121"/>
                  </a:lnTo>
                  <a:lnTo>
                    <a:pt x="12812" y="951"/>
                  </a:lnTo>
                  <a:lnTo>
                    <a:pt x="12641" y="780"/>
                  </a:lnTo>
                  <a:lnTo>
                    <a:pt x="12641" y="780"/>
                  </a:lnTo>
                  <a:lnTo>
                    <a:pt x="12471" y="610"/>
                  </a:lnTo>
                  <a:lnTo>
                    <a:pt x="12300" y="463"/>
                  </a:lnTo>
                  <a:lnTo>
                    <a:pt x="12105" y="342"/>
                  </a:lnTo>
                  <a:lnTo>
                    <a:pt x="11886" y="220"/>
                  </a:lnTo>
                  <a:lnTo>
                    <a:pt x="11667" y="147"/>
                  </a:lnTo>
                  <a:lnTo>
                    <a:pt x="11423" y="74"/>
                  </a:lnTo>
                  <a:lnTo>
                    <a:pt x="11180" y="25"/>
                  </a:lnTo>
                  <a:lnTo>
                    <a:pt x="10936" y="1"/>
                  </a:lnTo>
                  <a:lnTo>
                    <a:pt x="10668" y="25"/>
                  </a:lnTo>
                  <a:lnTo>
                    <a:pt x="10400" y="49"/>
                  </a:lnTo>
                  <a:lnTo>
                    <a:pt x="10133" y="147"/>
                  </a:lnTo>
                  <a:lnTo>
                    <a:pt x="9865" y="244"/>
                  </a:lnTo>
                  <a:lnTo>
                    <a:pt x="9572" y="390"/>
                  </a:lnTo>
                  <a:lnTo>
                    <a:pt x="9280" y="585"/>
                  </a:lnTo>
                  <a:lnTo>
                    <a:pt x="8988" y="804"/>
                  </a:lnTo>
                  <a:lnTo>
                    <a:pt x="8696" y="1072"/>
                  </a:lnTo>
                  <a:lnTo>
                    <a:pt x="8696" y="1072"/>
                  </a:lnTo>
                  <a:lnTo>
                    <a:pt x="8452" y="1365"/>
                  </a:lnTo>
                  <a:lnTo>
                    <a:pt x="8257" y="1657"/>
                  </a:lnTo>
                  <a:lnTo>
                    <a:pt x="8062" y="1973"/>
                  </a:lnTo>
                  <a:lnTo>
                    <a:pt x="7892" y="2314"/>
                  </a:lnTo>
                  <a:lnTo>
                    <a:pt x="7770" y="2680"/>
                  </a:lnTo>
                  <a:lnTo>
                    <a:pt x="7648" y="3045"/>
                  </a:lnTo>
                  <a:lnTo>
                    <a:pt x="7551" y="3386"/>
                  </a:lnTo>
                  <a:lnTo>
                    <a:pt x="7478" y="3727"/>
                  </a:lnTo>
                  <a:lnTo>
                    <a:pt x="7380" y="4385"/>
                  </a:lnTo>
                  <a:lnTo>
                    <a:pt x="7307" y="4896"/>
                  </a:lnTo>
                  <a:lnTo>
                    <a:pt x="7283" y="5456"/>
                  </a:lnTo>
                  <a:lnTo>
                    <a:pt x="7283" y="5456"/>
                  </a:lnTo>
                  <a:lnTo>
                    <a:pt x="7283" y="5456"/>
                  </a:lnTo>
                  <a:lnTo>
                    <a:pt x="7283" y="5456"/>
                  </a:lnTo>
                  <a:lnTo>
                    <a:pt x="7283" y="5456"/>
                  </a:lnTo>
                  <a:lnTo>
                    <a:pt x="7259" y="4896"/>
                  </a:lnTo>
                  <a:lnTo>
                    <a:pt x="7186" y="4385"/>
                  </a:lnTo>
                  <a:lnTo>
                    <a:pt x="7088" y="3727"/>
                  </a:lnTo>
                  <a:lnTo>
                    <a:pt x="7015" y="3386"/>
                  </a:lnTo>
                  <a:lnTo>
                    <a:pt x="6918" y="3045"/>
                  </a:lnTo>
                  <a:lnTo>
                    <a:pt x="6796" y="2680"/>
                  </a:lnTo>
                  <a:lnTo>
                    <a:pt x="6674" y="2314"/>
                  </a:lnTo>
                  <a:lnTo>
                    <a:pt x="6504" y="1973"/>
                  </a:lnTo>
                  <a:lnTo>
                    <a:pt x="6309" y="1657"/>
                  </a:lnTo>
                  <a:lnTo>
                    <a:pt x="6114" y="1365"/>
                  </a:lnTo>
                  <a:lnTo>
                    <a:pt x="5870" y="1072"/>
                  </a:lnTo>
                  <a:lnTo>
                    <a:pt x="5870" y="1072"/>
                  </a:lnTo>
                  <a:lnTo>
                    <a:pt x="5578" y="804"/>
                  </a:lnTo>
                  <a:lnTo>
                    <a:pt x="5286" y="585"/>
                  </a:lnTo>
                  <a:lnTo>
                    <a:pt x="4994" y="390"/>
                  </a:lnTo>
                  <a:lnTo>
                    <a:pt x="4701" y="244"/>
                  </a:lnTo>
                  <a:lnTo>
                    <a:pt x="4433" y="147"/>
                  </a:lnTo>
                  <a:lnTo>
                    <a:pt x="4166" y="49"/>
                  </a:lnTo>
                  <a:lnTo>
                    <a:pt x="3898" y="25"/>
                  </a:lnTo>
                  <a:lnTo>
                    <a:pt x="3630" y="1"/>
                  </a:lnTo>
                  <a:lnTo>
                    <a:pt x="3386" y="25"/>
                  </a:lnTo>
                  <a:lnTo>
                    <a:pt x="3143" y="74"/>
                  </a:lnTo>
                  <a:lnTo>
                    <a:pt x="2899" y="147"/>
                  </a:lnTo>
                  <a:lnTo>
                    <a:pt x="2680" y="220"/>
                  </a:lnTo>
                  <a:lnTo>
                    <a:pt x="2461" y="342"/>
                  </a:lnTo>
                  <a:lnTo>
                    <a:pt x="2266" y="463"/>
                  </a:lnTo>
                  <a:lnTo>
                    <a:pt x="2095" y="610"/>
                  </a:lnTo>
                  <a:lnTo>
                    <a:pt x="1925" y="780"/>
                  </a:lnTo>
                  <a:lnTo>
                    <a:pt x="1925" y="780"/>
                  </a:lnTo>
                  <a:lnTo>
                    <a:pt x="1754" y="951"/>
                  </a:lnTo>
                  <a:lnTo>
                    <a:pt x="1608" y="1121"/>
                  </a:lnTo>
                  <a:lnTo>
                    <a:pt x="1487" y="1340"/>
                  </a:lnTo>
                  <a:lnTo>
                    <a:pt x="1365" y="1535"/>
                  </a:lnTo>
                  <a:lnTo>
                    <a:pt x="1292" y="1754"/>
                  </a:lnTo>
                  <a:lnTo>
                    <a:pt x="1219" y="1998"/>
                  </a:lnTo>
                  <a:lnTo>
                    <a:pt x="1170" y="2241"/>
                  </a:lnTo>
                  <a:lnTo>
                    <a:pt x="1146" y="2485"/>
                  </a:lnTo>
                  <a:lnTo>
                    <a:pt x="1170" y="2753"/>
                  </a:lnTo>
                  <a:lnTo>
                    <a:pt x="1194" y="3021"/>
                  </a:lnTo>
                  <a:lnTo>
                    <a:pt x="1292" y="3289"/>
                  </a:lnTo>
                  <a:lnTo>
                    <a:pt x="1389" y="3557"/>
                  </a:lnTo>
                  <a:lnTo>
                    <a:pt x="1535" y="3849"/>
                  </a:lnTo>
                  <a:lnTo>
                    <a:pt x="1730" y="4141"/>
                  </a:lnTo>
                  <a:lnTo>
                    <a:pt x="1949" y="4433"/>
                  </a:lnTo>
                  <a:lnTo>
                    <a:pt x="2217" y="4726"/>
                  </a:lnTo>
                  <a:lnTo>
                    <a:pt x="2217" y="4726"/>
                  </a:lnTo>
                  <a:lnTo>
                    <a:pt x="2388" y="4872"/>
                  </a:lnTo>
                  <a:lnTo>
                    <a:pt x="2558" y="4993"/>
                  </a:lnTo>
                  <a:lnTo>
                    <a:pt x="2923" y="5237"/>
                  </a:lnTo>
                  <a:lnTo>
                    <a:pt x="3337" y="5456"/>
                  </a:lnTo>
                  <a:lnTo>
                    <a:pt x="3752" y="5627"/>
                  </a:lnTo>
                  <a:lnTo>
                    <a:pt x="488" y="5627"/>
                  </a:lnTo>
                  <a:lnTo>
                    <a:pt x="488" y="5627"/>
                  </a:lnTo>
                  <a:lnTo>
                    <a:pt x="391" y="5627"/>
                  </a:lnTo>
                  <a:lnTo>
                    <a:pt x="317" y="5651"/>
                  </a:lnTo>
                  <a:lnTo>
                    <a:pt x="220" y="5700"/>
                  </a:lnTo>
                  <a:lnTo>
                    <a:pt x="147" y="5773"/>
                  </a:lnTo>
                  <a:lnTo>
                    <a:pt x="98" y="5822"/>
                  </a:lnTo>
                  <a:lnTo>
                    <a:pt x="50" y="5919"/>
                  </a:lnTo>
                  <a:lnTo>
                    <a:pt x="25" y="6016"/>
                  </a:lnTo>
                  <a:lnTo>
                    <a:pt x="1" y="6114"/>
                  </a:lnTo>
                  <a:lnTo>
                    <a:pt x="1" y="9572"/>
                  </a:lnTo>
                  <a:lnTo>
                    <a:pt x="5797" y="9572"/>
                  </a:lnTo>
                </a:path>
              </a:pathLst>
            </a:custGeom>
            <a:noFill/>
            <a:ln w="28575" cap="rnd"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5" name="Google Shape;1184;p50"/>
            <p:cNvSpPr/>
            <p:nvPr/>
          </p:nvSpPr>
          <p:spPr>
            <a:xfrm>
              <a:off x="2053375" y="5121275"/>
              <a:ext cx="176600" cy="25"/>
            </a:xfrm>
            <a:custGeom>
              <a:avLst/>
              <a:gdLst/>
              <a:ahLst/>
              <a:cxnLst/>
              <a:rect l="l" t="t" r="r" b="b"/>
              <a:pathLst>
                <a:path w="7064" h="1" fill="none" extrusionOk="0">
                  <a:moveTo>
                    <a:pt x="1" y="1"/>
                  </a:moveTo>
                  <a:lnTo>
                    <a:pt x="7063" y="1"/>
                  </a:lnTo>
                </a:path>
              </a:pathLst>
            </a:custGeom>
            <a:noFill/>
            <a:ln w="28575" cap="rnd"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 name="Google Shape;1185;p50"/>
            <p:cNvSpPr/>
            <p:nvPr/>
          </p:nvSpPr>
          <p:spPr>
            <a:xfrm>
              <a:off x="2104525" y="5121275"/>
              <a:ext cx="74300" cy="323350"/>
            </a:xfrm>
            <a:custGeom>
              <a:avLst/>
              <a:gdLst/>
              <a:ahLst/>
              <a:cxnLst/>
              <a:rect l="l" t="t" r="r" b="b"/>
              <a:pathLst>
                <a:path w="2972" h="12934" fill="none" extrusionOk="0">
                  <a:moveTo>
                    <a:pt x="0" y="1"/>
                  </a:moveTo>
                  <a:lnTo>
                    <a:pt x="0" y="12933"/>
                  </a:lnTo>
                  <a:lnTo>
                    <a:pt x="2972" y="12933"/>
                  </a:lnTo>
                  <a:lnTo>
                    <a:pt x="2972" y="1"/>
                  </a:lnTo>
                </a:path>
              </a:pathLst>
            </a:custGeom>
            <a:noFill/>
            <a:ln w="28575" cap="rnd"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 name="Google Shape;1186;p50"/>
            <p:cNvSpPr/>
            <p:nvPr/>
          </p:nvSpPr>
          <p:spPr>
            <a:xfrm>
              <a:off x="2166625" y="5023850"/>
              <a:ext cx="85275" cy="85275"/>
            </a:xfrm>
            <a:custGeom>
              <a:avLst/>
              <a:gdLst/>
              <a:ahLst/>
              <a:cxnLst/>
              <a:rect l="l" t="t" r="r" b="b"/>
              <a:pathLst>
                <a:path w="3411" h="3411" fill="none" extrusionOk="0">
                  <a:moveTo>
                    <a:pt x="902" y="659"/>
                  </a:moveTo>
                  <a:lnTo>
                    <a:pt x="902" y="659"/>
                  </a:lnTo>
                  <a:lnTo>
                    <a:pt x="1194" y="391"/>
                  </a:lnTo>
                  <a:lnTo>
                    <a:pt x="1486" y="196"/>
                  </a:lnTo>
                  <a:lnTo>
                    <a:pt x="1754" y="74"/>
                  </a:lnTo>
                  <a:lnTo>
                    <a:pt x="1900" y="50"/>
                  </a:lnTo>
                  <a:lnTo>
                    <a:pt x="2022" y="25"/>
                  </a:lnTo>
                  <a:lnTo>
                    <a:pt x="2144" y="1"/>
                  </a:lnTo>
                  <a:lnTo>
                    <a:pt x="2290" y="25"/>
                  </a:lnTo>
                  <a:lnTo>
                    <a:pt x="2412" y="50"/>
                  </a:lnTo>
                  <a:lnTo>
                    <a:pt x="2533" y="74"/>
                  </a:lnTo>
                  <a:lnTo>
                    <a:pt x="2655" y="123"/>
                  </a:lnTo>
                  <a:lnTo>
                    <a:pt x="2777" y="196"/>
                  </a:lnTo>
                  <a:lnTo>
                    <a:pt x="3021" y="391"/>
                  </a:lnTo>
                  <a:lnTo>
                    <a:pt x="3021" y="391"/>
                  </a:lnTo>
                  <a:lnTo>
                    <a:pt x="3215" y="634"/>
                  </a:lnTo>
                  <a:lnTo>
                    <a:pt x="3288" y="756"/>
                  </a:lnTo>
                  <a:lnTo>
                    <a:pt x="3337" y="878"/>
                  </a:lnTo>
                  <a:lnTo>
                    <a:pt x="3362" y="999"/>
                  </a:lnTo>
                  <a:lnTo>
                    <a:pt x="3386" y="1121"/>
                  </a:lnTo>
                  <a:lnTo>
                    <a:pt x="3410" y="1267"/>
                  </a:lnTo>
                  <a:lnTo>
                    <a:pt x="3386" y="1389"/>
                  </a:lnTo>
                  <a:lnTo>
                    <a:pt x="3362" y="1535"/>
                  </a:lnTo>
                  <a:lnTo>
                    <a:pt x="3337" y="1657"/>
                  </a:lnTo>
                  <a:lnTo>
                    <a:pt x="3215" y="1925"/>
                  </a:lnTo>
                  <a:lnTo>
                    <a:pt x="3021" y="2217"/>
                  </a:lnTo>
                  <a:lnTo>
                    <a:pt x="2753" y="2509"/>
                  </a:lnTo>
                  <a:lnTo>
                    <a:pt x="2753" y="2509"/>
                  </a:lnTo>
                  <a:lnTo>
                    <a:pt x="2631" y="2607"/>
                  </a:lnTo>
                  <a:lnTo>
                    <a:pt x="2509" y="2704"/>
                  </a:lnTo>
                  <a:lnTo>
                    <a:pt x="2192" y="2899"/>
                  </a:lnTo>
                  <a:lnTo>
                    <a:pt x="1827" y="3045"/>
                  </a:lnTo>
                  <a:lnTo>
                    <a:pt x="1462" y="3167"/>
                  </a:lnTo>
                  <a:lnTo>
                    <a:pt x="1072" y="3264"/>
                  </a:lnTo>
                  <a:lnTo>
                    <a:pt x="682" y="3338"/>
                  </a:lnTo>
                  <a:lnTo>
                    <a:pt x="317" y="3386"/>
                  </a:lnTo>
                  <a:lnTo>
                    <a:pt x="1" y="3411"/>
                  </a:lnTo>
                  <a:lnTo>
                    <a:pt x="1" y="3411"/>
                  </a:lnTo>
                  <a:lnTo>
                    <a:pt x="25" y="3094"/>
                  </a:lnTo>
                  <a:lnTo>
                    <a:pt x="98" y="2729"/>
                  </a:lnTo>
                  <a:lnTo>
                    <a:pt x="147" y="2339"/>
                  </a:lnTo>
                  <a:lnTo>
                    <a:pt x="244" y="1949"/>
                  </a:lnTo>
                  <a:lnTo>
                    <a:pt x="366" y="1584"/>
                  </a:lnTo>
                  <a:lnTo>
                    <a:pt x="512" y="1219"/>
                  </a:lnTo>
                  <a:lnTo>
                    <a:pt x="707" y="902"/>
                  </a:lnTo>
                  <a:lnTo>
                    <a:pt x="804" y="780"/>
                  </a:lnTo>
                  <a:lnTo>
                    <a:pt x="902" y="659"/>
                  </a:lnTo>
                  <a:lnTo>
                    <a:pt x="902" y="659"/>
                  </a:lnTo>
                </a:path>
              </a:pathLst>
            </a:custGeom>
            <a:noFill/>
            <a:ln w="28575" cap="rnd"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 name="Google Shape;1187;p50"/>
            <p:cNvSpPr/>
            <p:nvPr/>
          </p:nvSpPr>
          <p:spPr>
            <a:xfrm>
              <a:off x="2031450" y="5023850"/>
              <a:ext cx="85275" cy="85275"/>
            </a:xfrm>
            <a:custGeom>
              <a:avLst/>
              <a:gdLst/>
              <a:ahLst/>
              <a:cxnLst/>
              <a:rect l="l" t="t" r="r" b="b"/>
              <a:pathLst>
                <a:path w="3411" h="3411" fill="none" extrusionOk="0">
                  <a:moveTo>
                    <a:pt x="390" y="391"/>
                  </a:moveTo>
                  <a:lnTo>
                    <a:pt x="390" y="391"/>
                  </a:lnTo>
                  <a:lnTo>
                    <a:pt x="634" y="196"/>
                  </a:lnTo>
                  <a:lnTo>
                    <a:pt x="756" y="123"/>
                  </a:lnTo>
                  <a:lnTo>
                    <a:pt x="878" y="74"/>
                  </a:lnTo>
                  <a:lnTo>
                    <a:pt x="999" y="50"/>
                  </a:lnTo>
                  <a:lnTo>
                    <a:pt x="1121" y="25"/>
                  </a:lnTo>
                  <a:lnTo>
                    <a:pt x="1267" y="1"/>
                  </a:lnTo>
                  <a:lnTo>
                    <a:pt x="1389" y="25"/>
                  </a:lnTo>
                  <a:lnTo>
                    <a:pt x="1511" y="50"/>
                  </a:lnTo>
                  <a:lnTo>
                    <a:pt x="1657" y="74"/>
                  </a:lnTo>
                  <a:lnTo>
                    <a:pt x="1925" y="196"/>
                  </a:lnTo>
                  <a:lnTo>
                    <a:pt x="2217" y="391"/>
                  </a:lnTo>
                  <a:lnTo>
                    <a:pt x="2509" y="659"/>
                  </a:lnTo>
                  <a:lnTo>
                    <a:pt x="2509" y="659"/>
                  </a:lnTo>
                  <a:lnTo>
                    <a:pt x="2607" y="780"/>
                  </a:lnTo>
                  <a:lnTo>
                    <a:pt x="2704" y="902"/>
                  </a:lnTo>
                  <a:lnTo>
                    <a:pt x="2899" y="1219"/>
                  </a:lnTo>
                  <a:lnTo>
                    <a:pt x="3045" y="1584"/>
                  </a:lnTo>
                  <a:lnTo>
                    <a:pt x="3167" y="1949"/>
                  </a:lnTo>
                  <a:lnTo>
                    <a:pt x="3264" y="2339"/>
                  </a:lnTo>
                  <a:lnTo>
                    <a:pt x="3313" y="2729"/>
                  </a:lnTo>
                  <a:lnTo>
                    <a:pt x="3386" y="3094"/>
                  </a:lnTo>
                  <a:lnTo>
                    <a:pt x="3410" y="3411"/>
                  </a:lnTo>
                  <a:lnTo>
                    <a:pt x="3410" y="3411"/>
                  </a:lnTo>
                  <a:lnTo>
                    <a:pt x="3094" y="3386"/>
                  </a:lnTo>
                  <a:lnTo>
                    <a:pt x="2729" y="3338"/>
                  </a:lnTo>
                  <a:lnTo>
                    <a:pt x="2339" y="3264"/>
                  </a:lnTo>
                  <a:lnTo>
                    <a:pt x="1949" y="3167"/>
                  </a:lnTo>
                  <a:lnTo>
                    <a:pt x="1584" y="3045"/>
                  </a:lnTo>
                  <a:lnTo>
                    <a:pt x="1218" y="2899"/>
                  </a:lnTo>
                  <a:lnTo>
                    <a:pt x="902" y="2704"/>
                  </a:lnTo>
                  <a:lnTo>
                    <a:pt x="780" y="2607"/>
                  </a:lnTo>
                  <a:lnTo>
                    <a:pt x="658" y="2509"/>
                  </a:lnTo>
                  <a:lnTo>
                    <a:pt x="658" y="2509"/>
                  </a:lnTo>
                  <a:lnTo>
                    <a:pt x="390" y="2217"/>
                  </a:lnTo>
                  <a:lnTo>
                    <a:pt x="196" y="1925"/>
                  </a:lnTo>
                  <a:lnTo>
                    <a:pt x="74" y="1657"/>
                  </a:lnTo>
                  <a:lnTo>
                    <a:pt x="49" y="1535"/>
                  </a:lnTo>
                  <a:lnTo>
                    <a:pt x="25" y="1389"/>
                  </a:lnTo>
                  <a:lnTo>
                    <a:pt x="1" y="1267"/>
                  </a:lnTo>
                  <a:lnTo>
                    <a:pt x="25" y="1121"/>
                  </a:lnTo>
                  <a:lnTo>
                    <a:pt x="49" y="999"/>
                  </a:lnTo>
                  <a:lnTo>
                    <a:pt x="74" y="878"/>
                  </a:lnTo>
                  <a:lnTo>
                    <a:pt x="123" y="756"/>
                  </a:lnTo>
                  <a:lnTo>
                    <a:pt x="196" y="634"/>
                  </a:lnTo>
                  <a:lnTo>
                    <a:pt x="390" y="391"/>
                  </a:lnTo>
                  <a:lnTo>
                    <a:pt x="390" y="391"/>
                  </a:lnTo>
                </a:path>
              </a:pathLst>
            </a:custGeom>
            <a:noFill/>
            <a:ln w="28575" cap="rnd"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9" name="Google Shape;1188;p50"/>
            <p:cNvSpPr/>
            <p:nvPr/>
          </p:nvSpPr>
          <p:spPr>
            <a:xfrm>
              <a:off x="1979100" y="5219925"/>
              <a:ext cx="125450" cy="224700"/>
            </a:xfrm>
            <a:custGeom>
              <a:avLst/>
              <a:gdLst/>
              <a:ahLst/>
              <a:cxnLst/>
              <a:rect l="l" t="t" r="r" b="b"/>
              <a:pathLst>
                <a:path w="5018" h="8988" fill="none" extrusionOk="0">
                  <a:moveTo>
                    <a:pt x="0" y="0"/>
                  </a:moveTo>
                  <a:lnTo>
                    <a:pt x="0" y="8500"/>
                  </a:lnTo>
                  <a:lnTo>
                    <a:pt x="0" y="8500"/>
                  </a:lnTo>
                  <a:lnTo>
                    <a:pt x="25" y="8598"/>
                  </a:lnTo>
                  <a:lnTo>
                    <a:pt x="49" y="8695"/>
                  </a:lnTo>
                  <a:lnTo>
                    <a:pt x="98" y="8768"/>
                  </a:lnTo>
                  <a:lnTo>
                    <a:pt x="146" y="8841"/>
                  </a:lnTo>
                  <a:lnTo>
                    <a:pt x="219" y="8890"/>
                  </a:lnTo>
                  <a:lnTo>
                    <a:pt x="317" y="8938"/>
                  </a:lnTo>
                  <a:lnTo>
                    <a:pt x="390" y="8963"/>
                  </a:lnTo>
                  <a:lnTo>
                    <a:pt x="487" y="8987"/>
                  </a:lnTo>
                  <a:lnTo>
                    <a:pt x="5017" y="8987"/>
                  </a:lnTo>
                </a:path>
              </a:pathLst>
            </a:custGeom>
            <a:noFill/>
            <a:ln w="28575" cap="rnd"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0" name="Google Shape;1189;p50"/>
            <p:cNvSpPr/>
            <p:nvPr/>
          </p:nvSpPr>
          <p:spPr>
            <a:xfrm>
              <a:off x="2178800" y="5219925"/>
              <a:ext cx="125450" cy="224700"/>
            </a:xfrm>
            <a:custGeom>
              <a:avLst/>
              <a:gdLst/>
              <a:ahLst/>
              <a:cxnLst/>
              <a:rect l="l" t="t" r="r" b="b"/>
              <a:pathLst>
                <a:path w="5018" h="8988" fill="none" extrusionOk="0">
                  <a:moveTo>
                    <a:pt x="1" y="8987"/>
                  </a:moveTo>
                  <a:lnTo>
                    <a:pt x="4531" y="8987"/>
                  </a:lnTo>
                  <a:lnTo>
                    <a:pt x="4531" y="8987"/>
                  </a:lnTo>
                  <a:lnTo>
                    <a:pt x="4628" y="8963"/>
                  </a:lnTo>
                  <a:lnTo>
                    <a:pt x="4701" y="8938"/>
                  </a:lnTo>
                  <a:lnTo>
                    <a:pt x="4799" y="8890"/>
                  </a:lnTo>
                  <a:lnTo>
                    <a:pt x="4872" y="8841"/>
                  </a:lnTo>
                  <a:lnTo>
                    <a:pt x="4920" y="8768"/>
                  </a:lnTo>
                  <a:lnTo>
                    <a:pt x="4969" y="8695"/>
                  </a:lnTo>
                  <a:lnTo>
                    <a:pt x="4993" y="8598"/>
                  </a:lnTo>
                  <a:lnTo>
                    <a:pt x="5018" y="8500"/>
                  </a:lnTo>
                  <a:lnTo>
                    <a:pt x="5018" y="0"/>
                  </a:lnTo>
                </a:path>
              </a:pathLst>
            </a:custGeom>
            <a:noFill/>
            <a:ln w="28575" cap="rnd"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21" name="Google Shape;1182;p50"/>
          <p:cNvGrpSpPr/>
          <p:nvPr/>
        </p:nvGrpSpPr>
        <p:grpSpPr>
          <a:xfrm>
            <a:off x="9144000" y="5049813"/>
            <a:ext cx="1016000" cy="1042048"/>
            <a:chOff x="1959600" y="4980625"/>
            <a:chExt cx="364150" cy="464000"/>
          </a:xfrm>
        </p:grpSpPr>
        <p:sp>
          <p:nvSpPr>
            <p:cNvPr id="22" name="Google Shape;1183;p50"/>
            <p:cNvSpPr/>
            <p:nvPr/>
          </p:nvSpPr>
          <p:spPr>
            <a:xfrm>
              <a:off x="1959600" y="4980625"/>
              <a:ext cx="364150" cy="239325"/>
            </a:xfrm>
            <a:custGeom>
              <a:avLst/>
              <a:gdLst/>
              <a:ahLst/>
              <a:cxnLst/>
              <a:rect l="l" t="t" r="r" b="b"/>
              <a:pathLst>
                <a:path w="14566" h="9573" fill="none" extrusionOk="0">
                  <a:moveTo>
                    <a:pt x="8769" y="9572"/>
                  </a:moveTo>
                  <a:lnTo>
                    <a:pt x="14565" y="9572"/>
                  </a:lnTo>
                  <a:lnTo>
                    <a:pt x="14565" y="6114"/>
                  </a:lnTo>
                  <a:lnTo>
                    <a:pt x="14565" y="6114"/>
                  </a:lnTo>
                  <a:lnTo>
                    <a:pt x="14541" y="6016"/>
                  </a:lnTo>
                  <a:lnTo>
                    <a:pt x="14516" y="5919"/>
                  </a:lnTo>
                  <a:lnTo>
                    <a:pt x="14468" y="5822"/>
                  </a:lnTo>
                  <a:lnTo>
                    <a:pt x="14419" y="5773"/>
                  </a:lnTo>
                  <a:lnTo>
                    <a:pt x="14346" y="5700"/>
                  </a:lnTo>
                  <a:lnTo>
                    <a:pt x="14249" y="5651"/>
                  </a:lnTo>
                  <a:lnTo>
                    <a:pt x="14175" y="5627"/>
                  </a:lnTo>
                  <a:lnTo>
                    <a:pt x="14078" y="5627"/>
                  </a:lnTo>
                  <a:lnTo>
                    <a:pt x="10814" y="5627"/>
                  </a:lnTo>
                  <a:lnTo>
                    <a:pt x="10814" y="5627"/>
                  </a:lnTo>
                  <a:lnTo>
                    <a:pt x="11228" y="5456"/>
                  </a:lnTo>
                  <a:lnTo>
                    <a:pt x="11643" y="5237"/>
                  </a:lnTo>
                  <a:lnTo>
                    <a:pt x="12008" y="4993"/>
                  </a:lnTo>
                  <a:lnTo>
                    <a:pt x="12178" y="4872"/>
                  </a:lnTo>
                  <a:lnTo>
                    <a:pt x="12349" y="4726"/>
                  </a:lnTo>
                  <a:lnTo>
                    <a:pt x="12349" y="4726"/>
                  </a:lnTo>
                  <a:lnTo>
                    <a:pt x="12617" y="4433"/>
                  </a:lnTo>
                  <a:lnTo>
                    <a:pt x="12836" y="4141"/>
                  </a:lnTo>
                  <a:lnTo>
                    <a:pt x="13031" y="3849"/>
                  </a:lnTo>
                  <a:lnTo>
                    <a:pt x="13177" y="3557"/>
                  </a:lnTo>
                  <a:lnTo>
                    <a:pt x="13274" y="3289"/>
                  </a:lnTo>
                  <a:lnTo>
                    <a:pt x="13372" y="3021"/>
                  </a:lnTo>
                  <a:lnTo>
                    <a:pt x="13396" y="2753"/>
                  </a:lnTo>
                  <a:lnTo>
                    <a:pt x="13420" y="2485"/>
                  </a:lnTo>
                  <a:lnTo>
                    <a:pt x="13396" y="2241"/>
                  </a:lnTo>
                  <a:lnTo>
                    <a:pt x="13347" y="1998"/>
                  </a:lnTo>
                  <a:lnTo>
                    <a:pt x="13274" y="1754"/>
                  </a:lnTo>
                  <a:lnTo>
                    <a:pt x="13201" y="1535"/>
                  </a:lnTo>
                  <a:lnTo>
                    <a:pt x="13079" y="1340"/>
                  </a:lnTo>
                  <a:lnTo>
                    <a:pt x="12958" y="1121"/>
                  </a:lnTo>
                  <a:lnTo>
                    <a:pt x="12812" y="951"/>
                  </a:lnTo>
                  <a:lnTo>
                    <a:pt x="12641" y="780"/>
                  </a:lnTo>
                  <a:lnTo>
                    <a:pt x="12641" y="780"/>
                  </a:lnTo>
                  <a:lnTo>
                    <a:pt x="12471" y="610"/>
                  </a:lnTo>
                  <a:lnTo>
                    <a:pt x="12300" y="463"/>
                  </a:lnTo>
                  <a:lnTo>
                    <a:pt x="12105" y="342"/>
                  </a:lnTo>
                  <a:lnTo>
                    <a:pt x="11886" y="220"/>
                  </a:lnTo>
                  <a:lnTo>
                    <a:pt x="11667" y="147"/>
                  </a:lnTo>
                  <a:lnTo>
                    <a:pt x="11423" y="74"/>
                  </a:lnTo>
                  <a:lnTo>
                    <a:pt x="11180" y="25"/>
                  </a:lnTo>
                  <a:lnTo>
                    <a:pt x="10936" y="1"/>
                  </a:lnTo>
                  <a:lnTo>
                    <a:pt x="10668" y="25"/>
                  </a:lnTo>
                  <a:lnTo>
                    <a:pt x="10400" y="49"/>
                  </a:lnTo>
                  <a:lnTo>
                    <a:pt x="10133" y="147"/>
                  </a:lnTo>
                  <a:lnTo>
                    <a:pt x="9865" y="244"/>
                  </a:lnTo>
                  <a:lnTo>
                    <a:pt x="9572" y="390"/>
                  </a:lnTo>
                  <a:lnTo>
                    <a:pt x="9280" y="585"/>
                  </a:lnTo>
                  <a:lnTo>
                    <a:pt x="8988" y="804"/>
                  </a:lnTo>
                  <a:lnTo>
                    <a:pt x="8696" y="1072"/>
                  </a:lnTo>
                  <a:lnTo>
                    <a:pt x="8696" y="1072"/>
                  </a:lnTo>
                  <a:lnTo>
                    <a:pt x="8452" y="1365"/>
                  </a:lnTo>
                  <a:lnTo>
                    <a:pt x="8257" y="1657"/>
                  </a:lnTo>
                  <a:lnTo>
                    <a:pt x="8062" y="1973"/>
                  </a:lnTo>
                  <a:lnTo>
                    <a:pt x="7892" y="2314"/>
                  </a:lnTo>
                  <a:lnTo>
                    <a:pt x="7770" y="2680"/>
                  </a:lnTo>
                  <a:lnTo>
                    <a:pt x="7648" y="3045"/>
                  </a:lnTo>
                  <a:lnTo>
                    <a:pt x="7551" y="3386"/>
                  </a:lnTo>
                  <a:lnTo>
                    <a:pt x="7478" y="3727"/>
                  </a:lnTo>
                  <a:lnTo>
                    <a:pt x="7380" y="4385"/>
                  </a:lnTo>
                  <a:lnTo>
                    <a:pt x="7307" y="4896"/>
                  </a:lnTo>
                  <a:lnTo>
                    <a:pt x="7283" y="5456"/>
                  </a:lnTo>
                  <a:lnTo>
                    <a:pt x="7283" y="5456"/>
                  </a:lnTo>
                  <a:lnTo>
                    <a:pt x="7283" y="5456"/>
                  </a:lnTo>
                  <a:lnTo>
                    <a:pt x="7283" y="5456"/>
                  </a:lnTo>
                  <a:lnTo>
                    <a:pt x="7283" y="5456"/>
                  </a:lnTo>
                  <a:lnTo>
                    <a:pt x="7259" y="4896"/>
                  </a:lnTo>
                  <a:lnTo>
                    <a:pt x="7186" y="4385"/>
                  </a:lnTo>
                  <a:lnTo>
                    <a:pt x="7088" y="3727"/>
                  </a:lnTo>
                  <a:lnTo>
                    <a:pt x="7015" y="3386"/>
                  </a:lnTo>
                  <a:lnTo>
                    <a:pt x="6918" y="3045"/>
                  </a:lnTo>
                  <a:lnTo>
                    <a:pt x="6796" y="2680"/>
                  </a:lnTo>
                  <a:lnTo>
                    <a:pt x="6674" y="2314"/>
                  </a:lnTo>
                  <a:lnTo>
                    <a:pt x="6504" y="1973"/>
                  </a:lnTo>
                  <a:lnTo>
                    <a:pt x="6309" y="1657"/>
                  </a:lnTo>
                  <a:lnTo>
                    <a:pt x="6114" y="1365"/>
                  </a:lnTo>
                  <a:lnTo>
                    <a:pt x="5870" y="1072"/>
                  </a:lnTo>
                  <a:lnTo>
                    <a:pt x="5870" y="1072"/>
                  </a:lnTo>
                  <a:lnTo>
                    <a:pt x="5578" y="804"/>
                  </a:lnTo>
                  <a:lnTo>
                    <a:pt x="5286" y="585"/>
                  </a:lnTo>
                  <a:lnTo>
                    <a:pt x="4994" y="390"/>
                  </a:lnTo>
                  <a:lnTo>
                    <a:pt x="4701" y="244"/>
                  </a:lnTo>
                  <a:lnTo>
                    <a:pt x="4433" y="147"/>
                  </a:lnTo>
                  <a:lnTo>
                    <a:pt x="4166" y="49"/>
                  </a:lnTo>
                  <a:lnTo>
                    <a:pt x="3898" y="25"/>
                  </a:lnTo>
                  <a:lnTo>
                    <a:pt x="3630" y="1"/>
                  </a:lnTo>
                  <a:lnTo>
                    <a:pt x="3386" y="25"/>
                  </a:lnTo>
                  <a:lnTo>
                    <a:pt x="3143" y="74"/>
                  </a:lnTo>
                  <a:lnTo>
                    <a:pt x="2899" y="147"/>
                  </a:lnTo>
                  <a:lnTo>
                    <a:pt x="2680" y="220"/>
                  </a:lnTo>
                  <a:lnTo>
                    <a:pt x="2461" y="342"/>
                  </a:lnTo>
                  <a:lnTo>
                    <a:pt x="2266" y="463"/>
                  </a:lnTo>
                  <a:lnTo>
                    <a:pt x="2095" y="610"/>
                  </a:lnTo>
                  <a:lnTo>
                    <a:pt x="1925" y="780"/>
                  </a:lnTo>
                  <a:lnTo>
                    <a:pt x="1925" y="780"/>
                  </a:lnTo>
                  <a:lnTo>
                    <a:pt x="1754" y="951"/>
                  </a:lnTo>
                  <a:lnTo>
                    <a:pt x="1608" y="1121"/>
                  </a:lnTo>
                  <a:lnTo>
                    <a:pt x="1487" y="1340"/>
                  </a:lnTo>
                  <a:lnTo>
                    <a:pt x="1365" y="1535"/>
                  </a:lnTo>
                  <a:lnTo>
                    <a:pt x="1292" y="1754"/>
                  </a:lnTo>
                  <a:lnTo>
                    <a:pt x="1219" y="1998"/>
                  </a:lnTo>
                  <a:lnTo>
                    <a:pt x="1170" y="2241"/>
                  </a:lnTo>
                  <a:lnTo>
                    <a:pt x="1146" y="2485"/>
                  </a:lnTo>
                  <a:lnTo>
                    <a:pt x="1170" y="2753"/>
                  </a:lnTo>
                  <a:lnTo>
                    <a:pt x="1194" y="3021"/>
                  </a:lnTo>
                  <a:lnTo>
                    <a:pt x="1292" y="3289"/>
                  </a:lnTo>
                  <a:lnTo>
                    <a:pt x="1389" y="3557"/>
                  </a:lnTo>
                  <a:lnTo>
                    <a:pt x="1535" y="3849"/>
                  </a:lnTo>
                  <a:lnTo>
                    <a:pt x="1730" y="4141"/>
                  </a:lnTo>
                  <a:lnTo>
                    <a:pt x="1949" y="4433"/>
                  </a:lnTo>
                  <a:lnTo>
                    <a:pt x="2217" y="4726"/>
                  </a:lnTo>
                  <a:lnTo>
                    <a:pt x="2217" y="4726"/>
                  </a:lnTo>
                  <a:lnTo>
                    <a:pt x="2388" y="4872"/>
                  </a:lnTo>
                  <a:lnTo>
                    <a:pt x="2558" y="4993"/>
                  </a:lnTo>
                  <a:lnTo>
                    <a:pt x="2923" y="5237"/>
                  </a:lnTo>
                  <a:lnTo>
                    <a:pt x="3337" y="5456"/>
                  </a:lnTo>
                  <a:lnTo>
                    <a:pt x="3752" y="5627"/>
                  </a:lnTo>
                  <a:lnTo>
                    <a:pt x="488" y="5627"/>
                  </a:lnTo>
                  <a:lnTo>
                    <a:pt x="488" y="5627"/>
                  </a:lnTo>
                  <a:lnTo>
                    <a:pt x="391" y="5627"/>
                  </a:lnTo>
                  <a:lnTo>
                    <a:pt x="317" y="5651"/>
                  </a:lnTo>
                  <a:lnTo>
                    <a:pt x="220" y="5700"/>
                  </a:lnTo>
                  <a:lnTo>
                    <a:pt x="147" y="5773"/>
                  </a:lnTo>
                  <a:lnTo>
                    <a:pt x="98" y="5822"/>
                  </a:lnTo>
                  <a:lnTo>
                    <a:pt x="50" y="5919"/>
                  </a:lnTo>
                  <a:lnTo>
                    <a:pt x="25" y="6016"/>
                  </a:lnTo>
                  <a:lnTo>
                    <a:pt x="1" y="6114"/>
                  </a:lnTo>
                  <a:lnTo>
                    <a:pt x="1" y="9572"/>
                  </a:lnTo>
                  <a:lnTo>
                    <a:pt x="5797" y="9572"/>
                  </a:lnTo>
                </a:path>
              </a:pathLst>
            </a:custGeom>
            <a:noFill/>
            <a:ln w="28575" cap="rnd"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3" name="Google Shape;1184;p50"/>
            <p:cNvSpPr/>
            <p:nvPr/>
          </p:nvSpPr>
          <p:spPr>
            <a:xfrm>
              <a:off x="2053375" y="5121275"/>
              <a:ext cx="176600" cy="25"/>
            </a:xfrm>
            <a:custGeom>
              <a:avLst/>
              <a:gdLst/>
              <a:ahLst/>
              <a:cxnLst/>
              <a:rect l="l" t="t" r="r" b="b"/>
              <a:pathLst>
                <a:path w="7064" h="1" fill="none" extrusionOk="0">
                  <a:moveTo>
                    <a:pt x="1" y="1"/>
                  </a:moveTo>
                  <a:lnTo>
                    <a:pt x="7063" y="1"/>
                  </a:lnTo>
                </a:path>
              </a:pathLst>
            </a:custGeom>
            <a:noFill/>
            <a:ln w="28575" cap="rnd"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 name="Google Shape;1185;p50"/>
            <p:cNvSpPr/>
            <p:nvPr/>
          </p:nvSpPr>
          <p:spPr>
            <a:xfrm>
              <a:off x="2104525" y="5121275"/>
              <a:ext cx="74300" cy="323350"/>
            </a:xfrm>
            <a:custGeom>
              <a:avLst/>
              <a:gdLst/>
              <a:ahLst/>
              <a:cxnLst/>
              <a:rect l="l" t="t" r="r" b="b"/>
              <a:pathLst>
                <a:path w="2972" h="12934" fill="none" extrusionOk="0">
                  <a:moveTo>
                    <a:pt x="0" y="1"/>
                  </a:moveTo>
                  <a:lnTo>
                    <a:pt x="0" y="12933"/>
                  </a:lnTo>
                  <a:lnTo>
                    <a:pt x="2972" y="12933"/>
                  </a:lnTo>
                  <a:lnTo>
                    <a:pt x="2972" y="1"/>
                  </a:lnTo>
                </a:path>
              </a:pathLst>
            </a:custGeom>
            <a:noFill/>
            <a:ln w="28575" cap="rnd"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 name="Google Shape;1186;p50"/>
            <p:cNvSpPr/>
            <p:nvPr/>
          </p:nvSpPr>
          <p:spPr>
            <a:xfrm>
              <a:off x="2166625" y="5023850"/>
              <a:ext cx="85275" cy="85275"/>
            </a:xfrm>
            <a:custGeom>
              <a:avLst/>
              <a:gdLst/>
              <a:ahLst/>
              <a:cxnLst/>
              <a:rect l="l" t="t" r="r" b="b"/>
              <a:pathLst>
                <a:path w="3411" h="3411" fill="none" extrusionOk="0">
                  <a:moveTo>
                    <a:pt x="902" y="659"/>
                  </a:moveTo>
                  <a:lnTo>
                    <a:pt x="902" y="659"/>
                  </a:lnTo>
                  <a:lnTo>
                    <a:pt x="1194" y="391"/>
                  </a:lnTo>
                  <a:lnTo>
                    <a:pt x="1486" y="196"/>
                  </a:lnTo>
                  <a:lnTo>
                    <a:pt x="1754" y="74"/>
                  </a:lnTo>
                  <a:lnTo>
                    <a:pt x="1900" y="50"/>
                  </a:lnTo>
                  <a:lnTo>
                    <a:pt x="2022" y="25"/>
                  </a:lnTo>
                  <a:lnTo>
                    <a:pt x="2144" y="1"/>
                  </a:lnTo>
                  <a:lnTo>
                    <a:pt x="2290" y="25"/>
                  </a:lnTo>
                  <a:lnTo>
                    <a:pt x="2412" y="50"/>
                  </a:lnTo>
                  <a:lnTo>
                    <a:pt x="2533" y="74"/>
                  </a:lnTo>
                  <a:lnTo>
                    <a:pt x="2655" y="123"/>
                  </a:lnTo>
                  <a:lnTo>
                    <a:pt x="2777" y="196"/>
                  </a:lnTo>
                  <a:lnTo>
                    <a:pt x="3021" y="391"/>
                  </a:lnTo>
                  <a:lnTo>
                    <a:pt x="3021" y="391"/>
                  </a:lnTo>
                  <a:lnTo>
                    <a:pt x="3215" y="634"/>
                  </a:lnTo>
                  <a:lnTo>
                    <a:pt x="3288" y="756"/>
                  </a:lnTo>
                  <a:lnTo>
                    <a:pt x="3337" y="878"/>
                  </a:lnTo>
                  <a:lnTo>
                    <a:pt x="3362" y="999"/>
                  </a:lnTo>
                  <a:lnTo>
                    <a:pt x="3386" y="1121"/>
                  </a:lnTo>
                  <a:lnTo>
                    <a:pt x="3410" y="1267"/>
                  </a:lnTo>
                  <a:lnTo>
                    <a:pt x="3386" y="1389"/>
                  </a:lnTo>
                  <a:lnTo>
                    <a:pt x="3362" y="1535"/>
                  </a:lnTo>
                  <a:lnTo>
                    <a:pt x="3337" y="1657"/>
                  </a:lnTo>
                  <a:lnTo>
                    <a:pt x="3215" y="1925"/>
                  </a:lnTo>
                  <a:lnTo>
                    <a:pt x="3021" y="2217"/>
                  </a:lnTo>
                  <a:lnTo>
                    <a:pt x="2753" y="2509"/>
                  </a:lnTo>
                  <a:lnTo>
                    <a:pt x="2753" y="2509"/>
                  </a:lnTo>
                  <a:lnTo>
                    <a:pt x="2631" y="2607"/>
                  </a:lnTo>
                  <a:lnTo>
                    <a:pt x="2509" y="2704"/>
                  </a:lnTo>
                  <a:lnTo>
                    <a:pt x="2192" y="2899"/>
                  </a:lnTo>
                  <a:lnTo>
                    <a:pt x="1827" y="3045"/>
                  </a:lnTo>
                  <a:lnTo>
                    <a:pt x="1462" y="3167"/>
                  </a:lnTo>
                  <a:lnTo>
                    <a:pt x="1072" y="3264"/>
                  </a:lnTo>
                  <a:lnTo>
                    <a:pt x="682" y="3338"/>
                  </a:lnTo>
                  <a:lnTo>
                    <a:pt x="317" y="3386"/>
                  </a:lnTo>
                  <a:lnTo>
                    <a:pt x="1" y="3411"/>
                  </a:lnTo>
                  <a:lnTo>
                    <a:pt x="1" y="3411"/>
                  </a:lnTo>
                  <a:lnTo>
                    <a:pt x="25" y="3094"/>
                  </a:lnTo>
                  <a:lnTo>
                    <a:pt x="98" y="2729"/>
                  </a:lnTo>
                  <a:lnTo>
                    <a:pt x="147" y="2339"/>
                  </a:lnTo>
                  <a:lnTo>
                    <a:pt x="244" y="1949"/>
                  </a:lnTo>
                  <a:lnTo>
                    <a:pt x="366" y="1584"/>
                  </a:lnTo>
                  <a:lnTo>
                    <a:pt x="512" y="1219"/>
                  </a:lnTo>
                  <a:lnTo>
                    <a:pt x="707" y="902"/>
                  </a:lnTo>
                  <a:lnTo>
                    <a:pt x="804" y="780"/>
                  </a:lnTo>
                  <a:lnTo>
                    <a:pt x="902" y="659"/>
                  </a:lnTo>
                  <a:lnTo>
                    <a:pt x="902" y="659"/>
                  </a:lnTo>
                </a:path>
              </a:pathLst>
            </a:custGeom>
            <a:noFill/>
            <a:ln w="28575" cap="rnd"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6" name="Google Shape;1187;p50"/>
            <p:cNvSpPr/>
            <p:nvPr/>
          </p:nvSpPr>
          <p:spPr>
            <a:xfrm>
              <a:off x="2031450" y="5023850"/>
              <a:ext cx="85275" cy="85275"/>
            </a:xfrm>
            <a:custGeom>
              <a:avLst/>
              <a:gdLst/>
              <a:ahLst/>
              <a:cxnLst/>
              <a:rect l="l" t="t" r="r" b="b"/>
              <a:pathLst>
                <a:path w="3411" h="3411" fill="none" extrusionOk="0">
                  <a:moveTo>
                    <a:pt x="390" y="391"/>
                  </a:moveTo>
                  <a:lnTo>
                    <a:pt x="390" y="391"/>
                  </a:lnTo>
                  <a:lnTo>
                    <a:pt x="634" y="196"/>
                  </a:lnTo>
                  <a:lnTo>
                    <a:pt x="756" y="123"/>
                  </a:lnTo>
                  <a:lnTo>
                    <a:pt x="878" y="74"/>
                  </a:lnTo>
                  <a:lnTo>
                    <a:pt x="999" y="50"/>
                  </a:lnTo>
                  <a:lnTo>
                    <a:pt x="1121" y="25"/>
                  </a:lnTo>
                  <a:lnTo>
                    <a:pt x="1267" y="1"/>
                  </a:lnTo>
                  <a:lnTo>
                    <a:pt x="1389" y="25"/>
                  </a:lnTo>
                  <a:lnTo>
                    <a:pt x="1511" y="50"/>
                  </a:lnTo>
                  <a:lnTo>
                    <a:pt x="1657" y="74"/>
                  </a:lnTo>
                  <a:lnTo>
                    <a:pt x="1925" y="196"/>
                  </a:lnTo>
                  <a:lnTo>
                    <a:pt x="2217" y="391"/>
                  </a:lnTo>
                  <a:lnTo>
                    <a:pt x="2509" y="659"/>
                  </a:lnTo>
                  <a:lnTo>
                    <a:pt x="2509" y="659"/>
                  </a:lnTo>
                  <a:lnTo>
                    <a:pt x="2607" y="780"/>
                  </a:lnTo>
                  <a:lnTo>
                    <a:pt x="2704" y="902"/>
                  </a:lnTo>
                  <a:lnTo>
                    <a:pt x="2899" y="1219"/>
                  </a:lnTo>
                  <a:lnTo>
                    <a:pt x="3045" y="1584"/>
                  </a:lnTo>
                  <a:lnTo>
                    <a:pt x="3167" y="1949"/>
                  </a:lnTo>
                  <a:lnTo>
                    <a:pt x="3264" y="2339"/>
                  </a:lnTo>
                  <a:lnTo>
                    <a:pt x="3313" y="2729"/>
                  </a:lnTo>
                  <a:lnTo>
                    <a:pt x="3386" y="3094"/>
                  </a:lnTo>
                  <a:lnTo>
                    <a:pt x="3410" y="3411"/>
                  </a:lnTo>
                  <a:lnTo>
                    <a:pt x="3410" y="3411"/>
                  </a:lnTo>
                  <a:lnTo>
                    <a:pt x="3094" y="3386"/>
                  </a:lnTo>
                  <a:lnTo>
                    <a:pt x="2729" y="3338"/>
                  </a:lnTo>
                  <a:lnTo>
                    <a:pt x="2339" y="3264"/>
                  </a:lnTo>
                  <a:lnTo>
                    <a:pt x="1949" y="3167"/>
                  </a:lnTo>
                  <a:lnTo>
                    <a:pt x="1584" y="3045"/>
                  </a:lnTo>
                  <a:lnTo>
                    <a:pt x="1218" y="2899"/>
                  </a:lnTo>
                  <a:lnTo>
                    <a:pt x="902" y="2704"/>
                  </a:lnTo>
                  <a:lnTo>
                    <a:pt x="780" y="2607"/>
                  </a:lnTo>
                  <a:lnTo>
                    <a:pt x="658" y="2509"/>
                  </a:lnTo>
                  <a:lnTo>
                    <a:pt x="658" y="2509"/>
                  </a:lnTo>
                  <a:lnTo>
                    <a:pt x="390" y="2217"/>
                  </a:lnTo>
                  <a:lnTo>
                    <a:pt x="196" y="1925"/>
                  </a:lnTo>
                  <a:lnTo>
                    <a:pt x="74" y="1657"/>
                  </a:lnTo>
                  <a:lnTo>
                    <a:pt x="49" y="1535"/>
                  </a:lnTo>
                  <a:lnTo>
                    <a:pt x="25" y="1389"/>
                  </a:lnTo>
                  <a:lnTo>
                    <a:pt x="1" y="1267"/>
                  </a:lnTo>
                  <a:lnTo>
                    <a:pt x="25" y="1121"/>
                  </a:lnTo>
                  <a:lnTo>
                    <a:pt x="49" y="999"/>
                  </a:lnTo>
                  <a:lnTo>
                    <a:pt x="74" y="878"/>
                  </a:lnTo>
                  <a:lnTo>
                    <a:pt x="123" y="756"/>
                  </a:lnTo>
                  <a:lnTo>
                    <a:pt x="196" y="634"/>
                  </a:lnTo>
                  <a:lnTo>
                    <a:pt x="390" y="391"/>
                  </a:lnTo>
                  <a:lnTo>
                    <a:pt x="390" y="391"/>
                  </a:lnTo>
                </a:path>
              </a:pathLst>
            </a:custGeom>
            <a:noFill/>
            <a:ln w="28575" cap="rnd"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7" name="Google Shape;1188;p50"/>
            <p:cNvSpPr/>
            <p:nvPr/>
          </p:nvSpPr>
          <p:spPr>
            <a:xfrm>
              <a:off x="1979100" y="5219925"/>
              <a:ext cx="125450" cy="224700"/>
            </a:xfrm>
            <a:custGeom>
              <a:avLst/>
              <a:gdLst/>
              <a:ahLst/>
              <a:cxnLst/>
              <a:rect l="l" t="t" r="r" b="b"/>
              <a:pathLst>
                <a:path w="5018" h="8988" fill="none" extrusionOk="0">
                  <a:moveTo>
                    <a:pt x="0" y="0"/>
                  </a:moveTo>
                  <a:lnTo>
                    <a:pt x="0" y="8500"/>
                  </a:lnTo>
                  <a:lnTo>
                    <a:pt x="0" y="8500"/>
                  </a:lnTo>
                  <a:lnTo>
                    <a:pt x="25" y="8598"/>
                  </a:lnTo>
                  <a:lnTo>
                    <a:pt x="49" y="8695"/>
                  </a:lnTo>
                  <a:lnTo>
                    <a:pt x="98" y="8768"/>
                  </a:lnTo>
                  <a:lnTo>
                    <a:pt x="146" y="8841"/>
                  </a:lnTo>
                  <a:lnTo>
                    <a:pt x="219" y="8890"/>
                  </a:lnTo>
                  <a:lnTo>
                    <a:pt x="317" y="8938"/>
                  </a:lnTo>
                  <a:lnTo>
                    <a:pt x="390" y="8963"/>
                  </a:lnTo>
                  <a:lnTo>
                    <a:pt x="487" y="8987"/>
                  </a:lnTo>
                  <a:lnTo>
                    <a:pt x="5017" y="8987"/>
                  </a:lnTo>
                </a:path>
              </a:pathLst>
            </a:custGeom>
            <a:noFill/>
            <a:ln w="28575" cap="rnd"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8" name="Google Shape;1189;p50"/>
            <p:cNvSpPr/>
            <p:nvPr/>
          </p:nvSpPr>
          <p:spPr>
            <a:xfrm>
              <a:off x="2178800" y="5219925"/>
              <a:ext cx="125450" cy="224700"/>
            </a:xfrm>
            <a:custGeom>
              <a:avLst/>
              <a:gdLst/>
              <a:ahLst/>
              <a:cxnLst/>
              <a:rect l="l" t="t" r="r" b="b"/>
              <a:pathLst>
                <a:path w="5018" h="8988" fill="none" extrusionOk="0">
                  <a:moveTo>
                    <a:pt x="1" y="8987"/>
                  </a:moveTo>
                  <a:lnTo>
                    <a:pt x="4531" y="8987"/>
                  </a:lnTo>
                  <a:lnTo>
                    <a:pt x="4531" y="8987"/>
                  </a:lnTo>
                  <a:lnTo>
                    <a:pt x="4628" y="8963"/>
                  </a:lnTo>
                  <a:lnTo>
                    <a:pt x="4701" y="8938"/>
                  </a:lnTo>
                  <a:lnTo>
                    <a:pt x="4799" y="8890"/>
                  </a:lnTo>
                  <a:lnTo>
                    <a:pt x="4872" y="8841"/>
                  </a:lnTo>
                  <a:lnTo>
                    <a:pt x="4920" y="8768"/>
                  </a:lnTo>
                  <a:lnTo>
                    <a:pt x="4969" y="8695"/>
                  </a:lnTo>
                  <a:lnTo>
                    <a:pt x="4993" y="8598"/>
                  </a:lnTo>
                  <a:lnTo>
                    <a:pt x="5018" y="8500"/>
                  </a:lnTo>
                  <a:lnTo>
                    <a:pt x="5018" y="0"/>
                  </a:lnTo>
                </a:path>
              </a:pathLst>
            </a:custGeom>
            <a:noFill/>
            <a:ln w="28575" cap="rnd"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36" name="Google Shape;1742;p51"/>
          <p:cNvGrpSpPr/>
          <p:nvPr/>
        </p:nvGrpSpPr>
        <p:grpSpPr>
          <a:xfrm>
            <a:off x="3945242" y="3069586"/>
            <a:ext cx="4589159" cy="1015999"/>
            <a:chOff x="3042485" y="5594633"/>
            <a:chExt cx="2159652" cy="510557"/>
          </a:xfrm>
        </p:grpSpPr>
        <p:sp>
          <p:nvSpPr>
            <p:cNvPr id="37" name="Google Shape;1743;p51"/>
            <p:cNvSpPr/>
            <p:nvPr/>
          </p:nvSpPr>
          <p:spPr>
            <a:xfrm>
              <a:off x="3042485" y="5869690"/>
              <a:ext cx="235200" cy="235500"/>
            </a:xfrm>
            <a:prstGeom prst="ellipse">
              <a:avLst/>
            </a:prstGeom>
            <a:solidFill>
              <a:srgbClr val="F1C23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8" name="Google Shape;1744;p51"/>
            <p:cNvSpPr/>
            <p:nvPr/>
          </p:nvSpPr>
          <p:spPr>
            <a:xfrm>
              <a:off x="3317231" y="5594633"/>
              <a:ext cx="235200" cy="235500"/>
            </a:xfrm>
            <a:prstGeom prst="ellipse">
              <a:avLst/>
            </a:prstGeom>
            <a:solidFill>
              <a:srgbClr val="E69138"/>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39" name="Google Shape;1745;p51"/>
            <p:cNvSpPr/>
            <p:nvPr/>
          </p:nvSpPr>
          <p:spPr>
            <a:xfrm>
              <a:off x="3591976" y="5869690"/>
              <a:ext cx="236100" cy="235500"/>
            </a:xfrm>
            <a:prstGeom prst="ellipse">
              <a:avLst/>
            </a:prstGeom>
            <a:solidFill>
              <a:srgbClr val="CC0000"/>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40" name="Google Shape;1746;p51"/>
            <p:cNvSpPr/>
            <p:nvPr/>
          </p:nvSpPr>
          <p:spPr>
            <a:xfrm>
              <a:off x="3866722" y="5594633"/>
              <a:ext cx="236100" cy="235500"/>
            </a:xfrm>
            <a:prstGeom prst="ellipse">
              <a:avLst/>
            </a:prstGeom>
            <a:solidFill>
              <a:srgbClr val="A64D79"/>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41" name="Google Shape;1747;p51"/>
            <p:cNvSpPr/>
            <p:nvPr/>
          </p:nvSpPr>
          <p:spPr>
            <a:xfrm>
              <a:off x="4141467" y="5869690"/>
              <a:ext cx="236100" cy="235500"/>
            </a:xfrm>
            <a:prstGeom prst="ellipse">
              <a:avLst/>
            </a:prstGeom>
            <a:solidFill>
              <a:srgbClr val="674EA7"/>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42" name="Google Shape;1748;p51"/>
            <p:cNvSpPr/>
            <p:nvPr/>
          </p:nvSpPr>
          <p:spPr>
            <a:xfrm>
              <a:off x="4417146" y="5594633"/>
              <a:ext cx="235200" cy="235500"/>
            </a:xfrm>
            <a:prstGeom prst="ellipse">
              <a:avLst/>
            </a:prstGeom>
            <a:solidFill>
              <a:srgbClr val="3C78D8"/>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43" name="Google Shape;1749;p51"/>
            <p:cNvSpPr/>
            <p:nvPr/>
          </p:nvSpPr>
          <p:spPr>
            <a:xfrm>
              <a:off x="4691892" y="5869690"/>
              <a:ext cx="235500" cy="235500"/>
            </a:xfrm>
            <a:prstGeom prst="ellipse">
              <a:avLst/>
            </a:prstGeom>
            <a:solidFill>
              <a:srgbClr val="45818E"/>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44" name="Google Shape;1750;p51"/>
            <p:cNvSpPr/>
            <p:nvPr/>
          </p:nvSpPr>
          <p:spPr>
            <a:xfrm>
              <a:off x="4966637" y="5594633"/>
              <a:ext cx="235500" cy="235500"/>
            </a:xfrm>
            <a:prstGeom prst="ellipse">
              <a:avLst/>
            </a:prstGeom>
            <a:solidFill>
              <a:srgbClr val="6AA84F"/>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45" name="Google Shape;1751;p51"/>
            <p:cNvSpPr/>
            <p:nvPr/>
          </p:nvSpPr>
          <p:spPr>
            <a:xfrm>
              <a:off x="3210195" y="5762654"/>
              <a:ext cx="174555" cy="174555"/>
            </a:xfrm>
            <a:custGeom>
              <a:avLst/>
              <a:gdLst/>
              <a:ahLst/>
              <a:cxnLst/>
              <a:rect l="l" t="t" r="r" b="b"/>
              <a:pathLst>
                <a:path w="217" h="217" extrusionOk="0">
                  <a:moveTo>
                    <a:pt x="128" y="0"/>
                  </a:moveTo>
                  <a:cubicBezTo>
                    <a:pt x="115"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46" name="Google Shape;1752;p51"/>
            <p:cNvSpPr/>
            <p:nvPr/>
          </p:nvSpPr>
          <p:spPr>
            <a:xfrm>
              <a:off x="3485252" y="5762654"/>
              <a:ext cx="174244" cy="174555"/>
            </a:xfrm>
            <a:custGeom>
              <a:avLst/>
              <a:gdLst/>
              <a:ahLst/>
              <a:cxnLst/>
              <a:rect l="l" t="t" r="r" b="b"/>
              <a:pathLst>
                <a:path w="217" h="217" extrusionOk="0">
                  <a:moveTo>
                    <a:pt x="0" y="89"/>
                  </a:moveTo>
                  <a:cubicBezTo>
                    <a:pt x="74" y="102"/>
                    <a:pt x="115" y="143"/>
                    <a:pt x="128" y="217"/>
                  </a:cubicBezTo>
                  <a:cubicBezTo>
                    <a:pt x="145" y="176"/>
                    <a:pt x="177" y="144"/>
                    <a:pt x="217" y="128"/>
                  </a:cubicBezTo>
                  <a:cubicBezTo>
                    <a:pt x="143" y="114"/>
                    <a:pt x="103" y="74"/>
                    <a:pt x="90" y="0"/>
                  </a:cubicBezTo>
                  <a:cubicBezTo>
                    <a:pt x="73" y="40"/>
                    <a:pt x="41" y="73"/>
                    <a:pt x="0" y="89"/>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47" name="Google Shape;1753;p51"/>
            <p:cNvSpPr/>
            <p:nvPr/>
          </p:nvSpPr>
          <p:spPr>
            <a:xfrm>
              <a:off x="3760620" y="5762654"/>
              <a:ext cx="173622" cy="174555"/>
            </a:xfrm>
            <a:custGeom>
              <a:avLst/>
              <a:gdLst/>
              <a:ahLst/>
              <a:cxnLst/>
              <a:rect l="l" t="t" r="r" b="b"/>
              <a:pathLst>
                <a:path w="216" h="217" extrusionOk="0">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48" name="Google Shape;1754;p51"/>
            <p:cNvSpPr/>
            <p:nvPr/>
          </p:nvSpPr>
          <p:spPr>
            <a:xfrm>
              <a:off x="4035365" y="5762654"/>
              <a:ext cx="173622" cy="174555"/>
            </a:xfrm>
            <a:custGeom>
              <a:avLst/>
              <a:gdLst/>
              <a:ahLst/>
              <a:cxnLst/>
              <a:rect l="l" t="t" r="r" b="b"/>
              <a:pathLst>
                <a:path w="216" h="217" extrusionOk="0">
                  <a:moveTo>
                    <a:pt x="0" y="89"/>
                  </a:moveTo>
                  <a:cubicBezTo>
                    <a:pt x="74" y="102"/>
                    <a:pt x="114" y="143"/>
                    <a:pt x="127" y="217"/>
                  </a:cubicBezTo>
                  <a:cubicBezTo>
                    <a:pt x="144" y="176"/>
                    <a:pt x="176" y="144"/>
                    <a:pt x="216" y="128"/>
                  </a:cubicBezTo>
                  <a:cubicBezTo>
                    <a:pt x="142" y="114"/>
                    <a:pt x="102" y="74"/>
                    <a:pt x="89" y="0"/>
                  </a:cubicBezTo>
                  <a:cubicBezTo>
                    <a:pt x="72" y="40"/>
                    <a:pt x="40" y="73"/>
                    <a:pt x="0" y="89"/>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49" name="Google Shape;1755;p51"/>
            <p:cNvSpPr/>
            <p:nvPr/>
          </p:nvSpPr>
          <p:spPr>
            <a:xfrm>
              <a:off x="4310111" y="5762654"/>
              <a:ext cx="173622" cy="174555"/>
            </a:xfrm>
            <a:custGeom>
              <a:avLst/>
              <a:gdLst/>
              <a:ahLst/>
              <a:cxnLst/>
              <a:rect l="l" t="t" r="r" b="b"/>
              <a:pathLst>
                <a:path w="216" h="217" extrusionOk="0">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50" name="Google Shape;1756;p51"/>
            <p:cNvSpPr/>
            <p:nvPr/>
          </p:nvSpPr>
          <p:spPr>
            <a:xfrm>
              <a:off x="4585167" y="5762654"/>
              <a:ext cx="174244" cy="174555"/>
            </a:xfrm>
            <a:custGeom>
              <a:avLst/>
              <a:gdLst/>
              <a:ahLst/>
              <a:cxnLst/>
              <a:rect l="l" t="t" r="r" b="b"/>
              <a:pathLst>
                <a:path w="217" h="217" extrusionOk="0">
                  <a:moveTo>
                    <a:pt x="0" y="89"/>
                  </a:moveTo>
                  <a:cubicBezTo>
                    <a:pt x="74" y="102"/>
                    <a:pt x="114" y="143"/>
                    <a:pt x="128" y="217"/>
                  </a:cubicBezTo>
                  <a:cubicBezTo>
                    <a:pt x="144" y="176"/>
                    <a:pt x="176" y="144"/>
                    <a:pt x="217" y="128"/>
                  </a:cubicBezTo>
                  <a:cubicBezTo>
                    <a:pt x="143" y="114"/>
                    <a:pt x="102" y="74"/>
                    <a:pt x="89" y="0"/>
                  </a:cubicBezTo>
                  <a:cubicBezTo>
                    <a:pt x="73" y="40"/>
                    <a:pt x="40" y="73"/>
                    <a:pt x="0" y="89"/>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sp>
          <p:nvSpPr>
            <p:cNvPr id="51" name="Google Shape;1757;p51"/>
            <p:cNvSpPr/>
            <p:nvPr/>
          </p:nvSpPr>
          <p:spPr>
            <a:xfrm>
              <a:off x="4859913" y="5762654"/>
              <a:ext cx="174244" cy="174555"/>
            </a:xfrm>
            <a:custGeom>
              <a:avLst/>
              <a:gdLst/>
              <a:ahLst/>
              <a:cxnLst/>
              <a:rect l="l" t="t" r="r" b="b"/>
              <a:pathLst>
                <a:path w="217" h="217" extrusionOk="0">
                  <a:moveTo>
                    <a:pt x="128" y="0"/>
                  </a:moveTo>
                  <a:cubicBezTo>
                    <a:pt x="114"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spcFirstLastPara="1" wrap="square" lIns="68575" tIns="34275" rIns="68575" bIns="34275" anchor="t" anchorCtr="0">
              <a:noAutofit/>
            </a:bodyPr>
            <a:lstStyle/>
            <a:p>
              <a:pPr>
                <a:buClr>
                  <a:schemeClr val="dk1"/>
                </a:buClr>
                <a:buSzPts val="1400"/>
              </a:pPr>
              <a:endParaRPr sz="19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234213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614"/>
                                        </p:tgtEl>
                                        <p:attrNameLst>
                                          <p:attrName>style.visibility</p:attrName>
                                        </p:attrNameLst>
                                      </p:cBhvr>
                                      <p:to>
                                        <p:strVal val="visible"/>
                                      </p:to>
                                    </p:set>
                                    <p:animEffect transition="in" filter="wipe(down)">
                                      <p:cBhvr>
                                        <p:cTn id="11" dur="580">
                                          <p:stCondLst>
                                            <p:cond delay="0"/>
                                          </p:stCondLst>
                                        </p:cTn>
                                        <p:tgtEl>
                                          <p:spTgt spid="614"/>
                                        </p:tgtEl>
                                      </p:cBhvr>
                                    </p:animEffect>
                                    <p:anim calcmode="lin" valueType="num">
                                      <p:cBhvr>
                                        <p:cTn id="12" dur="1822" tmFilter="0,0; 0.14,0.36; 0.43,0.73; 0.71,0.91; 1.0,1.0">
                                          <p:stCondLst>
                                            <p:cond delay="0"/>
                                          </p:stCondLst>
                                        </p:cTn>
                                        <p:tgtEl>
                                          <p:spTgt spid="61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61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61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61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614"/>
                                        </p:tgtEl>
                                        <p:attrNameLst>
                                          <p:attrName>ppt_y</p:attrName>
                                        </p:attrNameLst>
                                      </p:cBhvr>
                                      <p:tavLst>
                                        <p:tav tm="0" fmla="#ppt_y-sin(pi*$)/81">
                                          <p:val>
                                            <p:fltVal val="0"/>
                                          </p:val>
                                        </p:tav>
                                        <p:tav tm="100000">
                                          <p:val>
                                            <p:fltVal val="1"/>
                                          </p:val>
                                        </p:tav>
                                      </p:tavLst>
                                    </p:anim>
                                    <p:animScale>
                                      <p:cBhvr>
                                        <p:cTn id="17" dur="26">
                                          <p:stCondLst>
                                            <p:cond delay="650"/>
                                          </p:stCondLst>
                                        </p:cTn>
                                        <p:tgtEl>
                                          <p:spTgt spid="614"/>
                                        </p:tgtEl>
                                      </p:cBhvr>
                                      <p:to x="100000" y="60000"/>
                                    </p:animScale>
                                    <p:animScale>
                                      <p:cBhvr>
                                        <p:cTn id="18" dur="166" decel="50000">
                                          <p:stCondLst>
                                            <p:cond delay="676"/>
                                          </p:stCondLst>
                                        </p:cTn>
                                        <p:tgtEl>
                                          <p:spTgt spid="614"/>
                                        </p:tgtEl>
                                      </p:cBhvr>
                                      <p:to x="100000" y="100000"/>
                                    </p:animScale>
                                    <p:animScale>
                                      <p:cBhvr>
                                        <p:cTn id="19" dur="26">
                                          <p:stCondLst>
                                            <p:cond delay="1312"/>
                                          </p:stCondLst>
                                        </p:cTn>
                                        <p:tgtEl>
                                          <p:spTgt spid="614"/>
                                        </p:tgtEl>
                                      </p:cBhvr>
                                      <p:to x="100000" y="80000"/>
                                    </p:animScale>
                                    <p:animScale>
                                      <p:cBhvr>
                                        <p:cTn id="20" dur="166" decel="50000">
                                          <p:stCondLst>
                                            <p:cond delay="1338"/>
                                          </p:stCondLst>
                                        </p:cTn>
                                        <p:tgtEl>
                                          <p:spTgt spid="614"/>
                                        </p:tgtEl>
                                      </p:cBhvr>
                                      <p:to x="100000" y="100000"/>
                                    </p:animScale>
                                    <p:animScale>
                                      <p:cBhvr>
                                        <p:cTn id="21" dur="26">
                                          <p:stCondLst>
                                            <p:cond delay="1642"/>
                                          </p:stCondLst>
                                        </p:cTn>
                                        <p:tgtEl>
                                          <p:spTgt spid="614"/>
                                        </p:tgtEl>
                                      </p:cBhvr>
                                      <p:to x="100000" y="90000"/>
                                    </p:animScale>
                                    <p:animScale>
                                      <p:cBhvr>
                                        <p:cTn id="22" dur="166" decel="50000">
                                          <p:stCondLst>
                                            <p:cond delay="1668"/>
                                          </p:stCondLst>
                                        </p:cTn>
                                        <p:tgtEl>
                                          <p:spTgt spid="614"/>
                                        </p:tgtEl>
                                      </p:cBhvr>
                                      <p:to x="100000" y="100000"/>
                                    </p:animScale>
                                    <p:animScale>
                                      <p:cBhvr>
                                        <p:cTn id="23" dur="26">
                                          <p:stCondLst>
                                            <p:cond delay="1808"/>
                                          </p:stCondLst>
                                        </p:cTn>
                                        <p:tgtEl>
                                          <p:spTgt spid="614"/>
                                        </p:tgtEl>
                                      </p:cBhvr>
                                      <p:to x="100000" y="95000"/>
                                    </p:animScale>
                                    <p:animScale>
                                      <p:cBhvr>
                                        <p:cTn id="24" dur="166" decel="50000">
                                          <p:stCondLst>
                                            <p:cond delay="1834"/>
                                          </p:stCondLst>
                                        </p:cTn>
                                        <p:tgtEl>
                                          <p:spTgt spid="6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0" name="Snip Diagonal Corner Rectangle 39"/>
          <p:cNvSpPr/>
          <p:nvPr/>
        </p:nvSpPr>
        <p:spPr>
          <a:xfrm>
            <a:off x="569626" y="410935"/>
            <a:ext cx="10787803" cy="5399954"/>
          </a:xfrm>
          <a:prstGeom prst="snip2Diag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endParaRPr>
          </a:p>
        </p:txBody>
      </p:sp>
      <p:sp>
        <p:nvSpPr>
          <p:cNvPr id="50" name="Snip Diagonal Corner Rectangle 49"/>
          <p:cNvSpPr/>
          <p:nvPr/>
        </p:nvSpPr>
        <p:spPr>
          <a:xfrm>
            <a:off x="4308953" y="6095612"/>
            <a:ext cx="4947781" cy="570234"/>
          </a:xfrm>
          <a:prstGeom prst="snip2Diag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bg1"/>
                </a:solidFill>
                <a:latin typeface="Arial" pitchFamily="34" charset="0"/>
                <a:cs typeface="Arial" pitchFamily="34" charset="0"/>
              </a:rPr>
              <a:t>Trạng</a:t>
            </a:r>
            <a:r>
              <a:rPr lang="en-US" sz="3200" b="1" dirty="0" smtClean="0">
                <a:solidFill>
                  <a:schemeClr val="bg1"/>
                </a:solidFill>
                <a:latin typeface="Arial" pitchFamily="34" charset="0"/>
                <a:cs typeface="Arial" pitchFamily="34" charset="0"/>
              </a:rPr>
              <a:t> </a:t>
            </a:r>
            <a:r>
              <a:rPr lang="en-US" sz="3200" b="1" dirty="0" err="1" smtClean="0">
                <a:solidFill>
                  <a:schemeClr val="bg1"/>
                </a:solidFill>
                <a:latin typeface="Arial" pitchFamily="34" charset="0"/>
                <a:cs typeface="Arial" pitchFamily="34" charset="0"/>
              </a:rPr>
              <a:t>nguyên</a:t>
            </a:r>
            <a:endParaRPr lang="en-US" sz="3200" b="1" dirty="0">
              <a:solidFill>
                <a:schemeClr val="bg1"/>
              </a:solidFill>
              <a:latin typeface="Arial" pitchFamily="34" charset="0"/>
              <a:cs typeface="Arial" pitchFamily="34" charset="0"/>
            </a:endParaRPr>
          </a:p>
        </p:txBody>
      </p:sp>
      <p:pic>
        <p:nvPicPr>
          <p:cNvPr id="46" name="Picture 45">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3600" y="5388205"/>
            <a:ext cx="2400300" cy="1468203"/>
          </a:xfrm>
          <a:prstGeom prst="rect">
            <a:avLst/>
          </a:prstGeom>
        </p:spPr>
      </p:pic>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97544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0" name="Snip Diagonal Corner Rectangle 39"/>
          <p:cNvSpPr/>
          <p:nvPr/>
        </p:nvSpPr>
        <p:spPr>
          <a:xfrm>
            <a:off x="834572" y="410935"/>
            <a:ext cx="10522857" cy="5414546"/>
          </a:xfrm>
          <a:prstGeom prst="snip2Diag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Snip Diagonal Corner Rectangle 49"/>
          <p:cNvSpPr/>
          <p:nvPr/>
        </p:nvSpPr>
        <p:spPr>
          <a:xfrm>
            <a:off x="2703534" y="6011054"/>
            <a:ext cx="6784932" cy="659777"/>
          </a:xfrm>
          <a:prstGeom prst="snip2Diag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smtClean="0">
                <a:solidFill>
                  <a:prstClr val="white"/>
                </a:solidFill>
                <a:latin typeface="Arial" pitchFamily="34" charset="0"/>
                <a:cs typeface="Arial" pitchFamily="34" charset="0"/>
              </a:rPr>
              <a:t>VTV – Đài truyền hình Việt Nam</a:t>
            </a:r>
            <a:endParaRPr kumimoji="0" lang="en-US" sz="32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pic>
        <p:nvPicPr>
          <p:cNvPr id="46" name="Picture 4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53600" y="5388205"/>
            <a:ext cx="2400300" cy="1468203"/>
          </a:xfrm>
          <a:prstGeom prst="rect">
            <a:avLst/>
          </a:prstGeom>
        </p:spPr>
      </p:pic>
    </p:spTree>
    <p:extLst>
      <p:ext uri="{BB962C8B-B14F-4D97-AF65-F5344CB8AC3E}">
        <p14:creationId xmlns:p14="http://schemas.microsoft.com/office/powerpoint/2010/main" val="346313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0" name="Snip Diagonal Corner Rectangle 39"/>
          <p:cNvSpPr/>
          <p:nvPr/>
        </p:nvSpPr>
        <p:spPr>
          <a:xfrm>
            <a:off x="834572" y="299803"/>
            <a:ext cx="10522857" cy="5369457"/>
          </a:xfrm>
          <a:prstGeom prst="snip2Diag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Snip Diagonal Corner Rectangle 49"/>
          <p:cNvSpPr/>
          <p:nvPr/>
        </p:nvSpPr>
        <p:spPr>
          <a:xfrm>
            <a:off x="4847573" y="5921115"/>
            <a:ext cx="2983248" cy="683438"/>
          </a:xfrm>
          <a:prstGeom prst="snip2Diag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smtClean="0">
                <a:solidFill>
                  <a:prstClr val="white"/>
                </a:solidFill>
                <a:latin typeface="Arial" pitchFamily="34" charset="0"/>
                <a:cs typeface="Arial" pitchFamily="34" charset="0"/>
              </a:rPr>
              <a:t>IOE</a:t>
            </a:r>
            <a:endParaRPr kumimoji="0" lang="en-US" sz="32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pic>
        <p:nvPicPr>
          <p:cNvPr id="46" name="Picture 45">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3600" y="5388205"/>
            <a:ext cx="2400300" cy="1468203"/>
          </a:xfrm>
          <a:prstGeom prst="rect">
            <a:avLst/>
          </a:prstGeom>
        </p:spPr>
      </p:pic>
    </p:spTree>
    <p:extLst>
      <p:ext uri="{BB962C8B-B14F-4D97-AF65-F5344CB8AC3E}">
        <p14:creationId xmlns:p14="http://schemas.microsoft.com/office/powerpoint/2010/main" val="46162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0" name="Snip Diagonal Corner Rectangle 39"/>
          <p:cNvSpPr/>
          <p:nvPr/>
        </p:nvSpPr>
        <p:spPr>
          <a:xfrm>
            <a:off x="774612" y="395944"/>
            <a:ext cx="10522857" cy="5480199"/>
          </a:xfrm>
          <a:prstGeom prst="snip2Diag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Snip Diagonal Corner Rectangle 49"/>
          <p:cNvSpPr/>
          <p:nvPr/>
        </p:nvSpPr>
        <p:spPr>
          <a:xfrm>
            <a:off x="4271375" y="6122306"/>
            <a:ext cx="4356182" cy="557899"/>
          </a:xfrm>
          <a:prstGeom prst="snip2Diag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prstClr val="white"/>
                </a:solidFill>
                <a:effectLst/>
                <a:uLnTx/>
                <a:uFillTx/>
                <a:latin typeface="Arial" pitchFamily="34" charset="0"/>
                <a:cs typeface="Arial" pitchFamily="34" charset="0"/>
              </a:rPr>
              <a:t>Dân</a:t>
            </a:r>
            <a:r>
              <a:rPr kumimoji="0" lang="en-US" sz="3200" b="1" i="0" u="none" strike="noStrike" kern="1200" cap="none" spc="0" normalizeH="0" noProof="0" dirty="0" smtClean="0">
                <a:ln>
                  <a:noFill/>
                </a:ln>
                <a:solidFill>
                  <a:prstClr val="white"/>
                </a:solidFill>
                <a:effectLst/>
                <a:uLnTx/>
                <a:uFillTx/>
                <a:latin typeface="Arial" pitchFamily="34" charset="0"/>
                <a:cs typeface="Arial" pitchFamily="34" charset="0"/>
              </a:rPr>
              <a:t> </a:t>
            </a:r>
            <a:r>
              <a:rPr kumimoji="0" lang="en-US" sz="3200" b="1" i="0" u="none" strike="noStrike" kern="1200" cap="none" spc="0" normalizeH="0" noProof="0" dirty="0" err="1" smtClean="0">
                <a:ln>
                  <a:noFill/>
                </a:ln>
                <a:solidFill>
                  <a:prstClr val="white"/>
                </a:solidFill>
                <a:effectLst/>
                <a:uLnTx/>
                <a:uFillTx/>
                <a:latin typeface="Arial" pitchFamily="34" charset="0"/>
                <a:cs typeface="Arial" pitchFamily="34" charset="0"/>
              </a:rPr>
              <a:t>trí</a:t>
            </a:r>
            <a:endParaRPr kumimoji="0" lang="en-US" sz="32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pic>
        <p:nvPicPr>
          <p:cNvPr id="46" name="Picture 45">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3600" y="5388205"/>
            <a:ext cx="2400300" cy="1468203"/>
          </a:xfrm>
          <a:prstGeom prst="rect">
            <a:avLst/>
          </a:prstGeom>
        </p:spPr>
      </p:pic>
    </p:spTree>
    <p:extLst>
      <p:ext uri="{BB962C8B-B14F-4D97-AF65-F5344CB8AC3E}">
        <p14:creationId xmlns:p14="http://schemas.microsoft.com/office/powerpoint/2010/main" val="191933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0" name="Snip Diagonal Corner Rectangle 39"/>
          <p:cNvSpPr/>
          <p:nvPr/>
        </p:nvSpPr>
        <p:spPr>
          <a:xfrm>
            <a:off x="494676" y="410935"/>
            <a:ext cx="11167672" cy="5390258"/>
          </a:xfrm>
          <a:prstGeom prst="snip2Diag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Snip Diagonal Corner Rectangle 49"/>
          <p:cNvSpPr/>
          <p:nvPr/>
        </p:nvSpPr>
        <p:spPr>
          <a:xfrm>
            <a:off x="2853316" y="6053673"/>
            <a:ext cx="6450391" cy="662831"/>
          </a:xfrm>
          <a:prstGeom prst="snip2Diag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prstClr val="white"/>
                </a:solidFill>
                <a:effectLst/>
                <a:uLnTx/>
                <a:uFillTx/>
                <a:latin typeface="Arial" pitchFamily="34" charset="0"/>
                <a:cs typeface="Arial" pitchFamily="34" charset="0"/>
              </a:rPr>
              <a:t>Thiếu</a:t>
            </a:r>
            <a:r>
              <a:rPr kumimoji="0" lang="en-US" sz="3200" b="1" i="0" u="none" strike="noStrike" kern="1200" cap="none" spc="0" normalizeH="0" noProof="0" dirty="0" smtClean="0">
                <a:ln>
                  <a:noFill/>
                </a:ln>
                <a:solidFill>
                  <a:prstClr val="white"/>
                </a:solidFill>
                <a:effectLst/>
                <a:uLnTx/>
                <a:uFillTx/>
                <a:latin typeface="Arial" pitchFamily="34" charset="0"/>
                <a:cs typeface="Arial" pitchFamily="34" charset="0"/>
              </a:rPr>
              <a:t> </a:t>
            </a:r>
            <a:r>
              <a:rPr kumimoji="0" lang="en-US" sz="3200" b="1" i="0" u="none" strike="noStrike" kern="1200" cap="none" spc="0" normalizeH="0" noProof="0" dirty="0" err="1" smtClean="0">
                <a:ln>
                  <a:noFill/>
                </a:ln>
                <a:solidFill>
                  <a:prstClr val="white"/>
                </a:solidFill>
                <a:effectLst/>
                <a:uLnTx/>
                <a:uFillTx/>
                <a:latin typeface="Arial" pitchFamily="34" charset="0"/>
                <a:cs typeface="Arial" pitchFamily="34" charset="0"/>
              </a:rPr>
              <a:t>niên</a:t>
            </a:r>
            <a:r>
              <a:rPr kumimoji="0" lang="en-US" sz="3200" b="1" i="0" u="none" strike="noStrike" kern="1200" cap="none" spc="0" normalizeH="0" noProof="0" dirty="0" smtClean="0">
                <a:ln>
                  <a:noFill/>
                </a:ln>
                <a:solidFill>
                  <a:prstClr val="white"/>
                </a:solidFill>
                <a:effectLst/>
                <a:uLnTx/>
                <a:uFillTx/>
                <a:latin typeface="Arial" pitchFamily="34" charset="0"/>
                <a:cs typeface="Arial" pitchFamily="34" charset="0"/>
              </a:rPr>
              <a:t> </a:t>
            </a:r>
            <a:r>
              <a:rPr kumimoji="0" lang="en-US" sz="3200" b="1" i="0" u="none" strike="noStrike" kern="1200" cap="none" spc="0" normalizeH="0" noProof="0" dirty="0" err="1" smtClean="0">
                <a:ln>
                  <a:noFill/>
                </a:ln>
                <a:solidFill>
                  <a:prstClr val="white"/>
                </a:solidFill>
                <a:effectLst/>
                <a:uLnTx/>
                <a:uFillTx/>
                <a:latin typeface="Arial" pitchFamily="34" charset="0"/>
                <a:cs typeface="Arial" pitchFamily="34" charset="0"/>
              </a:rPr>
              <a:t>tiền</a:t>
            </a:r>
            <a:r>
              <a:rPr kumimoji="0" lang="en-US" sz="3200" b="1" i="0" u="none" strike="noStrike" kern="1200" cap="none" spc="0" normalizeH="0" noProof="0" dirty="0" smtClean="0">
                <a:ln>
                  <a:noFill/>
                </a:ln>
                <a:solidFill>
                  <a:prstClr val="white"/>
                </a:solidFill>
                <a:effectLst/>
                <a:uLnTx/>
                <a:uFillTx/>
                <a:latin typeface="Arial" pitchFamily="34" charset="0"/>
                <a:cs typeface="Arial" pitchFamily="34" charset="0"/>
              </a:rPr>
              <a:t> </a:t>
            </a:r>
            <a:r>
              <a:rPr kumimoji="0" lang="en-US" sz="3200" b="1" i="0" u="none" strike="noStrike" kern="1200" cap="none" spc="0" normalizeH="0" noProof="0" dirty="0" err="1" smtClean="0">
                <a:ln>
                  <a:noFill/>
                </a:ln>
                <a:solidFill>
                  <a:prstClr val="white"/>
                </a:solidFill>
                <a:effectLst/>
                <a:uLnTx/>
                <a:uFillTx/>
                <a:latin typeface="Arial" pitchFamily="34" charset="0"/>
                <a:cs typeface="Arial" pitchFamily="34" charset="0"/>
              </a:rPr>
              <a:t>phong</a:t>
            </a:r>
            <a:r>
              <a:rPr kumimoji="0" lang="en-US" sz="3200" b="1" i="0" u="none" strike="noStrike" kern="1200" cap="none" spc="0" normalizeH="0" noProof="0" dirty="0" smtClean="0">
                <a:ln>
                  <a:noFill/>
                </a:ln>
                <a:solidFill>
                  <a:prstClr val="white"/>
                </a:solidFill>
                <a:effectLst/>
                <a:uLnTx/>
                <a:uFillTx/>
                <a:latin typeface="Arial" pitchFamily="34" charset="0"/>
                <a:cs typeface="Arial" pitchFamily="34" charset="0"/>
              </a:rPr>
              <a:t> </a:t>
            </a:r>
            <a:r>
              <a:rPr kumimoji="0" lang="en-US" sz="3200" b="1" i="0" u="none" strike="noStrike" kern="1200" cap="none" spc="0" normalizeH="0" noProof="0" dirty="0" err="1" smtClean="0">
                <a:ln>
                  <a:noFill/>
                </a:ln>
                <a:solidFill>
                  <a:prstClr val="white"/>
                </a:solidFill>
                <a:effectLst/>
                <a:uLnTx/>
                <a:uFillTx/>
                <a:latin typeface="Arial" pitchFamily="34" charset="0"/>
                <a:cs typeface="Arial" pitchFamily="34" charset="0"/>
              </a:rPr>
              <a:t>Nhi</a:t>
            </a:r>
            <a:r>
              <a:rPr kumimoji="0" lang="en-US" sz="3200" b="1" i="0" u="none" strike="noStrike" kern="1200" cap="none" spc="0" normalizeH="0" noProof="0" dirty="0" smtClean="0">
                <a:ln>
                  <a:noFill/>
                </a:ln>
                <a:solidFill>
                  <a:prstClr val="white"/>
                </a:solidFill>
                <a:effectLst/>
                <a:uLnTx/>
                <a:uFillTx/>
                <a:latin typeface="Arial" pitchFamily="34" charset="0"/>
                <a:cs typeface="Arial" pitchFamily="34" charset="0"/>
              </a:rPr>
              <a:t> </a:t>
            </a:r>
            <a:r>
              <a:rPr kumimoji="0" lang="en-US" sz="3200" b="1" i="0" u="none" strike="noStrike" kern="1200" cap="none" spc="0" normalizeH="0" noProof="0" dirty="0" err="1" smtClean="0">
                <a:ln>
                  <a:noFill/>
                </a:ln>
                <a:solidFill>
                  <a:prstClr val="white"/>
                </a:solidFill>
                <a:effectLst/>
                <a:uLnTx/>
                <a:uFillTx/>
                <a:latin typeface="Arial" pitchFamily="34" charset="0"/>
                <a:cs typeface="Arial" pitchFamily="34" charset="0"/>
              </a:rPr>
              <a:t>đồng</a:t>
            </a:r>
            <a:endParaRPr kumimoji="0" lang="en-US" sz="32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pic>
        <p:nvPicPr>
          <p:cNvPr id="46" name="Picture 45">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3600" y="5388205"/>
            <a:ext cx="2400300" cy="1468203"/>
          </a:xfrm>
          <a:prstGeom prst="rect">
            <a:avLst/>
          </a:prstGeom>
        </p:spPr>
      </p:pic>
    </p:spTree>
    <p:extLst>
      <p:ext uri="{BB962C8B-B14F-4D97-AF65-F5344CB8AC3E}">
        <p14:creationId xmlns:p14="http://schemas.microsoft.com/office/powerpoint/2010/main" val="32078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0" name="Snip Diagonal Corner Rectangle 39"/>
          <p:cNvSpPr/>
          <p:nvPr/>
        </p:nvSpPr>
        <p:spPr>
          <a:xfrm>
            <a:off x="524656" y="410935"/>
            <a:ext cx="11137692" cy="4977270"/>
          </a:xfrm>
          <a:prstGeom prst="snip2Diag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Snip Diagonal Corner Rectangle 49"/>
          <p:cNvSpPr/>
          <p:nvPr/>
        </p:nvSpPr>
        <p:spPr>
          <a:xfrm>
            <a:off x="3131506" y="5750604"/>
            <a:ext cx="5661765" cy="743399"/>
          </a:xfrm>
          <a:prstGeom prst="snip2Diag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white"/>
                </a:solidFill>
                <a:effectLst/>
                <a:uLnTx/>
                <a:uFillTx/>
                <a:latin typeface="Arial" pitchFamily="34" charset="0"/>
                <a:cs typeface="Arial" pitchFamily="34" charset="0"/>
              </a:rPr>
              <a:t>VNEXPRESS</a:t>
            </a:r>
            <a:endParaRPr kumimoji="0" lang="en-US" sz="32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pic>
        <p:nvPicPr>
          <p:cNvPr id="46" name="Picture 45">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3600" y="5388205"/>
            <a:ext cx="2400300" cy="1468203"/>
          </a:xfrm>
          <a:prstGeom prst="rect">
            <a:avLst/>
          </a:prstGeom>
        </p:spPr>
      </p:pic>
    </p:spTree>
    <p:extLst>
      <p:ext uri="{BB962C8B-B14F-4D97-AF65-F5344CB8AC3E}">
        <p14:creationId xmlns:p14="http://schemas.microsoft.com/office/powerpoint/2010/main" val="202741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5"/>
          <p:cNvSpPr txBox="1">
            <a:spLocks noGrp="1"/>
          </p:cNvSpPr>
          <p:nvPr>
            <p:ph type="ctrTitle" idx="4294967295"/>
          </p:nvPr>
        </p:nvSpPr>
        <p:spPr>
          <a:xfrm>
            <a:off x="203200" y="632533"/>
            <a:ext cx="11480800" cy="1013200"/>
          </a:xfrm>
          <a:prstGeom prst="rect">
            <a:avLst/>
          </a:prstGeom>
        </p:spPr>
        <p:txBody>
          <a:bodyPr spcFirstLastPara="1" wrap="square" lIns="121897" tIns="121897" rIns="121897" bIns="121897" anchor="ctr" anchorCtr="0">
            <a:noAutofit/>
          </a:bodyPr>
          <a:lstStyle/>
          <a:p>
            <a:pPr>
              <a:spcBef>
                <a:spcPts val="0"/>
              </a:spcBef>
            </a:pPr>
            <a:r>
              <a:rPr lang="en" sz="2700" b="1">
                <a:solidFill>
                  <a:schemeClr val="bg1"/>
                </a:solidFill>
                <a:latin typeface="Arial" pitchFamily="34" charset="0"/>
                <a:cs typeface="Arial" pitchFamily="34" charset="0"/>
              </a:rPr>
              <a:t>CHỦ ĐỀ C. TỔ CHỨC LƯU TRỮ, TÌM KIẾM VÀ TRAO ĐỔI THÔNG TIN</a:t>
            </a:r>
            <a:endParaRPr sz="2700" b="1">
              <a:solidFill>
                <a:schemeClr val="bg1"/>
              </a:solidFill>
              <a:latin typeface="Arial" pitchFamily="34" charset="0"/>
              <a:cs typeface="Arial" pitchFamily="34" charset="0"/>
            </a:endParaRPr>
          </a:p>
        </p:txBody>
      </p:sp>
      <p:sp>
        <p:nvSpPr>
          <p:cNvPr id="135" name="Google Shape;135;p15"/>
          <p:cNvSpPr txBox="1">
            <a:spLocks noGrp="1"/>
          </p:cNvSpPr>
          <p:nvPr>
            <p:ph type="subTitle" idx="4294967295"/>
          </p:nvPr>
        </p:nvSpPr>
        <p:spPr>
          <a:xfrm>
            <a:off x="491410" y="1803401"/>
            <a:ext cx="6296051" cy="1039100"/>
          </a:xfrm>
          <a:prstGeom prst="rect">
            <a:avLst/>
          </a:prstGeom>
        </p:spPr>
        <p:txBody>
          <a:bodyPr spcFirstLastPara="1" wrap="square" lIns="121897" tIns="121897" rIns="121897" bIns="121897" anchor="ctr" anchorCtr="0">
            <a:noAutofit/>
          </a:bodyPr>
          <a:lstStyle/>
          <a:p>
            <a:pPr marL="0" indent="0" algn="ctr">
              <a:spcBef>
                <a:spcPts val="800"/>
              </a:spcBef>
              <a:buNone/>
            </a:pPr>
            <a:r>
              <a:rPr lang="en-US" sz="3700" b="1">
                <a:solidFill>
                  <a:srgbClr val="FF0000"/>
                </a:solidFill>
                <a:latin typeface="Arial" pitchFamily="34" charset="0"/>
                <a:cs typeface="Arial" pitchFamily="34" charset="0"/>
              </a:rPr>
              <a:t>Bài 1. Thông tin trên web</a:t>
            </a:r>
            <a:endParaRPr sz="3700" b="1">
              <a:solidFill>
                <a:srgbClr val="FF0000"/>
              </a:solidFill>
              <a:latin typeface="Arial" pitchFamily="34" charset="0"/>
              <a:cs typeface="Arial" pitchFamily="34" charset="0"/>
            </a:endParaRPr>
          </a:p>
        </p:txBody>
      </p:sp>
      <p:pic>
        <p:nvPicPr>
          <p:cNvPr id="136" name="Google Shape;136;p15"/>
          <p:cNvPicPr preferRelativeResize="0"/>
          <p:nvPr/>
        </p:nvPicPr>
        <p:blipFill>
          <a:blip r:embed="rId3">
            <a:extLst>
              <a:ext uri="{28A0092B-C50C-407E-A947-70E740481C1C}">
                <a14:useLocalDpi xmlns:a14="http://schemas.microsoft.com/office/drawing/2010/main" val="0"/>
              </a:ext>
            </a:extLst>
          </a:blip>
          <a:stretch>
            <a:fillRect/>
          </a:stretch>
        </p:blipFill>
        <p:spPr>
          <a:xfrm>
            <a:off x="7315200" y="1653436"/>
            <a:ext cx="4876800" cy="3645074"/>
          </a:xfrm>
          <a:prstGeom prst="rect">
            <a:avLst/>
          </a:prstGeom>
          <a:noFill/>
          <a:ln>
            <a:noFill/>
          </a:ln>
        </p:spPr>
      </p:pic>
      <p:sp>
        <p:nvSpPr>
          <p:cNvPr id="137" name="Google Shape;137;p15"/>
          <p:cNvSpPr txBox="1">
            <a:spLocks noGrp="1"/>
          </p:cNvSpPr>
          <p:nvPr>
            <p:ph type="sldNum" idx="12"/>
          </p:nvPr>
        </p:nvSpPr>
        <p:spPr>
          <a:xfrm>
            <a:off x="-68067" y="6425867"/>
            <a:ext cx="465600" cy="432000"/>
          </a:xfrm>
          <a:prstGeom prst="rect">
            <a:avLst/>
          </a:prstGeom>
        </p:spPr>
        <p:txBody>
          <a:bodyPr spcFirstLastPara="1" wrap="square" lIns="121897" tIns="121897" rIns="121897" bIns="121897" anchor="t" anchorCtr="0">
            <a:noAutofit/>
          </a:bodyPr>
          <a:lstStyle/>
          <a:p>
            <a:fld id="{00000000-1234-1234-1234-123412341234}" type="slidenum">
              <a:rPr lang="en"/>
              <a:pPr/>
              <a:t>9</a:t>
            </a:fld>
            <a:endParaRPr/>
          </a:p>
        </p:txBody>
      </p:sp>
      <p:sp>
        <p:nvSpPr>
          <p:cNvPr id="2" name="Rounded Rectangle 1"/>
          <p:cNvSpPr/>
          <p:nvPr/>
        </p:nvSpPr>
        <p:spPr>
          <a:xfrm>
            <a:off x="507999" y="3249125"/>
            <a:ext cx="6620588" cy="609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en-US" sz="3200">
                <a:solidFill>
                  <a:srgbClr val="002060"/>
                </a:solidFill>
                <a:latin typeface="Arial" pitchFamily="34" charset="0"/>
                <a:cs typeface="Arial" pitchFamily="34" charset="0"/>
              </a:rPr>
              <a:t>1. Khám phá website</a:t>
            </a:r>
            <a:endParaRPr lang="en-US" sz="3200">
              <a:solidFill>
                <a:srgbClr val="002060"/>
              </a:solidFill>
              <a:latin typeface="Arial" pitchFamily="34" charset="0"/>
              <a:cs typeface="Arial" pitchFamily="34" charset="0"/>
            </a:endParaRPr>
          </a:p>
        </p:txBody>
      </p:sp>
      <p:sp>
        <p:nvSpPr>
          <p:cNvPr id="7" name="Rounded Rectangle 6"/>
          <p:cNvSpPr/>
          <p:nvPr/>
        </p:nvSpPr>
        <p:spPr>
          <a:xfrm>
            <a:off x="508001" y="4241800"/>
            <a:ext cx="6620588" cy="609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en-US" sz="3200">
                <a:solidFill>
                  <a:srgbClr val="002060"/>
                </a:solidFill>
                <a:latin typeface="Arial" pitchFamily="34" charset="0"/>
                <a:cs typeface="Arial" pitchFamily="34" charset="0"/>
              </a:rPr>
              <a:t>2. Siêu văn bản và siêu liên kết</a:t>
            </a:r>
            <a:endParaRPr lang="en-US" sz="320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45096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barn(inVertical)">
                                      <p:cBhvr>
                                        <p:cTn id="7" dur="500"/>
                                        <p:tgtEl>
                                          <p:spTgt spid="1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5">
                                            <p:txEl>
                                              <p:pRg st="0" end="0"/>
                                            </p:txEl>
                                          </p:spTgt>
                                        </p:tgtEl>
                                        <p:attrNameLst>
                                          <p:attrName>style.visibility</p:attrName>
                                        </p:attrNameLst>
                                      </p:cBhvr>
                                      <p:to>
                                        <p:strVal val="visible"/>
                                      </p:to>
                                    </p:set>
                                    <p:animEffect transition="in" filter="wipe(down)">
                                      <p:cBhvr>
                                        <p:cTn id="12" dur="500"/>
                                        <p:tgtEl>
                                          <p:spTgt spid="1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6"/>
                                        </p:tgtEl>
                                        <p:attrNameLst>
                                          <p:attrName>style.visibility</p:attrName>
                                        </p:attrNameLst>
                                      </p:cBhvr>
                                      <p:to>
                                        <p:strVal val="visible"/>
                                      </p:to>
                                    </p:set>
                                    <p:animEffect transition="in" filter="wipe(down)">
                                      <p:cBhvr>
                                        <p:cTn id="17" dur="500"/>
                                        <p:tgtEl>
                                          <p:spTgt spid="13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135" grpId="0" build="p"/>
      <p:bldP spid="2"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877</Words>
  <Application>Microsoft Office PowerPoint</Application>
  <PresentationFormat>Custom</PresentationFormat>
  <Paragraphs>147</Paragraphs>
  <Slides>25</Slides>
  <Notes>19</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Arial</vt:lpstr>
      <vt:lpstr>Calibri</vt:lpstr>
      <vt:lpstr>Roboto Condensed</vt:lpstr>
      <vt:lpstr>Impact</vt:lpstr>
      <vt:lpstr>Times New Roman</vt:lpstr>
      <vt:lpstr>Muli</vt:lpstr>
      <vt:lpstr>Wingdings</vt:lpstr>
      <vt:lpstr>Nixie One</vt:lpstr>
      <vt:lpstr>Roboto Slab</vt:lpstr>
      <vt:lpstr>Calibri Light</vt:lpstr>
      <vt:lpstr>Office Theme</vt:lpstr>
      <vt:lpstr>TIN HỌC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CHỦ ĐỀ C. TỔ CHỨC LƯU TRỮ, TÌM KIẾM VÀ TRAO ĐỔI THÔNG TIN</vt:lpstr>
      <vt:lpstr>PowerPoint Presentation</vt:lpstr>
      <vt:lpstr>PowerPoint Presentation</vt:lpstr>
      <vt:lpstr>Trang web  mở ra đầu tiên là trang web chủ, trên trang web chủ có nhiều trang web thành phần.</vt:lpstr>
      <vt:lpstr>PowerPoint Presentation</vt:lpstr>
      <vt:lpstr>2. SIÊU VĂN BẢN VÀ SIÊU LIÊN KẾT</vt:lpstr>
      <vt:lpstr>KẾT LUẬN:</vt:lpstr>
      <vt:lpstr>BÀI TẬP LUYỆN TẬP</vt:lpstr>
      <vt:lpstr>PowerPoint Presentation</vt:lpstr>
      <vt:lpstr>PowerPoint Presentation</vt:lpstr>
      <vt:lpstr>PowerPoint Presentation</vt:lpstr>
      <vt:lpstr>PowerPoint Presentation</vt:lpstr>
      <vt:lpstr>BÀI TẬP VẬN DỤNG</vt:lpstr>
      <vt:lpstr>PowerPoint Presentation</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2021-08-01T15:29:39Z</dcterms:created>
  <dcterms:modified xsi:type="dcterms:W3CDTF">2021-10-05T14:00:38Z</dcterms:modified>
</cp:coreProperties>
</file>