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8" r:id="rId3"/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62" r:id="rId18"/>
    <p:sldId id="285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378F63-75E6-4933-A369-F074D3F7A2D2}">
          <p14:sldIdLst>
            <p14:sldId id="269"/>
            <p14:sldId id="258"/>
            <p14:sldId id="256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62"/>
            <p14:sldId id="285"/>
          </p14:sldIdLst>
        </p14:section>
        <p14:section name="Untitled Section" id="{5D6EC559-B352-4C75-8EBB-041C138CBAB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CD997"/>
    <a:srgbClr val="B0E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5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7.pn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0" Type="http://schemas.openxmlformats.org/officeDocument/2006/relationships/image" Target="../media/image8.png"/><Relationship Id="rId9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25511" y="8027065"/>
            <a:ext cx="3636977" cy="1231235"/>
            <a:chOff x="0" y="0"/>
            <a:chExt cx="4849303" cy="16416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3895077">
              <a:off x="182537" y="221308"/>
              <a:ext cx="1251360" cy="11990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895077">
              <a:off x="1798972" y="221308"/>
              <a:ext cx="1251360" cy="11990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895077">
              <a:off x="3415406" y="221308"/>
              <a:ext cx="1251360" cy="119903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57544">
            <a:off x="-624227" y="6612170"/>
            <a:ext cx="5079209" cy="119863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57300" y="1943100"/>
            <a:ext cx="1577340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XIN CHÀO CÁC EM!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TẤT CẢ CÁC EM </a:t>
            </a: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ĐẾN VỚI TIẾT HỌC MỚI!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1000" y="495300"/>
            <a:ext cx="2819400" cy="232248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58800" y="5379434"/>
            <a:ext cx="6777932" cy="5295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15755268" y="9047553"/>
            <a:ext cx="1296605" cy="1242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639" y="95250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3162300"/>
            <a:ext cx="14915890" cy="6231493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Em hãy trả lời các câu hỏi sau: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1) Lệnh nào để thao tác nhanh chọn định dạng số tiền?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2) Cần làm gì để định dạng cột Số tiền theo cách thông dụng ở Việt Nam?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3) Để mở hộp thoại Format Cells cần làm gì?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4) Cần làm gì để định dạng ngày tháng theo kiểu Việt Nam?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12405508" y="9047553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14080388" y="9047553"/>
            <a:ext cx="1296605" cy="1242383"/>
          </a:xfrm>
          <a:prstGeom prst="rect">
            <a:avLst/>
          </a:prstGeom>
        </p:spPr>
      </p:pic>
      <p:sp>
        <p:nvSpPr>
          <p:cNvPr id="11" name="Pentagon 10"/>
          <p:cNvSpPr/>
          <p:nvPr/>
        </p:nvSpPr>
        <p:spPr>
          <a:xfrm>
            <a:off x="381000" y="1996103"/>
            <a:ext cx="4875280" cy="1066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0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2091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15755268" y="9047553"/>
            <a:ext cx="1296605" cy="1242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639" y="95250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12405508" y="9047553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14080388" y="9047553"/>
            <a:ext cx="1296605" cy="1242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160" y="2397423"/>
            <a:ext cx="647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Hướng dẫn trả lời: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49" y="2789838"/>
            <a:ext cx="5573111" cy="63229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1452" y="3451671"/>
            <a:ext cx="88040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định dạng số tiền $ bằng cách nháy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nút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$.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Để chọn một số định dạng tiền tệ của các quốc gia khác ta nhấn vào biểu tượng cuộn xuống của lệnh $.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988069" y="8343900"/>
            <a:ext cx="5076536" cy="7426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15755268" y="9047553"/>
            <a:ext cx="1296605" cy="1242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639" y="95250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12405508" y="9047553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14080388" y="9047553"/>
            <a:ext cx="1296605" cy="1242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160" y="2397423"/>
            <a:ext cx="647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Hướng dẫn trả lời: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452" y="3586401"/>
            <a:ext cx="160455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2. Để định dạng cột số tiền theo cách thông dụng ở Việt Nam cần thực hiện theo cách sau: 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</a:rPr>
              <a:t>Bước </a:t>
            </a:r>
            <a:r>
              <a:rPr lang="vi-VN" sz="4000">
                <a:cs typeface="Arial" panose="020B0604020202020204" pitchFamily="34" charset="0"/>
              </a:rPr>
              <a:t>1: Mở hộp thoại </a:t>
            </a:r>
            <a:r>
              <a:rPr lang="vi-VN" sz="4000" b="1">
                <a:cs typeface="Arial" panose="020B0604020202020204" pitchFamily="34" charset="0"/>
              </a:rPr>
              <a:t>Format Cells</a:t>
            </a:r>
            <a:r>
              <a:rPr lang="vi-VN" sz="4000"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</a:rPr>
              <a:t>Bước </a:t>
            </a:r>
            <a:r>
              <a:rPr lang="vi-VN" sz="4000">
                <a:cs typeface="Arial" panose="020B0604020202020204" pitchFamily="34" charset="0"/>
              </a:rPr>
              <a:t>2: Chọn </a:t>
            </a:r>
            <a:r>
              <a:rPr lang="vi-VN" sz="4000" b="1">
                <a:cs typeface="Arial" panose="020B0604020202020204" pitchFamily="34" charset="0"/>
              </a:rPr>
              <a:t>Number</a:t>
            </a:r>
            <a:r>
              <a:rPr lang="vi-VN" sz="4000">
                <a:cs typeface="Arial" panose="020B0604020202020204" pitchFamily="34" charset="0"/>
              </a:rPr>
              <a:t> → chọn </a:t>
            </a:r>
            <a:r>
              <a:rPr lang="vi-VN" sz="4000" b="1">
                <a:cs typeface="Arial" panose="020B0604020202020204" pitchFamily="34" charset="0"/>
              </a:rPr>
              <a:t>Currency</a:t>
            </a:r>
            <a:r>
              <a:rPr lang="vi-VN" sz="4000"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smtClean="0">
                <a:cs typeface="Arial" panose="020B0604020202020204" pitchFamily="34" charset="0"/>
              </a:rPr>
              <a:t>Bước </a:t>
            </a:r>
            <a:r>
              <a:rPr lang="vi-VN" sz="4000">
                <a:cs typeface="Arial" panose="020B0604020202020204" pitchFamily="34" charset="0"/>
              </a:rPr>
              <a:t>3: Tìm trong danh sách </a:t>
            </a:r>
            <a:r>
              <a:rPr lang="vi-VN" sz="4000" b="1">
                <a:cs typeface="Arial" panose="020B0604020202020204" pitchFamily="34" charset="0"/>
              </a:rPr>
              <a:t>Symbol</a:t>
            </a:r>
            <a:r>
              <a:rPr lang="vi-VN" sz="4000">
                <a:cs typeface="Arial" panose="020B0604020202020204" pitchFamily="34" charset="0"/>
              </a:rPr>
              <a:t> và chọn đồng tiền </a:t>
            </a:r>
            <a:r>
              <a:rPr lang="vi-VN" sz="4000">
                <a:cs typeface="Arial" panose="020B0604020202020204" pitchFamily="34" charset="0"/>
              </a:rPr>
              <a:t>Việt </a:t>
            </a:r>
            <a:r>
              <a:rPr lang="vi-VN" sz="4000" smtClean="0">
                <a:cs typeface="Arial" panose="020B0604020202020204" pitchFamily="34" charset="0"/>
              </a:rPr>
              <a:t>Nam</a:t>
            </a:r>
            <a:endParaRPr lang="vi-VN" sz="4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2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15755268" y="9047553"/>
            <a:ext cx="1296605" cy="1242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639" y="95250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12405508" y="9047553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14080388" y="9047553"/>
            <a:ext cx="1296605" cy="1242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160" y="2397423"/>
            <a:ext cx="6477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Ø"/>
            </a:pPr>
            <a:r>
              <a:rPr lang="en-US" sz="4500" b="1" i="1" smtClean="0">
                <a:latin typeface="Arial" panose="020B0604020202020204" pitchFamily="34" charset="0"/>
                <a:cs typeface="Arial" panose="020B0604020202020204" pitchFamily="34" charset="0"/>
              </a:rPr>
              <a:t>Hướng dẫn trả lời:</a:t>
            </a:r>
            <a:endParaRPr lang="en-US" sz="45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452" y="3390900"/>
            <a:ext cx="160455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3. Để mở hộp thoại Format Cells ta có 4 cách: </a:t>
            </a:r>
            <a:endParaRPr lang="vi-VN" sz="4000"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05108" y="6061699"/>
            <a:ext cx="8950461" cy="1714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</a:t>
            </a:r>
            <a:r>
              <a:rPr lang="en-US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phím Ctrl+1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626651"/>
            <a:ext cx="134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Cách 1: Nhấn tổ hợp sau: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2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1639" y="95250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291" y="2413759"/>
            <a:ext cx="160455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3. Để mở hộp thoại Format Cells ta có 4 cách: </a:t>
            </a:r>
            <a:endParaRPr lang="vi-VN" sz="400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0590" y="40767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Cách 2: Nháy dấu trỏ xuống cạnh nút lệnh "$" để mở danh sách thả xuống, sau đó chọn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More Accounting Formats.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31" y="3760948"/>
            <a:ext cx="7748239" cy="5616354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0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1639" y="95250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5291" y="2413759"/>
            <a:ext cx="1604555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3. Để mở hộp thoại Format Cells ta có 4 cách: </a:t>
            </a:r>
            <a:endParaRPr lang="vi-VN" sz="4000"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5291" y="3743168"/>
            <a:ext cx="7543800" cy="5209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</a:p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Nháy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dấu trỏ xuống cạnh nút lệnh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để mở danh sách thả xuống, sau đó chọn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More Number Formats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431845" y="3760948"/>
            <a:ext cx="7543800" cy="5209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Nháy chuột chọn nút mũi tên chỉ xuống ở trong nhóm lệnh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của dải lệnh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4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1639" y="95250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6920" y="2427903"/>
            <a:ext cx="16045559" cy="603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700" b="1" i="1">
                <a:cs typeface="Arial" panose="020B0604020202020204" pitchFamily="34" charset="0"/>
              </a:rPr>
              <a:t>4) Để định dạng ngày tháng theo kiểu Việt Nam, chúng ta cần thao tác theo các bước sau: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smtClean="0">
                <a:cs typeface="Arial" panose="020B0604020202020204" pitchFamily="34" charset="0"/>
              </a:rPr>
              <a:t>Bước </a:t>
            </a:r>
            <a:r>
              <a:rPr lang="vi-VN" sz="3700" b="1">
                <a:cs typeface="Arial" panose="020B0604020202020204" pitchFamily="34" charset="0"/>
              </a:rPr>
              <a:t>1</a:t>
            </a:r>
            <a:r>
              <a:rPr lang="vi-VN" sz="3700">
                <a:cs typeface="Arial" panose="020B0604020202020204" pitchFamily="34" charset="0"/>
              </a:rPr>
              <a:t>: Mở hộp thoại Format Cells.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smtClean="0">
                <a:cs typeface="Arial" panose="020B0604020202020204" pitchFamily="34" charset="0"/>
              </a:rPr>
              <a:t>Bước </a:t>
            </a:r>
            <a:r>
              <a:rPr lang="vi-VN" sz="3700" b="1">
                <a:cs typeface="Arial" panose="020B0604020202020204" pitchFamily="34" charset="0"/>
              </a:rPr>
              <a:t>2</a:t>
            </a:r>
            <a:r>
              <a:rPr lang="vi-VN" sz="3700">
                <a:cs typeface="Arial" panose="020B0604020202020204" pitchFamily="34" charset="0"/>
              </a:rPr>
              <a:t>: Chọn Date.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smtClean="0">
                <a:cs typeface="Arial" panose="020B0604020202020204" pitchFamily="34" charset="0"/>
              </a:rPr>
              <a:t>Bước </a:t>
            </a:r>
            <a:r>
              <a:rPr lang="vi-VN" sz="3700" b="1">
                <a:cs typeface="Arial" panose="020B0604020202020204" pitchFamily="34" charset="0"/>
              </a:rPr>
              <a:t>3</a:t>
            </a:r>
            <a:r>
              <a:rPr lang="vi-VN" sz="3700">
                <a:cs typeface="Arial" panose="020B0604020202020204" pitchFamily="34" charset="0"/>
              </a:rPr>
              <a:t>: Nháy chuột vào dấu trỏ xuống ở hộp Locale (location), tìm và chọn Vietnamese.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700" b="1" smtClean="0">
                <a:cs typeface="Arial" panose="020B0604020202020204" pitchFamily="34" charset="0"/>
              </a:rPr>
              <a:t>Bước </a:t>
            </a:r>
            <a:r>
              <a:rPr lang="vi-VN" sz="3700" b="1">
                <a:cs typeface="Arial" panose="020B0604020202020204" pitchFamily="34" charset="0"/>
              </a:rPr>
              <a:t>4: </a:t>
            </a:r>
            <a:r>
              <a:rPr lang="vi-VN" sz="3700">
                <a:cs typeface="Arial" panose="020B0604020202020204" pitchFamily="34" charset="0"/>
              </a:rPr>
              <a:t>Nháy chuột chọn áp dụng một mẫu mong muốn trong hộp Type.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007" y="600096"/>
            <a:ext cx="15189986" cy="1241781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40526" y="1667400"/>
            <a:ext cx="14292216" cy="113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17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135868" y="5524500"/>
            <a:ext cx="5620534" cy="1326379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06521" y="3787862"/>
            <a:ext cx="5410200" cy="441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các thao tác tạo lập bảng tính với phần mềm bảng tính điện tử Excel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722757" y="3787862"/>
            <a:ext cx="5410200" cy="441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 bài, </a:t>
            </a:r>
            <a:r>
              <a:rPr lang="en-US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</a:t>
            </a:r>
            <a:r>
              <a:rPr lang="vi-VN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thức tính toán dùng địa chỉ các ô dữ </a:t>
            </a:r>
            <a:r>
              <a:rPr lang="vi-VN" sz="4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4000" b="1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007" y="600096"/>
            <a:ext cx="15189986" cy="124178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227"/>
          <a:stretch>
            <a:fillRect/>
          </a:stretch>
        </p:blipFill>
        <p:spPr>
          <a:xfrm>
            <a:off x="-4585868" y="4383284"/>
            <a:ext cx="14349733" cy="147701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62471" y="6335155"/>
            <a:ext cx="4706530" cy="54332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29944">
            <a:off x="14867973" y="1243758"/>
            <a:ext cx="1337437" cy="12815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080411">
            <a:off x="2346006" y="7136232"/>
            <a:ext cx="1293894" cy="12397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40879" y="3081473"/>
            <a:ext cx="1320624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9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1099" y="9525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24878" y="2425363"/>
            <a:ext cx="1028701" cy="10668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1968163"/>
            <a:ext cx="1455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/>
              <a:t>Em hãy nêu tóm tắt các bước định dạng số tiền và ngày tháng theo kiểu </a:t>
            </a:r>
            <a:r>
              <a:rPr lang="vi-VN" sz="4000" b="1" i="1"/>
              <a:t>Việt Nam </a:t>
            </a:r>
            <a:r>
              <a:rPr lang="vi-VN" sz="4000" i="1"/>
              <a:t>đã học ở bài trước.</a:t>
            </a:r>
            <a:endParaRPr lang="en-US" sz="4000" i="1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39200" y="4000500"/>
            <a:ext cx="0" cy="525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40559" y="4162408"/>
            <a:ext cx="7898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Định dạng số tiền: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6080" y="4138896"/>
            <a:ext cx="834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Định dạng ngày tháng: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9228" y="5181600"/>
            <a:ext cx="68427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Mở hộp thoại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Format Cells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Nháy xuống lệnh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Symbol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 loại tiền tệ của Việt Nam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5702" y="5125547"/>
            <a:ext cx="6842772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Mở hộp thoại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Format Cells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Chọn vị trí của Việt Nam ở lệnh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Location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Chọn loại </a:t>
            </a:r>
            <a:r>
              <a:rPr lang="en-US" sz="3500" b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Type</a:t>
            </a:r>
            <a:r>
              <a:rPr lang="en-US" sz="35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phù hợp với mục đích sử dụng</a:t>
            </a:r>
            <a:endParaRPr lang="en-US" sz="3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9007" y="600096"/>
            <a:ext cx="15189986" cy="124178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227"/>
          <a:stretch>
            <a:fillRect/>
          </a:stretch>
        </p:blipFill>
        <p:spPr>
          <a:xfrm>
            <a:off x="-4585868" y="4383284"/>
            <a:ext cx="14349733" cy="147701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962471" y="6335155"/>
            <a:ext cx="4706530" cy="54332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29944">
            <a:off x="14867973" y="1243758"/>
            <a:ext cx="1337437" cy="12815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080411">
            <a:off x="2346006" y="7136232"/>
            <a:ext cx="1293894" cy="12397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330449" y="1884512"/>
            <a:ext cx="13206242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7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HÀNH LẬP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SỔ </a:t>
            </a:r>
            <a:endParaRPr lang="en-US" sz="7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DÕI THU CHI CÁ NHÂN</a:t>
            </a:r>
            <a:endParaRPr lang="en-US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1098" y="952500"/>
            <a:ext cx="9867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1. Mục đích và nhiệm vụ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1975783"/>
            <a:ext cx="147828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mục 1 – SGK tr.50 và trả lời câu hỏi: </a:t>
            </a:r>
            <a:r>
              <a:rPr lang="en-US" sz="4000" b="1" i="1">
                <a:latin typeface="Arial" panose="020B0604020202020204" pitchFamily="34" charset="0"/>
                <a:cs typeface="Arial" panose="020B0604020202020204" pitchFamily="34" charset="0"/>
              </a:rPr>
              <a:t>Em hãy nêu mục đích và nhiệm vụ của việc lập sổ theo dõi thu chi cá nhân bằng phần mềm bảng tính.</a:t>
            </a:r>
          </a:p>
        </p:txBody>
      </p:sp>
      <p:sp>
        <p:nvSpPr>
          <p:cNvPr id="19" name="Oval 18"/>
          <p:cNvSpPr/>
          <p:nvPr/>
        </p:nvSpPr>
        <p:spPr>
          <a:xfrm>
            <a:off x="268218" y="2941720"/>
            <a:ext cx="1028701" cy="10668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3538" y="6441538"/>
            <a:ext cx="990600" cy="7289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03179" y="5181600"/>
            <a:ext cx="15044920" cy="314023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</a:t>
            </a:r>
            <a:r>
              <a:rPr lang="en-US"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đích: 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quản lý tài chính cá nhân có kế hoạch.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</a:t>
            </a:r>
            <a:r>
              <a:rPr lang="en-US" sz="3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Phác thảo thiết kế và tạo lập một sổ tính Excel phục vụ mục đích lên kế hoạch và theo dõi thực hiện thu chi cá nhân theo tuần.</a:t>
            </a:r>
          </a:p>
        </p:txBody>
      </p:sp>
    </p:spTree>
    <p:extLst>
      <p:ext uri="{BB962C8B-B14F-4D97-AF65-F5344CB8AC3E}">
        <p14:creationId xmlns:p14="http://schemas.microsoft.com/office/powerpoint/2010/main" val="415330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1098" y="952500"/>
            <a:ext cx="9867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2. Thực hành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61189" y="2247900"/>
            <a:ext cx="15337021" cy="172799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1</a:t>
            </a:r>
          </a:p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Phác thảo thiết kế sổ tính Excel về tài chính cá nhân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1189" y="4400243"/>
            <a:ext cx="5757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i="1" smtClean="0">
                <a:latin typeface="Arial" panose="020B0604020202020204" pitchFamily="34" charset="0"/>
                <a:cs typeface="Arial" panose="020B0604020202020204" pitchFamily="34" charset="0"/>
              </a:rPr>
              <a:t>Quan sát các hình 1, 2 trong SGK trang 50, 51 để nắm rõ các bước thực hành: </a:t>
            </a:r>
            <a:endParaRPr lang="en-US" sz="4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14294" r="7790" b="73228"/>
          <a:stretch/>
        </p:blipFill>
        <p:spPr>
          <a:xfrm>
            <a:off x="7130576" y="4535963"/>
            <a:ext cx="10552904" cy="31538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35557" y="7634995"/>
            <a:ext cx="75057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 Bảng theo dõi từng khoản thu chi theo tuần</a:t>
            </a:r>
            <a:endParaRPr lang="en-US" sz="25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1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51440" r="7453" b="7344"/>
          <a:stretch/>
        </p:blipFill>
        <p:spPr>
          <a:xfrm>
            <a:off x="725430" y="1355530"/>
            <a:ext cx="10589521" cy="6646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7341" y="8197865"/>
            <a:ext cx="75057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2. Bảng tổng hợp thu – chi theo tuần</a:t>
            </a:r>
            <a:endParaRPr lang="en-US" sz="30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14951" y="1638300"/>
            <a:ext cx="594587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Sổ tính đơn giản bao gồm 1 trang tính, chứa 2 bảng trong 2 khối ô khác nhau.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Một bảng dùng để theo dõi từng khoản chi tiêu, bảng còn lại để tổng hợp lại số liệu.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4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1189" y="1181100"/>
            <a:ext cx="15337021" cy="172799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</a:t>
            </a:r>
          </a:p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lập sổ tính Excel theo thiết kế và nhập dữ liệu.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1189" y="3447071"/>
            <a:ext cx="1424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Hướng dẫn tạo lập Bảng theo dõi từng khoản chi: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3494" y="4546724"/>
            <a:ext cx="4920106" cy="4018955"/>
          </a:xfrm>
          <a:prstGeom prst="roundRect">
            <a:avLst/>
          </a:prstGeom>
          <a:solidFill>
            <a:srgbClr val="FCD997"/>
          </a:soli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lập bảng theo dõi từng khoản chi có  các cột theo thiết kế 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6094" y="4569584"/>
            <a:ext cx="4920106" cy="4018955"/>
          </a:xfrm>
          <a:prstGeom prst="roundRect">
            <a:avLst/>
          </a:prstGeom>
          <a:solidFill>
            <a:srgbClr val="FCD997"/>
          </a:soli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một số hàng dữ liệu giả định vào các ô trong bảng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185110" y="4546723"/>
            <a:ext cx="4920106" cy="4018955"/>
          </a:xfrm>
          <a:prstGeom prst="roundRect">
            <a:avLst/>
          </a:prstGeom>
          <a:solidFill>
            <a:srgbClr val="FCD997"/>
          </a:soli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dạng các cột dữ liệu như: </a:t>
            </a:r>
            <a:r>
              <a:rPr lang="en-US" sz="3500" i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tháng, Số tiền</a:t>
            </a:r>
            <a:endParaRPr lang="en-US" sz="35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8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1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420777" y="8817849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2095657" y="8817849"/>
            <a:ext cx="1296605" cy="124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3770537" y="8817849"/>
            <a:ext cx="1296605" cy="124238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361189" y="1181100"/>
            <a:ext cx="15337021" cy="172799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</a:t>
            </a:r>
          </a:p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ài 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lập sổ tính Excel theo thiết kế và nhập dữ liệu.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1189" y="3447071"/>
            <a:ext cx="1424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smtClean="0">
                <a:latin typeface="Arial" panose="020B0604020202020204" pitchFamily="34" charset="0"/>
                <a:cs typeface="Arial" panose="020B0604020202020204" pitchFamily="34" charset="0"/>
              </a:rPr>
              <a:t>Hướng dẫn tạo lập Bảng tổng hợp thu – chi theo tuần: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3494" y="4546724"/>
            <a:ext cx="4920106" cy="4018955"/>
          </a:xfrm>
          <a:prstGeom prst="roundRect">
            <a:avLst/>
          </a:prstGeom>
          <a:solidFill>
            <a:srgbClr val="FCD997"/>
          </a:soli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lập  Bảng theo thiết kế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6094" y="4569584"/>
            <a:ext cx="4920106" cy="4018955"/>
          </a:xfrm>
          <a:prstGeom prst="roundRect">
            <a:avLst/>
          </a:prstGeom>
          <a:solidFill>
            <a:srgbClr val="FCD997"/>
          </a:soli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 dữ liệu giả định ít nhất là một tuần vào các ô trong cột kế hoạch</a:t>
            </a:r>
            <a:endParaRPr lang="en-US" sz="3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185110" y="4546723"/>
            <a:ext cx="4920106" cy="4018955"/>
          </a:xfrm>
          <a:prstGeom prst="roundRect">
            <a:avLst/>
          </a:prstGeom>
          <a:solidFill>
            <a:srgbClr val="FCD997"/>
          </a:solidFill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5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</a:t>
            </a:r>
          </a:p>
          <a:p>
            <a:pPr algn="just">
              <a:lnSpc>
                <a:spcPct val="150000"/>
              </a:lnSpc>
            </a:pPr>
            <a:r>
              <a:rPr lang="en-US" sz="3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dạng các cột dữ liệu liên quan phù hợp với quy ước trong văn bản </a:t>
            </a:r>
            <a:endParaRPr lang="en-US" sz="35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9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D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1000" y="495300"/>
            <a:ext cx="17297400" cy="93726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3895077">
            <a:off x="12405508" y="9047553"/>
            <a:ext cx="1296605" cy="1242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3895077">
            <a:off x="14080388" y="9047553"/>
            <a:ext cx="1296605" cy="12423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895077">
            <a:off x="15755268" y="9047553"/>
            <a:ext cx="1296605" cy="1242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1639" y="952500"/>
            <a:ext cx="1729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6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996103"/>
            <a:ext cx="4875280" cy="10668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cặp đôi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3620247"/>
            <a:ext cx="15697200" cy="21452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 em thực hiện các thao tác tạo lập Bảng tính về thu – chi theo cặp, cùng chia sẻ và chữa các lỗi mắc phải trong lúc làm bài.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35601" y="6972243"/>
            <a:ext cx="4725759" cy="36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6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940</Words>
  <Application>Microsoft Office PowerPoint</Application>
  <PresentationFormat>Custom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Colorful Vintage Aesthetic Minimalist Home Decor Virtual Work From Home Never Have I Ever Game Presentation</dc:title>
  <cp:lastModifiedBy>Admin</cp:lastModifiedBy>
  <cp:revision>11</cp:revision>
  <dcterms:created xsi:type="dcterms:W3CDTF">2006-08-16T00:00:00Z</dcterms:created>
  <dcterms:modified xsi:type="dcterms:W3CDTF">2022-10-09T13:46:42Z</dcterms:modified>
  <dc:identifier>DAFNwRqBPOo</dc:identifier>
</cp:coreProperties>
</file>