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sldIdLst>
    <p:sldId id="279" r:id="rId2"/>
    <p:sldId id="357" r:id="rId3"/>
    <p:sldId id="301" r:id="rId4"/>
    <p:sldId id="369" r:id="rId5"/>
    <p:sldId id="360" r:id="rId6"/>
    <p:sldId id="370" r:id="rId7"/>
    <p:sldId id="371" r:id="rId8"/>
    <p:sldId id="372" r:id="rId9"/>
    <p:sldId id="373" r:id="rId10"/>
    <p:sldId id="362" r:id="rId11"/>
    <p:sldId id="374" r:id="rId12"/>
    <p:sldId id="363" r:id="rId13"/>
    <p:sldId id="350" r:id="rId14"/>
    <p:sldId id="364" r:id="rId15"/>
    <p:sldId id="365" r:id="rId16"/>
    <p:sldId id="366" r:id="rId17"/>
    <p:sldId id="367" r:id="rId18"/>
    <p:sldId id="368" r:id="rId19"/>
    <p:sldId id="32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CC00CC"/>
    <a:srgbClr val="3333CC"/>
    <a:srgbClr val="3333FF"/>
    <a:srgbClr val="FF0000"/>
    <a:srgbClr val="FF0066"/>
    <a:srgbClr val="FF00FF"/>
    <a:srgbClr val="FFCCFF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36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90910" y="2096548"/>
            <a:ext cx="6096000" cy="25822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13 </a:t>
            </a:r>
            <a:endParaRPr lang="en-US" sz="440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ĐỊNH DẠNG TRANG CHIẾU</a:t>
            </a:r>
            <a:endParaRPr lang="en-US" sz="440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0751" y="1627969"/>
            <a:ext cx="1015393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Nếu muốn </a:t>
            </a: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 hiệu ứng màu cho màu nền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Grandient fill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và chọn hiệu ứng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trong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mục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Preset gradient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Nếu muốn </a:t>
            </a: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 hình ảnh có sẵn làm nền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Picture or texture fill,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File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và chọn tệp ảnh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Nếu muốn </a:t>
            </a: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áp dụng màu nền cho tất cả các trang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chiếu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Apply to All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. Nếu không muốn thiết lập màu nền,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Reset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Background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04998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3015" y="464234"/>
            <a:ext cx="2697920" cy="5890846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7917665" y="3925231"/>
            <a:ext cx="3753133" cy="9954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Chọn 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hiệu ứng trong mục </a:t>
            </a:r>
            <a:r>
              <a:rPr lang="en-US" sz="2000" b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Preset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gradient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352892" y="2028111"/>
            <a:ext cx="2452186" cy="149313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Chọn 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mục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Fill 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chọn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Grandient fill </a:t>
            </a:r>
            <a:endParaRPr lang="en-US" sz="20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Elbow Connector 4"/>
          <p:cNvCxnSpPr/>
          <p:nvPr/>
        </p:nvCxnSpPr>
        <p:spPr>
          <a:xfrm rot="10800000">
            <a:off x="7139977" y="3076636"/>
            <a:ext cx="2734287" cy="832505"/>
          </a:xfrm>
          <a:prstGeom prst="bentConnector3">
            <a:avLst>
              <a:gd name="adj1" fmla="val -413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" idx="0"/>
          </p:cNvCxnSpPr>
          <p:nvPr/>
        </p:nvCxnSpPr>
        <p:spPr>
          <a:xfrm rot="5400000" flipH="1" flipV="1">
            <a:off x="3762203" y="725959"/>
            <a:ext cx="118934" cy="248537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3152" y="4920653"/>
            <a:ext cx="4189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3. </a:t>
            </a:r>
            <a:r>
              <a:rPr lang="en-US" sz="2400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màu cho màu nền của trang chiếu</a:t>
            </a:r>
          </a:p>
        </p:txBody>
      </p:sp>
    </p:spTree>
    <p:extLst>
      <p:ext uri="{BB962C8B-B14F-4D97-AF65-F5344CB8AC3E}">
        <p14:creationId xmlns:p14="http://schemas.microsoft.com/office/powerpoint/2010/main" val="358096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2706806" y="2659795"/>
            <a:ext cx="6096000" cy="2342945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 </a:t>
            </a:r>
            <a:r>
              <a:rPr lang="en-US" sz="280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dạng văn bản cho trang chiếu bao gồm các mục nào?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286" b="90000" l="9689" r="89965">
                        <a14:foregroundMark x1="34256" y1="73929" x2="34256" y2="73929"/>
                        <a14:foregroundMark x1="35294" y1="78571" x2="35294" y2="78571"/>
                        <a14:foregroundMark x1="39792" y1="79286" x2="39792" y2="79286"/>
                        <a14:foregroundMark x1="41176" y1="75714" x2="41176" y2="75714"/>
                        <a14:foregroundMark x1="41176" y1="72857" x2="41176" y2="72857"/>
                        <a14:foregroundMark x1="41176" y1="72143" x2="41176" y2="72143"/>
                        <a14:foregroundMark x1="40830" y1="72143" x2="40830" y2="721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9032" y="1175943"/>
            <a:ext cx="1531547" cy="148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831384" y="1262068"/>
            <a:ext cx="7941773" cy="553998"/>
            <a:chOff x="689904" y="1379897"/>
            <a:chExt cx="794177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097370" y="1383816"/>
              <a:ext cx="75343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8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en-US"/>
                <a:t>ĐỊNH DẠNG VĂN BẢN CHO TRANG CHIẾU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838058" y="2145236"/>
            <a:ext cx="9774893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Định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dạng văn bản cho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chiếu bao gồm: </a:t>
            </a:r>
            <a:endParaRPr lang="en-US" sz="280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+ Thiết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lập các thuộc tính Bullets (đánh dấu đoạn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+ Numbering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(đánh số tự động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+ Alignments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(căn lề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+ Line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Spacing (giãn dòng), chọn font chữ, màu chữ, cỡ chữ và màu nền phù hợp</a:t>
            </a:r>
          </a:p>
        </p:txBody>
      </p:sp>
    </p:spTree>
    <p:extLst>
      <p:ext uri="{BB962C8B-B14F-4D97-AF65-F5344CB8AC3E}">
        <p14:creationId xmlns:p14="http://schemas.microsoft.com/office/powerpoint/2010/main" val="31626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8866" y="1369969"/>
            <a:ext cx="10399594" cy="1732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2.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Định dạng văn bản cho trang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Em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hãy thay đổi hình thức trình bày cho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trang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chiếu (Hình 4) như em muốn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07977" y="3102751"/>
            <a:ext cx="3398777" cy="30804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817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2847" y="1605003"/>
            <a:ext cx="9671713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văn bản cần định dạng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Home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Font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để thay đổi font chữ, cỡ chữ, kiểu chữ, màu chữ và màu nền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Home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Paragraph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để căn lề, giãn dòng</a:t>
            </a:r>
          </a:p>
        </p:txBody>
      </p:sp>
    </p:spTree>
    <p:extLst>
      <p:ext uri="{BB962C8B-B14F-4D97-AF65-F5344CB8AC3E}">
        <p14:creationId xmlns:p14="http://schemas.microsoft.com/office/powerpoint/2010/main" val="399769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80636" y="1551715"/>
            <a:ext cx="9046504" cy="27389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50251" y="4756880"/>
            <a:ext cx="4189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5. Dải lệnh Home</a:t>
            </a:r>
            <a:endParaRPr lang="en-US" sz="2400" i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87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9503" y="1288969"/>
            <a:ext cx="10112991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Có thể sử dụng các mẫu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Themes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có sẵn: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Design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 chọn mẫu phù hợp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0723" y="4981998"/>
            <a:ext cx="103017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Thay đổi màu sắc và kiểu chữ của mẫu bằng nhóm lệnh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Colors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và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Fonts</a:t>
            </a:r>
            <a:endParaRPr lang="en-US" sz="28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37"/>
          <a:stretch/>
        </p:blipFill>
        <p:spPr>
          <a:xfrm>
            <a:off x="1120723" y="2997651"/>
            <a:ext cx="10129837" cy="8335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78386" y="4051453"/>
            <a:ext cx="4189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6. Dải lệnh Design</a:t>
            </a:r>
            <a:endParaRPr lang="en-US" sz="2400" i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399361" y="2106992"/>
            <a:ext cx="3753133" cy="45776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Chọn mẫu bài trình chiếu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" name="Elbow Connector 7"/>
          <p:cNvCxnSpPr>
            <a:stCxn id="7" idx="2"/>
          </p:cNvCxnSpPr>
          <p:nvPr/>
        </p:nvCxnSpPr>
        <p:spPr>
          <a:xfrm rot="10800000" flipV="1">
            <a:off x="7137779" y="2335877"/>
            <a:ext cx="261582" cy="1042798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28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7230" y="2072789"/>
            <a:ext cx="100584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Em hãy tạo bài trình chiếu giới thiệu một bài học thuộc môn học em yêu thích, sau đó đổi màu chữ và màu nền các trang chiếu mà em muốn.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Em hãy chèn thêm một số hình ảnh phù hợp và định dạng lại các trang chiếu cho bài trình chiếu ở câu 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810260" y="428574"/>
            <a:ext cx="4306335" cy="641127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29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687430" y="496812"/>
            <a:ext cx="4306335" cy="641127"/>
            <a:chOff x="3934565" y="422671"/>
            <a:chExt cx="4306335" cy="641127"/>
          </a:xfrm>
        </p:grpSpPr>
        <p:sp>
          <p:nvSpPr>
            <p:cNvPr id="13" name="Rounded Rectangle 12"/>
            <p:cNvSpPr/>
            <p:nvPr/>
          </p:nvSpPr>
          <p:spPr>
            <a:xfrm>
              <a:off x="3934565" y="422671"/>
              <a:ext cx="4306335" cy="641127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HOẠT ĐỘNG 1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4565" y="422671"/>
              <a:ext cx="680058" cy="636649"/>
            </a:xfrm>
            <a:prstGeom prst="rect">
              <a:avLst/>
            </a:prstGeom>
          </p:spPr>
        </p:pic>
      </p:grpSp>
      <p:sp>
        <p:nvSpPr>
          <p:cNvPr id="2" name="Cloud 1"/>
          <p:cNvSpPr/>
          <p:nvPr/>
        </p:nvSpPr>
        <p:spPr>
          <a:xfrm>
            <a:off x="2792597" y="1995553"/>
            <a:ext cx="6096000" cy="3097248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Tại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sao ta nên chọn màu nền cho trang chiếu? Nêu cách chọn màu nền cho trang chiếu?</a:t>
            </a:r>
          </a:p>
        </p:txBody>
      </p:sp>
    </p:spTree>
    <p:extLst>
      <p:ext uri="{BB962C8B-B14F-4D97-AF65-F5344CB8AC3E}">
        <p14:creationId xmlns:p14="http://schemas.microsoft.com/office/powerpoint/2010/main" val="30336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289362"/>
            <a:ext cx="6010562" cy="584775"/>
            <a:chOff x="689904" y="1352601"/>
            <a:chExt cx="6010562" cy="584775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26504" y="1352601"/>
              <a:ext cx="5573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Chọn màu nền cho trang chiếu</a:t>
              </a:r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97115" y="2477723"/>
            <a:ext cx="10325810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Màu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sắc sẽ làm bài trình chiếu trở nên rõ ràng, đẹp và hấp dẫn hơn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Màu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sắc trên trang chiếu gồm màu nền, màu chữ, màu các hình ảnh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Ví dụ: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19869" y="1173707"/>
            <a:ext cx="8529851" cy="4804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86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1821" y="1509761"/>
            <a:ext cx="10181230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1.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Lựa chọn màu nền cho trang chiếu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</a:t>
            </a:r>
            <a:r>
              <a:rPr lang="en-US" sz="280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trang chiếu cần điều chỉnh màu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Nhấn chuột phải vào trang chiếu 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Format Background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mục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Fill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Solid fill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, tại mục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Color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chọn màu nền trong bảng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Thêm Colors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35891" y="1319423"/>
            <a:ext cx="5458265" cy="3080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670091" y="4612943"/>
            <a:ext cx="4189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1. Trang chiếu minh họa</a:t>
            </a:r>
            <a:endParaRPr lang="en-US" sz="2400" i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5779" y="518615"/>
            <a:ext cx="7032341" cy="546729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29092" y="1264221"/>
            <a:ext cx="1716768" cy="19908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Nháy chuột phải vào trang chiếu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04968" y="4462591"/>
            <a:ext cx="2469930" cy="9954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Chọn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Format Background</a:t>
            </a:r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45860" y="2279171"/>
            <a:ext cx="62903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4" idx="5"/>
          </p:cNvCxnSpPr>
          <p:nvPr/>
        </p:nvCxnSpPr>
        <p:spPr>
          <a:xfrm rot="16200000" flipH="1">
            <a:off x="2935862" y="4989560"/>
            <a:ext cx="122479" cy="767832"/>
          </a:xfrm>
          <a:prstGeom prst="bentConnector4">
            <a:avLst>
              <a:gd name="adj1" fmla="val 186644"/>
              <a:gd name="adj2" fmla="val 73554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59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164" b="-1"/>
          <a:stretch/>
        </p:blipFill>
        <p:spPr>
          <a:xfrm>
            <a:off x="5050301" y="520504"/>
            <a:ext cx="2715064" cy="58345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7929350" y="3712190"/>
            <a:ext cx="3753133" cy="149313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Tại 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mục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Color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 chọn màu nền trong bảng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Thêm Colors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21495" y="1304769"/>
            <a:ext cx="2452186" cy="9954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Chọn 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mục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Fill </a:t>
            </a:r>
            <a:r>
              <a:rPr lang="en-US" sz="2000">
                <a:latin typeface="Times New Roman" panose="02020603050405020304" pitchFamily="18" charset="0"/>
                <a:ea typeface="Times New Roman" panose="02020603050405020304" pitchFamily="18" charset="0"/>
              </a:rPr>
              <a:t>chọn </a:t>
            </a:r>
            <a:r>
              <a:rPr lang="en-US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Solid fill</a:t>
            </a:r>
            <a:endParaRPr lang="en-US" sz="20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Elbow Connector 4"/>
          <p:cNvCxnSpPr/>
          <p:nvPr/>
        </p:nvCxnSpPr>
        <p:spPr>
          <a:xfrm rot="10800000">
            <a:off x="7365060" y="2879684"/>
            <a:ext cx="2734287" cy="832505"/>
          </a:xfrm>
          <a:prstGeom prst="bentConnector3">
            <a:avLst>
              <a:gd name="adj1" fmla="val -413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/>
          <p:nvPr/>
        </p:nvCxnSpPr>
        <p:spPr>
          <a:xfrm flipV="1">
            <a:off x="4114567" y="1678675"/>
            <a:ext cx="1180767" cy="475741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60438" y="3569525"/>
            <a:ext cx="4189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2. Cửa sổ </a:t>
            </a:r>
            <a:r>
              <a:rPr lang="en-US" sz="2400" b="1" i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Format Background</a:t>
            </a:r>
            <a:r>
              <a:rPr lang="en-US" sz="2400" i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i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7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06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3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Custom</PresentationFormat>
  <Paragraphs>54</Paragraphs>
  <Slides>19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thuvienhoclieu.com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>thuvienhoclieu.com</dc:creator>
  <cp:keywords>thuvienhoclieu.com</cp:keywords>
  <dc:description>thuvienhoclieu.com</dc:description>
  <cp:lastModifiedBy/>
  <cp:revision>1</cp:revision>
  <dcterms:created xsi:type="dcterms:W3CDTF">2022-08-04T14:25:03Z</dcterms:created>
  <dcterms:modified xsi:type="dcterms:W3CDTF">2022-08-04T14:25:12Z</dcterms:modified>
</cp:coreProperties>
</file>