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615" r:id="rId2"/>
    <p:sldId id="629" r:id="rId3"/>
    <p:sldId id="626" r:id="rId4"/>
    <p:sldId id="630" r:id="rId5"/>
    <p:sldId id="633" r:id="rId6"/>
    <p:sldId id="634" r:id="rId7"/>
    <p:sldId id="541" r:id="rId8"/>
    <p:sldId id="561" r:id="rId9"/>
    <p:sldId id="627" r:id="rId10"/>
    <p:sldId id="632" r:id="rId11"/>
    <p:sldId id="568" r:id="rId12"/>
    <p:sldId id="573" r:id="rId13"/>
    <p:sldId id="628" r:id="rId14"/>
    <p:sldId id="577" r:id="rId15"/>
    <p:sldId id="617" r:id="rId16"/>
    <p:sldId id="635" r:id="rId17"/>
    <p:sldId id="636" r:id="rId18"/>
    <p:sldId id="576" r:id="rId19"/>
    <p:sldId id="618" r:id="rId20"/>
    <p:sldId id="619" r:id="rId21"/>
    <p:sldId id="620" r:id="rId22"/>
    <p:sldId id="621" r:id="rId23"/>
    <p:sldId id="622" r:id="rId24"/>
    <p:sldId id="623" r:id="rId25"/>
    <p:sldId id="637" r:id="rId26"/>
    <p:sldId id="631" r:id="rId27"/>
    <p:sldId id="6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8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990"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5E177-52AD-4F8F-A4AB-64AFF2C40CA5}"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90B4F-C827-46EB-8C76-771CF92F01DF}" type="slidenum">
              <a:rPr lang="en-US" smtClean="0"/>
              <a:t>‹#›</a:t>
            </a:fld>
            <a:endParaRPr lang="en-US"/>
          </a:p>
        </p:txBody>
      </p:sp>
    </p:spTree>
    <p:extLst>
      <p:ext uri="{BB962C8B-B14F-4D97-AF65-F5344CB8AC3E}">
        <p14:creationId xmlns:p14="http://schemas.microsoft.com/office/powerpoint/2010/main" val="237811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380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8131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18828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18828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75564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91457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4974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8131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7250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85931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85931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67034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8131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38264043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1197729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3093603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57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1787022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39646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1289417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2505565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429954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1066018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132032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491DB27-A921-4629-A716-1D9B0947796C}" type="datetimeFigureOut">
              <a:rPr lang="zh-CN" altLang="en-US" smtClean="0"/>
              <a:t>2023/2/12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655B15-17F3-4B58-A3A7-8EA0617CA559}" type="slidenum">
              <a:rPr lang="zh-CN" altLang="en-US" smtClean="0"/>
              <a:t>‹#›</a:t>
            </a:fld>
            <a:endParaRPr lang="zh-CN" altLang="en-US"/>
          </a:p>
        </p:txBody>
      </p:sp>
    </p:spTree>
    <p:extLst>
      <p:ext uri="{BB962C8B-B14F-4D97-AF65-F5344CB8AC3E}">
        <p14:creationId xmlns:p14="http://schemas.microsoft.com/office/powerpoint/2010/main" val="3125892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F491DB27-A921-4629-A716-1D9B0947796C}" type="datetimeFigureOut">
              <a:rPr lang="zh-CN" altLang="en-US" smtClean="0"/>
              <a:pPr/>
              <a:t>2023/2/12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83655B15-17F3-4B58-A3A7-8EA0617CA559}" type="slidenum">
              <a:rPr lang="zh-CN" altLang="en-US" smtClean="0"/>
              <a:pPr/>
              <a:t>‹#›</a:t>
            </a:fld>
            <a:endParaRPr lang="zh-CN" altLang="en-US" dirty="0"/>
          </a:p>
        </p:txBody>
      </p:sp>
    </p:spTree>
    <p:extLst>
      <p:ext uri="{BB962C8B-B14F-4D97-AF65-F5344CB8AC3E}">
        <p14:creationId xmlns:p14="http://schemas.microsoft.com/office/powerpoint/2010/main" val="1231539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audio" Target="../media/audio4.wav"/><Relationship Id="rId50" Type="http://schemas.openxmlformats.org/officeDocument/2006/relationships/image" Target="../media/image2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audio" Target="../media/audio3.wav"/><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54" Type="http://schemas.openxmlformats.org/officeDocument/2006/relationships/image" Target="../media/image29.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audio" Target="../media/audio2.wav"/><Relationship Id="rId53" Type="http://schemas.openxmlformats.org/officeDocument/2006/relationships/image" Target="../media/image28.gif"/><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audio" Target="../media/audio6.wav"/><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slideLayout" Target="../slideLayouts/slideLayout7.xml"/><Relationship Id="rId52" Type="http://schemas.openxmlformats.org/officeDocument/2006/relationships/audio" Target="../media/audio7.wav"/><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audio" Target="../media/audio5.wav"/><Relationship Id="rId8" Type="http://schemas.openxmlformats.org/officeDocument/2006/relationships/tags" Target="../tags/tag9.xml"/><Relationship Id="rId51" Type="http://schemas.openxmlformats.org/officeDocument/2006/relationships/image" Target="../media/image27.jpeg"/></Relationships>
</file>

<file path=ppt/slides/_rels/slide22.xml.rels><?xml version="1.0" encoding="UTF-8" standalone="yes"?>
<Relationships xmlns="http://schemas.openxmlformats.org/package/2006/relationships"><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tags" Target="../tags/tag70.xml"/><Relationship Id="rId39" Type="http://schemas.openxmlformats.org/officeDocument/2006/relationships/tags" Target="../tags/tag83.xml"/><Relationship Id="rId21" Type="http://schemas.openxmlformats.org/officeDocument/2006/relationships/tags" Target="../tags/tag65.xml"/><Relationship Id="rId34" Type="http://schemas.openxmlformats.org/officeDocument/2006/relationships/tags" Target="../tags/tag78.xml"/><Relationship Id="rId42" Type="http://schemas.openxmlformats.org/officeDocument/2006/relationships/tags" Target="../tags/tag86.xml"/><Relationship Id="rId47" Type="http://schemas.openxmlformats.org/officeDocument/2006/relationships/audio" Target="../media/audio3.wav"/><Relationship Id="rId50" Type="http://schemas.openxmlformats.org/officeDocument/2006/relationships/audio" Target="../media/audio6.wav"/><Relationship Id="rId55" Type="http://schemas.openxmlformats.org/officeDocument/2006/relationships/image" Target="../media/image29.gif"/><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33" Type="http://schemas.openxmlformats.org/officeDocument/2006/relationships/tags" Target="../tags/tag77.xml"/><Relationship Id="rId38" Type="http://schemas.openxmlformats.org/officeDocument/2006/relationships/tags" Target="../tags/tag82.xml"/><Relationship Id="rId46" Type="http://schemas.openxmlformats.org/officeDocument/2006/relationships/audio" Target="../media/audio2.wav"/><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29" Type="http://schemas.openxmlformats.org/officeDocument/2006/relationships/tags" Target="../tags/tag73.xml"/><Relationship Id="rId41" Type="http://schemas.openxmlformats.org/officeDocument/2006/relationships/tags" Target="../tags/tag85.xml"/><Relationship Id="rId54" Type="http://schemas.openxmlformats.org/officeDocument/2006/relationships/image" Target="../media/image28.gif"/><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tags" Target="../tags/tag76.xml"/><Relationship Id="rId37" Type="http://schemas.openxmlformats.org/officeDocument/2006/relationships/tags" Target="../tags/tag81.xml"/><Relationship Id="rId40" Type="http://schemas.openxmlformats.org/officeDocument/2006/relationships/tags" Target="../tags/tag84.xml"/><Relationship Id="rId45" Type="http://schemas.openxmlformats.org/officeDocument/2006/relationships/slideLayout" Target="../slideLayouts/slideLayout7.xml"/><Relationship Id="rId53" Type="http://schemas.openxmlformats.org/officeDocument/2006/relationships/audio" Target="../media/audio7.wav"/><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tags" Target="../tags/tag72.xml"/><Relationship Id="rId36" Type="http://schemas.openxmlformats.org/officeDocument/2006/relationships/tags" Target="../tags/tag80.xml"/><Relationship Id="rId49" Type="http://schemas.openxmlformats.org/officeDocument/2006/relationships/audio" Target="../media/audio5.wav"/><Relationship Id="rId10" Type="http://schemas.openxmlformats.org/officeDocument/2006/relationships/tags" Target="../tags/tag54.xml"/><Relationship Id="rId19" Type="http://schemas.openxmlformats.org/officeDocument/2006/relationships/tags" Target="../tags/tag63.xml"/><Relationship Id="rId31" Type="http://schemas.openxmlformats.org/officeDocument/2006/relationships/tags" Target="../tags/tag75.xml"/><Relationship Id="rId44" Type="http://schemas.openxmlformats.org/officeDocument/2006/relationships/tags" Target="../tags/tag88.xml"/><Relationship Id="rId52" Type="http://schemas.openxmlformats.org/officeDocument/2006/relationships/image" Target="../media/image27.jpe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tags" Target="../tags/tag74.xml"/><Relationship Id="rId35" Type="http://schemas.openxmlformats.org/officeDocument/2006/relationships/tags" Target="../tags/tag79.xml"/><Relationship Id="rId43" Type="http://schemas.openxmlformats.org/officeDocument/2006/relationships/tags" Target="../tags/tag87.xml"/><Relationship Id="rId48" Type="http://schemas.openxmlformats.org/officeDocument/2006/relationships/audio" Target="../media/audio4.wav"/><Relationship Id="rId8" Type="http://schemas.openxmlformats.org/officeDocument/2006/relationships/tags" Target="../tags/tag52.xml"/><Relationship Id="rId51" Type="http://schemas.openxmlformats.org/officeDocument/2006/relationships/image" Target="../media/image26.png"/><Relationship Id="rId3" Type="http://schemas.openxmlformats.org/officeDocument/2006/relationships/tags" Target="../tags/tag47.xml"/></Relationships>
</file>

<file path=ppt/slides/_rels/slide23.xml.rels><?xml version="1.0" encoding="UTF-8" standalone="yes"?>
<Relationships xmlns="http://schemas.openxmlformats.org/package/2006/relationships"><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9" Type="http://schemas.openxmlformats.org/officeDocument/2006/relationships/tags" Target="../tags/tag127.xml"/><Relationship Id="rId3" Type="http://schemas.openxmlformats.org/officeDocument/2006/relationships/tags" Target="../tags/tag91.xml"/><Relationship Id="rId21" Type="http://schemas.openxmlformats.org/officeDocument/2006/relationships/tags" Target="../tags/tag109.xml"/><Relationship Id="rId34" Type="http://schemas.openxmlformats.org/officeDocument/2006/relationships/tags" Target="../tags/tag122.xml"/><Relationship Id="rId42" Type="http://schemas.openxmlformats.org/officeDocument/2006/relationships/tags" Target="../tags/tag130.xml"/><Relationship Id="rId47" Type="http://schemas.openxmlformats.org/officeDocument/2006/relationships/audio" Target="../media/audio4.wav"/><Relationship Id="rId50" Type="http://schemas.openxmlformats.org/officeDocument/2006/relationships/image" Target="../media/image26.png"/><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 Id="rId46" Type="http://schemas.openxmlformats.org/officeDocument/2006/relationships/audio" Target="../media/audio3.wav"/><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tags" Target="../tags/tag117.xml"/><Relationship Id="rId41" Type="http://schemas.openxmlformats.org/officeDocument/2006/relationships/tags" Target="../tags/tag129.xml"/><Relationship Id="rId54" Type="http://schemas.openxmlformats.org/officeDocument/2006/relationships/image" Target="../media/image29.gif"/><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tags" Target="../tags/tag128.xml"/><Relationship Id="rId45" Type="http://schemas.openxmlformats.org/officeDocument/2006/relationships/audio" Target="../media/audio2.wav"/><Relationship Id="rId53" Type="http://schemas.openxmlformats.org/officeDocument/2006/relationships/image" Target="../media/image28.gif"/><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49" Type="http://schemas.openxmlformats.org/officeDocument/2006/relationships/audio" Target="../media/audio6.wav"/><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4" Type="http://schemas.openxmlformats.org/officeDocument/2006/relationships/slideLayout" Target="../slideLayouts/slideLayout7.xml"/><Relationship Id="rId52" Type="http://schemas.openxmlformats.org/officeDocument/2006/relationships/audio" Target="../media/audio7.wav"/><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 Id="rId43" Type="http://schemas.openxmlformats.org/officeDocument/2006/relationships/tags" Target="../tags/tag131.xml"/><Relationship Id="rId48" Type="http://schemas.openxmlformats.org/officeDocument/2006/relationships/audio" Target="../media/audio5.wav"/><Relationship Id="rId8" Type="http://schemas.openxmlformats.org/officeDocument/2006/relationships/tags" Target="../tags/tag96.xml"/><Relationship Id="rId51" Type="http://schemas.openxmlformats.org/officeDocument/2006/relationships/image" Target="../media/image27.jpeg"/></Relationships>
</file>

<file path=ppt/slides/_rels/slide24.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3" Type="http://schemas.openxmlformats.org/officeDocument/2006/relationships/tags" Target="../tags/tag134.xml"/><Relationship Id="rId21" Type="http://schemas.openxmlformats.org/officeDocument/2006/relationships/tags" Target="../tags/tag152.xml"/><Relationship Id="rId34" Type="http://schemas.openxmlformats.org/officeDocument/2006/relationships/tags" Target="../tags/tag165.xml"/><Relationship Id="rId42" Type="http://schemas.openxmlformats.org/officeDocument/2006/relationships/tags" Target="../tags/tag173.xml"/><Relationship Id="rId47" Type="http://schemas.openxmlformats.org/officeDocument/2006/relationships/audio" Target="../media/audio4.wav"/><Relationship Id="rId50" Type="http://schemas.openxmlformats.org/officeDocument/2006/relationships/image" Target="../media/image26.png"/><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46" Type="http://schemas.openxmlformats.org/officeDocument/2006/relationships/audio" Target="../media/audio3.wav"/><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41" Type="http://schemas.openxmlformats.org/officeDocument/2006/relationships/tags" Target="../tags/tag172.xml"/><Relationship Id="rId54" Type="http://schemas.openxmlformats.org/officeDocument/2006/relationships/image" Target="../media/image29.gif"/><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tags" Target="../tags/tag171.xml"/><Relationship Id="rId45" Type="http://schemas.openxmlformats.org/officeDocument/2006/relationships/audio" Target="../media/audio2.wav"/><Relationship Id="rId53" Type="http://schemas.openxmlformats.org/officeDocument/2006/relationships/image" Target="../media/image28.gif"/><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49" Type="http://schemas.openxmlformats.org/officeDocument/2006/relationships/audio" Target="../media/audio6.wav"/><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4" Type="http://schemas.openxmlformats.org/officeDocument/2006/relationships/slideLayout" Target="../slideLayouts/slideLayout7.xml"/><Relationship Id="rId52" Type="http://schemas.openxmlformats.org/officeDocument/2006/relationships/audio" Target="../media/audio7.wav"/><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43" Type="http://schemas.openxmlformats.org/officeDocument/2006/relationships/tags" Target="../tags/tag174.xml"/><Relationship Id="rId48" Type="http://schemas.openxmlformats.org/officeDocument/2006/relationships/audio" Target="../media/audio5.wav"/><Relationship Id="rId8" Type="http://schemas.openxmlformats.org/officeDocument/2006/relationships/tags" Target="../tags/tag139.xml"/><Relationship Id="rId51"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 xmlns:a16="http://schemas.microsoft.com/office/drawing/2014/main" id="{861BBA17-9250-4B64-B1BD-3E1D1C004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00"/>
            <a:ext cx="12348838" cy="7772400"/>
          </a:xfrm>
          <a:prstGeom prst="rect">
            <a:avLst/>
          </a:prstGeom>
        </p:spPr>
      </p:pic>
      <p:sp>
        <p:nvSpPr>
          <p:cNvPr id="8" name="TextBox 7">
            <a:extLst>
              <a:ext uri="{FF2B5EF4-FFF2-40B4-BE49-F238E27FC236}">
                <a16:creationId xmlns="" xmlns:a16="http://schemas.microsoft.com/office/drawing/2014/main" id="{C3B7F183-08F9-4C9E-8F29-CB2EA95079F1}"/>
              </a:ext>
            </a:extLst>
          </p:cNvPr>
          <p:cNvSpPr txBox="1"/>
          <p:nvPr/>
        </p:nvSpPr>
        <p:spPr>
          <a:xfrm>
            <a:off x="2739399" y="199063"/>
            <a:ext cx="6357967" cy="646323"/>
          </a:xfrm>
          <a:prstGeom prst="rect">
            <a:avLst/>
          </a:prstGeom>
          <a:noFill/>
        </p:spPr>
        <p:txBody>
          <a:bodyPr wrap="square" lIns="91431" tIns="45716" rIns="91431" bIns="45716" rtlCol="0">
            <a:spAutoFit/>
          </a:bodyPr>
          <a:lstStyle/>
          <a:p>
            <a:pPr algn="ctr" defTabSz="914308"/>
            <a:r>
              <a:rPr lang="en-US" b="1" dirty="0" smtClean="0">
                <a:solidFill>
                  <a:srgbClr val="002060"/>
                </a:solidFill>
                <a:latin typeface="Times New Roman" pitchFamily="18" charset="0"/>
                <a:cs typeface="Times New Roman" pitchFamily="18" charset="0"/>
              </a:rPr>
              <a:t>SỞ GIÁO DỤC VÀ ĐÀO TẠO HẢI PHÒNG</a:t>
            </a:r>
            <a:endParaRPr lang="en-US" b="1" dirty="0">
              <a:solidFill>
                <a:srgbClr val="002060"/>
              </a:solidFill>
              <a:latin typeface="Times New Roman" pitchFamily="18" charset="0"/>
              <a:ea typeface="+mn-ea"/>
              <a:cs typeface="Times New Roman" pitchFamily="18" charset="0"/>
            </a:endParaRPr>
          </a:p>
          <a:p>
            <a:pPr algn="ctr" defTabSz="914308"/>
            <a:r>
              <a:rPr lang="en-US" b="1" dirty="0">
                <a:solidFill>
                  <a:srgbClr val="002060"/>
                </a:solidFill>
                <a:latin typeface="Times New Roman" pitchFamily="18" charset="0"/>
                <a:ea typeface="+mn-ea"/>
                <a:cs typeface="Times New Roman" pitchFamily="18" charset="0"/>
              </a:rPr>
              <a:t>TRƯỜNG THCS TRƯƠNG CÔNG ĐỊNH</a:t>
            </a:r>
          </a:p>
        </p:txBody>
      </p:sp>
      <p:sp>
        <p:nvSpPr>
          <p:cNvPr id="6" name="TextBox 5">
            <a:extLst>
              <a:ext uri="{FF2B5EF4-FFF2-40B4-BE49-F238E27FC236}">
                <a16:creationId xmlns="" xmlns:a16="http://schemas.microsoft.com/office/drawing/2014/main" id="{46141B4C-2642-43DD-A2F0-16D1272B9298}"/>
              </a:ext>
            </a:extLst>
          </p:cNvPr>
          <p:cNvSpPr txBox="1"/>
          <p:nvPr/>
        </p:nvSpPr>
        <p:spPr>
          <a:xfrm>
            <a:off x="108065" y="1918300"/>
            <a:ext cx="12144895" cy="769433"/>
          </a:xfrm>
          <a:prstGeom prst="rect">
            <a:avLst/>
          </a:prstGeom>
          <a:noFill/>
        </p:spPr>
        <p:txBody>
          <a:bodyPr wrap="square" lIns="91431" tIns="45716" rIns="91431" bIns="45716" rtlCol="0">
            <a:spAutoFit/>
          </a:bodyPr>
          <a:lstStyle/>
          <a:p>
            <a:pPr defTabSz="914308"/>
            <a:r>
              <a:rPr lang="en-US" sz="4400" b="1" dirty="0">
                <a:solidFill>
                  <a:srgbClr val="E7E6E6">
                    <a:lumMod val="25000"/>
                  </a:srgbClr>
                </a:solidFill>
                <a:latin typeface="Times New Roman" panose="02020603050405020304" pitchFamily="18" charset="0"/>
                <a:cs typeface="Times New Roman" panose="02020603050405020304" pitchFamily="18" charset="0"/>
              </a:rPr>
              <a:t>HỘI THI GIÁO VIÊN GIỎI CẤP </a:t>
            </a:r>
            <a:r>
              <a:rPr lang="en-US" sz="4400" b="1" dirty="0" smtClean="0">
                <a:solidFill>
                  <a:srgbClr val="E7E6E6">
                    <a:lumMod val="25000"/>
                  </a:srgbClr>
                </a:solidFill>
                <a:latin typeface="Times New Roman" panose="02020603050405020304" pitchFamily="18" charset="0"/>
                <a:cs typeface="Times New Roman" panose="02020603050405020304" pitchFamily="18" charset="0"/>
              </a:rPr>
              <a:t>THÀNH PHỐ</a:t>
            </a:r>
            <a:endParaRPr lang="en-US" sz="4400" b="1" dirty="0">
              <a:solidFill>
                <a:srgbClr val="E7E6E6">
                  <a:lumMod val="25000"/>
                </a:srgb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6C2ED0AB-6882-442E-B635-4C015F67D051}"/>
              </a:ext>
            </a:extLst>
          </p:cNvPr>
          <p:cNvSpPr txBox="1"/>
          <p:nvPr/>
        </p:nvSpPr>
        <p:spPr>
          <a:xfrm>
            <a:off x="490899" y="2720384"/>
            <a:ext cx="10872188" cy="738664"/>
          </a:xfrm>
          <a:prstGeom prst="rect">
            <a:avLst/>
          </a:prstGeom>
          <a:noFill/>
        </p:spPr>
        <p:txBody>
          <a:bodyPr wrap="square" lIns="91431" tIns="45716" rIns="91431" bIns="45716" rtlCol="0">
            <a:spAutoFit/>
          </a:bodyPr>
          <a:lstStyle/>
          <a:p>
            <a:pPr algn="ctr" defTabSz="914308"/>
            <a:r>
              <a:rPr lang="en-US" sz="4200" b="1" dirty="0">
                <a:solidFill>
                  <a:srgbClr val="FF0000"/>
                </a:solidFill>
                <a:latin typeface="Times New Roman" panose="02020603050405020304" pitchFamily="18" charset="0"/>
                <a:cs typeface="Times New Roman" panose="02020603050405020304" pitchFamily="18" charset="0"/>
              </a:rPr>
              <a:t>MÔN NGỮ VĂN </a:t>
            </a:r>
            <a:r>
              <a:rPr lang="en-US" sz="4200" b="1" dirty="0" smtClean="0">
                <a:solidFill>
                  <a:srgbClr val="FF0000"/>
                </a:solidFill>
                <a:latin typeface="Times New Roman" panose="02020603050405020304" pitchFamily="18" charset="0"/>
                <a:cs typeface="Times New Roman" panose="02020603050405020304" pitchFamily="18" charset="0"/>
              </a:rPr>
              <a:t>7 </a:t>
            </a:r>
            <a:endParaRPr lang="en-US" sz="42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656921BA-3171-468B-9BCC-ACDB0D11E217}"/>
              </a:ext>
            </a:extLst>
          </p:cNvPr>
          <p:cNvSpPr txBox="1"/>
          <p:nvPr/>
        </p:nvSpPr>
        <p:spPr>
          <a:xfrm>
            <a:off x="3235420" y="3711356"/>
            <a:ext cx="5051395" cy="523212"/>
          </a:xfrm>
          <a:prstGeom prst="rect">
            <a:avLst/>
          </a:prstGeom>
          <a:noFill/>
        </p:spPr>
        <p:txBody>
          <a:bodyPr wrap="square" lIns="91431" tIns="45716" rIns="91431" bIns="45716" rtlCol="0">
            <a:spAutoFit/>
          </a:bodyPr>
          <a:lstStyle/>
          <a:p>
            <a:pPr algn="ctr" defTabSz="914308"/>
            <a:r>
              <a:rPr lang="en-US" sz="2800" b="1" dirty="0" err="1">
                <a:solidFill>
                  <a:srgbClr val="0000CC"/>
                </a:solidFill>
                <a:latin typeface="Times New Roman" panose="02020603050405020304" pitchFamily="18" charset="0"/>
                <a:cs typeface="Times New Roman" panose="02020603050405020304" pitchFamily="18" charset="0"/>
              </a:rPr>
              <a:t>Giáo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viên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Nguyễn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Thúy</a:t>
            </a:r>
            <a:endParaRPr lang="en-US" sz="2800" b="1" dirty="0">
              <a:solidFill>
                <a:srgbClr val="0000CC"/>
              </a:solidFill>
              <a:latin typeface="Times New Roman" panose="02020603050405020304" pitchFamily="18" charset="0"/>
              <a:cs typeface="Times New Roman" panose="02020603050405020304" pitchFamily="18" charset="0"/>
            </a:endParaRPr>
          </a:p>
        </p:txBody>
      </p:sp>
      <p:pic>
        <p:nvPicPr>
          <p:cNvPr id="13" name="Picture 12" descr="A picture containing shelf, stationary&#10;&#10;Description automatically generated">
            <a:extLst>
              <a:ext uri="{FF2B5EF4-FFF2-40B4-BE49-F238E27FC236}">
                <a16:creationId xmlns="" xmlns:a16="http://schemas.microsoft.com/office/drawing/2014/main" id="{3E9DE920-7CEA-41F4-92A7-FC7AF659E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63" y="4815452"/>
            <a:ext cx="2891564" cy="2891564"/>
          </a:xfrm>
          <a:prstGeom prst="rect">
            <a:avLst/>
          </a:prstGeom>
        </p:spPr>
      </p:pic>
      <p:pic>
        <p:nvPicPr>
          <p:cNvPr id="15" name="Picture 14" descr="A picture containing plant, cup, flower, indoor&#10;&#10;Description automatically generated">
            <a:extLst>
              <a:ext uri="{FF2B5EF4-FFF2-40B4-BE49-F238E27FC236}">
                <a16:creationId xmlns="" xmlns:a16="http://schemas.microsoft.com/office/drawing/2014/main" id="{F22B24DF-13B4-4B41-BC4B-F9924BA29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31" y="4851072"/>
            <a:ext cx="2268577" cy="2268577"/>
          </a:xfrm>
          <a:prstGeom prst="rect">
            <a:avLst/>
          </a:prstGeom>
        </p:spPr>
      </p:pic>
      <p:sp>
        <p:nvSpPr>
          <p:cNvPr id="10" name="TextBox 9">
            <a:extLst>
              <a:ext uri="{FF2B5EF4-FFF2-40B4-BE49-F238E27FC236}">
                <a16:creationId xmlns="" xmlns:a16="http://schemas.microsoft.com/office/drawing/2014/main" id="{656921BA-3171-468B-9BCC-ACDB0D11E217}"/>
              </a:ext>
            </a:extLst>
          </p:cNvPr>
          <p:cNvSpPr txBox="1"/>
          <p:nvPr/>
        </p:nvSpPr>
        <p:spPr>
          <a:xfrm>
            <a:off x="3227194" y="5913489"/>
            <a:ext cx="6069684" cy="459625"/>
          </a:xfrm>
          <a:prstGeom prst="rect">
            <a:avLst/>
          </a:prstGeom>
          <a:noFill/>
        </p:spPr>
        <p:txBody>
          <a:bodyPr wrap="square" lIns="91431" tIns="45716" rIns="91431" bIns="45716" rtlCol="0">
            <a:spAutoFit/>
          </a:bodyPr>
          <a:lstStyle/>
          <a:p>
            <a:pPr algn="ctr" defTabSz="914308"/>
            <a:r>
              <a:rPr lang="en-US" sz="2400" b="1" i="1" dirty="0" err="1" smtClean="0">
                <a:solidFill>
                  <a:srgbClr val="0000CC"/>
                </a:solidFill>
                <a:latin typeface="Times New Roman" panose="02020603050405020304" pitchFamily="18" charset="0"/>
                <a:cs typeface="Times New Roman" panose="02020603050405020304" pitchFamily="18" charset="0"/>
              </a:rPr>
              <a:t>Hải</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Phòng</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ngày</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smtClean="0">
                <a:solidFill>
                  <a:srgbClr val="0000CC"/>
                </a:solidFill>
                <a:latin typeface="Times New Roman" panose="02020603050405020304" pitchFamily="18" charset="0"/>
                <a:cs typeface="Times New Roman" panose="02020603050405020304" pitchFamily="18" charset="0"/>
              </a:rPr>
              <a:t>13 </a:t>
            </a:r>
            <a:r>
              <a:rPr lang="en-US" sz="2400" b="1" i="1" dirty="0" err="1">
                <a:solidFill>
                  <a:srgbClr val="0000CC"/>
                </a:solidFill>
                <a:latin typeface="Times New Roman" panose="02020603050405020304" pitchFamily="18" charset="0"/>
                <a:cs typeface="Times New Roman" panose="02020603050405020304" pitchFamily="18" charset="0"/>
              </a:rPr>
              <a:t>tháng</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smtClean="0">
                <a:solidFill>
                  <a:srgbClr val="0000CC"/>
                </a:solidFill>
                <a:latin typeface="Times New Roman" panose="02020603050405020304" pitchFamily="18" charset="0"/>
                <a:cs typeface="Times New Roman" panose="02020603050405020304" pitchFamily="18" charset="0"/>
              </a:rPr>
              <a:t>02 </a:t>
            </a:r>
            <a:r>
              <a:rPr lang="en-US" sz="2400" b="1" i="1" dirty="0" err="1">
                <a:solidFill>
                  <a:srgbClr val="0000CC"/>
                </a:solidFill>
                <a:latin typeface="Times New Roman" panose="02020603050405020304" pitchFamily="18" charset="0"/>
                <a:cs typeface="Times New Roman" panose="02020603050405020304" pitchFamily="18" charset="0"/>
              </a:rPr>
              <a:t>năm</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smtClean="0">
                <a:solidFill>
                  <a:srgbClr val="0000CC"/>
                </a:solidFill>
                <a:latin typeface="Times New Roman" panose="02020603050405020304" pitchFamily="18" charset="0"/>
                <a:cs typeface="Times New Roman" panose="02020603050405020304" pitchFamily="18" charset="0"/>
              </a:rPr>
              <a:t>2023</a:t>
            </a:r>
            <a:endParaRPr lang="en-US" sz="24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537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đáp án giải ô ch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795"/>
            <a:ext cx="12192000" cy="691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699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0447"/>
            <a:ext cx="2317892" cy="972729"/>
          </a:xfrm>
          <a:prstGeom prst="rect">
            <a:avLst/>
          </a:prstGeom>
        </p:spPr>
      </p:pic>
      <p:pic>
        <p:nvPicPr>
          <p:cNvPr id="11" name="图片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203" y="290430"/>
            <a:ext cx="2317892" cy="972729"/>
          </a:xfrm>
          <a:prstGeom prst="rect">
            <a:avLst/>
          </a:prstGeom>
        </p:spPr>
      </p:pic>
      <p:grpSp>
        <p:nvGrpSpPr>
          <p:cNvPr id="9" name="组合 2"/>
          <p:cNvGrpSpPr/>
          <p:nvPr/>
        </p:nvGrpSpPr>
        <p:grpSpPr>
          <a:xfrm>
            <a:off x="2653493" y="-508918"/>
            <a:ext cx="4556247" cy="2390427"/>
            <a:chOff x="-3069883" y="-1185863"/>
            <a:chExt cx="12181218" cy="3848678"/>
          </a:xfrm>
        </p:grpSpPr>
        <p:pic>
          <p:nvPicPr>
            <p:cNvPr id="10" name="文本框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rot="10800000">
              <a:off x="-1624573" y="-1185863"/>
              <a:ext cx="6967196" cy="2701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文本框 4"/>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rot="10800000">
              <a:off x="-3069883" y="-452508"/>
              <a:ext cx="8033179" cy="3115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文本框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rot="10800000">
              <a:off x="2995599" y="-175286"/>
              <a:ext cx="6115736" cy="237172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Rounded Rectangle 14"/>
          <p:cNvSpPr/>
          <p:nvPr/>
        </p:nvSpPr>
        <p:spPr>
          <a:xfrm>
            <a:off x="2970995" y="5031526"/>
            <a:ext cx="3896530" cy="120734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phẩm</a:t>
            </a:r>
            <a:endParaRPr lang="en-US" sz="3200" b="1" dirty="0" smtClean="0">
              <a:latin typeface="Times New Roman" panose="02020603050405020304" pitchFamily="18" charset="0"/>
              <a:cs typeface="Times New Roman" panose="02020603050405020304" pitchFamily="18" charset="0"/>
            </a:endParaRPr>
          </a:p>
          <a:p>
            <a:pPr algn="ctr"/>
            <a:r>
              <a:rPr lang="en-US" sz="3200" b="1" i="1" dirty="0" err="1" smtClean="0">
                <a:latin typeface="Times New Roman" panose="02020603050405020304" pitchFamily="18" charset="0"/>
                <a:cs typeface="Times New Roman" panose="02020603050405020304" pitchFamily="18" charset="0"/>
              </a:rPr>
              <a:t>Những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cánh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buồm</a:t>
            </a:r>
            <a:endParaRPr lang="en-US" sz="3200" b="1" i="1"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7674966" y="88690"/>
            <a:ext cx="4421240" cy="9114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Bút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Bút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Châm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Vân</a:t>
            </a:r>
            <a:endParaRPr lang="en-US" sz="2800" b="1" dirty="0" smtClean="0">
              <a:latin typeface="Times New Roman" panose="02020603050405020304" pitchFamily="18" charset="0"/>
              <a:cs typeface="Times New Roman" panose="02020603050405020304" pitchFamily="18" charset="0"/>
            </a:endParaRPr>
          </a:p>
        </p:txBody>
      </p:sp>
      <p:sp>
        <p:nvSpPr>
          <p:cNvPr id="18" name="Rounded Rectangle 17"/>
          <p:cNvSpPr/>
          <p:nvPr/>
        </p:nvSpPr>
        <p:spPr>
          <a:xfrm>
            <a:off x="7804680" y="1156493"/>
            <a:ext cx="4291526"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mất</a:t>
            </a:r>
            <a:r>
              <a:rPr lang="en-US" sz="2800" b="1" dirty="0">
                <a:latin typeface="Times New Roman" panose="02020603050405020304" pitchFamily="18" charset="0"/>
                <a:cs typeface="Times New Roman" panose="02020603050405020304" pitchFamily="18" charset="0"/>
              </a:rPr>
              <a:t>: (1925 –1993)</a:t>
            </a:r>
          </a:p>
        </p:txBody>
      </p:sp>
      <p:sp>
        <p:nvSpPr>
          <p:cNvPr id="19" name="Rounded Rectangle 18"/>
          <p:cNvSpPr/>
          <p:nvPr/>
        </p:nvSpPr>
        <p:spPr>
          <a:xfrm>
            <a:off x="7804681" y="2203577"/>
            <a:ext cx="4291525"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Quê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An</a:t>
            </a:r>
          </a:p>
        </p:txBody>
      </p:sp>
      <p:cxnSp>
        <p:nvCxnSpPr>
          <p:cNvPr id="4" name="Curved Connector 3"/>
          <p:cNvCxnSpPr>
            <a:stCxn id="42" idx="0"/>
            <a:endCxn id="34" idx="1"/>
          </p:cNvCxnSpPr>
          <p:nvPr/>
        </p:nvCxnSpPr>
        <p:spPr>
          <a:xfrm rot="5400000" flipH="1" flipV="1">
            <a:off x="1416299" y="1099312"/>
            <a:ext cx="1471912" cy="1651017"/>
          </a:xfrm>
          <a:prstGeom prst="curvedConnector2">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34" idx="3"/>
          </p:cNvCxnSpPr>
          <p:nvPr/>
        </p:nvCxnSpPr>
        <p:spPr>
          <a:xfrm flipV="1">
            <a:off x="6867525" y="364726"/>
            <a:ext cx="873976" cy="824138"/>
          </a:xfrm>
          <a:prstGeom prst="curvedConnector3">
            <a:avLst>
              <a:gd name="adj1" fmla="val 50000"/>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34" idx="3"/>
            <a:endCxn id="18" idx="1"/>
          </p:cNvCxnSpPr>
          <p:nvPr/>
        </p:nvCxnSpPr>
        <p:spPr>
          <a:xfrm>
            <a:off x="6867525" y="1188864"/>
            <a:ext cx="937155" cy="424829"/>
          </a:xfrm>
          <a:prstGeom prst="curvedConnector3">
            <a:avLst>
              <a:gd name="adj1" fmla="val 50000"/>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34" idx="3"/>
            <a:endCxn id="19" idx="1"/>
          </p:cNvCxnSpPr>
          <p:nvPr/>
        </p:nvCxnSpPr>
        <p:spPr>
          <a:xfrm>
            <a:off x="6867525" y="1188864"/>
            <a:ext cx="937156" cy="1471913"/>
          </a:xfrm>
          <a:prstGeom prst="curvedConnector3">
            <a:avLst>
              <a:gd name="adj1" fmla="val 50000"/>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977764" y="596812"/>
            <a:ext cx="3889761" cy="1184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b="1" dirty="0" smtClean="0">
              <a:latin typeface="Times New Roman" panose="02020603050405020304" pitchFamily="18" charset="0"/>
              <a:cs typeface="Times New Roman" panose="02020603050405020304" pitchFamily="18" charset="0"/>
            </a:endParaRPr>
          </a:p>
          <a:p>
            <a:pPr algn="ct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a:t>
            </a:r>
            <a:endParaRPr lang="en-US" sz="3200" b="1" dirty="0" smtClean="0">
              <a:latin typeface="Times New Roman" panose="02020603050405020304" pitchFamily="18" charset="0"/>
              <a:cs typeface="Times New Roman" panose="02020603050405020304" pitchFamily="18" charset="0"/>
            </a:endParaRPr>
          </a:p>
          <a:p>
            <a:pPr algn="ctr"/>
            <a:r>
              <a:rPr lang="en-US" sz="3200" b="1" i="1" dirty="0" err="1">
                <a:latin typeface="Times New Roman" panose="02020603050405020304" pitchFamily="18" charset="0"/>
                <a:cs typeface="Times New Roman" panose="02020603050405020304" pitchFamily="18" charset="0"/>
              </a:rPr>
              <a:t>Hoàng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Trung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Thông</a:t>
            </a:r>
            <a:endParaRPr lang="en-US" sz="3200" b="1" i="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p:txBody>
      </p:sp>
      <p:cxnSp>
        <p:nvCxnSpPr>
          <p:cNvPr id="39" name="Curved Connector 38"/>
          <p:cNvCxnSpPr>
            <a:stCxn id="42" idx="2"/>
            <a:endCxn id="15" idx="1"/>
          </p:cNvCxnSpPr>
          <p:nvPr/>
        </p:nvCxnSpPr>
        <p:spPr>
          <a:xfrm rot="16200000" flipH="1">
            <a:off x="1344010" y="4008216"/>
            <a:ext cx="1609722" cy="1644248"/>
          </a:xfrm>
          <a:prstGeom prst="curvedConnector2">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0" y="2660776"/>
            <a:ext cx="2653493" cy="13647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Times New Roman" panose="02020603050405020304" pitchFamily="18" charset="0"/>
                <a:cs typeface="Times New Roman" panose="02020603050405020304" pitchFamily="18" charset="0"/>
              </a:rPr>
              <a:t>Tác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giả</a:t>
            </a:r>
            <a:r>
              <a:rPr lang="en-US" sz="3600" b="1" dirty="0" smtClean="0">
                <a:latin typeface="Times New Roman" panose="02020603050405020304" pitchFamily="18" charset="0"/>
                <a:cs typeface="Times New Roman" panose="02020603050405020304" pitchFamily="18" charset="0"/>
              </a:rPr>
              <a:t>,</a:t>
            </a:r>
          </a:p>
          <a:p>
            <a:pPr algn="ct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phẩm</a:t>
            </a:r>
            <a:endParaRPr lang="en-US" sz="3600" b="1" dirty="0">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7"/>
          <a:stretch>
            <a:fillRect/>
          </a:stretch>
        </p:blipFill>
        <p:spPr>
          <a:xfrm>
            <a:off x="2970994" y="1992246"/>
            <a:ext cx="3305981" cy="2775218"/>
          </a:xfrm>
          <a:prstGeom prst="rect">
            <a:avLst/>
          </a:prstGeom>
          <a:ln>
            <a:noFill/>
          </a:ln>
          <a:effectLst>
            <a:softEdge rad="112500"/>
          </a:effectLst>
        </p:spPr>
      </p:pic>
      <p:sp>
        <p:nvSpPr>
          <p:cNvPr id="32" name="Rounded Rectangle 31"/>
          <p:cNvSpPr/>
          <p:nvPr/>
        </p:nvSpPr>
        <p:spPr>
          <a:xfrm>
            <a:off x="7741501" y="4647234"/>
            <a:ext cx="4291525" cy="7685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1963</a:t>
            </a:r>
          </a:p>
        </p:txBody>
      </p:sp>
      <p:sp>
        <p:nvSpPr>
          <p:cNvPr id="33" name="Rounded Rectangle 32"/>
          <p:cNvSpPr/>
          <p:nvPr/>
        </p:nvSpPr>
        <p:spPr>
          <a:xfrm>
            <a:off x="7736295" y="5553510"/>
            <a:ext cx="4291525" cy="114842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latin typeface="Times New Roman" panose="02020603050405020304" pitchFamily="18" charset="0"/>
                <a:cs typeface="Times New Roman" panose="02020603050405020304" pitchFamily="18" charset="0"/>
              </a:rPr>
              <a:t>Bài thơ được rút từ tập thơ cùng tên.</a:t>
            </a:r>
          </a:p>
        </p:txBody>
      </p:sp>
      <p:cxnSp>
        <p:nvCxnSpPr>
          <p:cNvPr id="35" name="Curved Connector 34"/>
          <p:cNvCxnSpPr>
            <a:stCxn id="15" idx="3"/>
            <a:endCxn id="32" idx="1"/>
          </p:cNvCxnSpPr>
          <p:nvPr/>
        </p:nvCxnSpPr>
        <p:spPr>
          <a:xfrm flipV="1">
            <a:off x="6867525" y="5031527"/>
            <a:ext cx="873976" cy="603674"/>
          </a:xfrm>
          <a:prstGeom prst="curvedConnector3">
            <a:avLst>
              <a:gd name="adj1" fmla="val 50000"/>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5" idx="3"/>
            <a:endCxn id="33" idx="1"/>
          </p:cNvCxnSpPr>
          <p:nvPr/>
        </p:nvCxnSpPr>
        <p:spPr>
          <a:xfrm>
            <a:off x="6867525" y="5635201"/>
            <a:ext cx="868770" cy="492522"/>
          </a:xfrm>
          <a:prstGeom prst="curvedConnector3">
            <a:avLst>
              <a:gd name="adj1" fmla="val 50000"/>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8"/>
          <a:stretch>
            <a:fillRect/>
          </a:stretch>
        </p:blipFill>
        <p:spPr>
          <a:xfrm>
            <a:off x="7591426" y="3260852"/>
            <a:ext cx="4436394" cy="1529257"/>
          </a:xfrm>
          <a:prstGeom prst="ellipse">
            <a:avLst/>
          </a:prstGeom>
          <a:ln>
            <a:noFill/>
          </a:ln>
          <a:effectLst>
            <a:softEdge rad="112500"/>
          </a:effectLst>
        </p:spPr>
      </p:pic>
    </p:spTree>
    <p:extLst>
      <p:ext uri="{BB962C8B-B14F-4D97-AF65-F5344CB8AC3E}">
        <p14:creationId xmlns:p14="http://schemas.microsoft.com/office/powerpoint/2010/main" val="32144694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grpSp>
        <p:nvGrpSpPr>
          <p:cNvPr id="3" name="组合 2"/>
          <p:cNvGrpSpPr/>
          <p:nvPr/>
        </p:nvGrpSpPr>
        <p:grpSpPr>
          <a:xfrm>
            <a:off x="-946641" y="-400050"/>
            <a:ext cx="14082917" cy="2110222"/>
            <a:chOff x="-1624573" y="-1185864"/>
            <a:chExt cx="15732064" cy="3115323"/>
          </a:xfrm>
        </p:grpSpPr>
        <p:pic>
          <p:nvPicPr>
            <p:cNvPr id="4" name="文本框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rot="10800000">
              <a:off x="-1624573" y="-1185863"/>
              <a:ext cx="6967196" cy="2701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文本框 4"/>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rot="10800000">
              <a:off x="2199632" y="-1185864"/>
              <a:ext cx="8033180" cy="3115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文本框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rot="10800000">
              <a:off x="7991755" y="-855662"/>
              <a:ext cx="6115736" cy="23717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图片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488" y="236693"/>
            <a:ext cx="2317892" cy="972729"/>
          </a:xfrm>
          <a:prstGeom prst="rect">
            <a:avLst/>
          </a:prstGeom>
        </p:spPr>
      </p:pic>
      <p:sp>
        <p:nvSpPr>
          <p:cNvPr id="14" name="矩形 13"/>
          <p:cNvSpPr/>
          <p:nvPr/>
        </p:nvSpPr>
        <p:spPr>
          <a:xfrm>
            <a:off x="4084678" y="547125"/>
            <a:ext cx="3975096" cy="477054"/>
          </a:xfrm>
          <a:prstGeom prst="rect">
            <a:avLst/>
          </a:prstGeom>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altLang="zh-CN" sz="4400" b="1" dirty="0" err="1" smtClean="0">
                <a:solidFill>
                  <a:srgbClr val="002060"/>
                </a:solidFill>
                <a:latin typeface="Times New Roman" panose="02020603050405020304" pitchFamily="18" charset="0"/>
                <a:ea typeface="inpin heiti" charset="-122"/>
                <a:cs typeface="Times New Roman" panose="02020603050405020304" pitchFamily="18" charset="0"/>
                <a:sym typeface="Arial" panose="020B0604020202020204"/>
              </a:rPr>
              <a:t>Chuẩn</a:t>
            </a:r>
            <a:r>
              <a:rPr lang="en-US" altLang="zh-CN" sz="4400" b="1" dirty="0" smtClean="0">
                <a:solidFill>
                  <a:srgbClr val="002060"/>
                </a:solidFill>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4400" b="1" dirty="0" err="1" smtClean="0">
                <a:solidFill>
                  <a:srgbClr val="002060"/>
                </a:solidFill>
                <a:latin typeface="Times New Roman" panose="02020603050405020304" pitchFamily="18" charset="0"/>
                <a:ea typeface="inpin heiti" charset="-122"/>
                <a:cs typeface="Times New Roman" panose="02020603050405020304" pitchFamily="18" charset="0"/>
                <a:sym typeface="Arial" panose="020B0604020202020204"/>
              </a:rPr>
              <a:t>bị</a:t>
            </a:r>
            <a:r>
              <a:rPr lang="en-US" altLang="zh-CN" sz="4400" b="1" dirty="0" smtClean="0">
                <a:solidFill>
                  <a:srgbClr val="002060"/>
                </a:solidFill>
                <a:latin typeface="Times New Roman" panose="02020603050405020304" pitchFamily="18" charset="0"/>
                <a:ea typeface="inpin heiti" charset="-122"/>
                <a:cs typeface="Times New Roman" panose="02020603050405020304" pitchFamily="18" charset="0"/>
                <a:sym typeface="Arial" panose="020B0604020202020204"/>
              </a:rPr>
              <a:t> ở </a:t>
            </a:r>
            <a:r>
              <a:rPr lang="en-US" altLang="zh-CN" sz="4400" b="1" dirty="0" err="1" smtClean="0">
                <a:solidFill>
                  <a:srgbClr val="002060"/>
                </a:solidFill>
                <a:latin typeface="Times New Roman" panose="02020603050405020304" pitchFamily="18" charset="0"/>
                <a:ea typeface="inpin heiti" charset="-122"/>
                <a:cs typeface="Times New Roman" panose="02020603050405020304" pitchFamily="18" charset="0"/>
                <a:sym typeface="Arial" panose="020B0604020202020204"/>
              </a:rPr>
              <a:t>nhà</a:t>
            </a:r>
            <a:endParaRPr kumimoji="0" lang="en-US" altLang="zh-CN" sz="4400" b="1" i="0" u="none" strike="noStrike" kern="1200" cap="none" spc="0" normalizeH="0" baseline="0" noProof="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aphicFrame>
        <p:nvGraphicFramePr>
          <p:cNvPr id="7" name="Table 6"/>
          <p:cNvGraphicFramePr>
            <a:graphicFrameLocks noGrp="1"/>
          </p:cNvGraphicFramePr>
          <p:nvPr>
            <p:extLst>
              <p:ext uri="{D42A27DB-BD31-4B8C-83A1-F6EECF244321}">
                <p14:modId xmlns:p14="http://schemas.microsoft.com/office/powerpoint/2010/main" val="900675740"/>
              </p:ext>
            </p:extLst>
          </p:nvPr>
        </p:nvGraphicFramePr>
        <p:xfrm>
          <a:off x="428623" y="2678043"/>
          <a:ext cx="11391901" cy="3760323"/>
        </p:xfrm>
        <a:graphic>
          <a:graphicData uri="http://schemas.openxmlformats.org/drawingml/2006/table">
            <a:tbl>
              <a:tblPr firstRow="1" firstCol="1" bandRow="1"/>
              <a:tblGrid>
                <a:gridCol w="3795929">
                  <a:extLst>
                    <a:ext uri="{9D8B030D-6E8A-4147-A177-3AD203B41FA5}">
                      <a16:colId xmlns="" xmlns:a16="http://schemas.microsoft.com/office/drawing/2014/main" val="3570816452"/>
                    </a:ext>
                  </a:extLst>
                </a:gridCol>
                <a:gridCol w="3797986">
                  <a:extLst>
                    <a:ext uri="{9D8B030D-6E8A-4147-A177-3AD203B41FA5}">
                      <a16:colId xmlns="" xmlns:a16="http://schemas.microsoft.com/office/drawing/2014/main" val="3728257610"/>
                    </a:ext>
                  </a:extLst>
                </a:gridCol>
                <a:gridCol w="3797986">
                  <a:extLst>
                    <a:ext uri="{9D8B030D-6E8A-4147-A177-3AD203B41FA5}">
                      <a16:colId xmlns="" xmlns:a16="http://schemas.microsoft.com/office/drawing/2014/main" val="2922129575"/>
                    </a:ext>
                  </a:extLst>
                </a:gridCol>
              </a:tblGrid>
              <a:tr h="703332">
                <a:tc>
                  <a:txBody>
                    <a:bodyPr/>
                    <a:lstStyle/>
                    <a:p>
                      <a:pPr marL="0" marR="0" algn="ctr">
                        <a:lnSpc>
                          <a:spcPct val="150000"/>
                        </a:lnSpc>
                        <a:spcBef>
                          <a:spcPts val="0"/>
                        </a:spcBef>
                        <a:spcAft>
                          <a:spcPts val="0"/>
                        </a:spcAft>
                      </a:pPr>
                      <a:r>
                        <a:rPr lang="en-US" sz="2800" b="1" i="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Tiêu</a:t>
                      </a:r>
                      <a:r>
                        <a:rPr lang="en-US" sz="2800" b="1" i="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i="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b="1" i="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cánh</a:t>
                      </a:r>
                      <a:r>
                        <a:rPr lang="en-US" sz="2800" b="1" i="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buồm</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err="1" smtClean="0">
                          <a:effectLst/>
                          <a:latin typeface="Times New Roman" pitchFamily="18" charset="0"/>
                          <a:ea typeface="Times New Roman" panose="02020603050405020304" pitchFamily="18" charset="0"/>
                          <a:cs typeface="Times New Roman" pitchFamily="18" charset="0"/>
                        </a:rPr>
                        <a:t>Nhận</a:t>
                      </a:r>
                      <a:r>
                        <a:rPr lang="en-US" sz="2800" b="1" baseline="0" dirty="0" smtClean="0">
                          <a:effectLst/>
                          <a:latin typeface="Times New Roman" pitchFamily="18" charset="0"/>
                          <a:ea typeface="Times New Roman" panose="02020603050405020304" pitchFamily="18" charset="0"/>
                          <a:cs typeface="Times New Roman" pitchFamily="18" charset="0"/>
                        </a:rPr>
                        <a:t> </a:t>
                      </a:r>
                      <a:r>
                        <a:rPr lang="en-US" sz="2800" b="1" baseline="0" dirty="0" err="1" smtClean="0">
                          <a:effectLst/>
                          <a:latin typeface="Times New Roman" pitchFamily="18" charset="0"/>
                          <a:ea typeface="Times New Roman" panose="02020603050405020304" pitchFamily="18" charset="0"/>
                          <a:cs typeface="Times New Roman" pitchFamily="18" charset="0"/>
                        </a:rPr>
                        <a:t>xét</a:t>
                      </a:r>
                      <a:endParaRPr lang="en-US" sz="2800" b="1"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9838032"/>
                  </a:ext>
                </a:extLst>
              </a:tr>
              <a:tr h="638175">
                <a:tc>
                  <a:txBody>
                    <a:bodyPr/>
                    <a:lstStyle/>
                    <a:p>
                      <a:pPr marL="0" marR="0" algn="ctr">
                        <a:lnSpc>
                          <a:spcPct val="150000"/>
                        </a:lnSpc>
                        <a:spcBef>
                          <a:spcPts val="0"/>
                        </a:spcBef>
                        <a:spcAft>
                          <a:spcPts val="0"/>
                        </a:spcAft>
                      </a:pPr>
                      <a:r>
                        <a:rPr lang="en-US" sz="2800" b="0" i="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en-US" sz="2800" b="0" i="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tiếng</a:t>
                      </a:r>
                      <a:r>
                        <a:rPr lang="en-US" sz="2800" b="0" i="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ở</a:t>
                      </a:r>
                      <a:r>
                        <a:rPr lang="en-US" sz="2800" b="0" i="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b="0" i="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dòng</a:t>
                      </a:r>
                      <a:r>
                        <a:rPr lang="en-US" sz="2800" b="0" i="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thơ</a:t>
                      </a:r>
                      <a:endParaRPr lang="en-US" sz="28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vi-VN"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vi-VN"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3828859"/>
                  </a:ext>
                </a:extLst>
              </a:tr>
              <a:tr h="805637">
                <a:tc>
                  <a:txBody>
                    <a:bodyPr/>
                    <a:lstStyle/>
                    <a:p>
                      <a:pPr marL="0" marR="0" algn="ctr">
                        <a:lnSpc>
                          <a:spcPct val="150000"/>
                        </a:lnSpc>
                        <a:spcBef>
                          <a:spcPts val="0"/>
                        </a:spcBef>
                        <a:spcAft>
                          <a:spcPts val="0"/>
                        </a:spcAft>
                      </a:pPr>
                      <a:r>
                        <a:rPr lang="en-US" sz="2800" b="0" i="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en-US" sz="2800" b="0" i="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dòng</a:t>
                      </a:r>
                      <a:r>
                        <a:rPr lang="en-US" sz="2800" b="0" i="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ở </a:t>
                      </a:r>
                      <a:r>
                        <a:rPr lang="en-US" sz="2800" b="0" i="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mỗi</a:t>
                      </a:r>
                      <a:r>
                        <a:rPr lang="en-US" sz="2800" b="0" i="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khổ</a:t>
                      </a:r>
                      <a:r>
                        <a:rPr lang="en-US" sz="2800" b="0" i="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0" i="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thơ</a:t>
                      </a:r>
                      <a:endParaRPr lang="en-US" sz="28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8099416"/>
                  </a:ext>
                </a:extLst>
              </a:tr>
              <a:tr h="805637">
                <a:tc>
                  <a:txBody>
                    <a:bodyPr/>
                    <a:lstStyle/>
                    <a:p>
                      <a:pPr marL="0" marR="0" algn="ctr">
                        <a:lnSpc>
                          <a:spcPct val="150000"/>
                        </a:lnSpc>
                        <a:spcBef>
                          <a:spcPts val="0"/>
                        </a:spcBef>
                        <a:spcAft>
                          <a:spcPts val="0"/>
                        </a:spcAft>
                      </a:pPr>
                      <a:r>
                        <a:rPr lang="en-US" sz="2800" b="0" dirty="0" err="1" smtClean="0">
                          <a:effectLst/>
                          <a:latin typeface="Times New Roman" pitchFamily="18" charset="0"/>
                          <a:ea typeface="Times New Roman" panose="02020603050405020304" pitchFamily="18" charset="0"/>
                          <a:cs typeface="Times New Roman" pitchFamily="18" charset="0"/>
                        </a:rPr>
                        <a:t>Cách</a:t>
                      </a:r>
                      <a:r>
                        <a:rPr lang="en-US" sz="2800" b="0" baseline="0" dirty="0" smtClean="0">
                          <a:effectLst/>
                          <a:latin typeface="Times New Roman" pitchFamily="18" charset="0"/>
                          <a:ea typeface="Times New Roman" panose="02020603050405020304" pitchFamily="18" charset="0"/>
                          <a:cs typeface="Times New Roman" pitchFamily="18" charset="0"/>
                        </a:rPr>
                        <a:t> </a:t>
                      </a:r>
                      <a:r>
                        <a:rPr lang="en-US" sz="2800" b="0" baseline="0" dirty="0" err="1" smtClean="0">
                          <a:effectLst/>
                          <a:latin typeface="Times New Roman" pitchFamily="18" charset="0"/>
                          <a:ea typeface="Times New Roman" panose="02020603050405020304" pitchFamily="18" charset="0"/>
                          <a:cs typeface="Times New Roman" pitchFamily="18" charset="0"/>
                        </a:rPr>
                        <a:t>hiệp</a:t>
                      </a:r>
                      <a:r>
                        <a:rPr lang="en-US" sz="2800" b="0" baseline="0" dirty="0" smtClean="0">
                          <a:effectLst/>
                          <a:latin typeface="Times New Roman" pitchFamily="18" charset="0"/>
                          <a:ea typeface="Times New Roman" panose="02020603050405020304" pitchFamily="18" charset="0"/>
                          <a:cs typeface="Times New Roman" pitchFamily="18" charset="0"/>
                        </a:rPr>
                        <a:t> </a:t>
                      </a:r>
                      <a:r>
                        <a:rPr lang="en-US" sz="2800" b="0" baseline="0" dirty="0" err="1" smtClean="0">
                          <a:effectLst/>
                          <a:latin typeface="Times New Roman" pitchFamily="18" charset="0"/>
                          <a:ea typeface="Times New Roman" panose="02020603050405020304" pitchFamily="18" charset="0"/>
                          <a:cs typeface="Times New Roman" pitchFamily="18" charset="0"/>
                        </a:rPr>
                        <a:t>vần</a:t>
                      </a:r>
                      <a:endParaRPr lang="en-US" sz="28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637">
                <a:tc>
                  <a:txBody>
                    <a:bodyPr/>
                    <a:lstStyle/>
                    <a:p>
                      <a:pPr marL="0" marR="0" algn="ctr">
                        <a:lnSpc>
                          <a:spcPct val="150000"/>
                        </a:lnSpc>
                        <a:spcBef>
                          <a:spcPts val="0"/>
                        </a:spcBef>
                        <a:spcAft>
                          <a:spcPts val="0"/>
                        </a:spcAft>
                      </a:pPr>
                      <a:r>
                        <a:rPr lang="en-US" sz="2800" b="0" dirty="0" err="1" smtClean="0">
                          <a:effectLst/>
                          <a:latin typeface="Times New Roman" pitchFamily="18" charset="0"/>
                          <a:ea typeface="Times New Roman" panose="02020603050405020304" pitchFamily="18" charset="0"/>
                          <a:cs typeface="Times New Roman" pitchFamily="18" charset="0"/>
                        </a:rPr>
                        <a:t>Nhịp</a:t>
                      </a:r>
                      <a:r>
                        <a:rPr lang="en-US" sz="2800" b="0" dirty="0" smtClean="0">
                          <a:effectLst/>
                          <a:latin typeface="Times New Roman" pitchFamily="18" charset="0"/>
                          <a:ea typeface="Times New Roman" panose="02020603050405020304" pitchFamily="18" charset="0"/>
                          <a:cs typeface="Times New Roman" pitchFamily="18" charset="0"/>
                        </a:rPr>
                        <a:t> </a:t>
                      </a:r>
                      <a:r>
                        <a:rPr lang="en-US" sz="2800" b="0" dirty="0" err="1" smtClean="0">
                          <a:effectLst/>
                          <a:latin typeface="Times New Roman" pitchFamily="18" charset="0"/>
                          <a:ea typeface="Times New Roman" panose="02020603050405020304" pitchFamily="18" charset="0"/>
                          <a:cs typeface="Times New Roman" pitchFamily="18" charset="0"/>
                        </a:rPr>
                        <a:t>điệu</a:t>
                      </a:r>
                      <a:endParaRPr lang="en-US" sz="28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13"/>
          <p:cNvSpPr/>
          <p:nvPr/>
        </p:nvSpPr>
        <p:spPr>
          <a:xfrm>
            <a:off x="323850" y="1355348"/>
            <a:ext cx="11668126" cy="1246495"/>
          </a:xfrm>
          <a:prstGeom prst="rect">
            <a:avLst/>
          </a:prstGeom>
        </p:spPr>
        <p:txBody>
          <a:bodyPr wrap="square">
            <a:spAutoFit/>
          </a:bodyPr>
          <a:lstStyle/>
          <a:p>
            <a:pPr lvl="0" algn="just">
              <a:lnSpc>
                <a:spcPts val="3000"/>
              </a:lnSpc>
              <a:defRPr/>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Chỉ</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ra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đặc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thức</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Những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buồm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hiện</a:t>
            </a:r>
            <a:r>
              <a:rPr lang="en-US" sz="2800" b="1" i="1" dirty="0">
                <a:latin typeface="Times New Roman" pitchFamily="18" charset="0"/>
                <a:cs typeface="Times New Roman" pitchFamily="18" charset="0"/>
              </a:rPr>
              <a:t> qua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yếu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tố</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số</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tiếng</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dòng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số</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dòng</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mỗi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khổ</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hiệp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nhịp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điệu</a:t>
            </a:r>
            <a:r>
              <a:rPr lang="en-US" sz="2800" b="1" i="1" dirty="0">
                <a:latin typeface="Times New Roman" pitchFamily="18" charset="0"/>
                <a:cs typeface="Times New Roman" pitchFamily="18" charset="0"/>
              </a:rPr>
              <a:t>? </a:t>
            </a:r>
            <a:endParaRPr kumimoji="0" lang="en-US" altLang="zh-CN" sz="2800" b="1" i="0" u="none" strike="noStrike" kern="1200" cap="none" spc="0" normalizeH="0" baseline="0" noProof="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180566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80678247"/>
              </p:ext>
            </p:extLst>
          </p:nvPr>
        </p:nvGraphicFramePr>
        <p:xfrm>
          <a:off x="114300" y="76199"/>
          <a:ext cx="12011025" cy="6775144"/>
        </p:xfrm>
        <a:graphic>
          <a:graphicData uri="http://schemas.openxmlformats.org/drawingml/2006/table">
            <a:tbl>
              <a:tblPr firstRow="1" firstCol="1" bandRow="1">
                <a:tableStyleId>{E8B1032C-EA38-4F05-BA0D-38AFFFC7BED3}</a:tableStyleId>
              </a:tblPr>
              <a:tblGrid>
                <a:gridCol w="2381250"/>
                <a:gridCol w="5601503"/>
                <a:gridCol w="4028272"/>
              </a:tblGrid>
              <a:tr h="713433">
                <a:tc>
                  <a:txBody>
                    <a:bodyPr/>
                    <a:lstStyle/>
                    <a:p>
                      <a:pPr marL="0" marR="0" algn="ctr">
                        <a:lnSpc>
                          <a:spcPct val="150000"/>
                        </a:lnSpc>
                        <a:spcBef>
                          <a:spcPts val="0"/>
                        </a:spcBef>
                        <a:spcAft>
                          <a:spcPts val="0"/>
                        </a:spcAft>
                      </a:pPr>
                      <a:r>
                        <a:rPr lang="en-US" sz="2800" kern="100" dirty="0" err="1">
                          <a:effectLst/>
                          <a:latin typeface="Times New Roman" pitchFamily="18" charset="0"/>
                          <a:cs typeface="Times New Roman" pitchFamily="18" charset="0"/>
                        </a:rPr>
                        <a:t>Tiêu</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chí</a:t>
                      </a:r>
                      <a:endParaRPr lang="en-US" sz="2800" dirty="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a:effectLst/>
                          <a:latin typeface="Times New Roman" pitchFamily="18" charset="0"/>
                          <a:cs typeface="Times New Roman" pitchFamily="18" charset="0"/>
                        </a:rPr>
                        <a:t>Những cánh buồm</a:t>
                      </a:r>
                      <a:endParaRPr lang="en-US" sz="280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a:effectLst/>
                          <a:latin typeface="Times New Roman" pitchFamily="18" charset="0"/>
                          <a:cs typeface="Times New Roman" pitchFamily="18" charset="0"/>
                        </a:rPr>
                        <a:t>Nhận xét</a:t>
                      </a:r>
                      <a:endParaRPr lang="en-US" sz="2800">
                        <a:effectLst/>
                        <a:latin typeface="Times New Roman" pitchFamily="18" charset="0"/>
                        <a:ea typeface="Times New Roman"/>
                        <a:cs typeface="Times New Roman" pitchFamily="18" charset="0"/>
                      </a:endParaRPr>
                    </a:p>
                  </a:txBody>
                  <a:tcPr marL="49593" marR="49593" marT="0" marB="0"/>
                </a:tc>
              </a:tr>
              <a:tr h="2127515">
                <a:tc>
                  <a:txBody>
                    <a:bodyPr/>
                    <a:lstStyle/>
                    <a:p>
                      <a:pPr marL="0" marR="0" algn="ctr">
                        <a:lnSpc>
                          <a:spcPct val="150000"/>
                        </a:lnSpc>
                        <a:spcBef>
                          <a:spcPts val="0"/>
                        </a:spcBef>
                        <a:spcAft>
                          <a:spcPts val="0"/>
                        </a:spcAft>
                      </a:pPr>
                      <a:r>
                        <a:rPr lang="en-US" sz="2800" kern="100" dirty="0" err="1">
                          <a:effectLst/>
                          <a:latin typeface="Times New Roman" pitchFamily="18" charset="0"/>
                          <a:cs typeface="Times New Roman" pitchFamily="18" charset="0"/>
                        </a:rPr>
                        <a:t>Số</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tiếng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trong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một</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endParaRPr lang="en-US" sz="2800" dirty="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dirty="0" err="1">
                          <a:effectLst/>
                          <a:latin typeface="Times New Roman" pitchFamily="18" charset="0"/>
                          <a:cs typeface="Times New Roman" pitchFamily="18" charset="0"/>
                        </a:rPr>
                        <a:t>Số</a:t>
                      </a:r>
                      <a:r>
                        <a:rPr lang="en-US" sz="2800" kern="100" dirty="0">
                          <a:effectLst/>
                          <a:latin typeface="Times New Roman" pitchFamily="18" charset="0"/>
                          <a:cs typeface="Times New Roman" pitchFamily="18" charset="0"/>
                        </a:rPr>
                        <a:t> </a:t>
                      </a:r>
                      <a:r>
                        <a:rPr lang="en-US" sz="2800" kern="100" dirty="0" err="1" smtClean="0">
                          <a:effectLst/>
                          <a:latin typeface="Times New Roman" pitchFamily="18" charset="0"/>
                          <a:cs typeface="Times New Roman" pitchFamily="18" charset="0"/>
                        </a:rPr>
                        <a:t>tiếng</a:t>
                      </a:r>
                      <a:r>
                        <a:rPr lang="en-US" sz="2800" kern="100" dirty="0" smtClean="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trung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bình</a:t>
                      </a:r>
                      <a:r>
                        <a:rPr lang="en-US" sz="2800" kern="100" dirty="0">
                          <a:effectLst/>
                          <a:latin typeface="Times New Roman" pitchFamily="18" charset="0"/>
                          <a:cs typeface="Times New Roman" pitchFamily="18" charset="0"/>
                        </a:rPr>
                        <a:t> 5 - 7 </a:t>
                      </a:r>
                      <a:r>
                        <a:rPr lang="en-US" sz="2800" kern="100" dirty="0" err="1">
                          <a:effectLst/>
                          <a:latin typeface="Times New Roman" pitchFamily="18" charset="0"/>
                          <a:cs typeface="Times New Roman" pitchFamily="18" charset="0"/>
                        </a:rPr>
                        <a:t>tiếng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trong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một</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có</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có</a:t>
                      </a:r>
                      <a:r>
                        <a:rPr lang="en-US" sz="2800" kern="100" dirty="0">
                          <a:effectLst/>
                          <a:latin typeface="Times New Roman" pitchFamily="18" charset="0"/>
                          <a:cs typeface="Times New Roman" pitchFamily="18" charset="0"/>
                        </a:rPr>
                        <a:t> 2 - 3 </a:t>
                      </a:r>
                      <a:r>
                        <a:rPr lang="en-US" sz="2800" kern="100" dirty="0" err="1">
                          <a:effectLst/>
                          <a:latin typeface="Times New Roman" pitchFamily="18" charset="0"/>
                          <a:cs typeface="Times New Roman" pitchFamily="18" charset="0"/>
                        </a:rPr>
                        <a:t>tiếng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có</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r>
                        <a:rPr lang="en-US" sz="2800" kern="100" dirty="0">
                          <a:effectLst/>
                          <a:latin typeface="Times New Roman" pitchFamily="18" charset="0"/>
                          <a:cs typeface="Times New Roman" pitchFamily="18" charset="0"/>
                        </a:rPr>
                        <a:t> 8 </a:t>
                      </a:r>
                      <a:r>
                        <a:rPr lang="en-US" sz="2800" kern="100" dirty="0" err="1">
                          <a:effectLst/>
                          <a:latin typeface="Times New Roman" pitchFamily="18" charset="0"/>
                          <a:cs typeface="Times New Roman" pitchFamily="18" charset="0"/>
                        </a:rPr>
                        <a:t>tiếng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có</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r>
                        <a:rPr lang="en-US" sz="2800" kern="100" dirty="0">
                          <a:effectLst/>
                          <a:latin typeface="Times New Roman" pitchFamily="18" charset="0"/>
                          <a:cs typeface="Times New Roman" pitchFamily="18" charset="0"/>
                        </a:rPr>
                        <a:t> 12 </a:t>
                      </a:r>
                      <a:r>
                        <a:rPr lang="en-US" sz="2800" kern="100" dirty="0" err="1">
                          <a:effectLst/>
                          <a:latin typeface="Times New Roman" pitchFamily="18" charset="0"/>
                          <a:cs typeface="Times New Roman" pitchFamily="18" charset="0"/>
                        </a:rPr>
                        <a:t>tiếng</a:t>
                      </a:r>
                      <a:r>
                        <a:rPr lang="en-US" sz="2800" kern="1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dirty="0" err="1">
                          <a:effectLst/>
                          <a:latin typeface="Times New Roman" pitchFamily="18" charset="0"/>
                          <a:cs typeface="Times New Roman" pitchFamily="18" charset="0"/>
                        </a:rPr>
                        <a:t>Không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quy</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định</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bắt</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buộc</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về</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số</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câu</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số</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tiếng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trong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một</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thơ</a:t>
                      </a:r>
                      <a:r>
                        <a:rPr lang="en-US" sz="2800" kern="100" dirty="0">
                          <a:effectLst/>
                          <a:latin typeface="Times New Roman" pitchFamily="18" charset="0"/>
                          <a:cs typeface="Times New Roman" pitchFamily="18" charset="0"/>
                        </a:rPr>
                        <a:t>.</a:t>
                      </a:r>
                      <a:endParaRPr lang="en-US" sz="2800" dirty="0">
                        <a:effectLst/>
                        <a:latin typeface="Times New Roman" pitchFamily="18" charset="0"/>
                        <a:ea typeface="Times New Roman"/>
                        <a:cs typeface="Times New Roman" pitchFamily="18" charset="0"/>
                      </a:endParaRPr>
                    </a:p>
                  </a:txBody>
                  <a:tcPr marL="49593" marR="49593" marT="0" marB="0"/>
                </a:tc>
              </a:tr>
              <a:tr h="1940603">
                <a:tc>
                  <a:txBody>
                    <a:bodyPr/>
                    <a:lstStyle/>
                    <a:p>
                      <a:pPr marL="0" marR="0" algn="ctr">
                        <a:lnSpc>
                          <a:spcPct val="150000"/>
                        </a:lnSpc>
                        <a:spcBef>
                          <a:spcPts val="0"/>
                        </a:spcBef>
                        <a:spcAft>
                          <a:spcPts val="0"/>
                        </a:spcAft>
                      </a:pPr>
                      <a:r>
                        <a:rPr lang="en-US" sz="2800" kern="100">
                          <a:effectLst/>
                          <a:latin typeface="Times New Roman" pitchFamily="18" charset="0"/>
                          <a:cs typeface="Times New Roman" pitchFamily="18" charset="0"/>
                        </a:rPr>
                        <a:t>Số dòng trong bài thơ</a:t>
                      </a:r>
                      <a:endParaRPr lang="en-US" sz="280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ts val="1650"/>
                        </a:lnSpc>
                        <a:spcBef>
                          <a:spcPts val="0"/>
                        </a:spcBef>
                        <a:spcAft>
                          <a:spcPts val="900"/>
                        </a:spcAft>
                      </a:pPr>
                      <a:endParaRPr lang="en-US" sz="2800" dirty="0" smtClean="0">
                        <a:effectLst/>
                        <a:latin typeface="Times New Roman" pitchFamily="18" charset="0"/>
                        <a:ea typeface="Times New Roman"/>
                        <a:cs typeface="Times New Roman" pitchFamily="18" charset="0"/>
                      </a:endParaRPr>
                    </a:p>
                    <a:p>
                      <a:pPr marL="0" marR="0" algn="ctr">
                        <a:lnSpc>
                          <a:spcPts val="1650"/>
                        </a:lnSpc>
                        <a:spcBef>
                          <a:spcPts val="0"/>
                        </a:spcBef>
                        <a:spcAft>
                          <a:spcPts val="900"/>
                        </a:spcAft>
                      </a:pPr>
                      <a:r>
                        <a:rPr lang="en-US" sz="2800" dirty="0" smtClean="0">
                          <a:effectLst/>
                          <a:latin typeface="Times New Roman" pitchFamily="18" charset="0"/>
                          <a:cs typeface="Times New Roman" pitchFamily="18" charset="0"/>
                        </a:rPr>
                        <a:t>Khổ1: 4 </a:t>
                      </a:r>
                      <a:r>
                        <a:rPr lang="en-US" sz="2800" dirty="0" err="1" smtClean="0">
                          <a:effectLst/>
                          <a:latin typeface="Times New Roman" pitchFamily="18" charset="0"/>
                          <a:cs typeface="Times New Roman" pitchFamily="18" charset="0"/>
                        </a:rPr>
                        <a:t>dòng</a:t>
                      </a:r>
                      <a:r>
                        <a:rPr lang="en-US" sz="2800" dirty="0" smtClean="0">
                          <a:effectLst/>
                          <a:latin typeface="Times New Roman" pitchFamily="18" charset="0"/>
                          <a:cs typeface="Times New Roman" pitchFamily="18" charset="0"/>
                        </a:rPr>
                        <a:t> </a:t>
                      </a:r>
                    </a:p>
                    <a:p>
                      <a:pPr marL="0" marR="0" algn="ctr">
                        <a:lnSpc>
                          <a:spcPts val="1650"/>
                        </a:lnSpc>
                        <a:spcBef>
                          <a:spcPts val="0"/>
                        </a:spcBef>
                        <a:spcAft>
                          <a:spcPts val="900"/>
                        </a:spcAft>
                      </a:pPr>
                      <a:r>
                        <a:rPr lang="en-US" sz="2800" dirty="0" err="1" smtClean="0">
                          <a:effectLst/>
                          <a:latin typeface="Times New Roman" pitchFamily="18" charset="0"/>
                          <a:cs typeface="Times New Roman" pitchFamily="18" charset="0"/>
                        </a:rPr>
                        <a:t>Khổ</a:t>
                      </a:r>
                      <a:r>
                        <a:rPr lang="en-US" sz="2800" dirty="0" smtClean="0">
                          <a:effectLst/>
                          <a:latin typeface="Times New Roman" pitchFamily="18" charset="0"/>
                          <a:cs typeface="Times New Roman" pitchFamily="18" charset="0"/>
                        </a:rPr>
                        <a:t> 2: 8 </a:t>
                      </a:r>
                      <a:r>
                        <a:rPr lang="en-US" sz="2800" dirty="0" err="1" smtClean="0">
                          <a:effectLst/>
                          <a:latin typeface="Times New Roman" pitchFamily="18" charset="0"/>
                          <a:cs typeface="Times New Roman" pitchFamily="18" charset="0"/>
                        </a:rPr>
                        <a:t>dòng</a:t>
                      </a:r>
                      <a:endParaRPr lang="en-US" sz="2800" dirty="0" smtClean="0">
                        <a:effectLst/>
                        <a:latin typeface="Times New Roman" pitchFamily="18" charset="0"/>
                        <a:cs typeface="Times New Roman" pitchFamily="18" charset="0"/>
                      </a:endParaRPr>
                    </a:p>
                    <a:p>
                      <a:pPr marL="0" marR="0" algn="ctr">
                        <a:lnSpc>
                          <a:spcPts val="1650"/>
                        </a:lnSpc>
                        <a:spcBef>
                          <a:spcPts val="0"/>
                        </a:spcBef>
                        <a:spcAft>
                          <a:spcPts val="900"/>
                        </a:spcAft>
                      </a:pPr>
                      <a:r>
                        <a:rPr lang="en-US" sz="2800" dirty="0" err="1" smtClean="0">
                          <a:effectLst/>
                          <a:latin typeface="Times New Roman" pitchFamily="18" charset="0"/>
                          <a:cs typeface="Times New Roman" pitchFamily="18" charset="0"/>
                        </a:rPr>
                        <a:t>Khổ</a:t>
                      </a:r>
                      <a:r>
                        <a:rPr lang="en-US" sz="2800" dirty="0" smtClean="0">
                          <a:effectLst/>
                          <a:latin typeface="Times New Roman" pitchFamily="18" charset="0"/>
                          <a:cs typeface="Times New Roman" pitchFamily="18" charset="0"/>
                        </a:rPr>
                        <a:t> 3: 5 </a:t>
                      </a:r>
                      <a:r>
                        <a:rPr lang="en-US" sz="2800" dirty="0" err="1" smtClean="0">
                          <a:effectLst/>
                          <a:latin typeface="Times New Roman" pitchFamily="18" charset="0"/>
                          <a:cs typeface="Times New Roman" pitchFamily="18" charset="0"/>
                        </a:rPr>
                        <a:t>dòng</a:t>
                      </a:r>
                      <a:endParaRPr lang="en-US" sz="2800" dirty="0" smtClean="0">
                        <a:effectLst/>
                        <a:latin typeface="Times New Roman" pitchFamily="18" charset="0"/>
                        <a:cs typeface="Times New Roman" pitchFamily="18" charset="0"/>
                      </a:endParaRPr>
                    </a:p>
                    <a:p>
                      <a:pPr marL="0" marR="0" algn="ctr">
                        <a:lnSpc>
                          <a:spcPts val="1650"/>
                        </a:lnSpc>
                        <a:spcBef>
                          <a:spcPts val="0"/>
                        </a:spcBef>
                        <a:spcAft>
                          <a:spcPts val="900"/>
                        </a:spcAft>
                      </a:pPr>
                      <a:r>
                        <a:rPr lang="en-US" sz="2800" dirty="0" err="1" smtClean="0">
                          <a:effectLst/>
                          <a:latin typeface="Times New Roman" pitchFamily="18" charset="0"/>
                          <a:cs typeface="Times New Roman" pitchFamily="18" charset="0"/>
                        </a:rPr>
                        <a:t>Khổ</a:t>
                      </a:r>
                      <a:r>
                        <a:rPr lang="en-US" sz="2800" dirty="0" smtClean="0">
                          <a:effectLst/>
                          <a:latin typeface="Times New Roman" pitchFamily="18" charset="0"/>
                          <a:cs typeface="Times New Roman" pitchFamily="18" charset="0"/>
                        </a:rPr>
                        <a:t> 4: 6 </a:t>
                      </a:r>
                      <a:r>
                        <a:rPr lang="en-US" sz="2800" dirty="0" err="1" smtClean="0">
                          <a:effectLst/>
                          <a:latin typeface="Times New Roman" pitchFamily="18" charset="0"/>
                          <a:cs typeface="Times New Roman" pitchFamily="18" charset="0"/>
                        </a:rPr>
                        <a:t>dòng</a:t>
                      </a:r>
                      <a:endParaRPr lang="en-US" sz="2800" dirty="0" smtClean="0">
                        <a:effectLst/>
                        <a:latin typeface="Times New Roman" pitchFamily="18" charset="0"/>
                        <a:cs typeface="Times New Roman" pitchFamily="18" charset="0"/>
                      </a:endParaRPr>
                    </a:p>
                    <a:p>
                      <a:pPr marL="0" marR="0" algn="ctr">
                        <a:lnSpc>
                          <a:spcPts val="1650"/>
                        </a:lnSpc>
                        <a:spcBef>
                          <a:spcPts val="0"/>
                        </a:spcBef>
                        <a:spcAft>
                          <a:spcPts val="900"/>
                        </a:spcAft>
                      </a:pPr>
                      <a:r>
                        <a:rPr lang="en-US" sz="2800" dirty="0" err="1" smtClean="0">
                          <a:effectLst/>
                          <a:latin typeface="Times New Roman" pitchFamily="18" charset="0"/>
                          <a:cs typeface="Times New Roman" pitchFamily="18" charset="0"/>
                        </a:rPr>
                        <a:t>Khổ</a:t>
                      </a:r>
                      <a:r>
                        <a:rPr lang="en-US" sz="2800" dirty="0" smtClean="0">
                          <a:effectLst/>
                          <a:latin typeface="Times New Roman" pitchFamily="18" charset="0"/>
                          <a:cs typeface="Times New Roman" pitchFamily="18" charset="0"/>
                        </a:rPr>
                        <a:t> 7: 4 </a:t>
                      </a:r>
                      <a:r>
                        <a:rPr lang="en-US" sz="2800" dirty="0" err="1" smtClean="0">
                          <a:effectLst/>
                          <a:latin typeface="Times New Roman" pitchFamily="18" charset="0"/>
                          <a:cs typeface="Times New Roman" pitchFamily="18" charset="0"/>
                        </a:rPr>
                        <a:t>dòng</a:t>
                      </a:r>
                      <a:endParaRPr lang="en-US" sz="2800" dirty="0" smtClean="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dirty="0" err="1">
                          <a:effectLst/>
                          <a:latin typeface="Times New Roman" pitchFamily="18" charset="0"/>
                          <a:cs typeface="Times New Roman" pitchFamily="18" charset="0"/>
                        </a:rPr>
                        <a:t>Số</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dòng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không</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hạn</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định</a:t>
                      </a:r>
                      <a:r>
                        <a:rPr lang="en-US" sz="2800" kern="100" dirty="0">
                          <a:effectLst/>
                          <a:latin typeface="Times New Roman" pitchFamily="18" charset="0"/>
                          <a:cs typeface="Times New Roman" pitchFamily="18" charset="0"/>
                        </a:rPr>
                        <a:t>.</a:t>
                      </a:r>
                      <a:endParaRPr lang="en-US" sz="2800" dirty="0">
                        <a:effectLst/>
                        <a:latin typeface="Times New Roman" pitchFamily="18" charset="0"/>
                        <a:ea typeface="Times New Roman"/>
                        <a:cs typeface="Times New Roman" pitchFamily="18" charset="0"/>
                      </a:endParaRPr>
                    </a:p>
                  </a:txBody>
                  <a:tcPr marL="49593" marR="49593" marT="0" marB="0"/>
                </a:tc>
              </a:tr>
              <a:tr h="884798">
                <a:tc>
                  <a:txBody>
                    <a:bodyPr/>
                    <a:lstStyle/>
                    <a:p>
                      <a:pPr marL="0" marR="0" algn="ctr">
                        <a:lnSpc>
                          <a:spcPct val="150000"/>
                        </a:lnSpc>
                        <a:spcBef>
                          <a:spcPts val="0"/>
                        </a:spcBef>
                        <a:spcAft>
                          <a:spcPts val="0"/>
                        </a:spcAft>
                      </a:pPr>
                      <a:r>
                        <a:rPr lang="en-US" sz="2800" kern="100">
                          <a:effectLst/>
                          <a:latin typeface="Times New Roman" pitchFamily="18" charset="0"/>
                          <a:cs typeface="Times New Roman" pitchFamily="18" charset="0"/>
                        </a:rPr>
                        <a:t>Cách hiệp vần</a:t>
                      </a:r>
                      <a:endParaRPr lang="en-US" sz="2800">
                        <a:effectLst/>
                        <a:latin typeface="Times New Roman" pitchFamily="18" charset="0"/>
                        <a:ea typeface="Times New Roman"/>
                        <a:cs typeface="Times New Roman" pitchFamily="18" charset="0"/>
                      </a:endParaRPr>
                    </a:p>
                  </a:txBody>
                  <a:tcPr marL="49593" marR="49593" marT="0" marB="0"/>
                </a:tc>
                <a:tc>
                  <a:txBody>
                    <a:bodyPr/>
                    <a:lstStyle/>
                    <a:p>
                      <a:pPr marL="0" marR="0" algn="ctr">
                        <a:spcBef>
                          <a:spcPts val="0"/>
                        </a:spcBef>
                        <a:spcAft>
                          <a:spcPts val="0"/>
                        </a:spcAft>
                      </a:pPr>
                      <a:r>
                        <a:rPr lang="en-US" sz="2800" dirty="0" err="1">
                          <a:effectLst/>
                          <a:latin typeface="Times New Roman" pitchFamily="18" charset="0"/>
                          <a:cs typeface="Times New Roman" pitchFamily="18" charset="0"/>
                        </a:rPr>
                        <a:t>nịch-rích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trong-hồng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xa</a:t>
                      </a:r>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nhà</a:t>
                      </a:r>
                      <a:r>
                        <a:rPr lang="en-US" sz="2800" dirty="0">
                          <a:effectLst/>
                          <a:latin typeface="Times New Roman" pitchFamily="18" charset="0"/>
                          <a:cs typeface="Times New Roman" pitchFamily="18" charset="0"/>
                        </a:rPr>
                        <a:t>-ta,…</a:t>
                      </a:r>
                      <a:endParaRPr lang="en-US" sz="2800" dirty="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1800" kern="1200" dirty="0" smtClean="0">
                          <a:solidFill>
                            <a:schemeClr val="tx1"/>
                          </a:solidFill>
                          <a:effectLst/>
                          <a:latin typeface="+mn-lt"/>
                          <a:ea typeface="+mn-ea"/>
                          <a:cs typeface="+mn-cs"/>
                        </a:rPr>
                        <a:t> </a:t>
                      </a:r>
                      <a:r>
                        <a:rPr lang="en-US" sz="2800" kern="1200" dirty="0" err="1" smtClean="0">
                          <a:solidFill>
                            <a:schemeClr val="tx1"/>
                          </a:solidFill>
                          <a:effectLst/>
                          <a:latin typeface="Times New Roman" pitchFamily="18" charset="0"/>
                          <a:ea typeface="+mn-ea"/>
                          <a:cs typeface="Times New Roman" pitchFamily="18" charset="0"/>
                        </a:rPr>
                        <a:t>Gieo</a:t>
                      </a:r>
                      <a:r>
                        <a:rPr lang="en-US" sz="2800" kern="1200" dirty="0" smtClean="0">
                          <a:solidFill>
                            <a:schemeClr val="tx1"/>
                          </a:solidFill>
                          <a:effectLst/>
                          <a:latin typeface="Times New Roman" pitchFamily="18" charset="0"/>
                          <a:ea typeface="+mn-ea"/>
                          <a:cs typeface="Times New Roman" pitchFamily="18" charset="0"/>
                        </a:rPr>
                        <a:t> </a:t>
                      </a:r>
                      <a:r>
                        <a:rPr lang="en-US" sz="2800" kern="1200" dirty="0" err="1" smtClean="0">
                          <a:solidFill>
                            <a:schemeClr val="tx1"/>
                          </a:solidFill>
                          <a:effectLst/>
                          <a:latin typeface="Times New Roman" pitchFamily="18" charset="0"/>
                          <a:ea typeface="+mn-ea"/>
                          <a:cs typeface="Times New Roman" pitchFamily="18" charset="0"/>
                        </a:rPr>
                        <a:t>vần</a:t>
                      </a:r>
                      <a:r>
                        <a:rPr lang="en-US" sz="2800" kern="1200" dirty="0" smtClean="0">
                          <a:solidFill>
                            <a:schemeClr val="tx1"/>
                          </a:solidFill>
                          <a:effectLst/>
                          <a:latin typeface="Times New Roman" pitchFamily="18" charset="0"/>
                          <a:ea typeface="+mn-ea"/>
                          <a:cs typeface="Times New Roman" pitchFamily="18" charset="0"/>
                        </a:rPr>
                        <a:t> ở</a:t>
                      </a:r>
                      <a:r>
                        <a:rPr lang="en-US" sz="2800" kern="1200" baseline="0" dirty="0" smtClean="0">
                          <a:solidFill>
                            <a:schemeClr val="tx1"/>
                          </a:solidFill>
                          <a:effectLst/>
                          <a:latin typeface="Times New Roman" pitchFamily="18" charset="0"/>
                          <a:ea typeface="+mn-ea"/>
                          <a:cs typeface="Times New Roman" pitchFamily="18" charset="0"/>
                        </a:rPr>
                        <a:t> </a:t>
                      </a:r>
                      <a:r>
                        <a:rPr lang="en-US" sz="2800" kern="1200" baseline="0" dirty="0" err="1" smtClean="0">
                          <a:solidFill>
                            <a:schemeClr val="tx1"/>
                          </a:solidFill>
                          <a:effectLst/>
                          <a:latin typeface="Times New Roman" pitchFamily="18" charset="0"/>
                          <a:ea typeface="+mn-ea"/>
                          <a:cs typeface="Times New Roman" pitchFamily="18" charset="0"/>
                        </a:rPr>
                        <a:t>khổ</a:t>
                      </a:r>
                      <a:r>
                        <a:rPr lang="en-US" sz="2800" kern="1200" baseline="0" dirty="0" smtClean="0">
                          <a:solidFill>
                            <a:schemeClr val="tx1"/>
                          </a:solidFill>
                          <a:effectLst/>
                          <a:latin typeface="Times New Roman" pitchFamily="18" charset="0"/>
                          <a:ea typeface="+mn-ea"/>
                          <a:cs typeface="Times New Roman" pitchFamily="18" charset="0"/>
                        </a:rPr>
                        <a:t> 1,2,3 </a:t>
                      </a:r>
                      <a:r>
                        <a:rPr lang="en-US" sz="2800" kern="1200" dirty="0" smtClean="0">
                          <a:solidFill>
                            <a:schemeClr val="tx1"/>
                          </a:solidFill>
                          <a:effectLst/>
                          <a:latin typeface="Times New Roman" pitchFamily="18" charset="0"/>
                          <a:ea typeface="+mn-ea"/>
                          <a:cs typeface="Times New Roman" pitchFamily="18" charset="0"/>
                        </a:rPr>
                        <a:t> </a:t>
                      </a:r>
                    </a:p>
                    <a:p>
                      <a:pPr marL="0" marR="0" algn="ctr">
                        <a:lnSpc>
                          <a:spcPct val="150000"/>
                        </a:lnSpc>
                        <a:spcBef>
                          <a:spcPts val="0"/>
                        </a:spcBef>
                        <a:spcAft>
                          <a:spcPts val="0"/>
                        </a:spcAft>
                      </a:pPr>
                      <a:r>
                        <a:rPr lang="en-US" sz="2800" kern="1200" dirty="0" err="1" smtClean="0">
                          <a:solidFill>
                            <a:schemeClr val="tx1"/>
                          </a:solidFill>
                          <a:effectLst/>
                          <a:latin typeface="Times New Roman" pitchFamily="18" charset="0"/>
                          <a:ea typeface="+mn-ea"/>
                          <a:cs typeface="Times New Roman" pitchFamily="18" charset="0"/>
                        </a:rPr>
                        <a:t>khổ</a:t>
                      </a:r>
                      <a:r>
                        <a:rPr lang="en-US" sz="2800" kern="1200" dirty="0" smtClean="0">
                          <a:solidFill>
                            <a:schemeClr val="tx1"/>
                          </a:solidFill>
                          <a:effectLst/>
                          <a:latin typeface="Times New Roman" pitchFamily="18" charset="0"/>
                          <a:ea typeface="+mn-ea"/>
                          <a:cs typeface="Times New Roman" pitchFamily="18" charset="0"/>
                        </a:rPr>
                        <a:t> 4,5 </a:t>
                      </a:r>
                      <a:r>
                        <a:rPr lang="en-US" sz="2800" kern="1200" dirty="0" err="1" smtClean="0">
                          <a:solidFill>
                            <a:schemeClr val="tx1"/>
                          </a:solidFill>
                          <a:effectLst/>
                          <a:latin typeface="Times New Roman" pitchFamily="18" charset="0"/>
                          <a:ea typeface="+mn-ea"/>
                          <a:cs typeface="Times New Roman" pitchFamily="18" charset="0"/>
                        </a:rPr>
                        <a:t>không</a:t>
                      </a:r>
                      <a:r>
                        <a:rPr lang="en-US" sz="2800" kern="1200" dirty="0" smtClean="0">
                          <a:solidFill>
                            <a:schemeClr val="tx1"/>
                          </a:solidFill>
                          <a:effectLst/>
                          <a:latin typeface="Times New Roman" pitchFamily="18" charset="0"/>
                          <a:ea typeface="+mn-ea"/>
                          <a:cs typeface="Times New Roman" pitchFamily="18" charset="0"/>
                        </a:rPr>
                        <a:t> </a:t>
                      </a:r>
                      <a:r>
                        <a:rPr lang="en-US" sz="2800" kern="1200" dirty="0" err="1" smtClean="0">
                          <a:solidFill>
                            <a:schemeClr val="tx1"/>
                          </a:solidFill>
                          <a:effectLst/>
                          <a:latin typeface="Times New Roman" pitchFamily="18" charset="0"/>
                          <a:ea typeface="+mn-ea"/>
                          <a:cs typeface="Times New Roman" pitchFamily="18" charset="0"/>
                        </a:rPr>
                        <a:t>gieo</a:t>
                      </a:r>
                      <a:r>
                        <a:rPr lang="en-US" sz="2800" kern="1200" dirty="0" smtClean="0">
                          <a:solidFill>
                            <a:schemeClr val="tx1"/>
                          </a:solidFill>
                          <a:effectLst/>
                          <a:latin typeface="Times New Roman" pitchFamily="18" charset="0"/>
                          <a:ea typeface="+mn-ea"/>
                          <a:cs typeface="Times New Roman" pitchFamily="18" charset="0"/>
                        </a:rPr>
                        <a:t> </a:t>
                      </a:r>
                      <a:r>
                        <a:rPr lang="en-US" sz="2800" kern="1200" dirty="0" err="1" smtClean="0">
                          <a:solidFill>
                            <a:schemeClr val="tx1"/>
                          </a:solidFill>
                          <a:effectLst/>
                          <a:latin typeface="Times New Roman" pitchFamily="18" charset="0"/>
                          <a:ea typeface="+mn-ea"/>
                          <a:cs typeface="Times New Roman" pitchFamily="18" charset="0"/>
                        </a:rPr>
                        <a:t>vần</a:t>
                      </a:r>
                      <a:endParaRPr lang="en-US" sz="2800" dirty="0">
                        <a:effectLst/>
                        <a:latin typeface="Times New Roman" pitchFamily="18" charset="0"/>
                        <a:ea typeface="Times New Roman"/>
                        <a:cs typeface="Times New Roman" pitchFamily="18" charset="0"/>
                      </a:endParaRPr>
                    </a:p>
                  </a:txBody>
                  <a:tcPr marL="49593" marR="49593" marT="0" marB="0"/>
                </a:tc>
              </a:tr>
              <a:tr h="713433">
                <a:tc>
                  <a:txBody>
                    <a:bodyPr/>
                    <a:lstStyle/>
                    <a:p>
                      <a:pPr marL="0" marR="0" algn="ctr">
                        <a:lnSpc>
                          <a:spcPct val="150000"/>
                        </a:lnSpc>
                        <a:spcBef>
                          <a:spcPts val="0"/>
                        </a:spcBef>
                        <a:spcAft>
                          <a:spcPts val="0"/>
                        </a:spcAft>
                      </a:pPr>
                      <a:r>
                        <a:rPr lang="en-US" sz="2800" kern="100">
                          <a:effectLst/>
                          <a:latin typeface="Times New Roman" pitchFamily="18" charset="0"/>
                          <a:cs typeface="Times New Roman" pitchFamily="18" charset="0"/>
                        </a:rPr>
                        <a:t>Nhịp điệu</a:t>
                      </a:r>
                      <a:endParaRPr lang="en-US" sz="280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a:effectLst/>
                          <a:latin typeface="Times New Roman" pitchFamily="18" charset="0"/>
                          <a:cs typeface="Times New Roman" pitchFamily="18" charset="0"/>
                        </a:rPr>
                        <a:t>3/4; 2/3; 3/3; 4/4;4/2</a:t>
                      </a:r>
                      <a:endParaRPr lang="en-US" sz="2800">
                        <a:effectLst/>
                        <a:latin typeface="Times New Roman" pitchFamily="18" charset="0"/>
                        <a:ea typeface="Times New Roman"/>
                        <a:cs typeface="Times New Roman" pitchFamily="18" charset="0"/>
                      </a:endParaRPr>
                    </a:p>
                  </a:txBody>
                  <a:tcPr marL="49593" marR="49593" marT="0" marB="0"/>
                </a:tc>
                <a:tc>
                  <a:txBody>
                    <a:bodyPr/>
                    <a:lstStyle/>
                    <a:p>
                      <a:pPr marL="0" marR="0" algn="ctr">
                        <a:lnSpc>
                          <a:spcPct val="150000"/>
                        </a:lnSpc>
                        <a:spcBef>
                          <a:spcPts val="0"/>
                        </a:spcBef>
                        <a:spcAft>
                          <a:spcPts val="0"/>
                        </a:spcAft>
                      </a:pPr>
                      <a:r>
                        <a:rPr lang="en-US" sz="2800" kern="100" dirty="0" err="1">
                          <a:effectLst/>
                          <a:latin typeface="Times New Roman" pitchFamily="18" charset="0"/>
                          <a:cs typeface="Times New Roman" pitchFamily="18" charset="0"/>
                        </a:rPr>
                        <a:t>Luân</a:t>
                      </a:r>
                      <a:r>
                        <a:rPr lang="en-US" sz="2800" kern="100" dirty="0">
                          <a:effectLst/>
                          <a:latin typeface="Times New Roman" pitchFamily="18" charset="0"/>
                          <a:cs typeface="Times New Roman" pitchFamily="18" charset="0"/>
                        </a:rPr>
                        <a:t> </a:t>
                      </a:r>
                      <a:r>
                        <a:rPr lang="en-US" sz="2800" kern="100" dirty="0" err="1">
                          <a:effectLst/>
                          <a:latin typeface="Times New Roman" pitchFamily="18" charset="0"/>
                          <a:cs typeface="Times New Roman" pitchFamily="18" charset="0"/>
                        </a:rPr>
                        <a:t>phiên</a:t>
                      </a:r>
                      <a:endParaRPr lang="en-US" sz="2800" dirty="0">
                        <a:effectLst/>
                        <a:latin typeface="Times New Roman" pitchFamily="18" charset="0"/>
                        <a:ea typeface="Times New Roman"/>
                        <a:cs typeface="Times New Roman" pitchFamily="18" charset="0"/>
                      </a:endParaRPr>
                    </a:p>
                  </a:txBody>
                  <a:tcPr marL="49593" marR="49593" marT="0" marB="0"/>
                </a:tc>
              </a:tr>
            </a:tbl>
          </a:graphicData>
        </a:graphic>
      </p:graphicFrame>
    </p:spTree>
    <p:extLst>
      <p:ext uri="{BB962C8B-B14F-4D97-AF65-F5344CB8AC3E}">
        <p14:creationId xmlns:p14="http://schemas.microsoft.com/office/powerpoint/2010/main" val="189974629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326561" y="-1120447"/>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61355"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grpSp>
        <p:nvGrpSpPr>
          <p:cNvPr id="11" name="组合 10"/>
          <p:cNvGrpSpPr/>
          <p:nvPr/>
        </p:nvGrpSpPr>
        <p:grpSpPr>
          <a:xfrm>
            <a:off x="2943202" y="1170440"/>
            <a:ext cx="5952104" cy="4025241"/>
            <a:chOff x="3539419" y="1941381"/>
            <a:chExt cx="4164237" cy="2225384"/>
          </a:xfrm>
        </p:grpSpPr>
        <p:pic>
          <p:nvPicPr>
            <p:cNvPr id="12" name="图片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39419" y="1941381"/>
              <a:ext cx="4164237" cy="2225384"/>
            </a:xfrm>
            <a:prstGeom prst="rect">
              <a:avLst/>
            </a:prstGeom>
          </p:spPr>
        </p:pic>
        <p:sp>
          <p:nvSpPr>
            <p:cNvPr id="13" name="矩形 12"/>
            <p:cNvSpPr/>
            <p:nvPr/>
          </p:nvSpPr>
          <p:spPr>
            <a:xfrm>
              <a:off x="3894443" y="2794837"/>
              <a:ext cx="3675933" cy="4594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dirty="0" err="1"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Hoạt</a:t>
              </a:r>
              <a:r>
                <a:rPr lang="en-US" altLang="zh-CN" sz="4800" b="1" dirty="0"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4800" b="1" dirty="0" err="1"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động</a:t>
              </a:r>
              <a:r>
                <a:rPr lang="en-US" altLang="zh-CN" sz="4800" b="1" dirty="0"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4800" b="1" dirty="0" err="1"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nhóm</a:t>
              </a:r>
              <a:endParaRPr kumimoji="0" lang="en-US" altLang="zh-CN" sz="4800" b="1" i="0" u="none" strike="noStrike" kern="1200" cap="none" spc="0" normalizeH="0" baseline="0" noProof="1">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spTree>
    <p:extLst>
      <p:ext uri="{BB962C8B-B14F-4D97-AF65-F5344CB8AC3E}">
        <p14:creationId xmlns:p14="http://schemas.microsoft.com/office/powerpoint/2010/main" val="2990647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sp>
        <p:nvSpPr>
          <p:cNvPr id="9" name="矩形 12"/>
          <p:cNvSpPr/>
          <p:nvPr/>
        </p:nvSpPr>
        <p:spPr>
          <a:xfrm>
            <a:off x="3280228" y="172039"/>
            <a:ext cx="52541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smtClean="0">
                <a:latin typeface="Times New Roman" panose="02020603050405020304" pitchFamily="18" charset="0"/>
                <a:ea typeface="inpin heiti" charset="-122"/>
                <a:cs typeface="Times New Roman" panose="02020603050405020304" pitchFamily="18" charset="0"/>
                <a:sym typeface="Arial" panose="020B0604020202020204"/>
              </a:rPr>
              <a:t>Hoạt</a:t>
            </a:r>
            <a:r>
              <a:rPr lang="en-US" altLang="zh-CN" sz="3600" b="1" dirty="0" smtClean="0">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3600" b="1" dirty="0" err="1" smtClean="0">
                <a:latin typeface="Times New Roman" panose="02020603050405020304" pitchFamily="18" charset="0"/>
                <a:ea typeface="inpin heiti" charset="-122"/>
                <a:cs typeface="Times New Roman" panose="02020603050405020304" pitchFamily="18" charset="0"/>
                <a:sym typeface="Arial" panose="020B0604020202020204"/>
              </a:rPr>
              <a:t>động</a:t>
            </a:r>
            <a:r>
              <a:rPr lang="en-US" altLang="zh-CN" sz="3600" b="1" dirty="0" smtClean="0">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3600" b="1" dirty="0" err="1" smtClean="0">
                <a:latin typeface="Times New Roman" panose="02020603050405020304" pitchFamily="18" charset="0"/>
                <a:ea typeface="inpin heiti" charset="-122"/>
                <a:cs typeface="Times New Roman" panose="02020603050405020304" pitchFamily="18" charset="0"/>
                <a:sym typeface="Arial" panose="020B0604020202020204"/>
              </a:rPr>
              <a:t>nhóm</a:t>
            </a:r>
            <a:endParaRPr kumimoji="0" lang="en-US" altLang="zh-CN" sz="3600" b="1" i="0" u="none" strike="noStrike" kern="1200" cap="none" spc="0" normalizeH="0" baseline="0" noProof="1">
              <a:ln>
                <a:noFill/>
              </a:ln>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7" name="Rectangle 6"/>
          <p:cNvSpPr/>
          <p:nvPr/>
        </p:nvSpPr>
        <p:spPr>
          <a:xfrm>
            <a:off x="222297" y="2353803"/>
            <a:ext cx="3692478" cy="44089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sớm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Rectangle 10"/>
          <p:cNvSpPr/>
          <p:nvPr/>
        </p:nvSpPr>
        <p:spPr>
          <a:xfrm>
            <a:off x="4086225" y="2296089"/>
            <a:ext cx="3819525" cy="44857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cha con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930445" y="1591239"/>
            <a:ext cx="2146211" cy="7625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p:txBody>
      </p:sp>
      <p:sp>
        <p:nvSpPr>
          <p:cNvPr id="13" name="Rectangle 12"/>
          <p:cNvSpPr/>
          <p:nvPr/>
        </p:nvSpPr>
        <p:spPr>
          <a:xfrm>
            <a:off x="4834199" y="1553703"/>
            <a:ext cx="2146211" cy="733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a:t>
            </a:r>
            <a:endParaRPr lang="en-US" sz="2800" b="1" dirty="0">
              <a:solidFill>
                <a:srgbClr val="FF0000"/>
              </a:solidFill>
              <a:latin typeface="Times New Roman" pitchFamily="18" charset="0"/>
              <a:cs typeface="Times New Roman" pitchFamily="18" charset="0"/>
            </a:endParaRPr>
          </a:p>
        </p:txBody>
      </p:sp>
      <p:sp>
        <p:nvSpPr>
          <p:cNvPr id="14" name="Rectangle 13"/>
          <p:cNvSpPr/>
          <p:nvPr/>
        </p:nvSpPr>
        <p:spPr>
          <a:xfrm>
            <a:off x="8153400" y="2287128"/>
            <a:ext cx="3819525" cy="44851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cha con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p:txBody>
      </p:sp>
      <p:sp>
        <p:nvSpPr>
          <p:cNvPr id="15" name="Rectangle 14"/>
          <p:cNvSpPr/>
          <p:nvPr/>
        </p:nvSpPr>
        <p:spPr>
          <a:xfrm>
            <a:off x="9053774" y="1562664"/>
            <a:ext cx="2146211" cy="733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3</a:t>
            </a:r>
            <a:endParaRPr lang="en-US" sz="2800" b="1" dirty="0">
              <a:solidFill>
                <a:srgbClr val="FF0000"/>
              </a:solidFill>
              <a:latin typeface="Times New Roman" pitchFamily="18" charset="0"/>
              <a:cs typeface="Times New Roman" pitchFamily="18" charset="0"/>
            </a:endParaRPr>
          </a:p>
        </p:txBody>
      </p:sp>
      <p:pic>
        <p:nvPicPr>
          <p:cNvPr id="3074" name="Picture 2" descr="Các phương pháp đánh giá làm việc nhóm | Trung tâm Hỗ trợ Giảng dạy -  Center for Teaching Excell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399" y="146039"/>
            <a:ext cx="3819525" cy="12827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00525" y="780270"/>
            <a:ext cx="3539752" cy="523220"/>
          </a:xfrm>
          <a:prstGeom prst="rect">
            <a:avLst/>
          </a:prstGeom>
          <a:noFill/>
        </p:spPr>
        <p:txBody>
          <a:bodyPr wrap="none" rtlCol="0">
            <a:spAutoFit/>
          </a:bodyPr>
          <a:lstStyle/>
          <a:p>
            <a:r>
              <a:rPr lang="en-US" sz="2800" b="1" i="1" dirty="0" smtClean="0"/>
              <a:t>( </a:t>
            </a:r>
            <a:r>
              <a:rPr lang="en-US" sz="2800" b="1" i="1" dirty="0" err="1" smtClean="0"/>
              <a:t>Thời</a:t>
            </a:r>
            <a:r>
              <a:rPr lang="en-US" sz="2800" b="1" i="1" dirty="0" smtClean="0"/>
              <a:t> </a:t>
            </a:r>
            <a:r>
              <a:rPr lang="en-US" sz="2800" b="1" i="1" dirty="0" err="1" smtClean="0"/>
              <a:t>gian</a:t>
            </a:r>
            <a:r>
              <a:rPr lang="en-US" sz="2800" b="1" i="1" dirty="0" smtClean="0"/>
              <a:t>: 5 </a:t>
            </a:r>
            <a:r>
              <a:rPr lang="en-US" sz="2800" b="1" i="1" dirty="0" err="1" smtClean="0"/>
              <a:t>phút</a:t>
            </a:r>
            <a:r>
              <a:rPr lang="en-US" sz="2800" b="1" i="1" dirty="0" smtClean="0"/>
              <a:t> )</a:t>
            </a:r>
          </a:p>
        </p:txBody>
      </p:sp>
    </p:spTree>
    <p:extLst>
      <p:ext uri="{BB962C8B-B14F-4D97-AF65-F5344CB8AC3E}">
        <p14:creationId xmlns:p14="http://schemas.microsoft.com/office/powerpoint/2010/main" val="31524146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1536636"/>
              </p:ext>
            </p:extLst>
          </p:nvPr>
        </p:nvGraphicFramePr>
        <p:xfrm>
          <a:off x="28577" y="95251"/>
          <a:ext cx="12096749" cy="6610227"/>
        </p:xfrm>
        <a:graphic>
          <a:graphicData uri="http://schemas.openxmlformats.org/drawingml/2006/table">
            <a:tbl>
              <a:tblPr firstRow="1" bandRow="1">
                <a:tableStyleId>{5DA37D80-6434-44D0-A028-1B22A696006F}</a:tableStyleId>
              </a:tblPr>
              <a:tblGrid>
                <a:gridCol w="587034"/>
                <a:gridCol w="1549385"/>
                <a:gridCol w="3454839"/>
                <a:gridCol w="3358604"/>
                <a:gridCol w="3146887"/>
              </a:tblGrid>
              <a:tr h="258446">
                <a:tc>
                  <a:txBody>
                    <a:bodyPr/>
                    <a:lstStyle/>
                    <a:p>
                      <a:pPr marL="0" marR="0" algn="ctr">
                        <a:lnSpc>
                          <a:spcPct val="150000"/>
                        </a:lnSpc>
                        <a:spcBef>
                          <a:spcPts val="0"/>
                        </a:spcBef>
                        <a:spcAft>
                          <a:spcPts val="0"/>
                        </a:spcAft>
                      </a:pPr>
                      <a:r>
                        <a:rPr lang="en-US" sz="1800" kern="100" dirty="0">
                          <a:effectLst/>
                          <a:latin typeface="Times New Roman" pitchFamily="18" charset="0"/>
                          <a:cs typeface="Times New Roman" pitchFamily="18" charset="0"/>
                        </a:rPr>
                        <a:t>STT</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a:effectLst/>
                          <a:latin typeface="Times New Roman" pitchFamily="18" charset="0"/>
                          <a:cs typeface="Times New Roman" pitchFamily="18" charset="0"/>
                        </a:rPr>
                        <a:t>Tiêu chí</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a:effectLst/>
                          <a:latin typeface="Times New Roman" pitchFamily="18" charset="0"/>
                          <a:cs typeface="Times New Roman" pitchFamily="18" charset="0"/>
                        </a:rPr>
                        <a:t>Tốt</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a:effectLst/>
                          <a:latin typeface="Times New Roman" pitchFamily="18" charset="0"/>
                          <a:cs typeface="Times New Roman" pitchFamily="18" charset="0"/>
                        </a:rPr>
                        <a:t>Đạt </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a:effectLst/>
                          <a:latin typeface="Times New Roman" pitchFamily="18" charset="0"/>
                          <a:cs typeface="Times New Roman" pitchFamily="18" charset="0"/>
                        </a:rPr>
                        <a:t>Chưa đạt</a:t>
                      </a:r>
                      <a:endParaRPr lang="en-US" sz="1800">
                        <a:effectLst/>
                        <a:latin typeface="Times New Roman" pitchFamily="18" charset="0"/>
                        <a:ea typeface="Times New Roman"/>
                        <a:cs typeface="Times New Roman" pitchFamily="18" charset="0"/>
                      </a:endParaRPr>
                    </a:p>
                  </a:txBody>
                  <a:tcPr marL="40540" marR="40540" marT="0" marB="0"/>
                </a:tc>
              </a:tr>
              <a:tr h="1718782">
                <a:tc>
                  <a:txBody>
                    <a:bodyPr/>
                    <a:lstStyle/>
                    <a:p>
                      <a:pPr marL="0" marR="0" algn="ctr">
                        <a:lnSpc>
                          <a:spcPct val="150000"/>
                        </a:lnSpc>
                        <a:spcBef>
                          <a:spcPts val="0"/>
                        </a:spcBef>
                        <a:spcAft>
                          <a:spcPts val="0"/>
                        </a:spcAft>
                      </a:pPr>
                      <a:r>
                        <a:rPr lang="en-US" sz="1800" kern="100" dirty="0">
                          <a:effectLst/>
                          <a:latin typeface="Times New Roman" pitchFamily="18" charset="0"/>
                          <a:cs typeface="Times New Roman" pitchFamily="18" charset="0"/>
                        </a:rPr>
                        <a:t>1</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dirty="0" err="1">
                          <a:effectLst/>
                          <a:latin typeface="Times New Roman" pitchFamily="18" charset="0"/>
                          <a:cs typeface="Times New Roman" pitchFamily="18" charset="0"/>
                        </a:rPr>
                        <a:t>Nội</a:t>
                      </a:r>
                      <a:r>
                        <a:rPr lang="en-US" sz="1800" kern="100" dirty="0">
                          <a:effectLst/>
                          <a:latin typeface="Times New Roman" pitchFamily="18" charset="0"/>
                          <a:cs typeface="Times New Roman" pitchFamily="18" charset="0"/>
                        </a:rPr>
                        <a:t> dung</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Nêu</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đúng</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đủ</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các</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từ</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ngữ</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thơ</a:t>
                      </a:r>
                      <a:r>
                        <a:rPr lang="en-US" sz="1800" kern="100" dirty="0">
                          <a:effectLst/>
                          <a:latin typeface="Times New Roman" pitchFamily="18" charset="0"/>
                          <a:cs typeface="Times New Roman" pitchFamily="18" charset="0"/>
                        </a:rPr>
                        <a:t>.</a:t>
                      </a:r>
                      <a:endParaRPr lang="en-US" sz="1800" dirty="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Chỉ</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rõ</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nét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độc</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đáo</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trong</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việc</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sử</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dụng</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từ</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ngữ</a:t>
                      </a:r>
                      <a:r>
                        <a:rPr lang="en-US" sz="1800" kern="100" dirty="0">
                          <a:effectLst/>
                          <a:latin typeface="Times New Roman" pitchFamily="18" charset="0"/>
                          <a:cs typeface="Times New Roman" pitchFamily="18" charset="0"/>
                        </a:rPr>
                        <a:t>.</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Nêu tương đối đầy đủ các từ ngữ thơ.</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Chỉ được nét độc đáo trong việc sử dụng từ ngữ.</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Chưa nêu các từ ngữ thơ.</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Chưa chỉ ra nét độc đáo trong việc sử dụng từ ngữ.</a:t>
                      </a:r>
                      <a:endParaRPr lang="en-US" sz="1800">
                        <a:effectLst/>
                        <a:latin typeface="Times New Roman" pitchFamily="18" charset="0"/>
                        <a:ea typeface="Times New Roman"/>
                        <a:cs typeface="Times New Roman" pitchFamily="18" charset="0"/>
                      </a:endParaRPr>
                    </a:p>
                  </a:txBody>
                  <a:tcPr marL="40540" marR="40540" marT="0" marB="0"/>
                </a:tc>
              </a:tr>
              <a:tr h="1292230">
                <a:tc>
                  <a:txBody>
                    <a:bodyPr/>
                    <a:lstStyle/>
                    <a:p>
                      <a:pPr marL="0" marR="0" algn="ctr">
                        <a:lnSpc>
                          <a:spcPct val="150000"/>
                        </a:lnSpc>
                        <a:spcBef>
                          <a:spcPts val="0"/>
                        </a:spcBef>
                        <a:spcAft>
                          <a:spcPts val="0"/>
                        </a:spcAft>
                      </a:pPr>
                      <a:r>
                        <a:rPr lang="en-US" sz="1800" kern="100" dirty="0">
                          <a:effectLst/>
                          <a:latin typeface="Times New Roman" pitchFamily="18" charset="0"/>
                          <a:cs typeface="Times New Roman" pitchFamily="18" charset="0"/>
                        </a:rPr>
                        <a:t>2</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dirty="0" err="1">
                          <a:effectLst/>
                          <a:latin typeface="Times New Roman" pitchFamily="18" charset="0"/>
                          <a:cs typeface="Times New Roman" pitchFamily="18" charset="0"/>
                        </a:rPr>
                        <a:t>Hình</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thức</a:t>
                      </a:r>
                      <a:r>
                        <a:rPr lang="en-US" sz="1800" kern="1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Chữ viết đều đẹp, sạch sẽ, to, dễ nhìn. </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Trình bày khoa học, rõ ràng, </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Chữ viết sạch sẽ, to, dễ nhìn.</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Trình bày khoa học.</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Chữ viết nhỏ, khó quan sát.</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Trình bày chưa khoa học.</a:t>
                      </a:r>
                      <a:endParaRPr lang="en-US" sz="1800">
                        <a:effectLst/>
                        <a:latin typeface="Times New Roman" pitchFamily="18" charset="0"/>
                        <a:ea typeface="Times New Roman"/>
                        <a:cs typeface="Times New Roman" pitchFamily="18" charset="0"/>
                      </a:endParaRPr>
                    </a:p>
                  </a:txBody>
                  <a:tcPr marL="40540" marR="40540" marT="0" marB="0"/>
                </a:tc>
              </a:tr>
              <a:tr h="1718782">
                <a:tc>
                  <a:txBody>
                    <a:bodyPr/>
                    <a:lstStyle/>
                    <a:p>
                      <a:pPr marL="0" marR="0" algn="ctr">
                        <a:lnSpc>
                          <a:spcPct val="150000"/>
                        </a:lnSpc>
                        <a:spcBef>
                          <a:spcPts val="0"/>
                        </a:spcBef>
                        <a:spcAft>
                          <a:spcPts val="0"/>
                        </a:spcAft>
                      </a:pPr>
                      <a:r>
                        <a:rPr lang="en-US" sz="1800" kern="100" dirty="0">
                          <a:effectLst/>
                          <a:latin typeface="Times New Roman" pitchFamily="18" charset="0"/>
                          <a:cs typeface="Times New Roman" pitchFamily="18" charset="0"/>
                        </a:rPr>
                        <a:t>3</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dirty="0" err="1">
                          <a:effectLst/>
                          <a:latin typeface="Times New Roman" pitchFamily="18" charset="0"/>
                          <a:cs typeface="Times New Roman" pitchFamily="18" charset="0"/>
                        </a:rPr>
                        <a:t>Thuyết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trình</a:t>
                      </a:r>
                      <a:r>
                        <a:rPr lang="en-US" sz="1800" kern="1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Nói to, rõ ràng.</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Tác phong  tự tin, có tương tác bằng cử chỉ, điệu bộ.</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Nói to nhưng đôi chỗ còn vấp.</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Tác phong  tự tin, ít tương tác bằng cử chỉ, điệu bộ.</a:t>
                      </a:r>
                      <a:endParaRPr lang="en-US" sz="180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Nói nhỏ, nói còn vấp.</a:t>
                      </a:r>
                      <a:endParaRPr lang="en-US" sz="1800">
                        <a:effectLst/>
                        <a:latin typeface="Times New Roman" pitchFamily="18" charset="0"/>
                        <a:cs typeface="Times New Roman" pitchFamily="18" charset="0"/>
                      </a:endParaRPr>
                    </a:p>
                    <a:p>
                      <a:pPr marL="0" marR="0" algn="just">
                        <a:lnSpc>
                          <a:spcPct val="150000"/>
                        </a:lnSpc>
                        <a:spcBef>
                          <a:spcPts val="0"/>
                        </a:spcBef>
                        <a:spcAft>
                          <a:spcPts val="0"/>
                        </a:spcAft>
                      </a:pPr>
                      <a:r>
                        <a:rPr lang="en-US" sz="1800" kern="100">
                          <a:effectLst/>
                          <a:latin typeface="Times New Roman" pitchFamily="18" charset="0"/>
                          <a:cs typeface="Times New Roman" pitchFamily="18" charset="0"/>
                        </a:rPr>
                        <a:t>- Tác phong thiếu  tự tin, không tương tác bằng cử chỉ, điệu bộ.</a:t>
                      </a:r>
                      <a:endParaRPr lang="en-US" sz="1800">
                        <a:effectLst/>
                        <a:latin typeface="Times New Roman" pitchFamily="18" charset="0"/>
                        <a:ea typeface="Times New Roman"/>
                        <a:cs typeface="Times New Roman" pitchFamily="18" charset="0"/>
                      </a:endParaRPr>
                    </a:p>
                  </a:txBody>
                  <a:tcPr marL="40540" marR="40540" marT="0" marB="0"/>
                </a:tc>
              </a:tr>
              <a:tr h="1468953">
                <a:tc>
                  <a:txBody>
                    <a:bodyPr/>
                    <a:lstStyle/>
                    <a:p>
                      <a:pPr marL="0" marR="0" algn="ctr">
                        <a:lnSpc>
                          <a:spcPct val="150000"/>
                        </a:lnSpc>
                        <a:spcBef>
                          <a:spcPts val="0"/>
                        </a:spcBef>
                        <a:spcAft>
                          <a:spcPts val="0"/>
                        </a:spcAft>
                      </a:pPr>
                      <a:r>
                        <a:rPr lang="en-US" sz="1800" kern="100" dirty="0">
                          <a:effectLst/>
                          <a:latin typeface="Times New Roman" pitchFamily="18" charset="0"/>
                          <a:cs typeface="Times New Roman" pitchFamily="18" charset="0"/>
                        </a:rPr>
                        <a:t>4</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ctr">
                        <a:lnSpc>
                          <a:spcPct val="150000"/>
                        </a:lnSpc>
                        <a:spcBef>
                          <a:spcPts val="0"/>
                        </a:spcBef>
                        <a:spcAft>
                          <a:spcPts val="0"/>
                        </a:spcAft>
                      </a:pPr>
                      <a:r>
                        <a:rPr lang="en-US" sz="1800" kern="100" dirty="0" err="1">
                          <a:effectLst/>
                          <a:latin typeface="Times New Roman" pitchFamily="18" charset="0"/>
                          <a:cs typeface="Times New Roman" pitchFamily="18" charset="0"/>
                        </a:rPr>
                        <a:t>Phản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biện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nhận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xét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đặt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câu</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hỏi</a:t>
                      </a:r>
                      <a:r>
                        <a:rPr lang="en-US" sz="1800" kern="100" dirty="0">
                          <a:effectLst/>
                          <a:latin typeface="Times New Roman" pitchFamily="18" charset="0"/>
                          <a:cs typeface="Times New Roman" pitchFamily="18" charset="0"/>
                        </a:rPr>
                        <a:t>...</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dirty="0" smtClean="0">
                          <a:effectLst/>
                          <a:latin typeface="Times New Roman" pitchFamily="18" charset="0"/>
                          <a:cs typeface="Times New Roman" pitchFamily="18" charset="0"/>
                        </a:rPr>
                        <a:t>- </a:t>
                      </a:r>
                      <a:r>
                        <a:rPr lang="en-US" sz="1800" kern="100" dirty="0" err="1" smtClean="0">
                          <a:effectLst/>
                          <a:latin typeface="Times New Roman" pitchFamily="18" charset="0"/>
                          <a:cs typeface="Times New Roman" pitchFamily="18" charset="0"/>
                        </a:rPr>
                        <a:t>Nhóm</a:t>
                      </a:r>
                      <a:r>
                        <a:rPr lang="en-US" sz="1800" kern="100" dirty="0" smtClean="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phản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biện</a:t>
                      </a:r>
                      <a:r>
                        <a:rPr lang="en-US" sz="1800" kern="100" dirty="0">
                          <a:effectLst/>
                          <a:latin typeface="Times New Roman" pitchFamily="18" charset="0"/>
                          <a:cs typeface="Times New Roman" pitchFamily="18" charset="0"/>
                        </a:rPr>
                        <a:t> hay, </a:t>
                      </a:r>
                      <a:r>
                        <a:rPr lang="en-US" sz="1800" kern="100" dirty="0" err="1">
                          <a:effectLst/>
                          <a:latin typeface="Times New Roman" pitchFamily="18" charset="0"/>
                          <a:cs typeface="Times New Roman" pitchFamily="18" charset="0"/>
                        </a:rPr>
                        <a:t>nhận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xét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tích</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cực</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có</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nhiều</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câu</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hỏi</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cho</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nhóm</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bạn</a:t>
                      </a:r>
                      <a:r>
                        <a:rPr lang="en-US" sz="1800" kern="100" dirty="0">
                          <a:effectLst/>
                          <a:latin typeface="Times New Roman" pitchFamily="18" charset="0"/>
                          <a:cs typeface="Times New Roman" pitchFamily="18" charset="0"/>
                        </a:rPr>
                        <a:t>.</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dirty="0" smtClean="0">
                          <a:effectLst/>
                          <a:latin typeface="Times New Roman" pitchFamily="18" charset="0"/>
                          <a:cs typeface="Times New Roman" pitchFamily="18" charset="0"/>
                        </a:rPr>
                        <a:t>- </a:t>
                      </a:r>
                      <a:r>
                        <a:rPr lang="en-US" sz="1800" kern="100" dirty="0" err="1" smtClean="0">
                          <a:effectLst/>
                          <a:latin typeface="Times New Roman" pitchFamily="18" charset="0"/>
                          <a:cs typeface="Times New Roman" pitchFamily="18" charset="0"/>
                        </a:rPr>
                        <a:t>Nhóm</a:t>
                      </a:r>
                      <a:r>
                        <a:rPr lang="en-US" sz="1800" kern="100" dirty="0" smtClean="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có</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phản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biện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nhận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xét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câu</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hỏi</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cho</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nhóm</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bạn</a:t>
                      </a:r>
                      <a:r>
                        <a:rPr lang="en-US" sz="1800" kern="100" dirty="0">
                          <a:effectLst/>
                          <a:latin typeface="Times New Roman" pitchFamily="18" charset="0"/>
                          <a:cs typeface="Times New Roman" pitchFamily="18" charset="0"/>
                        </a:rPr>
                        <a:t>.</a:t>
                      </a:r>
                      <a:endParaRPr lang="en-US" sz="1800" dirty="0">
                        <a:effectLst/>
                        <a:latin typeface="Times New Roman" pitchFamily="18" charset="0"/>
                        <a:ea typeface="Times New Roman"/>
                        <a:cs typeface="Times New Roman" pitchFamily="18" charset="0"/>
                      </a:endParaRPr>
                    </a:p>
                  </a:txBody>
                  <a:tcPr marL="40540" marR="40540" marT="0" marB="0"/>
                </a:tc>
                <a:tc>
                  <a:txBody>
                    <a:bodyPr/>
                    <a:lstStyle/>
                    <a:p>
                      <a:pPr marL="0" marR="0" algn="just">
                        <a:lnSpc>
                          <a:spcPct val="150000"/>
                        </a:lnSpc>
                        <a:spcBef>
                          <a:spcPts val="0"/>
                        </a:spcBef>
                        <a:spcAft>
                          <a:spcPts val="0"/>
                        </a:spcAft>
                      </a:pPr>
                      <a:r>
                        <a:rPr lang="en-US" sz="1800" kern="100" dirty="0" smtClean="0">
                          <a:effectLst/>
                          <a:latin typeface="Times New Roman" pitchFamily="18" charset="0"/>
                          <a:cs typeface="Times New Roman" pitchFamily="18" charset="0"/>
                        </a:rPr>
                        <a:t>- </a:t>
                      </a:r>
                      <a:r>
                        <a:rPr lang="en-US" sz="1800" kern="100" dirty="0" err="1" smtClean="0">
                          <a:effectLst/>
                          <a:latin typeface="Times New Roman" pitchFamily="18" charset="0"/>
                          <a:cs typeface="Times New Roman" pitchFamily="18" charset="0"/>
                        </a:rPr>
                        <a:t>Không</a:t>
                      </a:r>
                      <a:r>
                        <a:rPr lang="en-US" sz="1800" kern="100" dirty="0" smtClean="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có</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phản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biện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nhận</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xét</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câu</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hỏi</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cho</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nhóm</a:t>
                      </a:r>
                      <a:r>
                        <a:rPr lang="en-US" sz="1800" kern="100" dirty="0">
                          <a:effectLst/>
                          <a:latin typeface="Times New Roman" pitchFamily="18" charset="0"/>
                          <a:cs typeface="Times New Roman" pitchFamily="18" charset="0"/>
                        </a:rPr>
                        <a:t> </a:t>
                      </a:r>
                      <a:r>
                        <a:rPr lang="en-US" sz="1800" kern="100" dirty="0" err="1">
                          <a:effectLst/>
                          <a:latin typeface="Times New Roman" pitchFamily="18" charset="0"/>
                          <a:cs typeface="Times New Roman" pitchFamily="18" charset="0"/>
                        </a:rPr>
                        <a:t>bạn</a:t>
                      </a:r>
                      <a:r>
                        <a:rPr lang="en-US" sz="1800" kern="100" dirty="0">
                          <a:effectLst/>
                          <a:latin typeface="Times New Roman" pitchFamily="18" charset="0"/>
                          <a:cs typeface="Times New Roman" pitchFamily="18" charset="0"/>
                        </a:rPr>
                        <a:t>.</a:t>
                      </a:r>
                      <a:endParaRPr lang="en-US" sz="1800" dirty="0">
                        <a:effectLst/>
                        <a:latin typeface="Times New Roman" pitchFamily="18" charset="0"/>
                        <a:ea typeface="Times New Roman"/>
                        <a:cs typeface="Times New Roman" pitchFamily="18" charset="0"/>
                      </a:endParaRPr>
                    </a:p>
                  </a:txBody>
                  <a:tcPr marL="40540" marR="40540" marT="0" marB="0"/>
                </a:tc>
              </a:tr>
            </a:tbl>
          </a:graphicData>
        </a:graphic>
      </p:graphicFrame>
    </p:spTree>
    <p:extLst>
      <p:ext uri="{BB962C8B-B14F-4D97-AF65-F5344CB8AC3E}">
        <p14:creationId xmlns:p14="http://schemas.microsoft.com/office/powerpoint/2010/main" val="28487439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sp>
        <p:nvSpPr>
          <p:cNvPr id="9" name="矩形 12"/>
          <p:cNvSpPr/>
          <p:nvPr/>
        </p:nvSpPr>
        <p:spPr>
          <a:xfrm>
            <a:off x="3280228" y="172039"/>
            <a:ext cx="52541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smtClean="0">
                <a:latin typeface="Times New Roman" panose="02020603050405020304" pitchFamily="18" charset="0"/>
                <a:ea typeface="inpin heiti" charset="-122"/>
                <a:cs typeface="Times New Roman" panose="02020603050405020304" pitchFamily="18" charset="0"/>
                <a:sym typeface="Arial" panose="020B0604020202020204"/>
              </a:rPr>
              <a:t>Hoạt</a:t>
            </a:r>
            <a:r>
              <a:rPr lang="en-US" altLang="zh-CN" sz="3600" b="1" dirty="0" smtClean="0">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3600" b="1" dirty="0" err="1" smtClean="0">
                <a:latin typeface="Times New Roman" panose="02020603050405020304" pitchFamily="18" charset="0"/>
                <a:ea typeface="inpin heiti" charset="-122"/>
                <a:cs typeface="Times New Roman" panose="02020603050405020304" pitchFamily="18" charset="0"/>
                <a:sym typeface="Arial" panose="020B0604020202020204"/>
              </a:rPr>
              <a:t>động</a:t>
            </a:r>
            <a:r>
              <a:rPr lang="en-US" altLang="zh-CN" sz="3600" b="1" dirty="0" smtClean="0">
                <a:latin typeface="Times New Roman" panose="02020603050405020304" pitchFamily="18" charset="0"/>
                <a:ea typeface="inpin heiti" charset="-122"/>
                <a:cs typeface="Times New Roman" panose="02020603050405020304" pitchFamily="18" charset="0"/>
                <a:sym typeface="Arial" panose="020B0604020202020204"/>
              </a:rPr>
              <a:t> </a:t>
            </a:r>
            <a:r>
              <a:rPr lang="en-US" altLang="zh-CN" sz="3600" b="1" dirty="0" err="1" smtClean="0">
                <a:latin typeface="Times New Roman" panose="02020603050405020304" pitchFamily="18" charset="0"/>
                <a:ea typeface="inpin heiti" charset="-122"/>
                <a:cs typeface="Times New Roman" panose="02020603050405020304" pitchFamily="18" charset="0"/>
                <a:sym typeface="Arial" panose="020B0604020202020204"/>
              </a:rPr>
              <a:t>nhóm</a:t>
            </a:r>
            <a:endParaRPr kumimoji="0" lang="en-US" altLang="zh-CN" sz="3600" b="1" i="0" u="none" strike="noStrike" kern="1200" cap="none" spc="0" normalizeH="0" baseline="0" noProof="1">
              <a:ln>
                <a:noFill/>
              </a:ln>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7" name="Rectangle 6"/>
          <p:cNvSpPr/>
          <p:nvPr/>
        </p:nvSpPr>
        <p:spPr>
          <a:xfrm>
            <a:off x="222297" y="2353803"/>
            <a:ext cx="3692478" cy="44089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sớm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Rectangle 10"/>
          <p:cNvSpPr/>
          <p:nvPr/>
        </p:nvSpPr>
        <p:spPr>
          <a:xfrm>
            <a:off x="4086225" y="2296089"/>
            <a:ext cx="3819525" cy="44857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cha con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930445" y="1591239"/>
            <a:ext cx="2146211" cy="7625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p:txBody>
      </p:sp>
      <p:sp>
        <p:nvSpPr>
          <p:cNvPr id="13" name="Rectangle 12"/>
          <p:cNvSpPr/>
          <p:nvPr/>
        </p:nvSpPr>
        <p:spPr>
          <a:xfrm>
            <a:off x="4834199" y="1553703"/>
            <a:ext cx="2146211" cy="733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a:t>
            </a:r>
            <a:endParaRPr lang="en-US" sz="2800" b="1" dirty="0">
              <a:solidFill>
                <a:srgbClr val="FF0000"/>
              </a:solidFill>
              <a:latin typeface="Times New Roman" pitchFamily="18" charset="0"/>
              <a:cs typeface="Times New Roman" pitchFamily="18" charset="0"/>
            </a:endParaRPr>
          </a:p>
        </p:txBody>
      </p:sp>
      <p:sp>
        <p:nvSpPr>
          <p:cNvPr id="14" name="Rectangle 13"/>
          <p:cNvSpPr/>
          <p:nvPr/>
        </p:nvSpPr>
        <p:spPr>
          <a:xfrm>
            <a:off x="8153400" y="2287128"/>
            <a:ext cx="3819525" cy="44851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cha con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p:txBody>
      </p:sp>
      <p:sp>
        <p:nvSpPr>
          <p:cNvPr id="15" name="Rectangle 14"/>
          <p:cNvSpPr/>
          <p:nvPr/>
        </p:nvSpPr>
        <p:spPr>
          <a:xfrm>
            <a:off x="9053774" y="1562664"/>
            <a:ext cx="2146211" cy="733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3</a:t>
            </a:r>
            <a:endParaRPr lang="en-US" sz="2800" b="1" dirty="0">
              <a:solidFill>
                <a:srgbClr val="FF0000"/>
              </a:solidFill>
              <a:latin typeface="Times New Roman" pitchFamily="18" charset="0"/>
              <a:cs typeface="Times New Roman" pitchFamily="18" charset="0"/>
            </a:endParaRPr>
          </a:p>
        </p:txBody>
      </p:sp>
      <p:pic>
        <p:nvPicPr>
          <p:cNvPr id="3074" name="Picture 2" descr="Các phương pháp đánh giá làm việc nhóm | Trung tâm Hỗ trợ Giảng dạy -  Center for Teaching Excell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399" y="146039"/>
            <a:ext cx="3819525" cy="12827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00525" y="780270"/>
            <a:ext cx="3539752" cy="523220"/>
          </a:xfrm>
          <a:prstGeom prst="rect">
            <a:avLst/>
          </a:prstGeom>
          <a:noFill/>
        </p:spPr>
        <p:txBody>
          <a:bodyPr wrap="none" rtlCol="0">
            <a:spAutoFit/>
          </a:bodyPr>
          <a:lstStyle/>
          <a:p>
            <a:r>
              <a:rPr lang="en-US" sz="2800" b="1" i="1" dirty="0" smtClean="0"/>
              <a:t>( </a:t>
            </a:r>
            <a:r>
              <a:rPr lang="en-US" sz="2800" b="1" i="1" dirty="0" err="1" smtClean="0"/>
              <a:t>Thời</a:t>
            </a:r>
            <a:r>
              <a:rPr lang="en-US" sz="2800" b="1" i="1" dirty="0" smtClean="0"/>
              <a:t> </a:t>
            </a:r>
            <a:r>
              <a:rPr lang="en-US" sz="2800" b="1" i="1" dirty="0" err="1" smtClean="0"/>
              <a:t>gian</a:t>
            </a:r>
            <a:r>
              <a:rPr lang="en-US" sz="2800" b="1" i="1" dirty="0" smtClean="0"/>
              <a:t>: 5 </a:t>
            </a:r>
            <a:r>
              <a:rPr lang="en-US" sz="2800" b="1" i="1" dirty="0" err="1" smtClean="0"/>
              <a:t>phút</a:t>
            </a:r>
            <a:r>
              <a:rPr lang="en-US" sz="2800" b="1" i="1" dirty="0" smtClean="0"/>
              <a:t> )</a:t>
            </a:r>
          </a:p>
        </p:txBody>
      </p:sp>
    </p:spTree>
    <p:extLst>
      <p:ext uri="{BB962C8B-B14F-4D97-AF65-F5344CB8AC3E}">
        <p14:creationId xmlns:p14="http://schemas.microsoft.com/office/powerpoint/2010/main" val="2491721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13025493"/>
              </p:ext>
            </p:extLst>
          </p:nvPr>
        </p:nvGraphicFramePr>
        <p:xfrm>
          <a:off x="155439" y="56515"/>
          <a:ext cx="11903211" cy="6710045"/>
        </p:xfrm>
        <a:graphic>
          <a:graphicData uri="http://schemas.openxmlformats.org/drawingml/2006/table">
            <a:tbl>
              <a:tblPr firstRow="1" firstCol="1" bandRow="1">
                <a:tableStyleId>{5DA37D80-6434-44D0-A028-1B22A696006F}</a:tableStyleId>
              </a:tblPr>
              <a:tblGrid>
                <a:gridCol w="1890857"/>
                <a:gridCol w="4254430"/>
                <a:gridCol w="5757924"/>
              </a:tblGrid>
              <a:tr h="857885">
                <a:tc>
                  <a:txBody>
                    <a:bodyPr/>
                    <a:lstStyle/>
                    <a:p>
                      <a:pPr marL="0" marR="0" algn="ctr">
                        <a:spcBef>
                          <a:spcPts val="0"/>
                        </a:spcBef>
                        <a:spcAft>
                          <a:spcPts val="0"/>
                        </a:spcAft>
                      </a:pPr>
                      <a:r>
                        <a:rPr lang="en-US" sz="3200" dirty="0" err="1">
                          <a:effectLst/>
                          <a:latin typeface="Times New Roman" pitchFamily="18" charset="0"/>
                          <a:cs typeface="Times New Roman" pitchFamily="18" charset="0"/>
                        </a:rPr>
                        <a:t>Hình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ảnh</a:t>
                      </a:r>
                      <a:endParaRPr lang="en-US" sz="3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3200" dirty="0" err="1">
                          <a:effectLst/>
                          <a:latin typeface="Times New Roman" pitchFamily="18" charset="0"/>
                          <a:cs typeface="Times New Roman" pitchFamily="18" charset="0"/>
                        </a:rPr>
                        <a:t>Từ</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ngữ</a:t>
                      </a:r>
                      <a:endParaRPr lang="en-US" sz="3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3200" dirty="0" err="1">
                          <a:effectLst/>
                          <a:latin typeface="Times New Roman" pitchFamily="18" charset="0"/>
                          <a:cs typeface="Times New Roman" pitchFamily="18" charset="0"/>
                        </a:rPr>
                        <a:t>Nét</a:t>
                      </a:r>
                      <a:r>
                        <a:rPr lang="en-US" sz="3200" dirty="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đặc</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sắc</a:t>
                      </a:r>
                      <a:endParaRPr lang="en-US" sz="3200" dirty="0">
                        <a:effectLst/>
                        <a:latin typeface="Times New Roman" pitchFamily="18" charset="0"/>
                        <a:ea typeface="Times New Roman"/>
                        <a:cs typeface="Times New Roman" pitchFamily="18" charset="0"/>
                      </a:endParaRPr>
                    </a:p>
                  </a:txBody>
                  <a:tcPr marL="68580" marR="68580" marT="0" marB="0" anchor="ctr"/>
                </a:tc>
              </a:tr>
              <a:tr h="5670549">
                <a:tc>
                  <a:txBody>
                    <a:bodyPr/>
                    <a:lstStyle/>
                    <a:p>
                      <a:pPr marL="0" marR="0" algn="ctr">
                        <a:spcBef>
                          <a:spcPts val="0"/>
                        </a:spcBef>
                        <a:spcAft>
                          <a:spcPts val="0"/>
                        </a:spcAft>
                      </a:pPr>
                      <a:r>
                        <a:rPr lang="en-US" sz="3200" dirty="0" err="1">
                          <a:effectLst/>
                          <a:latin typeface="Times New Roman" pitchFamily="18" charset="0"/>
                          <a:cs typeface="Times New Roman" pitchFamily="18" charset="0"/>
                        </a:rPr>
                        <a:t>Cảnh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trên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biển</a:t>
                      </a:r>
                      <a:endParaRPr lang="en-US" sz="3200" dirty="0">
                        <a:effectLst/>
                        <a:latin typeface="Times New Roman" pitchFamily="18" charset="0"/>
                        <a:cs typeface="Times New Roman" pitchFamily="18" charset="0"/>
                      </a:endParaRPr>
                    </a:p>
                    <a:p>
                      <a:pPr marL="0" marR="0" algn="ctr">
                        <a:spcBef>
                          <a:spcPts val="0"/>
                        </a:spcBef>
                        <a:spcAft>
                          <a:spcPts val="0"/>
                        </a:spcAft>
                      </a:pPr>
                      <a:r>
                        <a:rPr lang="en-US" sz="3200" dirty="0">
                          <a:effectLst/>
                        </a:rPr>
                        <a:t> </a:t>
                      </a:r>
                    </a:p>
                    <a:p>
                      <a:pPr marL="0" marR="0" algn="ctr">
                        <a:spcBef>
                          <a:spcPts val="0"/>
                        </a:spcBef>
                        <a:spcAft>
                          <a:spcPts val="0"/>
                        </a:spcAft>
                      </a:pPr>
                      <a:r>
                        <a:rPr lang="en-US" sz="3200" dirty="0">
                          <a:effectLst/>
                        </a:rPr>
                        <a:t> </a:t>
                      </a:r>
                    </a:p>
                    <a:p>
                      <a:pPr marL="0" marR="0" algn="ctr">
                        <a:spcBef>
                          <a:spcPts val="0"/>
                        </a:spcBef>
                        <a:spcAft>
                          <a:spcPts val="0"/>
                        </a:spcAft>
                      </a:pPr>
                      <a:r>
                        <a:rPr lang="en-US" sz="3200" dirty="0">
                          <a:effectLst/>
                        </a:rPr>
                        <a:t> </a:t>
                      </a:r>
                      <a:endParaRPr lang="en-US" sz="3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just">
                        <a:spcBef>
                          <a:spcPts val="0"/>
                        </a:spcBef>
                        <a:spcAft>
                          <a:spcPts val="0"/>
                        </a:spcAft>
                      </a:pPr>
                      <a:endParaRPr lang="en-US" sz="3200" dirty="0" smtClean="0">
                        <a:effectLst/>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Ánh</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a:t>
                      </a:r>
                      <a:r>
                        <a:rPr lang="en-US" sz="3200" dirty="0" err="1" smtClean="0">
                          <a:effectLst/>
                          <a:latin typeface="Times New Roman" pitchFamily="18" charset="0"/>
                          <a:cs typeface="Times New Roman" pitchFamily="18" charset="0"/>
                        </a:rPr>
                        <a:t>ặt</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a:t>
                      </a:r>
                      <a:r>
                        <a:rPr lang="en-US" sz="3200" dirty="0" err="1" smtClean="0">
                          <a:effectLst/>
                          <a:latin typeface="Times New Roman" pitchFamily="18" charset="0"/>
                          <a:cs typeface="Times New Roman" pitchFamily="18" charset="0"/>
                        </a:rPr>
                        <a:t>rời</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rực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rỡ</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biển</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xanh</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cát</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càng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mịn</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biển</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càng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trong</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ánh</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mai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hồng</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ánh</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nắng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chảy</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đầy</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vai</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cánh</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buồm</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trắng</a:t>
                      </a:r>
                      <a:r>
                        <a:rPr lang="en-US" sz="3200" dirty="0">
                          <a:effectLst/>
                          <a:latin typeface="Times New Roman" pitchFamily="18" charset="0"/>
                          <a:cs typeface="Times New Roman" pitchFamily="18" charset="0"/>
                        </a:rPr>
                        <a:t>, </a:t>
                      </a:r>
                      <a:endParaRPr lang="en-US" sz="3200" dirty="0" smtClean="0">
                        <a:effectLst/>
                        <a:latin typeface="Times New Roman" pitchFamily="18" charset="0"/>
                        <a:cs typeface="Times New Roman" pitchFamily="18" charset="0"/>
                      </a:endParaRPr>
                    </a:p>
                    <a:p>
                      <a:pPr marL="0" marR="0" indent="0" algn="just">
                        <a:spcBef>
                          <a:spcPts val="0"/>
                        </a:spcBef>
                        <a:spcAft>
                          <a:spcPts val="0"/>
                        </a:spcAft>
                        <a:buFontTx/>
                        <a:buNone/>
                      </a:pP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tiếng</a:t>
                      </a:r>
                      <a:r>
                        <a:rPr lang="en-US" sz="3200" dirty="0" smtClean="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sóng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thì</a:t>
                      </a:r>
                      <a:r>
                        <a:rPr lang="en-US" sz="3200" dirty="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thầm</a:t>
                      </a:r>
                      <a:r>
                        <a:rPr lang="en-US" sz="3200" dirty="0" smtClean="0">
                          <a:effectLst/>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a:p>
                      <a:pPr marL="0" marR="0" algn="just">
                        <a:spcBef>
                          <a:spcPts val="0"/>
                        </a:spcBef>
                        <a:spcAft>
                          <a:spcPts val="0"/>
                        </a:spcAft>
                      </a:pPr>
                      <a:r>
                        <a:rPr lang="en-US" sz="3200" dirty="0">
                          <a:effectLst/>
                        </a:rPr>
                        <a:t> </a:t>
                      </a:r>
                      <a:endParaRPr lang="en-US" sz="3200" dirty="0">
                        <a:effectLst/>
                        <a:latin typeface="Times New Roman" pitchFamily="18" charset="0"/>
                        <a:ea typeface="Times New Roman"/>
                        <a:cs typeface="Times New Roman" pitchFamily="18" charset="0"/>
                      </a:endParaRPr>
                    </a:p>
                  </a:txBody>
                  <a:tcPr marL="68580" marR="68580" marT="0" marB="0"/>
                </a:tc>
                <a:tc>
                  <a:txBody>
                    <a:bodyPr/>
                    <a:lstStyle/>
                    <a:p>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Từ</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ngữ</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gợi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tả</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từ</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láy</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rực</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rỡ</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tình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từ</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xanh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mịn</a:t>
                      </a:r>
                      <a:r>
                        <a:rPr lang="en-US" sz="3200" kern="1200" dirty="0" smtClean="0">
                          <a:solidFill>
                            <a:schemeClr val="tx1"/>
                          </a:solidFill>
                          <a:effectLst/>
                          <a:latin typeface="Times New Roman" pitchFamily="18" charset="0"/>
                          <a:ea typeface="+mn-ea"/>
                          <a:cs typeface="Times New Roman" pitchFamily="18" charset="0"/>
                        </a:rPr>
                        <a:t>,</a:t>
                      </a:r>
                      <a:r>
                        <a:rPr lang="en-US" sz="3200" kern="1200" baseline="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trong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hồng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trắng</a:t>
                      </a:r>
                      <a:r>
                        <a:rPr lang="en-US" sz="3200" kern="1200" dirty="0" smtClean="0">
                          <a:solidFill>
                            <a:schemeClr val="tx1"/>
                          </a:solidFill>
                          <a:effectLst/>
                          <a:latin typeface="Times New Roman" pitchFamily="18" charset="0"/>
                          <a:ea typeface="+mn-ea"/>
                          <a:cs typeface="Times New Roman" pitchFamily="18" charset="0"/>
                        </a:rPr>
                        <a:t>”)</a:t>
                      </a:r>
                    </a:p>
                    <a:p>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Từ</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ngữ</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thiên</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về</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khơi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gợi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ánh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mai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hồng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ánh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nắng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chảy</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đầy</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vai</a:t>
                      </a:r>
                      <a:r>
                        <a:rPr lang="en-US" sz="3200" kern="1200" dirty="0" smtClean="0">
                          <a:solidFill>
                            <a:schemeClr val="tx1"/>
                          </a:solidFill>
                          <a:effectLst/>
                          <a:latin typeface="Times New Roman" pitchFamily="18" charset="0"/>
                          <a:ea typeface="+mn-ea"/>
                          <a:cs typeface="Times New Roman" pitchFamily="18" charset="0"/>
                        </a:rPr>
                        <a:t>”.</a:t>
                      </a:r>
                    </a:p>
                    <a:p>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Ẩn</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dụ</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chuyển</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đổi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cảm</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giác</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ánh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nắng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chảy</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đầy</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vai</a:t>
                      </a:r>
                      <a:r>
                        <a:rPr lang="en-US" sz="3200" kern="1200" dirty="0" smtClean="0">
                          <a:solidFill>
                            <a:schemeClr val="tx1"/>
                          </a:solidFill>
                          <a:effectLst/>
                          <a:latin typeface="Times New Roman" pitchFamily="18" charset="0"/>
                          <a:ea typeface="+mn-ea"/>
                          <a:cs typeface="Times New Roman" pitchFamily="18" charset="0"/>
                        </a:rPr>
                        <a:t>”.</a:t>
                      </a:r>
                    </a:p>
                    <a:p>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Nhân</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hóa</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tiếng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sóng</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thì</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thầm</a:t>
                      </a:r>
                      <a:r>
                        <a:rPr lang="en-US" sz="3200" kern="1200" dirty="0" smtClean="0">
                          <a:solidFill>
                            <a:schemeClr val="tx1"/>
                          </a:solidFill>
                          <a:effectLst/>
                          <a:latin typeface="Times New Roman" pitchFamily="18" charset="0"/>
                          <a:ea typeface="+mn-ea"/>
                          <a:cs typeface="Times New Roman" pitchFamily="18" charset="0"/>
                        </a:rPr>
                        <a:t>”</a:t>
                      </a:r>
                    </a:p>
                    <a:p>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Hình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ảnh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thơ</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chọn</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lọc</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gợi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hình</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gợi</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cảm</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giàu</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giá</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trị</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liên</a:t>
                      </a:r>
                      <a:r>
                        <a:rPr lang="en-US" sz="3200" kern="1200" dirty="0" smtClean="0">
                          <a:solidFill>
                            <a:schemeClr val="tx1"/>
                          </a:solidFill>
                          <a:effectLst/>
                          <a:latin typeface="Times New Roman" pitchFamily="18" charset="0"/>
                          <a:ea typeface="+mn-ea"/>
                          <a:cs typeface="Times New Roman" pitchFamily="18" charset="0"/>
                        </a:rPr>
                        <a:t> </a:t>
                      </a:r>
                      <a:r>
                        <a:rPr lang="en-US" sz="3200" kern="1200" dirty="0" err="1" smtClean="0">
                          <a:solidFill>
                            <a:schemeClr val="tx1"/>
                          </a:solidFill>
                          <a:effectLst/>
                          <a:latin typeface="Times New Roman" pitchFamily="18" charset="0"/>
                          <a:ea typeface="+mn-ea"/>
                          <a:cs typeface="Times New Roman" pitchFamily="18" charset="0"/>
                        </a:rPr>
                        <a:t>tưởng</a:t>
                      </a:r>
                      <a:r>
                        <a:rPr lang="en-US" sz="3200" kern="1200" dirty="0" smtClean="0">
                          <a:solidFill>
                            <a:schemeClr val="tx1"/>
                          </a:solidFill>
                          <a:effectLst/>
                          <a:latin typeface="Times New Roman" pitchFamily="18" charset="0"/>
                          <a:ea typeface="+mn-ea"/>
                          <a:cs typeface="Times New Roman" pitchFamily="18" charset="0"/>
                        </a:rPr>
                        <a:t>.</a:t>
                      </a:r>
                    </a:p>
                    <a:p>
                      <a:endParaRPr lang="en-US" sz="320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18776631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071922"/>
              </p:ext>
            </p:extLst>
          </p:nvPr>
        </p:nvGraphicFramePr>
        <p:xfrm>
          <a:off x="104775" y="66675"/>
          <a:ext cx="11982451" cy="6638925"/>
        </p:xfrm>
        <a:graphic>
          <a:graphicData uri="http://schemas.openxmlformats.org/drawingml/2006/table">
            <a:tbl>
              <a:tblPr firstRow="1" firstCol="1" bandRow="1">
                <a:tableStyleId>{5DA37D80-6434-44D0-A028-1B22A696006F}</a:tableStyleId>
              </a:tblPr>
              <a:tblGrid>
                <a:gridCol w="1657350"/>
                <a:gridCol w="5867400"/>
                <a:gridCol w="4457701"/>
              </a:tblGrid>
              <a:tr h="523969">
                <a:tc>
                  <a:txBody>
                    <a:bodyPr/>
                    <a:lstStyle/>
                    <a:p>
                      <a:pPr marL="0" marR="0" algn="ctr">
                        <a:spcBef>
                          <a:spcPts val="0"/>
                        </a:spcBef>
                        <a:spcAft>
                          <a:spcPts val="0"/>
                        </a:spcAft>
                      </a:pPr>
                      <a:r>
                        <a:rPr lang="en-US" sz="2400" dirty="0" err="1">
                          <a:effectLst/>
                          <a:latin typeface="Times New Roman" pitchFamily="18" charset="0"/>
                          <a:cs typeface="Times New Roman" pitchFamily="18" charset="0"/>
                        </a:rPr>
                        <a:t>Hình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ảnh</a:t>
                      </a:r>
                      <a:endParaRPr lang="en-US" sz="2400" dirty="0">
                        <a:effectLst/>
                        <a:latin typeface="Times New Roman" pitchFamily="18" charset="0"/>
                        <a:ea typeface="Times New Roman"/>
                        <a:cs typeface="Times New Roman" pitchFamily="18" charset="0"/>
                      </a:endParaRPr>
                    </a:p>
                  </a:txBody>
                  <a:tcPr marL="49952" marR="49952" marT="0" marB="0" anchor="ctr"/>
                </a:tc>
                <a:tc>
                  <a:txBody>
                    <a:bodyPr/>
                    <a:lstStyle/>
                    <a:p>
                      <a:pPr marL="0" marR="0" algn="ctr">
                        <a:spcBef>
                          <a:spcPts val="0"/>
                        </a:spcBef>
                        <a:spcAft>
                          <a:spcPts val="0"/>
                        </a:spcAft>
                      </a:pPr>
                      <a:r>
                        <a:rPr lang="en-US" sz="2400">
                          <a:effectLst/>
                          <a:latin typeface="Times New Roman" pitchFamily="18" charset="0"/>
                          <a:cs typeface="Times New Roman" pitchFamily="18" charset="0"/>
                        </a:rPr>
                        <a:t>Từ ngữ</a:t>
                      </a:r>
                      <a:endParaRPr lang="en-US" sz="2400">
                        <a:effectLst/>
                        <a:latin typeface="Times New Roman" pitchFamily="18" charset="0"/>
                        <a:ea typeface="Times New Roman"/>
                        <a:cs typeface="Times New Roman" pitchFamily="18" charset="0"/>
                      </a:endParaRPr>
                    </a:p>
                  </a:txBody>
                  <a:tcPr marL="49952" marR="49952" marT="0" marB="0" anchor="ctr"/>
                </a:tc>
                <a:tc>
                  <a:txBody>
                    <a:bodyPr/>
                    <a:lstStyle/>
                    <a:p>
                      <a:pPr marL="0" marR="0" algn="ctr">
                        <a:spcBef>
                          <a:spcPts val="0"/>
                        </a:spcBef>
                        <a:spcAft>
                          <a:spcPts val="0"/>
                        </a:spcAft>
                      </a:pPr>
                      <a:r>
                        <a:rPr lang="en-US" sz="2400" dirty="0" err="1">
                          <a:effectLst/>
                          <a:latin typeface="Times New Roman" pitchFamily="18" charset="0"/>
                          <a:cs typeface="Times New Roman" pitchFamily="18" charset="0"/>
                        </a:rPr>
                        <a:t>Nét</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đặc</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sắc</a:t>
                      </a:r>
                      <a:endParaRPr lang="en-US" sz="2400" dirty="0">
                        <a:effectLst/>
                        <a:latin typeface="Times New Roman" pitchFamily="18" charset="0"/>
                        <a:ea typeface="Times New Roman"/>
                        <a:cs typeface="Times New Roman" pitchFamily="18" charset="0"/>
                      </a:endParaRPr>
                    </a:p>
                  </a:txBody>
                  <a:tcPr marL="49952" marR="49952" marT="0" marB="0" anchor="ctr"/>
                </a:tc>
              </a:tr>
              <a:tr h="2387167">
                <a:tc rowSpan="2">
                  <a:txBody>
                    <a:bodyPr/>
                    <a:lstStyle/>
                    <a:p>
                      <a:pPr marL="0" marR="0" algn="ctr">
                        <a:spcBef>
                          <a:spcPts val="0"/>
                        </a:spcBef>
                        <a:spcAft>
                          <a:spcPts val="0"/>
                        </a:spcAft>
                      </a:pPr>
                      <a:r>
                        <a:rPr lang="en-US" sz="2400">
                          <a:effectLst/>
                          <a:latin typeface="Times New Roman" pitchFamily="18" charset="0"/>
                          <a:cs typeface="Times New Roman" pitchFamily="18" charset="0"/>
                        </a:rPr>
                        <a:t>Hình ảnh hai cha con</a:t>
                      </a:r>
                    </a:p>
                    <a:p>
                      <a:pPr marL="0" marR="0" algn="ctr">
                        <a:spcBef>
                          <a:spcPts val="0"/>
                        </a:spcBef>
                        <a:spcAft>
                          <a:spcPts val="0"/>
                        </a:spcAft>
                      </a:pPr>
                      <a:r>
                        <a:rPr lang="en-US" sz="2400">
                          <a:effectLst/>
                          <a:latin typeface="Times New Roman" pitchFamily="18" charset="0"/>
                          <a:cs typeface="Times New Roman" pitchFamily="18" charset="0"/>
                        </a:rPr>
                        <a:t> </a:t>
                      </a:r>
                    </a:p>
                    <a:p>
                      <a:pPr marL="0" marR="0" algn="ctr">
                        <a:spcBef>
                          <a:spcPts val="0"/>
                        </a:spcBef>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49952" marR="49952" marT="0" marB="0" anchor="ctr"/>
                </a:tc>
                <a:tc>
                  <a:txBody>
                    <a:bodyPr/>
                    <a:lstStyle/>
                    <a:p>
                      <a:pPr marL="0" marR="0" algn="just">
                        <a:spcBef>
                          <a:spcPts val="0"/>
                        </a:spcBef>
                        <a:spcAft>
                          <a:spcPts val="0"/>
                        </a:spcAft>
                      </a:pPr>
                      <a:r>
                        <a:rPr lang="en-US" sz="2400" b="1" dirty="0">
                          <a:effectLst/>
                          <a:latin typeface="Times New Roman" pitchFamily="18" charset="0"/>
                          <a:cs typeface="Times New Roman" pitchFamily="18" charset="0"/>
                        </a:rPr>
                        <a:t>- </a:t>
                      </a:r>
                      <a:r>
                        <a:rPr lang="en-US" sz="2400" b="1" dirty="0" err="1" smtClean="0">
                          <a:effectLst/>
                          <a:latin typeface="Times New Roman" pitchFamily="18" charset="0"/>
                          <a:cs typeface="Times New Roman" pitchFamily="18" charset="0"/>
                        </a:rPr>
                        <a:t>Hình</a:t>
                      </a:r>
                      <a:r>
                        <a:rPr lang="en-US" sz="2400" b="1" baseline="0" dirty="0" smtClean="0">
                          <a:effectLst/>
                          <a:latin typeface="Times New Roman" pitchFamily="18" charset="0"/>
                          <a:cs typeface="Times New Roman" pitchFamily="18" charset="0"/>
                        </a:rPr>
                        <a:t> </a:t>
                      </a:r>
                      <a:r>
                        <a:rPr lang="en-US" sz="2400" b="1" baseline="0" dirty="0" err="1" smtClean="0">
                          <a:effectLst/>
                          <a:latin typeface="Times New Roman" pitchFamily="18" charset="0"/>
                          <a:cs typeface="Times New Roman" pitchFamily="18" charset="0"/>
                        </a:rPr>
                        <a:t>dáng</a:t>
                      </a:r>
                      <a:r>
                        <a:rPr lang="en-US" sz="2400" b="1" dirty="0" smtClean="0">
                          <a:effectLst/>
                          <a:latin typeface="Times New Roman" pitchFamily="18" charset="0"/>
                          <a:cs typeface="Times New Roman" pitchFamily="18" charset="0"/>
                        </a:rPr>
                        <a:t>:</a:t>
                      </a:r>
                      <a:endParaRPr lang="en-US" sz="2400" b="1" dirty="0">
                        <a:effectLst/>
                        <a:latin typeface="Times New Roman" pitchFamily="18" charset="0"/>
                        <a:cs typeface="Times New Roman" pitchFamily="18" charset="0"/>
                      </a:endParaRPr>
                    </a:p>
                    <a:p>
                      <a:pPr marL="0" marR="0" algn="just">
                        <a:spcBef>
                          <a:spcPts val="0"/>
                        </a:spcBef>
                        <a:spcAft>
                          <a:spcPts val="0"/>
                        </a:spcAft>
                      </a:pPr>
                      <a:r>
                        <a:rPr lang="en-US" sz="2400" dirty="0" err="1">
                          <a:effectLst/>
                          <a:latin typeface="Times New Roman" pitchFamily="18" charset="0"/>
                          <a:cs typeface="Times New Roman" pitchFamily="18" charset="0"/>
                        </a:rPr>
                        <a:t>Bóng</a:t>
                      </a:r>
                      <a:r>
                        <a:rPr lang="en-US" sz="2400" dirty="0">
                          <a:effectLst/>
                          <a:latin typeface="Times New Roman" pitchFamily="18" charset="0"/>
                          <a:cs typeface="Times New Roman" pitchFamily="18" charset="0"/>
                        </a:rPr>
                        <a:t> cha </a:t>
                      </a:r>
                      <a:r>
                        <a:rPr lang="en-US" sz="2400" dirty="0" err="1">
                          <a:effectLst/>
                          <a:latin typeface="Times New Roman" pitchFamily="18" charset="0"/>
                          <a:cs typeface="Times New Roman" pitchFamily="18" charset="0"/>
                        </a:rPr>
                        <a:t>dài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lênh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khênh</a:t>
                      </a:r>
                      <a:endParaRPr lang="en-US" sz="2400" dirty="0">
                        <a:effectLst/>
                        <a:latin typeface="Times New Roman" pitchFamily="18" charset="0"/>
                        <a:cs typeface="Times New Roman" pitchFamily="18" charset="0"/>
                      </a:endParaRPr>
                    </a:p>
                    <a:p>
                      <a:pPr marL="0" marR="0" algn="just">
                        <a:spcBef>
                          <a:spcPts val="0"/>
                        </a:spcBef>
                        <a:spcAft>
                          <a:spcPts val="0"/>
                        </a:spcAft>
                      </a:pPr>
                      <a:r>
                        <a:rPr lang="en-US" sz="2400" dirty="0" err="1">
                          <a:effectLst/>
                          <a:latin typeface="Times New Roman" pitchFamily="18" charset="0"/>
                          <a:cs typeface="Times New Roman" pitchFamily="18" charset="0"/>
                        </a:rPr>
                        <a:t>Bóng</a:t>
                      </a:r>
                      <a:r>
                        <a:rPr lang="en-US" sz="2400" dirty="0">
                          <a:effectLst/>
                          <a:latin typeface="Times New Roman" pitchFamily="18" charset="0"/>
                          <a:cs typeface="Times New Roman" pitchFamily="18" charset="0"/>
                        </a:rPr>
                        <a:t> con </a:t>
                      </a:r>
                      <a:r>
                        <a:rPr lang="en-US" sz="2400" dirty="0" err="1">
                          <a:effectLst/>
                          <a:latin typeface="Times New Roman" pitchFamily="18" charset="0"/>
                          <a:cs typeface="Times New Roman" pitchFamily="18" charset="0"/>
                        </a:rPr>
                        <a:t>tròn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chắc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nịch</a:t>
                      </a:r>
                      <a:r>
                        <a:rPr lang="en-US" sz="2400" dirty="0">
                          <a:effectLst/>
                          <a:latin typeface="Times New Roman" pitchFamily="18" charset="0"/>
                          <a:cs typeface="Times New Roman" pitchFamily="18" charset="0"/>
                        </a:rPr>
                        <a:t>.</a:t>
                      </a:r>
                      <a:endParaRPr lang="en-US" sz="2400" dirty="0">
                        <a:effectLst/>
                        <a:latin typeface="Times New Roman" pitchFamily="18" charset="0"/>
                        <a:ea typeface="Times New Roman"/>
                        <a:cs typeface="Times New Roman" pitchFamily="18" charset="0"/>
                      </a:endParaRPr>
                    </a:p>
                  </a:txBody>
                  <a:tcPr marL="49952" marR="49952" marT="0" marB="0"/>
                </a:tc>
                <a:tc>
                  <a:txBody>
                    <a:bodyPr/>
                    <a:lstStyle/>
                    <a:p>
                      <a:pPr marL="0" marR="0" algn="just">
                        <a:spcBef>
                          <a:spcPts val="0"/>
                        </a:spcBef>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Từ</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láy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tả</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lênh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khênh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trầm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ngâm</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từ</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tả</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dáng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vẻ</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chắc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nịch</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ảnh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thơ</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bóng</a:t>
                      </a:r>
                      <a:r>
                        <a:rPr lang="en-US" sz="2400" dirty="0">
                          <a:effectLst/>
                          <a:latin typeface="Times New Roman" pitchFamily="18" charset="0"/>
                          <a:cs typeface="Times New Roman" pitchFamily="18" charset="0"/>
                        </a:rPr>
                        <a:t> cha”, “</a:t>
                      </a:r>
                      <a:r>
                        <a:rPr lang="en-US" sz="2400" dirty="0" err="1">
                          <a:effectLst/>
                          <a:latin typeface="Times New Roman" pitchFamily="18" charset="0"/>
                          <a:cs typeface="Times New Roman" pitchFamily="18" charset="0"/>
                        </a:rPr>
                        <a:t>bóng</a:t>
                      </a:r>
                      <a:r>
                        <a:rPr lang="en-US" sz="2400" dirty="0">
                          <a:effectLst/>
                          <a:latin typeface="Times New Roman" pitchFamily="18" charset="0"/>
                          <a:cs typeface="Times New Roman" pitchFamily="18" charset="0"/>
                        </a:rPr>
                        <a:t> con” </a:t>
                      </a:r>
                      <a:r>
                        <a:rPr lang="en-US" sz="2400" dirty="0" err="1">
                          <a:effectLst/>
                          <a:latin typeface="Times New Roman" pitchFamily="18" charset="0"/>
                          <a:cs typeface="Times New Roman" pitchFamily="18" charset="0"/>
                        </a:rPr>
                        <a:t>rất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cảm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động</a:t>
                      </a:r>
                      <a:endParaRPr lang="en-US" sz="2400" dirty="0">
                        <a:effectLst/>
                        <a:latin typeface="Times New Roman" pitchFamily="18" charset="0"/>
                        <a:ea typeface="Times New Roman"/>
                        <a:cs typeface="Times New Roman" pitchFamily="18" charset="0"/>
                      </a:endParaRPr>
                    </a:p>
                  </a:txBody>
                  <a:tcPr marL="49952" marR="49952" marT="0" marB="0"/>
                </a:tc>
              </a:tr>
              <a:tr h="3727789">
                <a:tc vMerge="1">
                  <a:txBody>
                    <a:bodyPr/>
                    <a:lstStyle/>
                    <a:p>
                      <a:endParaRPr lang="en-US"/>
                    </a:p>
                  </a:txBody>
                  <a:tcPr/>
                </a:tc>
                <a:tc>
                  <a:txBody>
                    <a:bodyPr/>
                    <a:lstStyle/>
                    <a:p>
                      <a:pPr marL="0" marR="0" algn="just">
                        <a:spcBef>
                          <a:spcPts val="0"/>
                        </a:spcBef>
                        <a:spcAft>
                          <a:spcPts val="0"/>
                        </a:spcAft>
                      </a:pPr>
                      <a:r>
                        <a:rPr lang="en-US" sz="2400" b="1" dirty="0" smtClean="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Lời</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nói</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trạng</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thái</a:t>
                      </a:r>
                      <a:r>
                        <a:rPr lang="en-US" sz="2400" b="1" dirty="0">
                          <a:effectLst/>
                          <a:latin typeface="Times New Roman" pitchFamily="18" charset="0"/>
                          <a:cs typeface="Times New Roman" pitchFamily="18" charset="0"/>
                        </a:rPr>
                        <a:t>:</a:t>
                      </a:r>
                    </a:p>
                    <a:p>
                      <a:pPr marL="0" marR="0" algn="just">
                        <a:spcBef>
                          <a:spcPts val="0"/>
                        </a:spcBef>
                        <a:spcAft>
                          <a:spcPts val="0"/>
                        </a:spcAft>
                      </a:pPr>
                      <a:r>
                        <a:rPr lang="en-US" sz="2400" dirty="0" smtClean="0">
                          <a:effectLst/>
                          <a:latin typeface="Times New Roman" pitchFamily="18" charset="0"/>
                          <a:cs typeface="Times New Roman" pitchFamily="18" charset="0"/>
                        </a:rPr>
                        <a:t>-</a:t>
                      </a:r>
                      <a:r>
                        <a:rPr lang="en-US" sz="2400" baseline="0" dirty="0" smtClean="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Con</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t>
                      </a:r>
                      <a:r>
                        <a:rPr lang="en-US" sz="2400" dirty="0">
                          <a:effectLst/>
                          <a:latin typeface="Times New Roman" pitchFamily="18" charset="0"/>
                          <a:cs typeface="Times New Roman" pitchFamily="18" charset="0"/>
                        </a:rPr>
                        <a:t>Sao </a:t>
                      </a:r>
                      <a:r>
                        <a:rPr lang="en-US" sz="2400" dirty="0" err="1">
                          <a:effectLst/>
                          <a:latin typeface="Times New Roman" pitchFamily="18" charset="0"/>
                          <a:cs typeface="Times New Roman" pitchFamily="18" charset="0"/>
                        </a:rPr>
                        <a:t>xa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kia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chỉ</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thấy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nước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thấy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trời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thấy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cây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thấy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người</a:t>
                      </a:r>
                      <a:r>
                        <a:rPr lang="en-US" sz="2400" dirty="0">
                          <a:effectLst/>
                          <a:latin typeface="Times New Roman" pitchFamily="18" charset="0"/>
                          <a:cs typeface="Times New Roman" pitchFamily="18" charset="0"/>
                        </a:rPr>
                        <a:t> ở </a:t>
                      </a:r>
                      <a:r>
                        <a:rPr lang="en-US" sz="2400" dirty="0" err="1">
                          <a:effectLst/>
                          <a:latin typeface="Times New Roman" pitchFamily="18" charset="0"/>
                          <a:cs typeface="Times New Roman" pitchFamily="18" charset="0"/>
                        </a:rPr>
                        <a:t>đó</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smtClean="0">
                          <a:effectLst/>
                          <a:latin typeface="Times New Roman" pitchFamily="18" charset="0"/>
                          <a:cs typeface="Times New Roman" pitchFamily="18" charset="0"/>
                        </a:rPr>
                        <a:t>+</a:t>
                      </a:r>
                      <a:r>
                        <a:rPr lang="en-US" sz="2400" baseline="0" dirty="0" smtClean="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Con </a:t>
                      </a:r>
                      <a:r>
                        <a:rPr lang="en-US" sz="2400" dirty="0" err="1">
                          <a:effectLst/>
                          <a:latin typeface="Times New Roman" pitchFamily="18" charset="0"/>
                          <a:cs typeface="Times New Roman" pitchFamily="18" charset="0"/>
                        </a:rPr>
                        <a:t>lại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trỏ</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buồm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xa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nói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khẽ</a:t>
                      </a:r>
                      <a:r>
                        <a:rPr lang="en-US" sz="2400" dirty="0">
                          <a:effectLst/>
                          <a:latin typeface="Times New Roman" pitchFamily="18" charset="0"/>
                          <a:cs typeface="Times New Roman" pitchFamily="18" charset="0"/>
                        </a:rPr>
                        <a:t>:/ Cha </a:t>
                      </a:r>
                      <a:r>
                        <a:rPr lang="en-US" sz="2400" dirty="0" err="1">
                          <a:effectLst/>
                          <a:latin typeface="Times New Roman" pitchFamily="18" charset="0"/>
                          <a:cs typeface="Times New Roman" pitchFamily="18" charset="0"/>
                        </a:rPr>
                        <a:t>mượn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cho</a:t>
                      </a:r>
                      <a:r>
                        <a:rPr lang="en-US" sz="2400" dirty="0">
                          <a:effectLst/>
                          <a:latin typeface="Times New Roman" pitchFamily="18" charset="0"/>
                          <a:cs typeface="Times New Roman" pitchFamily="18" charset="0"/>
                        </a:rPr>
                        <a:t> con </a:t>
                      </a:r>
                      <a:r>
                        <a:rPr lang="en-US" sz="2400" dirty="0" err="1">
                          <a:effectLst/>
                          <a:latin typeface="Times New Roman" pitchFamily="18" charset="0"/>
                          <a:cs typeface="Times New Roman" pitchFamily="18" charset="0"/>
                        </a:rPr>
                        <a:t>buồm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trắng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nhé</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Để</a:t>
                      </a:r>
                      <a:r>
                        <a:rPr lang="en-US" sz="2400" dirty="0">
                          <a:effectLst/>
                          <a:latin typeface="Times New Roman" pitchFamily="18" charset="0"/>
                          <a:cs typeface="Times New Roman" pitchFamily="18" charset="0"/>
                        </a:rPr>
                        <a:t> con </a:t>
                      </a:r>
                      <a:r>
                        <a:rPr lang="en-US" sz="2400" dirty="0" err="1">
                          <a:effectLst/>
                          <a:latin typeface="Times New Roman" pitchFamily="18" charset="0"/>
                          <a:cs typeface="Times New Roman" pitchFamily="18" charset="0"/>
                        </a:rPr>
                        <a:t>đi</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smtClean="0">
                          <a:effectLst/>
                          <a:latin typeface="Times New Roman" pitchFamily="18" charset="0"/>
                          <a:cs typeface="Times New Roman" pitchFamily="18" charset="0"/>
                        </a:rPr>
                        <a:t>- </a:t>
                      </a:r>
                      <a:r>
                        <a:rPr lang="en-US" sz="2400" dirty="0">
                          <a:effectLst/>
                          <a:latin typeface="Times New Roman" pitchFamily="18" charset="0"/>
                          <a:cs typeface="Times New Roman" pitchFamily="18" charset="0"/>
                        </a:rPr>
                        <a:t>Cha:</a:t>
                      </a:r>
                    </a:p>
                    <a:p>
                      <a:pPr marL="0" marR="0" algn="just">
                        <a:spcBef>
                          <a:spcPts val="0"/>
                        </a:spcBef>
                        <a:spcAft>
                          <a:spcPts val="0"/>
                        </a:spcAft>
                      </a:pPr>
                      <a:r>
                        <a:rPr lang="en-US" sz="2400" dirty="0">
                          <a:effectLst/>
                          <a:latin typeface="Times New Roman" pitchFamily="18" charset="0"/>
                          <a:cs typeface="Times New Roman" pitchFamily="18" charset="0"/>
                        </a:rPr>
                        <a:t>+ Theo </a:t>
                      </a:r>
                      <a:r>
                        <a:rPr lang="en-US" sz="2400" dirty="0" err="1">
                          <a:effectLst/>
                          <a:latin typeface="Times New Roman" pitchFamily="18" charset="0"/>
                          <a:cs typeface="Times New Roman" pitchFamily="18" charset="0"/>
                        </a:rPr>
                        <a:t>cánh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buồm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tới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xa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Sẽ</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cây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cửa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nhà</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a:effectLst/>
                          <a:latin typeface="Times New Roman" pitchFamily="18" charset="0"/>
                          <a:cs typeface="Times New Roman" pitchFamily="18" charset="0"/>
                        </a:rPr>
                        <a:t>+ Cha </a:t>
                      </a:r>
                      <a:r>
                        <a:rPr lang="en-US" sz="2400" dirty="0" err="1">
                          <a:effectLst/>
                          <a:latin typeface="Times New Roman" pitchFamily="18" charset="0"/>
                          <a:cs typeface="Times New Roman" pitchFamily="18" charset="0"/>
                        </a:rPr>
                        <a:t>trầm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ngâm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nhìn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cuối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trời</a:t>
                      </a:r>
                      <a:r>
                        <a:rPr lang="en-US" sz="2400" dirty="0">
                          <a:effectLst/>
                          <a:latin typeface="Times New Roman" pitchFamily="18" charset="0"/>
                          <a:cs typeface="Times New Roman" pitchFamily="18" charset="0"/>
                        </a:rPr>
                        <a:t>.</a:t>
                      </a:r>
                      <a:endParaRPr lang="en-US" sz="2400" dirty="0">
                        <a:effectLst/>
                        <a:latin typeface="Times New Roman" pitchFamily="18" charset="0"/>
                        <a:ea typeface="Times New Roman"/>
                        <a:cs typeface="Times New Roman" pitchFamily="18" charset="0"/>
                      </a:endParaRPr>
                    </a:p>
                  </a:txBody>
                  <a:tcPr marL="49952" marR="49952" marT="0" marB="0"/>
                </a:tc>
                <a:tc>
                  <a:txBody>
                    <a:bodyPr/>
                    <a:lstStyle/>
                    <a:p>
                      <a:pPr marL="0" marR="0" algn="just">
                        <a:spcBef>
                          <a:spcPts val="0"/>
                        </a:spcBef>
                        <a:spcAft>
                          <a:spcPts val="0"/>
                        </a:spcAft>
                      </a:pPr>
                      <a:endParaRPr lang="en-US" sz="2400" dirty="0" smtClean="0">
                        <a:effectLst/>
                        <a:latin typeface="Times New Roman" pitchFamily="18" charset="0"/>
                        <a:cs typeface="Times New Roman" pitchFamily="18" charset="0"/>
                      </a:endParaRPr>
                    </a:p>
                    <a:p>
                      <a:pPr marL="0" marR="0" algn="just">
                        <a:spcBef>
                          <a:spcPts val="0"/>
                        </a:spcBef>
                        <a:spcAft>
                          <a:spcPts val="0"/>
                        </a:spcAft>
                      </a:pPr>
                      <a:endParaRPr lang="en-US" sz="2400" dirty="0" smtClean="0">
                        <a:effectLst/>
                        <a:latin typeface="Times New Roman" pitchFamily="18" charset="0"/>
                        <a:cs typeface="Times New Roman" pitchFamily="18" charset="0"/>
                      </a:endParaRPr>
                    </a:p>
                    <a:p>
                      <a:pPr marL="0" marR="0" algn="just">
                        <a:spcBef>
                          <a:spcPts val="0"/>
                        </a:spcBef>
                        <a:spcAft>
                          <a:spcPts val="0"/>
                        </a:spcAft>
                      </a:pP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Điệp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từ</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buồm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thấy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ảnh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buồm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ảnh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chọn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lọc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giàu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giá</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trị</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liên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tưởng</a:t>
                      </a:r>
                      <a:r>
                        <a:rPr lang="en-US" sz="2400" dirty="0">
                          <a:effectLst/>
                          <a:latin typeface="Times New Roman" pitchFamily="18" charset="0"/>
                          <a:cs typeface="Times New Roman" pitchFamily="18" charset="0"/>
                        </a:rPr>
                        <a:t>.</a:t>
                      </a:r>
                    </a:p>
                    <a:p>
                      <a:pPr marL="0" marR="0" algn="just">
                        <a:spcBef>
                          <a:spcPts val="0"/>
                        </a:spcBef>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49952" marR="49952" marT="0" marB="0"/>
                </a:tc>
              </a:tr>
            </a:tbl>
          </a:graphicData>
        </a:graphic>
      </p:graphicFrame>
    </p:spTree>
    <p:extLst>
      <p:ext uri="{BB962C8B-B14F-4D97-AF65-F5344CB8AC3E}">
        <p14:creationId xmlns:p14="http://schemas.microsoft.com/office/powerpoint/2010/main" val="26697601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Đoạn</a:t>
            </a:r>
            <a:r>
              <a:rPr lang="en-US" dirty="0" smtClean="0"/>
              <a:t> </a:t>
            </a:r>
            <a:r>
              <a:rPr lang="en-US" dirty="0" err="1" smtClean="0"/>
              <a:t>nhạc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996873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a:extLst>
              <a:ext uri="{FF2B5EF4-FFF2-40B4-BE49-F238E27FC236}">
                <a16:creationId xmlns="" xmlns:a16="http://schemas.microsoft.com/office/drawing/2014/main" id="{A57F7342-2FDE-E043-FF34-2B81C571B314}"/>
              </a:ext>
            </a:extLst>
          </p:cNvPr>
          <p:cNvSpPr>
            <a:spLocks noChangeArrowheads="1"/>
          </p:cNvSpPr>
          <p:nvPr/>
        </p:nvSpPr>
        <p:spPr bwMode="auto">
          <a:xfrm>
            <a:off x="228600" y="228603"/>
            <a:ext cx="116586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2" tIns="60956" rIns="121912" bIns="60956"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32">
              <a:spcBef>
                <a:spcPct val="0"/>
              </a:spcBef>
              <a:buNone/>
              <a:defRPr/>
            </a:pPr>
            <a:endParaRPr lang="vi-VN" altLang="en-US" sz="1900">
              <a:solidFill>
                <a:prstClr val="black"/>
              </a:solidFill>
            </a:endParaRPr>
          </a:p>
        </p:txBody>
      </p:sp>
      <p:sp>
        <p:nvSpPr>
          <p:cNvPr id="2066" name="WordArt 18">
            <a:extLst>
              <a:ext uri="{FF2B5EF4-FFF2-40B4-BE49-F238E27FC236}">
                <a16:creationId xmlns="" xmlns:a16="http://schemas.microsoft.com/office/drawing/2014/main" id="{D2F30389-587E-EBBB-627E-9A2459916364}"/>
              </a:ext>
            </a:extLst>
          </p:cNvPr>
          <p:cNvSpPr>
            <a:spLocks noChangeArrowheads="1" noChangeShapeType="1" noTextEdit="1"/>
          </p:cNvSpPr>
          <p:nvPr/>
        </p:nvSpPr>
        <p:spPr bwMode="auto">
          <a:xfrm>
            <a:off x="2667000" y="3648075"/>
            <a:ext cx="7086600" cy="1219200"/>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Vượt</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chướng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ngại</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vật</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67" name="Text Box 19">
            <a:extLst>
              <a:ext uri="{FF2B5EF4-FFF2-40B4-BE49-F238E27FC236}">
                <a16:creationId xmlns="" xmlns:a16="http://schemas.microsoft.com/office/drawing/2014/main" id="{E1DBF976-CBC6-263A-3F1F-0B4AD14713EF}"/>
              </a:ext>
            </a:extLst>
          </p:cNvPr>
          <p:cNvSpPr txBox="1">
            <a:spLocks noChangeArrowheads="1"/>
          </p:cNvSpPr>
          <p:nvPr/>
        </p:nvSpPr>
        <p:spPr bwMode="auto">
          <a:xfrm>
            <a:off x="2590800" y="2362203"/>
            <a:ext cx="6934200" cy="1046432"/>
          </a:xfrm>
          <a:prstGeom prst="rect">
            <a:avLst/>
          </a:prstGeom>
          <a:noFill/>
          <a:ln>
            <a:noFill/>
          </a:ln>
          <a:effectLst/>
        </p:spPr>
        <p:txBody>
          <a:bodyPr lIns="121912" tIns="60956" rIns="121912" bIns="60956">
            <a:spAutoFit/>
          </a:bodyPr>
          <a:lstStyle/>
          <a:p>
            <a:pPr algn="ctr" defTabSz="914332">
              <a:spcBef>
                <a:spcPct val="50000"/>
              </a:spcBef>
              <a:defRPr/>
            </a:pPr>
            <a:r>
              <a:rPr lang="en-US" sz="6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TRÒ CHƠI</a:t>
            </a:r>
            <a:endParaRPr lang="en-US" sz="60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3074" name="Picture 2" descr="Hình ảnh Thanh Niên Vượt Chướng Ngại Vật PNG Miễn Phí Tải Về - Lov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974" y="342899"/>
            <a:ext cx="4400551" cy="2019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70267"/>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2000" fill="hold"/>
                                        <p:tgtEl>
                                          <p:spTgt spid="2067"/>
                                        </p:tgtEl>
                                        <p:attrNameLst>
                                          <p:attrName>ppt_w</p:attrName>
                                        </p:attrNameLst>
                                      </p:cBhvr>
                                      <p:tavLst>
                                        <p:tav tm="0">
                                          <p:val>
                                            <p:fltVal val="0"/>
                                          </p:val>
                                        </p:tav>
                                        <p:tav tm="100000">
                                          <p:val>
                                            <p:strVal val="#ppt_w"/>
                                          </p:val>
                                        </p:tav>
                                      </p:tavLst>
                                    </p:anim>
                                    <p:anim calcmode="lin" valueType="num">
                                      <p:cBhvr>
                                        <p:cTn id="8" dur="2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khoi dong.wav"/>
                                        </p:tgtEl>
                                      </p:cMediaNode>
                                    </p:audio>
                                  </p:subTnLst>
                                </p:cTn>
                              </p:par>
                            </p:childTnLst>
                          </p:cTn>
                        </p:par>
                        <p:par>
                          <p:cTn id="9" fill="hold" nodeType="afterGroup">
                            <p:stCondLst>
                              <p:cond delay="2000"/>
                            </p:stCondLst>
                            <p:childTnLst>
                              <p:par>
                                <p:cTn id="10" presetID="51" presetClass="entr" presetSubtype="0" fill="hold"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1"/>
          <p:cNvSpPr>
            <a:spLocks noChangeArrowheads="1"/>
          </p:cNvSpPr>
          <p:nvPr>
            <p:custDataLst>
              <p:tags r:id="rId2"/>
            </p:custDataLst>
          </p:nvPr>
        </p:nvSpPr>
        <p:spPr bwMode="auto">
          <a:xfrm>
            <a:off x="1865482" y="2621055"/>
            <a:ext cx="8515943" cy="887415"/>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4000" b="1" dirty="0" err="1" smtClean="0">
                <a:latin typeface="Times New Roman" panose="02020603050405020304" pitchFamily="18" charset="0"/>
                <a:cs typeface="Times New Roman" panose="02020603050405020304" pitchFamily="18" charset="0"/>
              </a:rPr>
              <a:t>Tám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chữ</a:t>
            </a:r>
            <a:endParaRPr lang="en-US" sz="4000" b="1" dirty="0">
              <a:latin typeface="Times New Roman" panose="02020603050405020304" pitchFamily="18" charset="0"/>
              <a:cs typeface="Times New Roman" panose="02020603050405020304" pitchFamily="18" charset="0"/>
            </a:endParaRPr>
          </a:p>
        </p:txBody>
      </p:sp>
      <p:sp>
        <p:nvSpPr>
          <p:cNvPr id="37" name="AutoShape 51"/>
          <p:cNvSpPr>
            <a:spLocks noChangeArrowheads="1"/>
          </p:cNvSpPr>
          <p:nvPr>
            <p:custDataLst>
              <p:tags r:id="rId3"/>
            </p:custDataLst>
          </p:nvPr>
        </p:nvSpPr>
        <p:spPr bwMode="auto">
          <a:xfrm>
            <a:off x="2148049" y="1219200"/>
            <a:ext cx="7713711" cy="1120877"/>
          </a:xfrm>
          <a:prstGeom prst="roundRect">
            <a:avLst>
              <a:gd name="adj" fmla="val 16667"/>
            </a:avLst>
          </a:prstGeom>
          <a:solidFill>
            <a:srgbClr val="FFC000"/>
          </a:solidFill>
          <a:ln w="9525">
            <a:solidFill>
              <a:srgbClr val="FF6600"/>
            </a:solidFill>
            <a:round/>
            <a:headEnd/>
            <a:tailEnd/>
          </a:ln>
        </p:spPr>
        <p:txBody>
          <a:bodyPr wrap="none" lIns="121912" tIns="60956" rIns="121912" bIns="60956" anchor="ctr"/>
          <a:lstStyle/>
          <a:p>
            <a:pPr lvl="0" algn="ctr">
              <a:defRPr/>
            </a:pPr>
            <a:r>
              <a:rPr lang="en-US" sz="3200" b="1" dirty="0" err="1" smtClean="0">
                <a:latin typeface="Times New Roman" pitchFamily="18" charset="0"/>
              </a:rPr>
              <a:t>Bài</a:t>
            </a:r>
            <a:r>
              <a:rPr lang="en-US" sz="3200" b="1" dirty="0" smtClean="0">
                <a:latin typeface="Times New Roman" pitchFamily="18" charset="0"/>
              </a:rPr>
              <a:t> </a:t>
            </a:r>
            <a:r>
              <a:rPr lang="en-US" sz="3200" b="1" dirty="0" err="1" smtClean="0">
                <a:latin typeface="Times New Roman" pitchFamily="18" charset="0"/>
              </a:rPr>
              <a:t>thơ</a:t>
            </a:r>
            <a:r>
              <a:rPr lang="en-US" sz="3200" b="1" dirty="0" smtClean="0">
                <a:latin typeface="Times New Roman" pitchFamily="18" charset="0"/>
              </a:rPr>
              <a:t> “</a:t>
            </a:r>
            <a:r>
              <a:rPr lang="en-US" sz="3200" b="1" dirty="0" err="1" smtClean="0">
                <a:latin typeface="Times New Roman" pitchFamily="18" charset="0"/>
              </a:rPr>
              <a:t>Những</a:t>
            </a:r>
            <a:r>
              <a:rPr lang="en-US" sz="3200" b="1" dirty="0" smtClean="0">
                <a:latin typeface="Times New Roman" pitchFamily="18" charset="0"/>
              </a:rPr>
              <a:t> </a:t>
            </a:r>
            <a:r>
              <a:rPr lang="en-US" sz="3200" b="1" dirty="0" err="1" smtClean="0">
                <a:latin typeface="Times New Roman" pitchFamily="18" charset="0"/>
              </a:rPr>
              <a:t>cánh</a:t>
            </a:r>
            <a:r>
              <a:rPr lang="en-US" sz="3200" b="1" dirty="0" smtClean="0">
                <a:latin typeface="Times New Roman" pitchFamily="18" charset="0"/>
              </a:rPr>
              <a:t> </a:t>
            </a:r>
            <a:r>
              <a:rPr lang="en-US" sz="3200" b="1" dirty="0" err="1" smtClean="0">
                <a:latin typeface="Times New Roman" pitchFamily="18" charset="0"/>
              </a:rPr>
              <a:t>buồm</a:t>
            </a:r>
            <a:r>
              <a:rPr lang="en-US" sz="3200" b="1" dirty="0" smtClean="0">
                <a:latin typeface="Times New Roman" pitchFamily="18" charset="0"/>
              </a:rPr>
              <a:t>” </a:t>
            </a:r>
            <a:r>
              <a:rPr lang="en-US" sz="3200" b="1" dirty="0" err="1" smtClean="0">
                <a:latin typeface="Times New Roman" pitchFamily="18" charset="0"/>
              </a:rPr>
              <a:t>được</a:t>
            </a:r>
            <a:r>
              <a:rPr lang="en-US" sz="3200" b="1" dirty="0" smtClean="0">
                <a:latin typeface="Times New Roman" pitchFamily="18" charset="0"/>
              </a:rPr>
              <a:t> </a:t>
            </a:r>
            <a:r>
              <a:rPr lang="en-US" sz="3200" b="1" dirty="0" err="1" smtClean="0">
                <a:latin typeface="Times New Roman" pitchFamily="18" charset="0"/>
              </a:rPr>
              <a:t>viết</a:t>
            </a:r>
            <a:r>
              <a:rPr lang="en-US" sz="3200" b="1" dirty="0" smtClean="0">
                <a:latin typeface="Times New Roman" pitchFamily="18" charset="0"/>
              </a:rPr>
              <a:t> </a:t>
            </a:r>
          </a:p>
          <a:p>
            <a:pPr lvl="0" algn="ctr">
              <a:defRPr/>
            </a:pPr>
            <a:r>
              <a:rPr lang="en-US" sz="3200" b="1" dirty="0" err="1" smtClean="0">
                <a:latin typeface="Times New Roman" pitchFamily="18" charset="0"/>
              </a:rPr>
              <a:t>theo</a:t>
            </a:r>
            <a:r>
              <a:rPr lang="en-US" sz="3200" b="1" dirty="0" smtClean="0">
                <a:latin typeface="Times New Roman" pitchFamily="18" charset="0"/>
              </a:rPr>
              <a:t> </a:t>
            </a:r>
            <a:r>
              <a:rPr lang="en-US" sz="3200" b="1" dirty="0" err="1" smtClean="0">
                <a:latin typeface="Times New Roman" pitchFamily="18" charset="0"/>
              </a:rPr>
              <a:t>thể</a:t>
            </a:r>
            <a:r>
              <a:rPr lang="en-US" sz="3200" b="1" dirty="0" smtClean="0">
                <a:latin typeface="Times New Roman" pitchFamily="18" charset="0"/>
              </a:rPr>
              <a:t> </a:t>
            </a:r>
            <a:r>
              <a:rPr lang="en-US" sz="3200" b="1" dirty="0" err="1" smtClean="0">
                <a:latin typeface="Times New Roman" pitchFamily="18" charset="0"/>
              </a:rPr>
              <a:t>thơ</a:t>
            </a:r>
            <a:r>
              <a:rPr lang="en-US" sz="3200" b="1" dirty="0" smtClean="0">
                <a:latin typeface="Times New Roman" pitchFamily="18" charset="0"/>
              </a:rPr>
              <a:t> </a:t>
            </a:r>
            <a:r>
              <a:rPr lang="en-US" sz="3200" b="1" dirty="0" err="1" smtClean="0">
                <a:latin typeface="Times New Roman" pitchFamily="18" charset="0"/>
              </a:rPr>
              <a:t>nào</a:t>
            </a:r>
            <a:r>
              <a:rPr lang="en-US" sz="3200" b="1" dirty="0" smtClean="0">
                <a:latin typeface="Times New Roman" pitchFamily="18" charset="0"/>
              </a:rPr>
              <a:t>?</a:t>
            </a:r>
            <a:endParaRPr lang="en-US" sz="4800" b="1" dirty="0">
              <a:latin typeface="Times New Roman" pitchFamily="18" charset="0"/>
            </a:endParaRPr>
          </a:p>
        </p:txBody>
      </p:sp>
      <p:grpSp>
        <p:nvGrpSpPr>
          <p:cNvPr id="181251" name="Group 51"/>
          <p:cNvGrpSpPr>
            <a:grpSpLocks/>
          </p:cNvGrpSpPr>
          <p:nvPr/>
        </p:nvGrpSpPr>
        <p:grpSpPr bwMode="auto">
          <a:xfrm>
            <a:off x="247345" y="14288"/>
            <a:ext cx="320675" cy="6858000"/>
            <a:chOff x="202295" y="-322943"/>
            <a:chExt cx="319314" cy="7180943"/>
          </a:xfrm>
          <a:solidFill>
            <a:srgbClr val="FFC000"/>
          </a:solidFill>
        </p:grpSpPr>
        <p:sp>
          <p:nvSpPr>
            <p:cNvPr id="10" name="Rectangle 9"/>
            <p:cNvSpPr/>
            <p:nvPr>
              <p:custDataLst>
                <p:tags r:id="rId41"/>
              </p:custDataLst>
            </p:nvPr>
          </p:nvSpPr>
          <p:spPr bwMode="auto">
            <a:xfrm>
              <a:off x="202295" y="-322943"/>
              <a:ext cx="319314" cy="7165982"/>
            </a:xfrm>
            <a:prstGeom prst="rect">
              <a:avLst/>
            </a:prstGeom>
            <a:grpFill/>
            <a:ln w="9525" cap="flat" cmpd="sng" algn="ctr">
              <a:solidFill>
                <a:schemeClr val="tx1"/>
              </a:solidFill>
              <a:prstDash val="solid"/>
              <a:round/>
              <a:headEnd type="none" w="med" len="med"/>
              <a:tailEnd type="none" w="med" len="med"/>
            </a:ln>
            <a:effectLst/>
          </p:spPr>
          <p:txBody>
            <a:bodyPr/>
            <a:lstStyle/>
            <a:p>
              <a:pPr defTabSz="914332" eaLnBrk="0" hangingPunct="0">
                <a:defRPr/>
              </a:pPr>
              <a:endParaRPr lang="en-US" sz="2000">
                <a:solidFill>
                  <a:prstClr val="black"/>
                </a:solidFill>
                <a:latin typeface=".VnTime" pitchFamily="34" charset="0"/>
              </a:endParaRPr>
            </a:p>
          </p:txBody>
        </p:sp>
        <p:sp>
          <p:nvSpPr>
            <p:cNvPr id="181253" name="Rectangle 10"/>
            <p:cNvSpPr>
              <a:spLocks noChangeArrowheads="1"/>
            </p:cNvSpPr>
            <p:nvPr>
              <p:custDataLst>
                <p:tags r:id="rId42"/>
              </p:custDataLst>
            </p:nvPr>
          </p:nvSpPr>
          <p:spPr bwMode="auto">
            <a:xfrm>
              <a:off x="238583" y="-322943"/>
              <a:ext cx="228600" cy="7166429"/>
            </a:xfrm>
            <a:prstGeom prst="rect">
              <a:avLst/>
            </a:prstGeom>
            <a:grpFill/>
            <a:ln w="9525" algn="ctr">
              <a:solidFill>
                <a:schemeClr val="tx1"/>
              </a:solidFill>
              <a:round/>
              <a:headEnd/>
              <a:tailEnd/>
            </a:ln>
          </p:spPr>
          <p:txBody>
            <a:bodyPr/>
            <a:lstStyle/>
            <a:p>
              <a:pPr defTabSz="914332" eaLnBrk="0" hangingPunct="0">
                <a:defRPr/>
              </a:pPr>
              <a:endParaRPr lang="vi-VN" sz="2000">
                <a:solidFill>
                  <a:prstClr val="black"/>
                </a:solidFill>
                <a:latin typeface=".VnTime" pitchFamily="34" charset="0"/>
              </a:endParaRPr>
            </a:p>
          </p:txBody>
        </p:sp>
        <p:sp>
          <p:nvSpPr>
            <p:cNvPr id="14" name="Rectangle 13"/>
            <p:cNvSpPr/>
            <p:nvPr>
              <p:custDataLst>
                <p:tags r:id="rId43"/>
              </p:custDataLst>
            </p:nvPr>
          </p:nvSpPr>
          <p:spPr bwMode="auto">
            <a:xfrm>
              <a:off x="324014" y="-307983"/>
              <a:ext cx="75877" cy="7165983"/>
            </a:xfrm>
            <a:prstGeom prst="rect">
              <a:avLst/>
            </a:prstGeom>
            <a:grpFill/>
            <a:ln w="9525" cap="flat" cmpd="sng" algn="ctr">
              <a:noFill/>
              <a:prstDash val="solid"/>
              <a:round/>
              <a:headEnd type="none" w="med" len="med"/>
              <a:tailEnd type="none" w="med" len="med"/>
            </a:ln>
            <a:effectLst/>
          </p:spPr>
          <p:txBody>
            <a:bodyPr/>
            <a:lstStyle/>
            <a:p>
              <a:pPr defTabSz="914332" eaLnBrk="0" hangingPunct="0">
                <a:defRPr/>
              </a:pPr>
              <a:endParaRPr lang="en-US" sz="2000">
                <a:solidFill>
                  <a:prstClr val="black"/>
                </a:solidFill>
                <a:effectLst>
                  <a:glow rad="101600">
                    <a:srgbClr val="4F81BD">
                      <a:satMod val="175000"/>
                      <a:alpha val="40000"/>
                    </a:srgbClr>
                  </a:glow>
                </a:effectLst>
                <a:latin typeface=".VnTime" pitchFamily="34" charset="0"/>
              </a:endParaRPr>
            </a:p>
          </p:txBody>
        </p:sp>
      </p:grpSp>
      <p:sp>
        <p:nvSpPr>
          <p:cNvPr id="3" name="AutoShape 51"/>
          <p:cNvSpPr>
            <a:spLocks noChangeArrowheads="1"/>
          </p:cNvSpPr>
          <p:nvPr>
            <p:custDataLst>
              <p:tags r:id="rId4"/>
            </p:custDataLst>
          </p:nvPr>
        </p:nvSpPr>
        <p:spPr bwMode="auto">
          <a:xfrm>
            <a:off x="1838629" y="4679849"/>
            <a:ext cx="8514753" cy="887415"/>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2800" b="1" dirty="0">
                <a:solidFill>
                  <a:prstClr val="white"/>
                </a:solidFill>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a:t>
            </a:r>
            <a:r>
              <a:rPr lang="en-US" sz="4000" b="1" dirty="0" err="1" smtClean="0">
                <a:latin typeface="Times New Roman" panose="02020603050405020304" pitchFamily="18" charset="0"/>
                <a:cs typeface="Times New Roman" panose="02020603050405020304" pitchFamily="18" charset="0"/>
              </a:rPr>
              <a:t>ự</a:t>
            </a:r>
            <a:r>
              <a:rPr lang="en-US" sz="4000" b="1" dirty="0" smtClean="0">
                <a:latin typeface="Times New Roman" panose="02020603050405020304" pitchFamily="18" charset="0"/>
                <a:cs typeface="Times New Roman" panose="02020603050405020304" pitchFamily="18" charset="0"/>
              </a:rPr>
              <a:t> do</a:t>
            </a:r>
            <a:endParaRPr lang="en-US" sz="4000" b="1" dirty="0">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custDataLst>
              <p:tags r:id="rId5"/>
            </p:custDataLst>
          </p:nvPr>
        </p:nvPicPr>
        <p:blipFill>
          <a:blip r:embed="rId50">
            <a:clrChange>
              <a:clrFrom>
                <a:srgbClr val="FFFFFF"/>
              </a:clrFrom>
              <a:clrTo>
                <a:srgbClr val="FFFFFF">
                  <a:alpha val="0"/>
                </a:srgbClr>
              </a:clrTo>
            </a:clrChange>
          </a:blip>
          <a:srcRect/>
          <a:stretch>
            <a:fillRect/>
          </a:stretch>
        </p:blipFill>
        <p:spPr bwMode="auto">
          <a:xfrm>
            <a:off x="217180" y="29384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custDataLst>
              <p:tags r:id="rId6"/>
            </p:custDataLst>
          </p:nvPr>
        </p:nvPicPr>
        <p:blipFill>
          <a:blip r:embed="rId51">
            <a:clrChange>
              <a:clrFrom>
                <a:srgbClr val="2C2761"/>
              </a:clrFrom>
              <a:clrTo>
                <a:srgbClr val="2C2761">
                  <a:alpha val="0"/>
                </a:srgbClr>
              </a:clrTo>
            </a:clrChange>
          </a:blip>
          <a:srcRect/>
          <a:stretch>
            <a:fillRect/>
          </a:stretch>
        </p:blipFill>
        <p:spPr bwMode="auto">
          <a:xfrm>
            <a:off x="598181" y="2716255"/>
            <a:ext cx="1500187"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52" name="cached_combo42.wav"/>
            </a:hlinkHover>
          </p:cNvPr>
          <p:cNvSpPr>
            <a:spLocks noChangeArrowheads="1"/>
          </p:cNvSpPr>
          <p:nvPr>
            <p:custDataLst>
              <p:tags r:id="rId7"/>
            </p:custDataLst>
          </p:nvPr>
        </p:nvSpPr>
        <p:spPr bwMode="auto">
          <a:xfrm>
            <a:off x="674380" y="27892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044" name="WordArt 226"/>
          <p:cNvSpPr>
            <a:spLocks noChangeArrowheads="1" noChangeShapeType="1" noTextEdit="1"/>
          </p:cNvSpPr>
          <p:nvPr>
            <p:custDataLst>
              <p:tags r:id="rId8"/>
            </p:custDataLst>
          </p:nvPr>
        </p:nvSpPr>
        <p:spPr bwMode="auto">
          <a:xfrm>
            <a:off x="880770" y="29019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dirty="0">
                <a:ln w="9525">
                  <a:solidFill>
                    <a:srgbClr val="FFFF00"/>
                  </a:solidFill>
                  <a:round/>
                  <a:headEnd/>
                  <a:tailEnd/>
                </a:ln>
                <a:solidFill>
                  <a:srgbClr val="FFFF00"/>
                </a:solidFill>
                <a:latin typeface="Arial" panose="020B0604020202020204" pitchFamily="34" charset="0"/>
              </a:rPr>
              <a:t>A</a:t>
            </a:r>
          </a:p>
        </p:txBody>
      </p:sp>
      <p:sp>
        <p:nvSpPr>
          <p:cNvPr id="4" name="AutoShape 51"/>
          <p:cNvSpPr>
            <a:spLocks noChangeArrowheads="1"/>
          </p:cNvSpPr>
          <p:nvPr>
            <p:custDataLst>
              <p:tags r:id="rId9"/>
            </p:custDataLst>
          </p:nvPr>
        </p:nvSpPr>
        <p:spPr bwMode="auto">
          <a:xfrm>
            <a:off x="1867928" y="3662917"/>
            <a:ext cx="8514753" cy="862403"/>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4000" b="1" dirty="0" err="1" smtClean="0">
                <a:latin typeface="Times New Roman" panose="02020603050405020304" pitchFamily="18" charset="0"/>
                <a:cs typeface="Times New Roman" panose="02020603050405020304" pitchFamily="18" charset="0"/>
              </a:rPr>
              <a:t>Bảy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chữ</a:t>
            </a:r>
            <a:endParaRPr lang="en-US" sz="4000" b="1" dirty="0">
              <a:latin typeface="Times New Roman" panose="02020603050405020304" pitchFamily="18" charset="0"/>
              <a:cs typeface="Times New Roman" panose="02020603050405020304" pitchFamily="18" charset="0"/>
            </a:endParaRPr>
          </a:p>
        </p:txBody>
      </p:sp>
      <p:pic>
        <p:nvPicPr>
          <p:cNvPr id="5" name="Picture 37" descr="Blue_chapterlist"/>
          <p:cNvPicPr>
            <a:picLocks noChangeAspect="1" noChangeArrowheads="1"/>
          </p:cNvPicPr>
          <p:nvPr>
            <p:custDataLst>
              <p:tags r:id="rId10"/>
            </p:custDataLst>
          </p:nvPr>
        </p:nvPicPr>
        <p:blipFill>
          <a:blip r:embed="rId50">
            <a:clrChange>
              <a:clrFrom>
                <a:srgbClr val="FFFFFF"/>
              </a:clrFrom>
              <a:clrTo>
                <a:srgbClr val="FFFFFF">
                  <a:alpha val="0"/>
                </a:srgbClr>
              </a:clrTo>
            </a:clrChange>
          </a:blip>
          <a:srcRect/>
          <a:stretch>
            <a:fillRect/>
          </a:stretch>
        </p:blipFill>
        <p:spPr bwMode="auto">
          <a:xfrm>
            <a:off x="198132" y="39290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6" name="Picture 39" descr="Classicmode"/>
          <p:cNvPicPr>
            <a:picLocks noChangeAspect="1" noChangeArrowheads="1"/>
          </p:cNvPicPr>
          <p:nvPr>
            <p:custDataLst>
              <p:tags r:id="rId11"/>
            </p:custDataLst>
          </p:nvPr>
        </p:nvPicPr>
        <p:blipFill>
          <a:blip r:embed="rId51">
            <a:clrChange>
              <a:clrFrom>
                <a:srgbClr val="2C2761"/>
              </a:clrFrom>
              <a:clrTo>
                <a:srgbClr val="2C2761">
                  <a:alpha val="0"/>
                </a:srgbClr>
              </a:clrTo>
            </a:clrChange>
          </a:blip>
          <a:srcRect/>
          <a:stretch>
            <a:fillRect/>
          </a:stretch>
        </p:blipFill>
        <p:spPr bwMode="auto">
          <a:xfrm>
            <a:off x="579132" y="3706855"/>
            <a:ext cx="1500187" cy="801687"/>
          </a:xfrm>
          <a:prstGeom prst="rect">
            <a:avLst/>
          </a:prstGeom>
          <a:noFill/>
          <a:effectLst>
            <a:outerShdw dist="107763" dir="18900000" algn="ctr" rotWithShape="0">
              <a:srgbClr val="808080">
                <a:alpha val="50000"/>
              </a:srgbClr>
            </a:outerShdw>
          </a:effectLst>
        </p:spPr>
      </p:pic>
      <p:sp>
        <p:nvSpPr>
          <p:cNvPr id="7" name="Oval 59">
            <a:hlinkHover r:id="" action="ppaction://noaction" highlightClick="1">
              <a:snd r:embed="rId52" name="cached_combo42.wav"/>
            </a:hlinkHover>
          </p:cNvPr>
          <p:cNvSpPr>
            <a:spLocks noChangeArrowheads="1"/>
          </p:cNvSpPr>
          <p:nvPr>
            <p:custDataLst>
              <p:tags r:id="rId12"/>
            </p:custDataLst>
          </p:nvPr>
        </p:nvSpPr>
        <p:spPr bwMode="auto">
          <a:xfrm>
            <a:off x="655329" y="377988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8" name="WordArt 226"/>
          <p:cNvSpPr>
            <a:spLocks noChangeArrowheads="1" noChangeShapeType="1" noTextEdit="1"/>
          </p:cNvSpPr>
          <p:nvPr>
            <p:custDataLst>
              <p:tags r:id="rId13"/>
            </p:custDataLst>
          </p:nvPr>
        </p:nvSpPr>
        <p:spPr bwMode="auto">
          <a:xfrm>
            <a:off x="861734" y="38925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dirty="0">
                <a:ln w="9525">
                  <a:solidFill>
                    <a:srgbClr val="FFFF00"/>
                  </a:solidFill>
                  <a:round/>
                  <a:headEnd/>
                  <a:tailEnd/>
                </a:ln>
                <a:solidFill>
                  <a:srgbClr val="FFFF00"/>
                </a:solidFill>
                <a:latin typeface="Arial" panose="020B0604020202020204" pitchFamily="34" charset="0"/>
              </a:rPr>
              <a:t>b</a:t>
            </a:r>
          </a:p>
        </p:txBody>
      </p:sp>
      <p:pic>
        <p:nvPicPr>
          <p:cNvPr id="11" name="Picture 37" descr="Blue_chapterlist"/>
          <p:cNvPicPr>
            <a:picLocks noChangeAspect="1" noChangeArrowheads="1"/>
          </p:cNvPicPr>
          <p:nvPr>
            <p:custDataLst>
              <p:tags r:id="rId14"/>
            </p:custDataLst>
          </p:nvPr>
        </p:nvPicPr>
        <p:blipFill>
          <a:blip r:embed="rId50">
            <a:clrChange>
              <a:clrFrom>
                <a:srgbClr val="FFFFFF"/>
              </a:clrFrom>
              <a:clrTo>
                <a:srgbClr val="FFFFFF">
                  <a:alpha val="0"/>
                </a:srgbClr>
              </a:clrTo>
            </a:clrChange>
          </a:blip>
          <a:srcRect/>
          <a:stretch>
            <a:fillRect/>
          </a:stretch>
        </p:blipFill>
        <p:spPr bwMode="auto">
          <a:xfrm>
            <a:off x="198132" y="49196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39" descr="Classicmode"/>
          <p:cNvPicPr>
            <a:picLocks noChangeAspect="1" noChangeArrowheads="1"/>
          </p:cNvPicPr>
          <p:nvPr>
            <p:custDataLst>
              <p:tags r:id="rId15"/>
            </p:custDataLst>
          </p:nvPr>
        </p:nvPicPr>
        <p:blipFill>
          <a:blip r:embed="rId51">
            <a:clrChange>
              <a:clrFrom>
                <a:srgbClr val="2C2761"/>
              </a:clrFrom>
              <a:clrTo>
                <a:srgbClr val="2C2761">
                  <a:alpha val="0"/>
                </a:srgbClr>
              </a:clrTo>
            </a:clrChange>
          </a:blip>
          <a:srcRect/>
          <a:stretch>
            <a:fillRect/>
          </a:stretch>
        </p:blipFill>
        <p:spPr bwMode="auto">
          <a:xfrm>
            <a:off x="579132" y="4697455"/>
            <a:ext cx="1500187" cy="801687"/>
          </a:xfrm>
          <a:prstGeom prst="rect">
            <a:avLst/>
          </a:prstGeom>
          <a:noFill/>
          <a:effectLst>
            <a:outerShdw dist="107763" dir="18900000" algn="ctr" rotWithShape="0">
              <a:srgbClr val="808080">
                <a:alpha val="50000"/>
              </a:srgbClr>
            </a:outerShdw>
          </a:effectLst>
        </p:spPr>
      </p:pic>
      <p:sp>
        <p:nvSpPr>
          <p:cNvPr id="13" name="Oval 59">
            <a:hlinkHover r:id="" action="ppaction://noaction" highlightClick="1">
              <a:snd r:embed="rId52" name="cached_combo42.wav"/>
            </a:hlinkHover>
          </p:cNvPr>
          <p:cNvSpPr>
            <a:spLocks noChangeArrowheads="1"/>
          </p:cNvSpPr>
          <p:nvPr>
            <p:custDataLst>
              <p:tags r:id="rId16"/>
            </p:custDataLst>
          </p:nvPr>
        </p:nvSpPr>
        <p:spPr bwMode="auto">
          <a:xfrm>
            <a:off x="655329" y="47704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5" name="WordArt 226"/>
          <p:cNvSpPr>
            <a:spLocks noChangeArrowheads="1" noChangeShapeType="1" noTextEdit="1"/>
          </p:cNvSpPr>
          <p:nvPr>
            <p:custDataLst>
              <p:tags r:id="rId17"/>
            </p:custDataLst>
          </p:nvPr>
        </p:nvSpPr>
        <p:spPr bwMode="auto">
          <a:xfrm>
            <a:off x="861734" y="48831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c</a:t>
            </a:r>
          </a:p>
        </p:txBody>
      </p:sp>
      <p:sp>
        <p:nvSpPr>
          <p:cNvPr id="16" name="AutoShape 51"/>
          <p:cNvSpPr>
            <a:spLocks noChangeArrowheads="1"/>
          </p:cNvSpPr>
          <p:nvPr>
            <p:custDataLst>
              <p:tags r:id="rId18"/>
            </p:custDataLst>
          </p:nvPr>
        </p:nvSpPr>
        <p:spPr bwMode="auto">
          <a:xfrm>
            <a:off x="1867928" y="5731543"/>
            <a:ext cx="8514753" cy="858980"/>
          </a:xfrm>
          <a:prstGeom prst="roundRect">
            <a:avLst>
              <a:gd name="adj" fmla="val 16667"/>
            </a:avLst>
          </a:prstGeom>
          <a:solidFill>
            <a:srgbClr val="00B050"/>
          </a:solidFill>
          <a:ln>
            <a:noFill/>
          </a:ln>
        </p:spPr>
        <p:txBody>
          <a:bodyPr wrap="none" lIns="121912" tIns="60956" rIns="121912" bIns="60956" anchor="ctr"/>
          <a:lstStyle/>
          <a:p>
            <a:pPr algn="ctr" defTabSz="914332">
              <a:defRPr/>
            </a:pPr>
            <a:r>
              <a:rPr lang="en-US" sz="4000" b="1" dirty="0" err="1" smtClean="0">
                <a:latin typeface="Times New Roman" panose="02020603050405020304" pitchFamily="18" charset="0"/>
                <a:cs typeface="Times New Roman" pitchFamily="18" charset="0"/>
              </a:rPr>
              <a:t>Lục</a:t>
            </a:r>
            <a:r>
              <a:rPr lang="en-US" sz="4000" b="1" dirty="0" smtClean="0">
                <a:latin typeface="Times New Roman" panose="02020603050405020304" pitchFamily="18" charset="0"/>
                <a:cs typeface="Times New Roman" pitchFamily="18" charset="0"/>
              </a:rPr>
              <a:t> </a:t>
            </a:r>
            <a:r>
              <a:rPr lang="en-US" sz="4000" b="1" dirty="0" err="1" smtClean="0">
                <a:latin typeface="Times New Roman" panose="02020603050405020304" pitchFamily="18" charset="0"/>
                <a:cs typeface="Times New Roman" pitchFamily="18" charset="0"/>
              </a:rPr>
              <a:t>bát</a:t>
            </a:r>
            <a:endParaRPr lang="en-US" sz="4000" b="1" dirty="0">
              <a:latin typeface="Times New Roman" panose="02020603050405020304" pitchFamily="18" charset="0"/>
              <a:cs typeface="Times New Roman" pitchFamily="18" charset="0"/>
            </a:endParaRPr>
          </a:p>
        </p:txBody>
      </p:sp>
      <p:pic>
        <p:nvPicPr>
          <p:cNvPr id="17" name="Picture 37" descr="Blue_chapterlist"/>
          <p:cNvPicPr>
            <a:picLocks noChangeAspect="1" noChangeArrowheads="1"/>
          </p:cNvPicPr>
          <p:nvPr>
            <p:custDataLst>
              <p:tags r:id="rId19"/>
            </p:custDataLst>
          </p:nvPr>
        </p:nvPicPr>
        <p:blipFill>
          <a:blip r:embed="rId50">
            <a:clrChange>
              <a:clrFrom>
                <a:srgbClr val="FFFFFF"/>
              </a:clrFrom>
              <a:clrTo>
                <a:srgbClr val="FFFFFF">
                  <a:alpha val="0"/>
                </a:srgbClr>
              </a:clrTo>
            </a:clrChange>
          </a:blip>
          <a:srcRect/>
          <a:stretch>
            <a:fillRect/>
          </a:stretch>
        </p:blipFill>
        <p:spPr bwMode="auto">
          <a:xfrm>
            <a:off x="198132" y="59102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8" name="Picture 39" descr="Classicmode"/>
          <p:cNvPicPr>
            <a:picLocks noChangeAspect="1" noChangeArrowheads="1"/>
          </p:cNvPicPr>
          <p:nvPr>
            <p:custDataLst>
              <p:tags r:id="rId20"/>
            </p:custDataLst>
          </p:nvPr>
        </p:nvPicPr>
        <p:blipFill>
          <a:blip r:embed="rId51">
            <a:clrChange>
              <a:clrFrom>
                <a:srgbClr val="2C2761"/>
              </a:clrFrom>
              <a:clrTo>
                <a:srgbClr val="2C2761">
                  <a:alpha val="0"/>
                </a:srgbClr>
              </a:clrTo>
            </a:clrChange>
          </a:blip>
          <a:srcRect/>
          <a:stretch>
            <a:fillRect/>
          </a:stretch>
        </p:blipFill>
        <p:spPr bwMode="auto">
          <a:xfrm>
            <a:off x="579132" y="5688055"/>
            <a:ext cx="1500187" cy="801687"/>
          </a:xfrm>
          <a:prstGeom prst="rect">
            <a:avLst/>
          </a:prstGeom>
          <a:noFill/>
          <a:effectLst>
            <a:outerShdw dist="107763" dir="18900000" algn="ctr" rotWithShape="0">
              <a:srgbClr val="808080">
                <a:alpha val="50000"/>
              </a:srgbClr>
            </a:outerShdw>
          </a:effectLst>
        </p:spPr>
      </p:pic>
      <p:sp>
        <p:nvSpPr>
          <p:cNvPr id="19" name="Oval 59">
            <a:hlinkHover r:id="" action="ppaction://noaction" highlightClick="1">
              <a:snd r:embed="rId52" name="cached_combo42.wav"/>
            </a:hlinkHover>
          </p:cNvPr>
          <p:cNvSpPr>
            <a:spLocks noChangeArrowheads="1"/>
          </p:cNvSpPr>
          <p:nvPr>
            <p:custDataLst>
              <p:tags r:id="rId21"/>
            </p:custDataLst>
          </p:nvPr>
        </p:nvSpPr>
        <p:spPr bwMode="auto">
          <a:xfrm>
            <a:off x="655329" y="57610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20" name="WordArt 226"/>
          <p:cNvSpPr>
            <a:spLocks noChangeArrowheads="1" noChangeShapeType="1" noTextEdit="1"/>
          </p:cNvSpPr>
          <p:nvPr>
            <p:custDataLst>
              <p:tags r:id="rId22"/>
            </p:custDataLst>
          </p:nvPr>
        </p:nvSpPr>
        <p:spPr bwMode="auto">
          <a:xfrm>
            <a:off x="861734" y="58737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d</a:t>
            </a:r>
          </a:p>
        </p:txBody>
      </p:sp>
      <p:sp>
        <p:nvSpPr>
          <p:cNvPr id="6171" name="AutoShape 27"/>
          <p:cNvSpPr>
            <a:spLocks noChangeArrowheads="1"/>
          </p:cNvSpPr>
          <p:nvPr>
            <p:custDataLst>
              <p:tags r:id="rId23"/>
            </p:custDataLst>
          </p:nvPr>
        </p:nvSpPr>
        <p:spPr bwMode="auto">
          <a:xfrm>
            <a:off x="593005" y="1092200"/>
            <a:ext cx="1543051" cy="1498600"/>
          </a:xfrm>
          <a:prstGeom prst="sun">
            <a:avLst>
              <a:gd name="adj" fmla="val 19880"/>
            </a:avLst>
          </a:prstGeom>
          <a:solidFill>
            <a:schemeClr val="accent6">
              <a:lumMod val="75000"/>
            </a:schemeClr>
          </a:solidFill>
          <a:ln w="9525">
            <a:solidFill>
              <a:schemeClr val="tx1"/>
            </a:solidFill>
            <a:miter lim="800000"/>
            <a:headEnd/>
            <a:tailEnd/>
          </a:ln>
        </p:spPr>
        <p:txBody>
          <a:bodyPr wrap="none" lIns="121912" tIns="60956" rIns="121912" bIns="60956" anchor="ctr"/>
          <a:lstStyle/>
          <a:p>
            <a:pPr defTabSz="914332">
              <a:defRPr/>
            </a:pPr>
            <a:endParaRPr lang="vi-VN" sz="2000" b="1" dirty="0">
              <a:solidFill>
                <a:srgbClr val="FFFF00"/>
              </a:solidFill>
              <a:latin typeface="Times New Roman" panose="02020603050405020304" pitchFamily="18" charset="0"/>
              <a:cs typeface="Times New Roman" panose="02020603050405020304" pitchFamily="18" charset="0"/>
            </a:endParaRPr>
          </a:p>
        </p:txBody>
      </p:sp>
      <p:sp>
        <p:nvSpPr>
          <p:cNvPr id="181278" name="WordArt 30"/>
          <p:cNvSpPr>
            <a:spLocks noChangeArrowheads="1" noChangeShapeType="1" noTextEdit="1"/>
          </p:cNvSpPr>
          <p:nvPr>
            <p:custDataLst>
              <p:tags r:id="rId24"/>
            </p:custDataLst>
          </p:nvPr>
        </p:nvSpPr>
        <p:spPr bwMode="auto">
          <a:xfrm>
            <a:off x="3433765" y="145483"/>
            <a:ext cx="5973763" cy="622300"/>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Vượt</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chướng</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ngại</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vật</a:t>
            </a:r>
            <a:r>
              <a:rPr lang="vi-VN"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p>
        </p:txBody>
      </p:sp>
      <p:pic>
        <p:nvPicPr>
          <p:cNvPr id="181279" name="Picture 31" descr="people008"/>
          <p:cNvPicPr>
            <a:picLocks noChangeAspect="1" noChangeArrowheads="1" noCrop="1"/>
          </p:cNvPicPr>
          <p:nvPr>
            <p:custDataLst>
              <p:tags r:id="rId25"/>
            </p:custDataLst>
          </p:nvPr>
        </p:nvPicPr>
        <p:blipFill>
          <a:blip r:embed="rId53">
            <a:lum contrast="12000"/>
            <a:extLst>
              <a:ext uri="{28A0092B-C50C-407E-A947-70E740481C1C}">
                <a14:useLocalDpi xmlns:a14="http://schemas.microsoft.com/office/drawing/2010/main" val="0"/>
              </a:ext>
            </a:extLst>
          </a:blip>
          <a:srcRect/>
          <a:stretch>
            <a:fillRect/>
          </a:stretch>
        </p:blipFill>
        <p:spPr bwMode="auto">
          <a:xfrm>
            <a:off x="11113209" y="5649607"/>
            <a:ext cx="9715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0" name="Picture 32" descr="Bellcoll">
            <a:hlinkClick r:id="" action="ppaction://hlinkshowjump?jump=firstslide"/>
          </p:cNvPr>
          <p:cNvPicPr>
            <a:picLocks noChangeAspect="1" noChangeArrowheads="1" noCrop="1"/>
          </p:cNvPicPr>
          <p:nvPr>
            <p:custDataLst>
              <p:tags r:id="rId26"/>
            </p:custDataLst>
          </p:nvPr>
        </p:nvPicPr>
        <p:blipFill>
          <a:blip r:embed="rId54">
            <a:extLst>
              <a:ext uri="{28A0092B-C50C-407E-A947-70E740481C1C}">
                <a14:useLocalDpi xmlns:a14="http://schemas.microsoft.com/office/drawing/2010/main" val="0"/>
              </a:ext>
            </a:extLst>
          </a:blip>
          <a:srcRect/>
          <a:stretch>
            <a:fillRect/>
          </a:stretch>
        </p:blipFill>
        <p:spPr bwMode="auto">
          <a:xfrm>
            <a:off x="513366" y="-146577"/>
            <a:ext cx="1352119"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custDataLst>
              <p:tags r:id="rId27"/>
            </p:custDataLst>
          </p:nvPr>
        </p:nvGrpSpPr>
        <p:grpSpPr bwMode="auto">
          <a:xfrm>
            <a:off x="10382676" y="28575"/>
            <a:ext cx="1752600" cy="1752600"/>
            <a:chOff x="4320" y="2928"/>
            <a:chExt cx="1104" cy="1104"/>
          </a:xfrm>
        </p:grpSpPr>
        <p:sp>
          <p:nvSpPr>
            <p:cNvPr id="181282" name="AutoShape 34"/>
            <p:cNvSpPr>
              <a:spLocks noChangeArrowheads="1"/>
            </p:cNvSpPr>
            <p:nvPr>
              <p:custDataLst>
                <p:tags r:id="rId39"/>
              </p:custDataLst>
            </p:nvPr>
          </p:nvSpPr>
          <p:spPr bwMode="auto">
            <a:xfrm>
              <a:off x="4320" y="2928"/>
              <a:ext cx="1104" cy="1104"/>
            </a:xfrm>
            <a:prstGeom prst="star32">
              <a:avLst>
                <a:gd name="adj" fmla="val 37500"/>
              </a:avLst>
            </a:prstGeom>
            <a:solidFill>
              <a:srgbClr val="FF0000"/>
            </a:solidFill>
            <a:ln w="9525">
              <a:solidFill>
                <a:schemeClr val="tx1"/>
              </a:solidFill>
              <a:miter lim="800000"/>
              <a:headEnd/>
              <a:tailEnd/>
            </a:ln>
          </p:spPr>
          <p:txBody>
            <a:bodyPr wrap="none" anchor="ctr"/>
            <a:lstStyle/>
            <a:p>
              <a:pPr algn="ctr" defTabSz="914332">
                <a:defRPr/>
              </a:pPr>
              <a:endParaRPr lang="vi-VN" sz="6000" b="1">
                <a:solidFill>
                  <a:srgbClr val="FF0066"/>
                </a:solidFill>
                <a:latin typeface=".VnHelvetInsH" pitchFamily="34" charset="0"/>
              </a:endParaRPr>
            </a:p>
          </p:txBody>
        </p:sp>
        <p:sp>
          <p:nvSpPr>
            <p:cNvPr id="181283" name="WordArt 35"/>
            <p:cNvSpPr>
              <a:spLocks noChangeArrowheads="1" noChangeShapeType="1" noTextEdit="1"/>
            </p:cNvSpPr>
            <p:nvPr>
              <p:custDataLst>
                <p:tags r:id="rId40"/>
              </p:custDataLst>
            </p:nvPr>
          </p:nvSpPr>
          <p:spPr bwMode="auto">
            <a:xfrm>
              <a:off x="4563" y="3168"/>
              <a:ext cx="672" cy="576"/>
            </a:xfrm>
            <a:prstGeom prst="rect">
              <a:avLst/>
            </a:prstGeom>
          </p:spPr>
          <p:txBody>
            <a:bodyPr wrap="none" fromWordArt="1">
              <a:prstTxWarp prst="textPlain">
                <a:avLst>
                  <a:gd name="adj" fmla="val 50000"/>
                </a:avLst>
              </a:prstTxWarp>
            </a:bodyPr>
            <a:lstStyle/>
            <a:p>
              <a:pPr algn="ctr" defTabSz="914332">
                <a:defRPr/>
              </a:pPr>
              <a:r>
                <a:rPr lang="vi-VN" sz="3600" kern="10" dirty="0">
                  <a:ln w="9525">
                    <a:solidFill>
                      <a:srgbClr val="000000"/>
                    </a:solidFill>
                    <a:round/>
                    <a:headEnd/>
                    <a:tailEnd/>
                  </a:ln>
                  <a:solidFill>
                    <a:srgbClr val="000000"/>
                  </a:solidFill>
                  <a:latin typeface="Times New Roman"/>
                  <a:cs typeface="Times New Roman"/>
                </a:rPr>
                <a:t>Hết giờ</a:t>
              </a:r>
            </a:p>
          </p:txBody>
        </p:sp>
      </p:grpSp>
      <p:sp>
        <p:nvSpPr>
          <p:cNvPr id="6180" name="WordArt 36"/>
          <p:cNvSpPr>
            <a:spLocks noChangeArrowheads="1" noChangeShapeType="1" noTextEdit="1"/>
          </p:cNvSpPr>
          <p:nvPr>
            <p:custDataLst>
              <p:tags r:id="rId28"/>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0</a:t>
            </a:r>
          </a:p>
        </p:txBody>
      </p:sp>
      <p:sp>
        <p:nvSpPr>
          <p:cNvPr id="6181" name="WordArt 37"/>
          <p:cNvSpPr>
            <a:spLocks noChangeArrowheads="1" noChangeShapeType="1" noTextEdit="1"/>
          </p:cNvSpPr>
          <p:nvPr>
            <p:custDataLst>
              <p:tags r:id="rId29"/>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a:t>
            </a:r>
          </a:p>
        </p:txBody>
      </p:sp>
      <p:sp>
        <p:nvSpPr>
          <p:cNvPr id="6182" name="WordArt 38"/>
          <p:cNvSpPr>
            <a:spLocks noChangeArrowheads="1" noChangeShapeType="1" noTextEdit="1"/>
          </p:cNvSpPr>
          <p:nvPr>
            <p:custDataLst>
              <p:tags r:id="rId30"/>
            </p:custDataLst>
          </p:nvPr>
        </p:nvSpPr>
        <p:spPr bwMode="auto">
          <a:xfrm>
            <a:off x="10814263" y="510657"/>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2</a:t>
            </a:r>
          </a:p>
        </p:txBody>
      </p:sp>
      <p:sp>
        <p:nvSpPr>
          <p:cNvPr id="6183" name="WordArt 39"/>
          <p:cNvSpPr>
            <a:spLocks noChangeArrowheads="1" noChangeShapeType="1" noTextEdit="1"/>
          </p:cNvSpPr>
          <p:nvPr>
            <p:custDataLst>
              <p:tags r:id="rId31"/>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3</a:t>
            </a:r>
          </a:p>
        </p:txBody>
      </p:sp>
      <p:sp>
        <p:nvSpPr>
          <p:cNvPr id="6184" name="WordArt 40"/>
          <p:cNvSpPr>
            <a:spLocks noChangeArrowheads="1" noChangeShapeType="1" noTextEdit="1"/>
          </p:cNvSpPr>
          <p:nvPr>
            <p:custDataLst>
              <p:tags r:id="rId32"/>
            </p:custDataLst>
          </p:nvPr>
        </p:nvSpPr>
        <p:spPr bwMode="auto">
          <a:xfrm>
            <a:off x="10857119"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4</a:t>
            </a:r>
          </a:p>
        </p:txBody>
      </p:sp>
      <p:sp>
        <p:nvSpPr>
          <p:cNvPr id="6185" name="WordArt 41"/>
          <p:cNvSpPr>
            <a:spLocks noChangeArrowheads="1" noChangeShapeType="1" noTextEdit="1"/>
          </p:cNvSpPr>
          <p:nvPr>
            <p:custDataLst>
              <p:tags r:id="rId33"/>
            </p:custDataLst>
          </p:nvPr>
        </p:nvSpPr>
        <p:spPr bwMode="auto">
          <a:xfrm>
            <a:off x="108237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5</a:t>
            </a:r>
          </a:p>
        </p:txBody>
      </p:sp>
      <p:sp>
        <p:nvSpPr>
          <p:cNvPr id="6186" name="WordArt 42"/>
          <p:cNvSpPr>
            <a:spLocks noChangeArrowheads="1" noChangeShapeType="1" noTextEdit="1"/>
          </p:cNvSpPr>
          <p:nvPr>
            <p:custDataLst>
              <p:tags r:id="rId34"/>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6</a:t>
            </a:r>
          </a:p>
        </p:txBody>
      </p:sp>
      <p:sp>
        <p:nvSpPr>
          <p:cNvPr id="6187" name="WordArt 43"/>
          <p:cNvSpPr>
            <a:spLocks noChangeArrowheads="1" noChangeShapeType="1" noTextEdit="1"/>
          </p:cNvSpPr>
          <p:nvPr>
            <p:custDataLst>
              <p:tags r:id="rId35"/>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7</a:t>
            </a:r>
          </a:p>
        </p:txBody>
      </p:sp>
      <p:sp>
        <p:nvSpPr>
          <p:cNvPr id="6188" name="WordArt 44"/>
          <p:cNvSpPr>
            <a:spLocks noChangeArrowheads="1" noChangeShapeType="1" noTextEdit="1"/>
          </p:cNvSpPr>
          <p:nvPr>
            <p:custDataLst>
              <p:tags r:id="rId36"/>
            </p:custDataLst>
          </p:nvPr>
        </p:nvSpPr>
        <p:spPr bwMode="auto">
          <a:xfrm>
            <a:off x="10814263" y="524936"/>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8</a:t>
            </a:r>
          </a:p>
        </p:txBody>
      </p:sp>
      <p:sp>
        <p:nvSpPr>
          <p:cNvPr id="6189" name="WordArt 45"/>
          <p:cNvSpPr>
            <a:spLocks noChangeArrowheads="1" noChangeShapeType="1" noTextEdit="1"/>
          </p:cNvSpPr>
          <p:nvPr>
            <p:custDataLst>
              <p:tags r:id="rId37"/>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9</a:t>
            </a:r>
          </a:p>
        </p:txBody>
      </p:sp>
      <p:sp>
        <p:nvSpPr>
          <p:cNvPr id="6190" name="WordArt 46"/>
          <p:cNvSpPr>
            <a:spLocks noChangeArrowheads="1" noChangeShapeType="1" noTextEdit="1"/>
          </p:cNvSpPr>
          <p:nvPr>
            <p:custDataLst>
              <p:tags r:id="rId38"/>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10</a:t>
            </a:r>
          </a:p>
        </p:txBody>
      </p:sp>
      <p:sp>
        <p:nvSpPr>
          <p:cNvPr id="21" name="Rectangle 20">
            <a:extLst>
              <a:ext uri="{FF2B5EF4-FFF2-40B4-BE49-F238E27FC236}">
                <a16:creationId xmlns="" xmlns:a16="http://schemas.microsoft.com/office/drawing/2014/main" id="{FA98BA15-6DDA-3FD2-492B-87DAD1E6340D}"/>
              </a:ext>
            </a:extLst>
          </p:cNvPr>
          <p:cNvSpPr/>
          <p:nvPr/>
        </p:nvSpPr>
        <p:spPr>
          <a:xfrm>
            <a:off x="830824" y="1604501"/>
            <a:ext cx="1010115" cy="369328"/>
          </a:xfrm>
          <a:prstGeom prst="rect">
            <a:avLst/>
          </a:prstGeom>
          <a:noFill/>
        </p:spPr>
        <p:txBody>
          <a:bodyPr wrap="square" lIns="91434" tIns="45718" rIns="91434" bIns="45718">
            <a:spAutoFit/>
          </a:bodyPr>
          <a:lstStyle/>
          <a:p>
            <a:pPr algn="ctr" defTabSz="914332">
              <a:defRPr/>
            </a:pPr>
            <a:r>
              <a:rPr lang="en-US" b="1" dirty="0">
                <a:ln w="6600">
                  <a:solidFill>
                    <a:srgbClr val="FFFF00"/>
                  </a:solidFill>
                  <a:prstDash val="solid"/>
                </a:ln>
                <a:solidFill>
                  <a:srgbClr val="FFFF00"/>
                </a:solidFill>
                <a:effectLst>
                  <a:outerShdw dist="38100" dir="2700000" algn="tl" rotWithShape="0">
                    <a:srgbClr val="C0504D"/>
                  </a:outerShdw>
                </a:effectLst>
                <a:latin typeface="Calibri"/>
              </a:rPr>
              <a:t>CÂU 1</a:t>
            </a:r>
          </a:p>
        </p:txBody>
      </p:sp>
    </p:spTree>
    <p:custDataLst>
      <p:tags r:id="rId1"/>
    </p:custDataLst>
    <p:extLst>
      <p:ext uri="{BB962C8B-B14F-4D97-AF65-F5344CB8AC3E}">
        <p14:creationId xmlns:p14="http://schemas.microsoft.com/office/powerpoint/2010/main" val="104868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750" fill="hold"/>
                                        <p:tgtEl>
                                          <p:spTgt spid="6171"/>
                                        </p:tgtEl>
                                        <p:attrNameLst>
                                          <p:attrName>ppt_w</p:attrName>
                                        </p:attrNameLst>
                                      </p:cBhvr>
                                      <p:tavLst>
                                        <p:tav tm="0">
                                          <p:val>
                                            <p:fltVal val="0"/>
                                          </p:val>
                                        </p:tav>
                                        <p:tav tm="100000">
                                          <p:val>
                                            <p:strVal val="#ppt_w"/>
                                          </p:val>
                                        </p:tav>
                                      </p:tavLst>
                                    </p:anim>
                                    <p:anim calcmode="lin" valueType="num">
                                      <p:cBhvr>
                                        <p:cTn id="8" dur="750" fill="hold"/>
                                        <p:tgtEl>
                                          <p:spTgt spid="6171"/>
                                        </p:tgtEl>
                                        <p:attrNameLst>
                                          <p:attrName>ppt_h</p:attrName>
                                        </p:attrNameLst>
                                      </p:cBhvr>
                                      <p:tavLst>
                                        <p:tav tm="0">
                                          <p:val>
                                            <p:fltVal val="0"/>
                                          </p:val>
                                        </p:tav>
                                        <p:tav tm="100000">
                                          <p:val>
                                            <p:strVal val="#ppt_h"/>
                                          </p:val>
                                        </p:tav>
                                      </p:tavLst>
                                    </p:anim>
                                    <p:animEffect transition="in" filter="fade">
                                      <p:cBhvr>
                                        <p:cTn id="9" dur="750"/>
                                        <p:tgtEl>
                                          <p:spTgt spid="617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animEffect transition="in" filter="fade">
                                      <p:cBhvr>
                                        <p:cTn id="14" dur="750"/>
                                        <p:tgtEl>
                                          <p:spTgt spid="21"/>
                                        </p:tgtEl>
                                      </p:cBhvr>
                                    </p:animEffect>
                                  </p:childTnLst>
                                </p:cTn>
                              </p:par>
                              <p:par>
                                <p:cTn id="15" presetID="8" presetClass="emph" presetSubtype="0" repeatCount="indefinite" fill="hold" grpId="1" nodeType="withEffect">
                                  <p:stCondLst>
                                    <p:cond delay="500"/>
                                  </p:stCondLst>
                                  <p:childTnLst>
                                    <p:animRot by="21600000">
                                      <p:cBhvr>
                                        <p:cTn id="16" dur="3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5"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75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75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6"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75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750"/>
                                        <p:tgtEl>
                                          <p:spTgt spid="1044"/>
                                        </p:tgtEl>
                                      </p:cBhvr>
                                    </p:animEffect>
                                  </p:childTnLst>
                                </p:cTn>
                              </p:par>
                              <p:par>
                                <p:cTn id="33" presetID="22" presetClass="entr" presetSubtype="8" fill="hold"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750"/>
                                        <p:tgtEl>
                                          <p:spTgt spid="9"/>
                                        </p:tgtEl>
                                      </p:cBhvr>
                                    </p:animEffect>
                                  </p:childTnLst>
                                </p:cTn>
                              </p:par>
                              <p:par>
                                <p:cTn id="36" presetID="5"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750"/>
                                        <p:tgtEl>
                                          <p:spTgt spid="5"/>
                                        </p:tgtEl>
                                      </p:cBhvr>
                                    </p:animEffect>
                                  </p:childTnLst>
                                </p:cTn>
                              </p:par>
                              <p:par>
                                <p:cTn id="39" presetID="5" presetClass="entr" presetSubtype="10" fill="hold" nodeType="withEffect">
                                  <p:stCondLst>
                                    <p:cond delay="325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75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6" name="Chimes 3-CL (2).wav"/>
                                        </p:tgtEl>
                                      </p:cMediaNode>
                                    </p:audio>
                                  </p:subTnLst>
                                </p:cTn>
                              </p:par>
                              <p:par>
                                <p:cTn id="42" presetID="5" presetClass="entr" presetSubtype="10" fill="hold" nodeType="withEffect">
                                  <p:stCondLst>
                                    <p:cond delay="325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750"/>
                                        <p:tgtEl>
                                          <p:spTgt spid="7"/>
                                        </p:tgtEl>
                                      </p:cBhvr>
                                    </p:animEffect>
                                  </p:childTnLst>
                                </p:cTn>
                              </p:par>
                              <p:par>
                                <p:cTn id="45" presetID="5" presetClass="entr" presetSubtype="10" fill="hold" grpId="0" nodeType="withEffect">
                                  <p:stCondLst>
                                    <p:cond delay="325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750"/>
                                        <p:tgtEl>
                                          <p:spTgt spid="8"/>
                                        </p:tgtEl>
                                      </p:cBhvr>
                                    </p:animEffect>
                                  </p:childTnLst>
                                </p:cTn>
                              </p:par>
                              <p:par>
                                <p:cTn id="48" presetID="22" presetClass="entr" presetSubtype="8" fill="hold" nodeType="withEffect">
                                  <p:stCondLst>
                                    <p:cond delay="325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750"/>
                                        <p:tgtEl>
                                          <p:spTgt spid="4"/>
                                        </p:tgtEl>
                                      </p:cBhvr>
                                    </p:animEffect>
                                  </p:childTnLst>
                                </p:cTn>
                              </p:par>
                              <p:par>
                                <p:cTn id="51" presetID="5" presetClass="entr" presetSubtype="10" fill="hold" nodeType="withEffect">
                                  <p:stCondLst>
                                    <p:cond delay="475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750"/>
                                        <p:tgtEl>
                                          <p:spTgt spid="11"/>
                                        </p:tgtEl>
                                      </p:cBhvr>
                                    </p:animEffect>
                                  </p:childTnLst>
                                </p:cTn>
                              </p:par>
                              <p:par>
                                <p:cTn id="54" presetID="5" presetClass="entr" presetSubtype="10" fill="hold" nodeType="withEffect">
                                  <p:stCondLst>
                                    <p:cond delay="475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75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6" name="Chimes 3-CL (2).wav"/>
                                        </p:tgtEl>
                                      </p:cMediaNode>
                                    </p:audio>
                                  </p:subTnLst>
                                </p:cTn>
                              </p:par>
                              <p:par>
                                <p:cTn id="57" presetID="5" presetClass="entr" presetSubtype="10" fill="hold" nodeType="withEffect">
                                  <p:stCondLst>
                                    <p:cond delay="475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750"/>
                                        <p:tgtEl>
                                          <p:spTgt spid="13"/>
                                        </p:tgtEl>
                                      </p:cBhvr>
                                    </p:animEffect>
                                  </p:childTnLst>
                                </p:cTn>
                              </p:par>
                              <p:par>
                                <p:cTn id="60" presetID="22" presetClass="entr" presetSubtype="8" fill="hold" nodeType="withEffect">
                                  <p:stCondLst>
                                    <p:cond delay="4750"/>
                                  </p:stCondLst>
                                  <p:iterate type="lt">
                                    <p:tmPct val="0"/>
                                  </p:iterate>
                                  <p:childTnLst>
                                    <p:set>
                                      <p:cBhvr>
                                        <p:cTn id="61" dur="1" fill="hold">
                                          <p:stCondLst>
                                            <p:cond delay="0"/>
                                          </p:stCondLst>
                                        </p:cTn>
                                        <p:tgtEl>
                                          <p:spTgt spid="3"/>
                                        </p:tgtEl>
                                        <p:attrNameLst>
                                          <p:attrName>style.visibility</p:attrName>
                                        </p:attrNameLst>
                                      </p:cBhvr>
                                      <p:to>
                                        <p:strVal val="visible"/>
                                      </p:to>
                                    </p:set>
                                    <p:animEffect transition="in" filter="wipe(left)">
                                      <p:cBhvr>
                                        <p:cTn id="62" dur="750"/>
                                        <p:tgtEl>
                                          <p:spTgt spid="3"/>
                                        </p:tgtEl>
                                      </p:cBhvr>
                                    </p:animEffect>
                                  </p:childTnLst>
                                </p:cTn>
                              </p:par>
                              <p:par>
                                <p:cTn id="63" presetID="5" presetClass="entr" presetSubtype="10" fill="hold" grpId="0" nodeType="withEffect">
                                  <p:stCondLst>
                                    <p:cond delay="4750"/>
                                  </p:stCondLst>
                                  <p:childTnLst>
                                    <p:set>
                                      <p:cBhvr>
                                        <p:cTn id="64" dur="1" fill="hold">
                                          <p:stCondLst>
                                            <p:cond delay="0"/>
                                          </p:stCondLst>
                                        </p:cTn>
                                        <p:tgtEl>
                                          <p:spTgt spid="15"/>
                                        </p:tgtEl>
                                        <p:attrNameLst>
                                          <p:attrName>style.visibility</p:attrName>
                                        </p:attrNameLst>
                                      </p:cBhvr>
                                      <p:to>
                                        <p:strVal val="visible"/>
                                      </p:to>
                                    </p:set>
                                    <p:animEffect transition="in" filter="checkerboard(across)">
                                      <p:cBhvr>
                                        <p:cTn id="65" dur="750"/>
                                        <p:tgtEl>
                                          <p:spTgt spid="15"/>
                                        </p:tgtEl>
                                      </p:cBhvr>
                                    </p:animEffect>
                                  </p:childTnLst>
                                </p:cTn>
                              </p:par>
                              <p:par>
                                <p:cTn id="66" presetID="5" presetClass="entr" presetSubtype="10" fill="hold" nodeType="withEffect">
                                  <p:stCondLst>
                                    <p:cond delay="625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750"/>
                                        <p:tgtEl>
                                          <p:spTgt spid="17"/>
                                        </p:tgtEl>
                                      </p:cBhvr>
                                    </p:animEffect>
                                  </p:childTnLst>
                                </p:cTn>
                              </p:par>
                              <p:par>
                                <p:cTn id="69" presetID="5" presetClass="entr" presetSubtype="10" fill="hold" nodeType="withEffect">
                                  <p:stCondLst>
                                    <p:cond delay="625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75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6" name="Chimes 3-CL (2).wav"/>
                                        </p:tgtEl>
                                      </p:cMediaNode>
                                    </p:audio>
                                  </p:subTnLst>
                                </p:cTn>
                              </p:par>
                              <p:par>
                                <p:cTn id="72" presetID="5" presetClass="entr" presetSubtype="10" fill="hold" nodeType="withEffect">
                                  <p:stCondLst>
                                    <p:cond delay="625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750"/>
                                        <p:tgtEl>
                                          <p:spTgt spid="19"/>
                                        </p:tgtEl>
                                      </p:cBhvr>
                                    </p:animEffect>
                                  </p:childTnLst>
                                </p:cTn>
                              </p:par>
                              <p:par>
                                <p:cTn id="75" presetID="22" presetClass="entr" presetSubtype="8" fill="hold" nodeType="withEffect">
                                  <p:stCondLst>
                                    <p:cond delay="625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750"/>
                                        <p:tgtEl>
                                          <p:spTgt spid="16"/>
                                        </p:tgtEl>
                                      </p:cBhvr>
                                    </p:animEffect>
                                  </p:childTnLst>
                                </p:cTn>
                              </p:par>
                              <p:par>
                                <p:cTn id="78" presetID="5" presetClass="entr" presetSubtype="10" fill="hold" grpId="0" nodeType="withEffect">
                                  <p:stCondLst>
                                    <p:cond delay="6250"/>
                                  </p:stCondLst>
                                  <p:childTnLst>
                                    <p:set>
                                      <p:cBhvr>
                                        <p:cTn id="79" dur="1" fill="hold">
                                          <p:stCondLst>
                                            <p:cond delay="0"/>
                                          </p:stCondLst>
                                        </p:cTn>
                                        <p:tgtEl>
                                          <p:spTgt spid="20"/>
                                        </p:tgtEl>
                                        <p:attrNameLst>
                                          <p:attrName>style.visibility</p:attrName>
                                        </p:attrNameLst>
                                      </p:cBhvr>
                                      <p:to>
                                        <p:strVal val="visible"/>
                                      </p:to>
                                    </p:set>
                                    <p:animEffect transition="in" filter="checkerboard(across)">
                                      <p:cBhvr>
                                        <p:cTn id="80" dur="75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6190"/>
                                        </p:tgtEl>
                                        <p:attrNameLst>
                                          <p:attrName>style.visibility</p:attrName>
                                        </p:attrNameLst>
                                      </p:cBhvr>
                                      <p:to>
                                        <p:strVal val="visible"/>
                                      </p:to>
                                    </p:set>
                                    <p:animEffect transition="in" filter="dissolve">
                                      <p:cBhvr>
                                        <p:cTn id="85" dur="500"/>
                                        <p:tgtEl>
                                          <p:spTgt spid="6190"/>
                                        </p:tgtEl>
                                      </p:cBhvr>
                                    </p:animEffect>
                                  </p:childTnLst>
                                  <p:subTnLst>
                                    <p:audio>
                                      <p:cMediaNode>
                                        <p:cTn display="0" masterRel="sameClick">
                                          <p:stCondLst>
                                            <p:cond evt="begin" delay="0">
                                              <p:tn val="83"/>
                                            </p:cond>
                                          </p:stCondLst>
                                          <p:endCondLst>
                                            <p:cond evt="onStopAudio" delay="0">
                                              <p:tgtEl>
                                                <p:sldTgt/>
                                              </p:tgtEl>
                                            </p:cond>
                                          </p:endCondLst>
                                        </p:cTn>
                                        <p:tgtEl>
                                          <p:sndTgt r:embed="rId47" name="camera.wav"/>
                                        </p:tgtEl>
                                      </p:cMediaNode>
                                    </p:audio>
                                  </p:subTnLst>
                                </p:cTn>
                              </p:par>
                            </p:childTnLst>
                          </p:cTn>
                        </p:par>
                        <p:par>
                          <p:cTn id="86" fill="hold">
                            <p:stCondLst>
                              <p:cond delay="500"/>
                            </p:stCondLst>
                            <p:childTnLst>
                              <p:par>
                                <p:cTn id="87" presetID="53" presetClass="exit" presetSubtype="0" fill="hold" grpId="1" nodeType="afterEffect">
                                  <p:stCondLst>
                                    <p:cond delay="0"/>
                                  </p:stCondLst>
                                  <p:childTnLst>
                                    <p:anim calcmode="lin" valueType="num">
                                      <p:cBhvr>
                                        <p:cTn id="88" dur="500"/>
                                        <p:tgtEl>
                                          <p:spTgt spid="6190"/>
                                        </p:tgtEl>
                                        <p:attrNameLst>
                                          <p:attrName>ppt_w</p:attrName>
                                        </p:attrNameLst>
                                      </p:cBhvr>
                                      <p:tavLst>
                                        <p:tav tm="0">
                                          <p:val>
                                            <p:strVal val="ppt_w"/>
                                          </p:val>
                                        </p:tav>
                                        <p:tav tm="100000">
                                          <p:val>
                                            <p:fltVal val="0"/>
                                          </p:val>
                                        </p:tav>
                                      </p:tavLst>
                                    </p:anim>
                                    <p:anim calcmode="lin" valueType="num">
                                      <p:cBhvr>
                                        <p:cTn id="89" dur="500"/>
                                        <p:tgtEl>
                                          <p:spTgt spid="6190"/>
                                        </p:tgtEl>
                                        <p:attrNameLst>
                                          <p:attrName>ppt_h</p:attrName>
                                        </p:attrNameLst>
                                      </p:cBhvr>
                                      <p:tavLst>
                                        <p:tav tm="0">
                                          <p:val>
                                            <p:strVal val="ppt_h"/>
                                          </p:val>
                                        </p:tav>
                                        <p:tav tm="100000">
                                          <p:val>
                                            <p:fltVal val="0"/>
                                          </p:val>
                                        </p:tav>
                                      </p:tavLst>
                                    </p:anim>
                                    <p:animEffect transition="out" filter="fade">
                                      <p:cBhvr>
                                        <p:cTn id="90" dur="500"/>
                                        <p:tgtEl>
                                          <p:spTgt spid="6190"/>
                                        </p:tgtEl>
                                      </p:cBhvr>
                                    </p:animEffect>
                                    <p:set>
                                      <p:cBhvr>
                                        <p:cTn id="91" dur="1" fill="hold">
                                          <p:stCondLst>
                                            <p:cond delay="499"/>
                                          </p:stCondLst>
                                        </p:cTn>
                                        <p:tgtEl>
                                          <p:spTgt spid="619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grpId="0" nodeType="afterEffect">
                                  <p:stCondLst>
                                    <p:cond delay="0"/>
                                  </p:stCondLst>
                                  <p:childTnLst>
                                    <p:set>
                                      <p:cBhvr>
                                        <p:cTn id="94" dur="1" fill="hold">
                                          <p:stCondLst>
                                            <p:cond delay="0"/>
                                          </p:stCondLst>
                                        </p:cTn>
                                        <p:tgtEl>
                                          <p:spTgt spid="6189"/>
                                        </p:tgtEl>
                                        <p:attrNameLst>
                                          <p:attrName>style.visibility</p:attrName>
                                        </p:attrNameLst>
                                      </p:cBhvr>
                                      <p:to>
                                        <p:strVal val="visible"/>
                                      </p:to>
                                    </p:set>
                                    <p:animEffect transition="in" filter="dissolve">
                                      <p:cBhvr>
                                        <p:cTn id="95" dur="500"/>
                                        <p:tgtEl>
                                          <p:spTgt spid="6189"/>
                                        </p:tgtEl>
                                      </p:cBhvr>
                                    </p:animEffect>
                                  </p:childTnLst>
                                  <p:subTnLst>
                                    <p:audio>
                                      <p:cMediaNode>
                                        <p:cTn display="0" masterRel="sameClick">
                                          <p:stCondLst>
                                            <p:cond evt="begin" delay="0">
                                              <p:tn val="93"/>
                                            </p:cond>
                                          </p:stCondLst>
                                          <p:endCondLst>
                                            <p:cond evt="onStopAudio" delay="0">
                                              <p:tgtEl>
                                                <p:sldTgt/>
                                              </p:tgtEl>
                                            </p:cond>
                                          </p:endCondLst>
                                        </p:cTn>
                                        <p:tgtEl>
                                          <p:sndTgt r:embed="rId47" name="camera.wav"/>
                                        </p:tgtEl>
                                      </p:cMediaNode>
                                    </p:audio>
                                  </p:subTnLst>
                                </p:cTn>
                              </p:par>
                            </p:childTnLst>
                          </p:cTn>
                        </p:par>
                        <p:par>
                          <p:cTn id="96" fill="hold" nodeType="afterGroup">
                            <p:stCondLst>
                              <p:cond delay="1500"/>
                            </p:stCondLst>
                            <p:childTnLst>
                              <p:par>
                                <p:cTn id="97" presetID="53" presetClass="exit" presetSubtype="0" fill="hold" grpId="1" nodeType="afterEffect">
                                  <p:stCondLst>
                                    <p:cond delay="0"/>
                                  </p:stCondLst>
                                  <p:childTnLst>
                                    <p:anim calcmode="lin" valueType="num">
                                      <p:cBhvr>
                                        <p:cTn id="98" dur="500"/>
                                        <p:tgtEl>
                                          <p:spTgt spid="6189"/>
                                        </p:tgtEl>
                                        <p:attrNameLst>
                                          <p:attrName>ppt_w</p:attrName>
                                        </p:attrNameLst>
                                      </p:cBhvr>
                                      <p:tavLst>
                                        <p:tav tm="0">
                                          <p:val>
                                            <p:strVal val="ppt_w"/>
                                          </p:val>
                                        </p:tav>
                                        <p:tav tm="100000">
                                          <p:val>
                                            <p:fltVal val="0"/>
                                          </p:val>
                                        </p:tav>
                                      </p:tavLst>
                                    </p:anim>
                                    <p:anim calcmode="lin" valueType="num">
                                      <p:cBhvr>
                                        <p:cTn id="99" dur="500"/>
                                        <p:tgtEl>
                                          <p:spTgt spid="6189"/>
                                        </p:tgtEl>
                                        <p:attrNameLst>
                                          <p:attrName>ppt_h</p:attrName>
                                        </p:attrNameLst>
                                      </p:cBhvr>
                                      <p:tavLst>
                                        <p:tav tm="0">
                                          <p:val>
                                            <p:strVal val="ppt_h"/>
                                          </p:val>
                                        </p:tav>
                                        <p:tav tm="100000">
                                          <p:val>
                                            <p:fltVal val="0"/>
                                          </p:val>
                                        </p:tav>
                                      </p:tavLst>
                                    </p:anim>
                                    <p:animEffect transition="out" filter="fade">
                                      <p:cBhvr>
                                        <p:cTn id="100" dur="500"/>
                                        <p:tgtEl>
                                          <p:spTgt spid="6189"/>
                                        </p:tgtEl>
                                      </p:cBhvr>
                                    </p:animEffect>
                                    <p:set>
                                      <p:cBhvr>
                                        <p:cTn id="101" dur="1" fill="hold">
                                          <p:stCondLst>
                                            <p:cond delay="499"/>
                                          </p:stCondLst>
                                        </p:cTn>
                                        <p:tgtEl>
                                          <p:spTgt spid="618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grpId="0" nodeType="afterEffect">
                                  <p:stCondLst>
                                    <p:cond delay="0"/>
                                  </p:stCondLst>
                                  <p:childTnLst>
                                    <p:set>
                                      <p:cBhvr>
                                        <p:cTn id="104" dur="1" fill="hold">
                                          <p:stCondLst>
                                            <p:cond delay="0"/>
                                          </p:stCondLst>
                                        </p:cTn>
                                        <p:tgtEl>
                                          <p:spTgt spid="6188"/>
                                        </p:tgtEl>
                                        <p:attrNameLst>
                                          <p:attrName>style.visibility</p:attrName>
                                        </p:attrNameLst>
                                      </p:cBhvr>
                                      <p:to>
                                        <p:strVal val="visible"/>
                                      </p:to>
                                    </p:set>
                                    <p:animEffect transition="in" filter="dissolve">
                                      <p:cBhvr>
                                        <p:cTn id="105" dur="500"/>
                                        <p:tgtEl>
                                          <p:spTgt spid="6188"/>
                                        </p:tgtEl>
                                      </p:cBhvr>
                                    </p:animEffect>
                                  </p:childTnLst>
                                  <p:subTnLst>
                                    <p:audio>
                                      <p:cMediaNode>
                                        <p:cTn display="0" masterRel="sameClick">
                                          <p:stCondLst>
                                            <p:cond evt="begin" delay="0">
                                              <p:tn val="103"/>
                                            </p:cond>
                                          </p:stCondLst>
                                          <p:endCondLst>
                                            <p:cond evt="onStopAudio" delay="0">
                                              <p:tgtEl>
                                                <p:sldTgt/>
                                              </p:tgtEl>
                                            </p:cond>
                                          </p:endCondLst>
                                        </p:cTn>
                                        <p:tgtEl>
                                          <p:sndTgt r:embed="rId47" name="camera.wav"/>
                                        </p:tgtEl>
                                      </p:cMediaNode>
                                    </p:audio>
                                  </p:subTnLst>
                                </p:cTn>
                              </p:par>
                            </p:childTnLst>
                          </p:cTn>
                        </p:par>
                        <p:par>
                          <p:cTn id="106" fill="hold" nodeType="afterGroup">
                            <p:stCondLst>
                              <p:cond delay="2500"/>
                            </p:stCondLst>
                            <p:childTnLst>
                              <p:par>
                                <p:cTn id="107" presetID="53" presetClass="exit" presetSubtype="0" fill="hold" grpId="1" nodeType="afterEffect">
                                  <p:stCondLst>
                                    <p:cond delay="0"/>
                                  </p:stCondLst>
                                  <p:childTnLst>
                                    <p:anim calcmode="lin" valueType="num">
                                      <p:cBhvr>
                                        <p:cTn id="108" dur="500"/>
                                        <p:tgtEl>
                                          <p:spTgt spid="6188"/>
                                        </p:tgtEl>
                                        <p:attrNameLst>
                                          <p:attrName>ppt_w</p:attrName>
                                        </p:attrNameLst>
                                      </p:cBhvr>
                                      <p:tavLst>
                                        <p:tav tm="0">
                                          <p:val>
                                            <p:strVal val="ppt_w"/>
                                          </p:val>
                                        </p:tav>
                                        <p:tav tm="100000">
                                          <p:val>
                                            <p:fltVal val="0"/>
                                          </p:val>
                                        </p:tav>
                                      </p:tavLst>
                                    </p:anim>
                                    <p:anim calcmode="lin" valueType="num">
                                      <p:cBhvr>
                                        <p:cTn id="109" dur="500"/>
                                        <p:tgtEl>
                                          <p:spTgt spid="6188"/>
                                        </p:tgtEl>
                                        <p:attrNameLst>
                                          <p:attrName>ppt_h</p:attrName>
                                        </p:attrNameLst>
                                      </p:cBhvr>
                                      <p:tavLst>
                                        <p:tav tm="0">
                                          <p:val>
                                            <p:strVal val="ppt_h"/>
                                          </p:val>
                                        </p:tav>
                                        <p:tav tm="100000">
                                          <p:val>
                                            <p:fltVal val="0"/>
                                          </p:val>
                                        </p:tav>
                                      </p:tavLst>
                                    </p:anim>
                                    <p:animEffect transition="out" filter="fade">
                                      <p:cBhvr>
                                        <p:cTn id="110" dur="500"/>
                                        <p:tgtEl>
                                          <p:spTgt spid="6188"/>
                                        </p:tgtEl>
                                      </p:cBhvr>
                                    </p:animEffect>
                                    <p:set>
                                      <p:cBhvr>
                                        <p:cTn id="111" dur="1" fill="hold">
                                          <p:stCondLst>
                                            <p:cond delay="499"/>
                                          </p:stCondLst>
                                        </p:cTn>
                                        <p:tgtEl>
                                          <p:spTgt spid="618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grpId="0" nodeType="afterEffect">
                                  <p:stCondLst>
                                    <p:cond delay="0"/>
                                  </p:stCondLst>
                                  <p:childTnLst>
                                    <p:set>
                                      <p:cBhvr>
                                        <p:cTn id="114" dur="1" fill="hold">
                                          <p:stCondLst>
                                            <p:cond delay="0"/>
                                          </p:stCondLst>
                                        </p:cTn>
                                        <p:tgtEl>
                                          <p:spTgt spid="6187"/>
                                        </p:tgtEl>
                                        <p:attrNameLst>
                                          <p:attrName>style.visibility</p:attrName>
                                        </p:attrNameLst>
                                      </p:cBhvr>
                                      <p:to>
                                        <p:strVal val="visible"/>
                                      </p:to>
                                    </p:set>
                                    <p:animEffect transition="in" filter="dissolve">
                                      <p:cBhvr>
                                        <p:cTn id="115" dur="500"/>
                                        <p:tgtEl>
                                          <p:spTgt spid="6187"/>
                                        </p:tgtEl>
                                      </p:cBhvr>
                                    </p:animEffect>
                                  </p:childTnLst>
                                  <p:subTnLst>
                                    <p:audio>
                                      <p:cMediaNode>
                                        <p:cTn display="0" masterRel="sameClick">
                                          <p:stCondLst>
                                            <p:cond evt="begin" delay="0">
                                              <p:tn val="113"/>
                                            </p:cond>
                                          </p:stCondLst>
                                          <p:endCondLst>
                                            <p:cond evt="onStopAudio" delay="0">
                                              <p:tgtEl>
                                                <p:sldTgt/>
                                              </p:tgtEl>
                                            </p:cond>
                                          </p:endCondLst>
                                        </p:cTn>
                                        <p:tgtEl>
                                          <p:sndTgt r:embed="rId47" name="camera.wav"/>
                                        </p:tgtEl>
                                      </p:cMediaNode>
                                    </p:audio>
                                  </p:subTnLst>
                                </p:cTn>
                              </p:par>
                            </p:childTnLst>
                          </p:cTn>
                        </p:par>
                        <p:par>
                          <p:cTn id="116" fill="hold" nodeType="afterGroup">
                            <p:stCondLst>
                              <p:cond delay="3500"/>
                            </p:stCondLst>
                            <p:childTnLst>
                              <p:par>
                                <p:cTn id="117" presetID="53" presetClass="exit" presetSubtype="0" fill="hold" grpId="1" nodeType="afterEffect">
                                  <p:stCondLst>
                                    <p:cond delay="0"/>
                                  </p:stCondLst>
                                  <p:childTnLst>
                                    <p:anim calcmode="lin" valueType="num">
                                      <p:cBhvr>
                                        <p:cTn id="118" dur="500"/>
                                        <p:tgtEl>
                                          <p:spTgt spid="6187"/>
                                        </p:tgtEl>
                                        <p:attrNameLst>
                                          <p:attrName>ppt_w</p:attrName>
                                        </p:attrNameLst>
                                      </p:cBhvr>
                                      <p:tavLst>
                                        <p:tav tm="0">
                                          <p:val>
                                            <p:strVal val="ppt_w"/>
                                          </p:val>
                                        </p:tav>
                                        <p:tav tm="100000">
                                          <p:val>
                                            <p:fltVal val="0"/>
                                          </p:val>
                                        </p:tav>
                                      </p:tavLst>
                                    </p:anim>
                                    <p:anim calcmode="lin" valueType="num">
                                      <p:cBhvr>
                                        <p:cTn id="119" dur="500"/>
                                        <p:tgtEl>
                                          <p:spTgt spid="6187"/>
                                        </p:tgtEl>
                                        <p:attrNameLst>
                                          <p:attrName>ppt_h</p:attrName>
                                        </p:attrNameLst>
                                      </p:cBhvr>
                                      <p:tavLst>
                                        <p:tav tm="0">
                                          <p:val>
                                            <p:strVal val="ppt_h"/>
                                          </p:val>
                                        </p:tav>
                                        <p:tav tm="100000">
                                          <p:val>
                                            <p:fltVal val="0"/>
                                          </p:val>
                                        </p:tav>
                                      </p:tavLst>
                                    </p:anim>
                                    <p:animEffect transition="out" filter="fade">
                                      <p:cBhvr>
                                        <p:cTn id="120" dur="500"/>
                                        <p:tgtEl>
                                          <p:spTgt spid="6187"/>
                                        </p:tgtEl>
                                      </p:cBhvr>
                                    </p:animEffect>
                                    <p:set>
                                      <p:cBhvr>
                                        <p:cTn id="121" dur="1" fill="hold">
                                          <p:stCondLst>
                                            <p:cond delay="499"/>
                                          </p:stCondLst>
                                        </p:cTn>
                                        <p:tgtEl>
                                          <p:spTgt spid="618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grpId="0" nodeType="afterEffect">
                                  <p:stCondLst>
                                    <p:cond delay="0"/>
                                  </p:stCondLst>
                                  <p:childTnLst>
                                    <p:set>
                                      <p:cBhvr>
                                        <p:cTn id="124" dur="1" fill="hold">
                                          <p:stCondLst>
                                            <p:cond delay="0"/>
                                          </p:stCondLst>
                                        </p:cTn>
                                        <p:tgtEl>
                                          <p:spTgt spid="6186"/>
                                        </p:tgtEl>
                                        <p:attrNameLst>
                                          <p:attrName>style.visibility</p:attrName>
                                        </p:attrNameLst>
                                      </p:cBhvr>
                                      <p:to>
                                        <p:strVal val="visible"/>
                                      </p:to>
                                    </p:set>
                                    <p:animEffect transition="in" filter="dissolve">
                                      <p:cBhvr>
                                        <p:cTn id="125" dur="500"/>
                                        <p:tgtEl>
                                          <p:spTgt spid="6186"/>
                                        </p:tgtEl>
                                      </p:cBhvr>
                                    </p:animEffect>
                                  </p:childTnLst>
                                  <p:subTnLst>
                                    <p:audio>
                                      <p:cMediaNode>
                                        <p:cTn display="0" masterRel="sameClick">
                                          <p:stCondLst>
                                            <p:cond evt="begin" delay="0">
                                              <p:tn val="123"/>
                                            </p:cond>
                                          </p:stCondLst>
                                          <p:endCondLst>
                                            <p:cond evt="onStopAudio" delay="0">
                                              <p:tgtEl>
                                                <p:sldTgt/>
                                              </p:tgtEl>
                                            </p:cond>
                                          </p:endCondLst>
                                        </p:cTn>
                                        <p:tgtEl>
                                          <p:sndTgt r:embed="rId47" name="camera.wav"/>
                                        </p:tgtEl>
                                      </p:cMediaNode>
                                    </p:audio>
                                  </p:subTnLst>
                                </p:cTn>
                              </p:par>
                            </p:childTnLst>
                          </p:cTn>
                        </p:par>
                        <p:par>
                          <p:cTn id="126" fill="hold" nodeType="afterGroup">
                            <p:stCondLst>
                              <p:cond delay="4500"/>
                            </p:stCondLst>
                            <p:childTnLst>
                              <p:par>
                                <p:cTn id="127" presetID="53" presetClass="exit" presetSubtype="0" fill="hold" grpId="1" nodeType="afterEffect">
                                  <p:stCondLst>
                                    <p:cond delay="0"/>
                                  </p:stCondLst>
                                  <p:childTnLst>
                                    <p:anim calcmode="lin" valueType="num">
                                      <p:cBhvr>
                                        <p:cTn id="128" dur="500"/>
                                        <p:tgtEl>
                                          <p:spTgt spid="6186"/>
                                        </p:tgtEl>
                                        <p:attrNameLst>
                                          <p:attrName>ppt_w</p:attrName>
                                        </p:attrNameLst>
                                      </p:cBhvr>
                                      <p:tavLst>
                                        <p:tav tm="0">
                                          <p:val>
                                            <p:strVal val="ppt_w"/>
                                          </p:val>
                                        </p:tav>
                                        <p:tav tm="100000">
                                          <p:val>
                                            <p:fltVal val="0"/>
                                          </p:val>
                                        </p:tav>
                                      </p:tavLst>
                                    </p:anim>
                                    <p:anim calcmode="lin" valueType="num">
                                      <p:cBhvr>
                                        <p:cTn id="129" dur="500"/>
                                        <p:tgtEl>
                                          <p:spTgt spid="6186"/>
                                        </p:tgtEl>
                                        <p:attrNameLst>
                                          <p:attrName>ppt_h</p:attrName>
                                        </p:attrNameLst>
                                      </p:cBhvr>
                                      <p:tavLst>
                                        <p:tav tm="0">
                                          <p:val>
                                            <p:strVal val="ppt_h"/>
                                          </p:val>
                                        </p:tav>
                                        <p:tav tm="100000">
                                          <p:val>
                                            <p:fltVal val="0"/>
                                          </p:val>
                                        </p:tav>
                                      </p:tavLst>
                                    </p:anim>
                                    <p:animEffect transition="out" filter="fade">
                                      <p:cBhvr>
                                        <p:cTn id="130" dur="500"/>
                                        <p:tgtEl>
                                          <p:spTgt spid="6186"/>
                                        </p:tgtEl>
                                      </p:cBhvr>
                                    </p:animEffect>
                                    <p:set>
                                      <p:cBhvr>
                                        <p:cTn id="131" dur="1" fill="hold">
                                          <p:stCondLst>
                                            <p:cond delay="499"/>
                                          </p:stCondLst>
                                        </p:cTn>
                                        <p:tgtEl>
                                          <p:spTgt spid="618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grpId="0" nodeType="afterEffect">
                                  <p:stCondLst>
                                    <p:cond delay="0"/>
                                  </p:stCondLst>
                                  <p:childTnLst>
                                    <p:set>
                                      <p:cBhvr>
                                        <p:cTn id="134" dur="1" fill="hold">
                                          <p:stCondLst>
                                            <p:cond delay="0"/>
                                          </p:stCondLst>
                                        </p:cTn>
                                        <p:tgtEl>
                                          <p:spTgt spid="6185"/>
                                        </p:tgtEl>
                                        <p:attrNameLst>
                                          <p:attrName>style.visibility</p:attrName>
                                        </p:attrNameLst>
                                      </p:cBhvr>
                                      <p:to>
                                        <p:strVal val="visible"/>
                                      </p:to>
                                    </p:set>
                                    <p:animEffect transition="in" filter="dissolve">
                                      <p:cBhvr>
                                        <p:cTn id="135" dur="500"/>
                                        <p:tgtEl>
                                          <p:spTgt spid="6185"/>
                                        </p:tgtEl>
                                      </p:cBhvr>
                                    </p:animEffect>
                                  </p:childTnLst>
                                  <p:subTnLst>
                                    <p:audio>
                                      <p:cMediaNode>
                                        <p:cTn display="0" masterRel="sameClick">
                                          <p:stCondLst>
                                            <p:cond evt="begin" delay="0">
                                              <p:tn val="133"/>
                                            </p:cond>
                                          </p:stCondLst>
                                          <p:endCondLst>
                                            <p:cond evt="onStopAudio" delay="0">
                                              <p:tgtEl>
                                                <p:sldTgt/>
                                              </p:tgtEl>
                                            </p:cond>
                                          </p:endCondLst>
                                        </p:cTn>
                                        <p:tgtEl>
                                          <p:sndTgt r:embed="rId47" name="camera.wav"/>
                                        </p:tgtEl>
                                      </p:cMediaNode>
                                    </p:audio>
                                  </p:subTnLst>
                                </p:cTn>
                              </p:par>
                            </p:childTnLst>
                          </p:cTn>
                        </p:par>
                        <p:par>
                          <p:cTn id="136" fill="hold" nodeType="afterGroup">
                            <p:stCondLst>
                              <p:cond delay="5500"/>
                            </p:stCondLst>
                            <p:childTnLst>
                              <p:par>
                                <p:cTn id="137" presetID="53" presetClass="exit" presetSubtype="0" fill="hold" grpId="1" nodeType="afterEffect">
                                  <p:stCondLst>
                                    <p:cond delay="0"/>
                                  </p:stCondLst>
                                  <p:childTnLst>
                                    <p:anim calcmode="lin" valueType="num">
                                      <p:cBhvr>
                                        <p:cTn id="138" dur="500"/>
                                        <p:tgtEl>
                                          <p:spTgt spid="6185"/>
                                        </p:tgtEl>
                                        <p:attrNameLst>
                                          <p:attrName>ppt_w</p:attrName>
                                        </p:attrNameLst>
                                      </p:cBhvr>
                                      <p:tavLst>
                                        <p:tav tm="0">
                                          <p:val>
                                            <p:strVal val="ppt_w"/>
                                          </p:val>
                                        </p:tav>
                                        <p:tav tm="100000">
                                          <p:val>
                                            <p:fltVal val="0"/>
                                          </p:val>
                                        </p:tav>
                                      </p:tavLst>
                                    </p:anim>
                                    <p:anim calcmode="lin" valueType="num">
                                      <p:cBhvr>
                                        <p:cTn id="139" dur="500"/>
                                        <p:tgtEl>
                                          <p:spTgt spid="6185"/>
                                        </p:tgtEl>
                                        <p:attrNameLst>
                                          <p:attrName>ppt_h</p:attrName>
                                        </p:attrNameLst>
                                      </p:cBhvr>
                                      <p:tavLst>
                                        <p:tav tm="0">
                                          <p:val>
                                            <p:strVal val="ppt_h"/>
                                          </p:val>
                                        </p:tav>
                                        <p:tav tm="100000">
                                          <p:val>
                                            <p:fltVal val="0"/>
                                          </p:val>
                                        </p:tav>
                                      </p:tavLst>
                                    </p:anim>
                                    <p:animEffect transition="out" filter="fade">
                                      <p:cBhvr>
                                        <p:cTn id="140" dur="500"/>
                                        <p:tgtEl>
                                          <p:spTgt spid="6185"/>
                                        </p:tgtEl>
                                      </p:cBhvr>
                                    </p:animEffect>
                                    <p:set>
                                      <p:cBhvr>
                                        <p:cTn id="141" dur="1" fill="hold">
                                          <p:stCondLst>
                                            <p:cond delay="499"/>
                                          </p:stCondLst>
                                        </p:cTn>
                                        <p:tgtEl>
                                          <p:spTgt spid="618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grpId="0" nodeType="afterEffect">
                                  <p:stCondLst>
                                    <p:cond delay="0"/>
                                  </p:stCondLst>
                                  <p:childTnLst>
                                    <p:set>
                                      <p:cBhvr>
                                        <p:cTn id="144" dur="1" fill="hold">
                                          <p:stCondLst>
                                            <p:cond delay="0"/>
                                          </p:stCondLst>
                                        </p:cTn>
                                        <p:tgtEl>
                                          <p:spTgt spid="6184"/>
                                        </p:tgtEl>
                                        <p:attrNameLst>
                                          <p:attrName>style.visibility</p:attrName>
                                        </p:attrNameLst>
                                      </p:cBhvr>
                                      <p:to>
                                        <p:strVal val="visible"/>
                                      </p:to>
                                    </p:set>
                                    <p:animEffect transition="in" filter="dissolve">
                                      <p:cBhvr>
                                        <p:cTn id="145" dur="500"/>
                                        <p:tgtEl>
                                          <p:spTgt spid="6184"/>
                                        </p:tgtEl>
                                      </p:cBhvr>
                                    </p:animEffect>
                                  </p:childTnLst>
                                  <p:subTnLst>
                                    <p:audio>
                                      <p:cMediaNode>
                                        <p:cTn display="0" masterRel="sameClick">
                                          <p:stCondLst>
                                            <p:cond evt="begin" delay="0">
                                              <p:tn val="143"/>
                                            </p:cond>
                                          </p:stCondLst>
                                          <p:endCondLst>
                                            <p:cond evt="onStopAudio" delay="0">
                                              <p:tgtEl>
                                                <p:sldTgt/>
                                              </p:tgtEl>
                                            </p:cond>
                                          </p:endCondLst>
                                        </p:cTn>
                                        <p:tgtEl>
                                          <p:sndTgt r:embed="rId47" name="camera.wav"/>
                                        </p:tgtEl>
                                      </p:cMediaNode>
                                    </p:audio>
                                  </p:subTnLst>
                                </p:cTn>
                              </p:par>
                            </p:childTnLst>
                          </p:cTn>
                        </p:par>
                        <p:par>
                          <p:cTn id="146" fill="hold" nodeType="afterGroup">
                            <p:stCondLst>
                              <p:cond delay="6500"/>
                            </p:stCondLst>
                            <p:childTnLst>
                              <p:par>
                                <p:cTn id="147" presetID="53" presetClass="exit" presetSubtype="0" fill="hold" grpId="1" nodeType="afterEffect">
                                  <p:stCondLst>
                                    <p:cond delay="0"/>
                                  </p:stCondLst>
                                  <p:childTnLst>
                                    <p:anim calcmode="lin" valueType="num">
                                      <p:cBhvr>
                                        <p:cTn id="148" dur="500"/>
                                        <p:tgtEl>
                                          <p:spTgt spid="6184"/>
                                        </p:tgtEl>
                                        <p:attrNameLst>
                                          <p:attrName>ppt_w</p:attrName>
                                        </p:attrNameLst>
                                      </p:cBhvr>
                                      <p:tavLst>
                                        <p:tav tm="0">
                                          <p:val>
                                            <p:strVal val="ppt_w"/>
                                          </p:val>
                                        </p:tav>
                                        <p:tav tm="100000">
                                          <p:val>
                                            <p:fltVal val="0"/>
                                          </p:val>
                                        </p:tav>
                                      </p:tavLst>
                                    </p:anim>
                                    <p:anim calcmode="lin" valueType="num">
                                      <p:cBhvr>
                                        <p:cTn id="149" dur="500"/>
                                        <p:tgtEl>
                                          <p:spTgt spid="6184"/>
                                        </p:tgtEl>
                                        <p:attrNameLst>
                                          <p:attrName>ppt_h</p:attrName>
                                        </p:attrNameLst>
                                      </p:cBhvr>
                                      <p:tavLst>
                                        <p:tav tm="0">
                                          <p:val>
                                            <p:strVal val="ppt_h"/>
                                          </p:val>
                                        </p:tav>
                                        <p:tav tm="100000">
                                          <p:val>
                                            <p:fltVal val="0"/>
                                          </p:val>
                                        </p:tav>
                                      </p:tavLst>
                                    </p:anim>
                                    <p:animEffect transition="out" filter="fade">
                                      <p:cBhvr>
                                        <p:cTn id="150" dur="500"/>
                                        <p:tgtEl>
                                          <p:spTgt spid="6184"/>
                                        </p:tgtEl>
                                      </p:cBhvr>
                                    </p:animEffect>
                                    <p:set>
                                      <p:cBhvr>
                                        <p:cTn id="151" dur="1" fill="hold">
                                          <p:stCondLst>
                                            <p:cond delay="499"/>
                                          </p:stCondLst>
                                        </p:cTn>
                                        <p:tgtEl>
                                          <p:spTgt spid="618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grpId="0" nodeType="afterEffect">
                                  <p:stCondLst>
                                    <p:cond delay="0"/>
                                  </p:stCondLst>
                                  <p:childTnLst>
                                    <p:set>
                                      <p:cBhvr>
                                        <p:cTn id="154" dur="1" fill="hold">
                                          <p:stCondLst>
                                            <p:cond delay="0"/>
                                          </p:stCondLst>
                                        </p:cTn>
                                        <p:tgtEl>
                                          <p:spTgt spid="6183"/>
                                        </p:tgtEl>
                                        <p:attrNameLst>
                                          <p:attrName>style.visibility</p:attrName>
                                        </p:attrNameLst>
                                      </p:cBhvr>
                                      <p:to>
                                        <p:strVal val="visible"/>
                                      </p:to>
                                    </p:set>
                                    <p:animEffect transition="in" filter="dissolve">
                                      <p:cBhvr>
                                        <p:cTn id="155" dur="500"/>
                                        <p:tgtEl>
                                          <p:spTgt spid="6183"/>
                                        </p:tgtEl>
                                      </p:cBhvr>
                                    </p:animEffect>
                                  </p:childTnLst>
                                  <p:subTnLst>
                                    <p:audio>
                                      <p:cMediaNode>
                                        <p:cTn display="0" masterRel="sameClick">
                                          <p:stCondLst>
                                            <p:cond evt="begin" delay="0">
                                              <p:tn val="153"/>
                                            </p:cond>
                                          </p:stCondLst>
                                          <p:endCondLst>
                                            <p:cond evt="onStopAudio" delay="0">
                                              <p:tgtEl>
                                                <p:sldTgt/>
                                              </p:tgtEl>
                                            </p:cond>
                                          </p:endCondLst>
                                        </p:cTn>
                                        <p:tgtEl>
                                          <p:sndTgt r:embed="rId47" name="camera.wav"/>
                                        </p:tgtEl>
                                      </p:cMediaNode>
                                    </p:audio>
                                  </p:subTnLst>
                                </p:cTn>
                              </p:par>
                            </p:childTnLst>
                          </p:cTn>
                        </p:par>
                        <p:par>
                          <p:cTn id="156" fill="hold" nodeType="afterGroup">
                            <p:stCondLst>
                              <p:cond delay="7500"/>
                            </p:stCondLst>
                            <p:childTnLst>
                              <p:par>
                                <p:cTn id="157" presetID="53" presetClass="exit" presetSubtype="0" fill="hold" grpId="1" nodeType="afterEffect">
                                  <p:stCondLst>
                                    <p:cond delay="0"/>
                                  </p:stCondLst>
                                  <p:childTnLst>
                                    <p:anim calcmode="lin" valueType="num">
                                      <p:cBhvr>
                                        <p:cTn id="158" dur="500"/>
                                        <p:tgtEl>
                                          <p:spTgt spid="6183"/>
                                        </p:tgtEl>
                                        <p:attrNameLst>
                                          <p:attrName>ppt_w</p:attrName>
                                        </p:attrNameLst>
                                      </p:cBhvr>
                                      <p:tavLst>
                                        <p:tav tm="0">
                                          <p:val>
                                            <p:strVal val="ppt_w"/>
                                          </p:val>
                                        </p:tav>
                                        <p:tav tm="100000">
                                          <p:val>
                                            <p:fltVal val="0"/>
                                          </p:val>
                                        </p:tav>
                                      </p:tavLst>
                                    </p:anim>
                                    <p:anim calcmode="lin" valueType="num">
                                      <p:cBhvr>
                                        <p:cTn id="159" dur="500"/>
                                        <p:tgtEl>
                                          <p:spTgt spid="6183"/>
                                        </p:tgtEl>
                                        <p:attrNameLst>
                                          <p:attrName>ppt_h</p:attrName>
                                        </p:attrNameLst>
                                      </p:cBhvr>
                                      <p:tavLst>
                                        <p:tav tm="0">
                                          <p:val>
                                            <p:strVal val="ppt_h"/>
                                          </p:val>
                                        </p:tav>
                                        <p:tav tm="100000">
                                          <p:val>
                                            <p:fltVal val="0"/>
                                          </p:val>
                                        </p:tav>
                                      </p:tavLst>
                                    </p:anim>
                                    <p:animEffect transition="out" filter="fade">
                                      <p:cBhvr>
                                        <p:cTn id="160" dur="500"/>
                                        <p:tgtEl>
                                          <p:spTgt spid="6183"/>
                                        </p:tgtEl>
                                      </p:cBhvr>
                                    </p:animEffect>
                                    <p:set>
                                      <p:cBhvr>
                                        <p:cTn id="161" dur="1" fill="hold">
                                          <p:stCondLst>
                                            <p:cond delay="499"/>
                                          </p:stCondLst>
                                        </p:cTn>
                                        <p:tgtEl>
                                          <p:spTgt spid="618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grpId="0" nodeType="afterEffect">
                                  <p:stCondLst>
                                    <p:cond delay="0"/>
                                  </p:stCondLst>
                                  <p:childTnLst>
                                    <p:set>
                                      <p:cBhvr>
                                        <p:cTn id="164" dur="1" fill="hold">
                                          <p:stCondLst>
                                            <p:cond delay="0"/>
                                          </p:stCondLst>
                                        </p:cTn>
                                        <p:tgtEl>
                                          <p:spTgt spid="6182"/>
                                        </p:tgtEl>
                                        <p:attrNameLst>
                                          <p:attrName>style.visibility</p:attrName>
                                        </p:attrNameLst>
                                      </p:cBhvr>
                                      <p:to>
                                        <p:strVal val="visible"/>
                                      </p:to>
                                    </p:set>
                                    <p:animEffect transition="in" filter="dissolve">
                                      <p:cBhvr>
                                        <p:cTn id="165" dur="500"/>
                                        <p:tgtEl>
                                          <p:spTgt spid="6182"/>
                                        </p:tgtEl>
                                      </p:cBhvr>
                                    </p:animEffect>
                                  </p:childTnLst>
                                  <p:subTnLst>
                                    <p:audio>
                                      <p:cMediaNode>
                                        <p:cTn display="0" masterRel="sameClick">
                                          <p:stCondLst>
                                            <p:cond evt="begin" delay="0">
                                              <p:tn val="163"/>
                                            </p:cond>
                                          </p:stCondLst>
                                          <p:endCondLst>
                                            <p:cond evt="onStopAudio" delay="0">
                                              <p:tgtEl>
                                                <p:sldTgt/>
                                              </p:tgtEl>
                                            </p:cond>
                                          </p:endCondLst>
                                        </p:cTn>
                                        <p:tgtEl>
                                          <p:sndTgt r:embed="rId47" name="camera.wav"/>
                                        </p:tgtEl>
                                      </p:cMediaNode>
                                    </p:audio>
                                  </p:subTnLst>
                                </p:cTn>
                              </p:par>
                            </p:childTnLst>
                          </p:cTn>
                        </p:par>
                        <p:par>
                          <p:cTn id="166" fill="hold" nodeType="afterGroup">
                            <p:stCondLst>
                              <p:cond delay="8500"/>
                            </p:stCondLst>
                            <p:childTnLst>
                              <p:par>
                                <p:cTn id="167" presetID="53" presetClass="exit" presetSubtype="0" fill="hold" grpId="1" nodeType="afterEffect">
                                  <p:stCondLst>
                                    <p:cond delay="0"/>
                                  </p:stCondLst>
                                  <p:childTnLst>
                                    <p:anim calcmode="lin" valueType="num">
                                      <p:cBhvr>
                                        <p:cTn id="168" dur="500"/>
                                        <p:tgtEl>
                                          <p:spTgt spid="6182"/>
                                        </p:tgtEl>
                                        <p:attrNameLst>
                                          <p:attrName>ppt_w</p:attrName>
                                        </p:attrNameLst>
                                      </p:cBhvr>
                                      <p:tavLst>
                                        <p:tav tm="0">
                                          <p:val>
                                            <p:strVal val="ppt_w"/>
                                          </p:val>
                                        </p:tav>
                                        <p:tav tm="100000">
                                          <p:val>
                                            <p:fltVal val="0"/>
                                          </p:val>
                                        </p:tav>
                                      </p:tavLst>
                                    </p:anim>
                                    <p:anim calcmode="lin" valueType="num">
                                      <p:cBhvr>
                                        <p:cTn id="169" dur="500"/>
                                        <p:tgtEl>
                                          <p:spTgt spid="6182"/>
                                        </p:tgtEl>
                                        <p:attrNameLst>
                                          <p:attrName>ppt_h</p:attrName>
                                        </p:attrNameLst>
                                      </p:cBhvr>
                                      <p:tavLst>
                                        <p:tav tm="0">
                                          <p:val>
                                            <p:strVal val="ppt_h"/>
                                          </p:val>
                                        </p:tav>
                                        <p:tav tm="100000">
                                          <p:val>
                                            <p:fltVal val="0"/>
                                          </p:val>
                                        </p:tav>
                                      </p:tavLst>
                                    </p:anim>
                                    <p:animEffect transition="out" filter="fade">
                                      <p:cBhvr>
                                        <p:cTn id="170" dur="500"/>
                                        <p:tgtEl>
                                          <p:spTgt spid="6182"/>
                                        </p:tgtEl>
                                      </p:cBhvr>
                                    </p:animEffect>
                                    <p:set>
                                      <p:cBhvr>
                                        <p:cTn id="171" dur="1" fill="hold">
                                          <p:stCondLst>
                                            <p:cond delay="499"/>
                                          </p:stCondLst>
                                        </p:cTn>
                                        <p:tgtEl>
                                          <p:spTgt spid="618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grpId="0" nodeType="afterEffect">
                                  <p:stCondLst>
                                    <p:cond delay="0"/>
                                  </p:stCondLst>
                                  <p:childTnLst>
                                    <p:set>
                                      <p:cBhvr>
                                        <p:cTn id="174" dur="1" fill="hold">
                                          <p:stCondLst>
                                            <p:cond delay="0"/>
                                          </p:stCondLst>
                                        </p:cTn>
                                        <p:tgtEl>
                                          <p:spTgt spid="6181"/>
                                        </p:tgtEl>
                                        <p:attrNameLst>
                                          <p:attrName>style.visibility</p:attrName>
                                        </p:attrNameLst>
                                      </p:cBhvr>
                                      <p:to>
                                        <p:strVal val="visible"/>
                                      </p:to>
                                    </p:set>
                                    <p:animEffect transition="in" filter="dissolve">
                                      <p:cBhvr>
                                        <p:cTn id="175" dur="500"/>
                                        <p:tgtEl>
                                          <p:spTgt spid="6181"/>
                                        </p:tgtEl>
                                      </p:cBhvr>
                                    </p:animEffect>
                                  </p:childTnLst>
                                  <p:subTnLst>
                                    <p:audio>
                                      <p:cMediaNode>
                                        <p:cTn display="0" masterRel="sameClick">
                                          <p:stCondLst>
                                            <p:cond evt="begin" delay="0">
                                              <p:tn val="173"/>
                                            </p:cond>
                                          </p:stCondLst>
                                          <p:endCondLst>
                                            <p:cond evt="onStopAudio" delay="0">
                                              <p:tgtEl>
                                                <p:sldTgt/>
                                              </p:tgtEl>
                                            </p:cond>
                                          </p:endCondLst>
                                        </p:cTn>
                                        <p:tgtEl>
                                          <p:sndTgt r:embed="rId47" name="camera.wav"/>
                                        </p:tgtEl>
                                      </p:cMediaNode>
                                    </p:audio>
                                  </p:subTnLst>
                                </p:cTn>
                              </p:par>
                            </p:childTnLst>
                          </p:cTn>
                        </p:par>
                        <p:par>
                          <p:cTn id="176" fill="hold" nodeType="afterGroup">
                            <p:stCondLst>
                              <p:cond delay="9500"/>
                            </p:stCondLst>
                            <p:childTnLst>
                              <p:par>
                                <p:cTn id="177" presetID="53" presetClass="exit" presetSubtype="0" fill="hold" grpId="1" nodeType="afterEffect">
                                  <p:stCondLst>
                                    <p:cond delay="0"/>
                                  </p:stCondLst>
                                  <p:childTnLst>
                                    <p:anim calcmode="lin" valueType="num">
                                      <p:cBhvr>
                                        <p:cTn id="178" dur="500"/>
                                        <p:tgtEl>
                                          <p:spTgt spid="6181"/>
                                        </p:tgtEl>
                                        <p:attrNameLst>
                                          <p:attrName>ppt_w</p:attrName>
                                        </p:attrNameLst>
                                      </p:cBhvr>
                                      <p:tavLst>
                                        <p:tav tm="0">
                                          <p:val>
                                            <p:strVal val="ppt_w"/>
                                          </p:val>
                                        </p:tav>
                                        <p:tav tm="100000">
                                          <p:val>
                                            <p:fltVal val="0"/>
                                          </p:val>
                                        </p:tav>
                                      </p:tavLst>
                                    </p:anim>
                                    <p:anim calcmode="lin" valueType="num">
                                      <p:cBhvr>
                                        <p:cTn id="179" dur="500"/>
                                        <p:tgtEl>
                                          <p:spTgt spid="6181"/>
                                        </p:tgtEl>
                                        <p:attrNameLst>
                                          <p:attrName>ppt_h</p:attrName>
                                        </p:attrNameLst>
                                      </p:cBhvr>
                                      <p:tavLst>
                                        <p:tav tm="0">
                                          <p:val>
                                            <p:strVal val="ppt_h"/>
                                          </p:val>
                                        </p:tav>
                                        <p:tav tm="100000">
                                          <p:val>
                                            <p:fltVal val="0"/>
                                          </p:val>
                                        </p:tav>
                                      </p:tavLst>
                                    </p:anim>
                                    <p:animEffect transition="out" filter="fade">
                                      <p:cBhvr>
                                        <p:cTn id="180" dur="500"/>
                                        <p:tgtEl>
                                          <p:spTgt spid="6181"/>
                                        </p:tgtEl>
                                      </p:cBhvr>
                                    </p:animEffect>
                                    <p:set>
                                      <p:cBhvr>
                                        <p:cTn id="181" dur="1" fill="hold">
                                          <p:stCondLst>
                                            <p:cond delay="499"/>
                                          </p:stCondLst>
                                        </p:cTn>
                                        <p:tgtEl>
                                          <p:spTgt spid="618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grpId="0" nodeType="afterEffect">
                                  <p:stCondLst>
                                    <p:cond delay="0"/>
                                  </p:stCondLst>
                                  <p:childTnLst>
                                    <p:set>
                                      <p:cBhvr>
                                        <p:cTn id="184" dur="1" fill="hold">
                                          <p:stCondLst>
                                            <p:cond delay="0"/>
                                          </p:stCondLst>
                                        </p:cTn>
                                        <p:tgtEl>
                                          <p:spTgt spid="6180"/>
                                        </p:tgtEl>
                                        <p:attrNameLst>
                                          <p:attrName>style.visibility</p:attrName>
                                        </p:attrNameLst>
                                      </p:cBhvr>
                                      <p:to>
                                        <p:strVal val="visible"/>
                                      </p:to>
                                    </p:set>
                                    <p:animEffect transition="in" filter="dissolve">
                                      <p:cBhvr>
                                        <p:cTn id="185" dur="500"/>
                                        <p:tgtEl>
                                          <p:spTgt spid="6180"/>
                                        </p:tgtEl>
                                      </p:cBhvr>
                                    </p:animEffect>
                                  </p:childTnLst>
                                  <p:subTnLst>
                                    <p:audio>
                                      <p:cMediaNode>
                                        <p:cTn display="0" masterRel="sameClick">
                                          <p:stCondLst>
                                            <p:cond evt="begin" delay="0">
                                              <p:tn val="183"/>
                                            </p:cond>
                                          </p:stCondLst>
                                          <p:endCondLst>
                                            <p:cond evt="onStopAudio" delay="0">
                                              <p:tgtEl>
                                                <p:sldTgt/>
                                              </p:tgtEl>
                                            </p:cond>
                                          </p:endCondLst>
                                        </p:cTn>
                                        <p:tgtEl>
                                          <p:sndTgt r:embed="rId47" name="camera.wav"/>
                                        </p:tgtEl>
                                      </p:cMediaNode>
                                    </p:audio>
                                  </p:subTnLst>
                                </p:cTn>
                              </p:par>
                            </p:childTnLst>
                          </p:cTn>
                        </p:par>
                        <p:par>
                          <p:cTn id="186" fill="hold" nodeType="afterGroup">
                            <p:stCondLst>
                              <p:cond delay="10500"/>
                            </p:stCondLst>
                            <p:childTnLst>
                              <p:par>
                                <p:cTn id="187" presetID="53" presetClass="exit" presetSubtype="0" fill="hold" grpId="1" nodeType="afterEffect">
                                  <p:stCondLst>
                                    <p:cond delay="0"/>
                                  </p:stCondLst>
                                  <p:childTnLst>
                                    <p:anim calcmode="lin" valueType="num">
                                      <p:cBhvr>
                                        <p:cTn id="188" dur="500"/>
                                        <p:tgtEl>
                                          <p:spTgt spid="6180"/>
                                        </p:tgtEl>
                                        <p:attrNameLst>
                                          <p:attrName>ppt_w</p:attrName>
                                        </p:attrNameLst>
                                      </p:cBhvr>
                                      <p:tavLst>
                                        <p:tav tm="0">
                                          <p:val>
                                            <p:strVal val="ppt_w"/>
                                          </p:val>
                                        </p:tav>
                                        <p:tav tm="100000">
                                          <p:val>
                                            <p:fltVal val="0"/>
                                          </p:val>
                                        </p:tav>
                                      </p:tavLst>
                                    </p:anim>
                                    <p:anim calcmode="lin" valueType="num">
                                      <p:cBhvr>
                                        <p:cTn id="189" dur="500"/>
                                        <p:tgtEl>
                                          <p:spTgt spid="6180"/>
                                        </p:tgtEl>
                                        <p:attrNameLst>
                                          <p:attrName>ppt_h</p:attrName>
                                        </p:attrNameLst>
                                      </p:cBhvr>
                                      <p:tavLst>
                                        <p:tav tm="0">
                                          <p:val>
                                            <p:strVal val="ppt_h"/>
                                          </p:val>
                                        </p:tav>
                                        <p:tav tm="100000">
                                          <p:val>
                                            <p:fltVal val="0"/>
                                          </p:val>
                                        </p:tav>
                                      </p:tavLst>
                                    </p:anim>
                                    <p:animEffect transition="out" filter="fade">
                                      <p:cBhvr>
                                        <p:cTn id="190" dur="500"/>
                                        <p:tgtEl>
                                          <p:spTgt spid="6180"/>
                                        </p:tgtEl>
                                      </p:cBhvr>
                                    </p:animEffect>
                                    <p:set>
                                      <p:cBhvr>
                                        <p:cTn id="191" dur="1" fill="hold">
                                          <p:stCondLst>
                                            <p:cond delay="499"/>
                                          </p:stCondLst>
                                        </p:cTn>
                                        <p:tgtEl>
                                          <p:spTgt spid="6180"/>
                                        </p:tgtEl>
                                        <p:attrNameLst>
                                          <p:attrName>style.visibility</p:attrName>
                                        </p:attrNameLst>
                                      </p:cBhvr>
                                      <p:to>
                                        <p:strVal val="hidden"/>
                                      </p:to>
                                    </p:set>
                                  </p:childTnLst>
                                </p:cTn>
                              </p:par>
                              <p:par>
                                <p:cTn id="192" presetID="53" presetClass="entr" presetSubtype="0" fill="hold" nodeType="withEffect">
                                  <p:stCondLst>
                                    <p:cond delay="0"/>
                                  </p:stCondLst>
                                  <p:childTnLst>
                                    <p:set>
                                      <p:cBhvr>
                                        <p:cTn id="193" dur="1" fill="hold">
                                          <p:stCondLst>
                                            <p:cond delay="0"/>
                                          </p:stCondLst>
                                        </p:cTn>
                                        <p:tgtEl>
                                          <p:spTgt spid="26"/>
                                        </p:tgtEl>
                                        <p:attrNameLst>
                                          <p:attrName>style.visibility</p:attrName>
                                        </p:attrNameLst>
                                      </p:cBhvr>
                                      <p:to>
                                        <p:strVal val="visible"/>
                                      </p:to>
                                    </p:set>
                                    <p:anim calcmode="lin" valueType="num">
                                      <p:cBhvr>
                                        <p:cTn id="194" dur="500" fill="hold"/>
                                        <p:tgtEl>
                                          <p:spTgt spid="26"/>
                                        </p:tgtEl>
                                        <p:attrNameLst>
                                          <p:attrName>ppt_w</p:attrName>
                                        </p:attrNameLst>
                                      </p:cBhvr>
                                      <p:tavLst>
                                        <p:tav tm="0">
                                          <p:val>
                                            <p:fltVal val="0"/>
                                          </p:val>
                                        </p:tav>
                                        <p:tav tm="100000">
                                          <p:val>
                                            <p:strVal val="#ppt_w"/>
                                          </p:val>
                                        </p:tav>
                                      </p:tavLst>
                                    </p:anim>
                                    <p:anim calcmode="lin" valueType="num">
                                      <p:cBhvr>
                                        <p:cTn id="195" dur="500" fill="hold"/>
                                        <p:tgtEl>
                                          <p:spTgt spid="26"/>
                                        </p:tgtEl>
                                        <p:attrNameLst>
                                          <p:attrName>ppt_h</p:attrName>
                                        </p:attrNameLst>
                                      </p:cBhvr>
                                      <p:tavLst>
                                        <p:tav tm="0">
                                          <p:val>
                                            <p:fltVal val="0"/>
                                          </p:val>
                                        </p:tav>
                                        <p:tav tm="100000">
                                          <p:val>
                                            <p:strVal val="#ppt_h"/>
                                          </p:val>
                                        </p:tav>
                                      </p:tavLst>
                                    </p:anim>
                                    <p:animEffect transition="in" filter="fade">
                                      <p:cBhvr>
                                        <p:cTn id="196" dur="500"/>
                                        <p:tgtEl>
                                          <p:spTgt spid="26"/>
                                        </p:tgtEl>
                                      </p:cBhvr>
                                    </p:animEffect>
                                  </p:childTnLst>
                                  <p:subTnLst>
                                    <p:audio>
                                      <p:cMediaNode>
                                        <p:cTn display="0" masterRel="sameClick">
                                          <p:stCondLst>
                                            <p:cond evt="begin" delay="0">
                                              <p:tn val="192"/>
                                            </p:cond>
                                          </p:stCondLst>
                                          <p:endCondLst>
                                            <p:cond evt="onStopAudio" delay="0">
                                              <p:tgtEl>
                                                <p:sldTgt/>
                                              </p:tgtEl>
                                            </p:cond>
                                          </p:endCondLst>
                                        </p:cTn>
                                        <p:tgtEl>
                                          <p:sndTgt r:embed="rId48" name="chimes.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xit" presetSubtype="2" fill="hold" nodeType="clickEffect">
                                  <p:stCondLst>
                                    <p:cond delay="0"/>
                                  </p:stCondLst>
                                  <p:childTnLst>
                                    <p:anim calcmode="lin" valueType="num">
                                      <p:cBhvr additive="base">
                                        <p:cTn id="200" dur="500"/>
                                        <p:tgtEl>
                                          <p:spTgt spid="26"/>
                                        </p:tgtEl>
                                        <p:attrNameLst>
                                          <p:attrName>ppt_x</p:attrName>
                                        </p:attrNameLst>
                                      </p:cBhvr>
                                      <p:tavLst>
                                        <p:tav tm="0">
                                          <p:val>
                                            <p:strVal val="ppt_x"/>
                                          </p:val>
                                        </p:tav>
                                        <p:tav tm="100000">
                                          <p:val>
                                            <p:strVal val="1+ppt_w/2"/>
                                          </p:val>
                                        </p:tav>
                                      </p:tavLst>
                                    </p:anim>
                                    <p:anim calcmode="lin" valueType="num">
                                      <p:cBhvr additive="base">
                                        <p:cTn id="201" dur="500"/>
                                        <p:tgtEl>
                                          <p:spTgt spid="26"/>
                                        </p:tgtEl>
                                        <p:attrNameLst>
                                          <p:attrName>ppt_y</p:attrName>
                                        </p:attrNameLst>
                                      </p:cBhvr>
                                      <p:tavLst>
                                        <p:tav tm="0">
                                          <p:val>
                                            <p:strVal val="ppt_y"/>
                                          </p:val>
                                        </p:tav>
                                        <p:tav tm="100000">
                                          <p:val>
                                            <p:strVal val="ppt_y"/>
                                          </p:val>
                                        </p:tav>
                                      </p:tavLst>
                                    </p:anim>
                                    <p:set>
                                      <p:cBhvr>
                                        <p:cTn id="202" dur="1" fill="hold">
                                          <p:stCondLst>
                                            <p:cond delay="499"/>
                                          </p:stCondLst>
                                        </p:cTn>
                                        <p:tgtEl>
                                          <p:spTgt spid="26"/>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3" presetClass="emph" presetSubtype="0" fill="hold" grpId="1" nodeType="clickEffect">
                                  <p:stCondLst>
                                    <p:cond delay="0"/>
                                  </p:stCondLst>
                                  <p:iterate type="lt">
                                    <p:tmPct val="0"/>
                                  </p:iterate>
                                  <p:childTnLst>
                                    <p:animClr clrSpc="hsl" dir="cw">
                                      <p:cBhvr override="childStyle">
                                        <p:cTn id="206" dur="500" fill="hold"/>
                                        <p:tgtEl>
                                          <p:spTgt spid="3"/>
                                        </p:tgtEl>
                                        <p:attrNameLst>
                                          <p:attrName>style.color</p:attrName>
                                        </p:attrNameLst>
                                      </p:cBhvr>
                                      <p:by>
                                        <p:hsl h="10842353" s="0" l="0"/>
                                      </p:by>
                                    </p:animClr>
                                    <p:animClr clrSpc="hsl" dir="cw">
                                      <p:cBhvr>
                                        <p:cTn id="207" dur="500" fill="hold"/>
                                        <p:tgtEl>
                                          <p:spTgt spid="3"/>
                                        </p:tgtEl>
                                        <p:attrNameLst>
                                          <p:attrName>fillcolor</p:attrName>
                                        </p:attrNameLst>
                                      </p:cBhvr>
                                      <p:by>
                                        <p:hsl h="10842353" s="0" l="0"/>
                                      </p:by>
                                    </p:animClr>
                                    <p:animClr clrSpc="hsl" dir="cw">
                                      <p:cBhvr>
                                        <p:cTn id="208" dur="500" fill="hold"/>
                                        <p:tgtEl>
                                          <p:spTgt spid="3"/>
                                        </p:tgtEl>
                                        <p:attrNameLst>
                                          <p:attrName>stroke.color</p:attrName>
                                        </p:attrNameLst>
                                      </p:cBhvr>
                                      <p:by>
                                        <p:hsl h="10842353" s="0" l="0"/>
                                      </p:by>
                                    </p:animClr>
                                    <p:set>
                                      <p:cBhvr>
                                        <p:cTn id="209" dur="500" fill="hold"/>
                                        <p:tgtEl>
                                          <p:spTgt spid="3"/>
                                        </p:tgtEl>
                                        <p:attrNameLst>
                                          <p:attrName>fill.type</p:attrName>
                                        </p:attrNameLst>
                                      </p:cBhvr>
                                      <p:to>
                                        <p:strVal val="solid"/>
                                      </p:to>
                                    </p:set>
                                  </p:childTnLst>
                                  <p:subTnLst>
                                    <p:audio>
                                      <p:cMediaNode>
                                        <p:cTn display="0" masterRel="sameClick">
                                          <p:stCondLst>
                                            <p:cond evt="begin" delay="0">
                                              <p:tn val="205"/>
                                            </p:cond>
                                          </p:stCondLst>
                                          <p:endCondLst>
                                            <p:cond evt="onStopAudio" delay="0">
                                              <p:tgtEl>
                                                <p:sldTgt/>
                                              </p:tgtEl>
                                            </p:cond>
                                          </p:endCondLst>
                                        </p:cTn>
                                        <p:tgtEl>
                                          <p:sndTgt r:embed="rId49" name="FELIZ2.WAV"/>
                                        </p:tgtEl>
                                      </p:cMediaNode>
                                    </p:audio>
                                  </p:subTnLst>
                                </p:cTn>
                              </p:par>
                              <p:par>
                                <p:cTn id="210" presetID="34" presetClass="emph" presetSubtype="0" fill="hold" grpId="0" nodeType="withEffect">
                                  <p:stCondLst>
                                    <p:cond delay="0"/>
                                  </p:stCondLst>
                                  <p:iterate type="lt">
                                    <p:tmPct val="10000"/>
                                  </p:iterate>
                                  <p:childTnLst>
                                    <p:animMotion origin="layout" path="M 0 -7.40741E-7 L 0 -0.07222 " pathEditMode="relative" rAng="0" ptsTypes="AA">
                                      <p:cBhvr>
                                        <p:cTn id="211" dur="250" accel="50000" decel="50000" autoRev="1" fill="hold">
                                          <p:stCondLst>
                                            <p:cond delay="0"/>
                                          </p:stCondLst>
                                        </p:cTn>
                                        <p:tgtEl>
                                          <p:spTgt spid="3"/>
                                        </p:tgtEl>
                                        <p:attrNameLst>
                                          <p:attrName>ppt_x</p:attrName>
                                          <p:attrName>ppt_y</p:attrName>
                                        </p:attrNameLst>
                                      </p:cBhvr>
                                      <p:rCtr x="0" y="-3611"/>
                                    </p:animMotion>
                                    <p:animRot by="1500000">
                                      <p:cBhvr>
                                        <p:cTn id="212" dur="125" fill="hold">
                                          <p:stCondLst>
                                            <p:cond delay="0"/>
                                          </p:stCondLst>
                                        </p:cTn>
                                        <p:tgtEl>
                                          <p:spTgt spid="3"/>
                                        </p:tgtEl>
                                        <p:attrNameLst>
                                          <p:attrName>r</p:attrName>
                                        </p:attrNameLst>
                                      </p:cBhvr>
                                    </p:animRot>
                                    <p:animRot by="-1500000">
                                      <p:cBhvr>
                                        <p:cTn id="213" dur="125" fill="hold">
                                          <p:stCondLst>
                                            <p:cond delay="125"/>
                                          </p:stCondLst>
                                        </p:cTn>
                                        <p:tgtEl>
                                          <p:spTgt spid="3"/>
                                        </p:tgtEl>
                                        <p:attrNameLst>
                                          <p:attrName>r</p:attrName>
                                        </p:attrNameLst>
                                      </p:cBhvr>
                                    </p:animRot>
                                    <p:animRot by="-1500000">
                                      <p:cBhvr>
                                        <p:cTn id="214" dur="125" fill="hold">
                                          <p:stCondLst>
                                            <p:cond delay="250"/>
                                          </p:stCondLst>
                                        </p:cTn>
                                        <p:tgtEl>
                                          <p:spTgt spid="3"/>
                                        </p:tgtEl>
                                        <p:attrNameLst>
                                          <p:attrName>r</p:attrName>
                                        </p:attrNameLst>
                                      </p:cBhvr>
                                    </p:animRot>
                                    <p:animRot by="1500000">
                                      <p:cBhvr>
                                        <p:cTn id="215" dur="125" fill="hold">
                                          <p:stCondLst>
                                            <p:cond delay="375"/>
                                          </p:stCondLst>
                                        </p:cTn>
                                        <p:tgtEl>
                                          <p:spTgt spid="3"/>
                                        </p:tgtEl>
                                        <p:attrNameLst>
                                          <p:attrName>r</p:attrName>
                                        </p:attrNameLst>
                                      </p:cBhvr>
                                    </p:animRot>
                                  </p:childTnLst>
                                  <p:subTnLst>
                                    <p:audio>
                                      <p:cMediaNode>
                                        <p:cTn display="0" masterRel="sameClick">
                                          <p:stCondLst>
                                            <p:cond evt="begin" delay="0">
                                              <p:tn val="210"/>
                                            </p:cond>
                                          </p:stCondLst>
                                          <p:endCondLst>
                                            <p:cond evt="onStopAudio" delay="0">
                                              <p:tgtEl>
                                                <p:sldTgt/>
                                              </p:tgtEl>
                                            </p:cond>
                                          </p:endCondLst>
                                        </p:cTn>
                                        <p:tgtEl>
                                          <p:sndTgt r:embed="rId49"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44" grpId="0" animBg="1"/>
      <p:bldP spid="8" grpId="0" animBg="1"/>
      <p:bldP spid="15" grpId="0" animBg="1"/>
      <p:bldP spid="20" grpId="0" animBg="1"/>
      <p:bldP spid="6171" grpId="0" animBg="1"/>
      <p:bldP spid="6171" grpId="1"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1"/>
          <p:cNvSpPr>
            <a:spLocks noChangeArrowheads="1"/>
          </p:cNvSpPr>
          <p:nvPr>
            <p:custDataLst>
              <p:tags r:id="rId2"/>
            </p:custDataLst>
          </p:nvPr>
        </p:nvSpPr>
        <p:spPr bwMode="auto">
          <a:xfrm>
            <a:off x="1865482" y="2621055"/>
            <a:ext cx="8515943" cy="887415"/>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3600" dirty="0">
                <a:latin typeface="Times New Roman" pitchFamily="18" charset="0"/>
                <a:cs typeface="Times New Roman" pitchFamily="18" charset="0"/>
              </a:rPr>
              <a:t>2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lênh</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khênh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chắc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nịch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7" name="AutoShape 51"/>
          <p:cNvSpPr>
            <a:spLocks noChangeArrowheads="1"/>
          </p:cNvSpPr>
          <p:nvPr>
            <p:custDataLst>
              <p:tags r:id="rId3"/>
            </p:custDataLst>
          </p:nvPr>
        </p:nvSpPr>
        <p:spPr bwMode="auto">
          <a:xfrm>
            <a:off x="2148047" y="1219200"/>
            <a:ext cx="8191769" cy="1120877"/>
          </a:xfrm>
          <a:prstGeom prst="roundRect">
            <a:avLst>
              <a:gd name="adj" fmla="val 16667"/>
            </a:avLst>
          </a:prstGeom>
          <a:solidFill>
            <a:srgbClr val="FFC000"/>
          </a:solidFill>
          <a:ln w="9525">
            <a:solidFill>
              <a:srgbClr val="FF6600"/>
            </a:solidFill>
            <a:round/>
            <a:headEnd/>
            <a:tailEnd/>
          </a:ln>
        </p:spPr>
        <p:txBody>
          <a:bodyPr wrap="none" lIns="121912" tIns="60956" rIns="121912" bIns="60956" anchor="ctr"/>
          <a:lstStyle/>
          <a:p>
            <a:pPr lvl="0" algn="ctr">
              <a:defRPr/>
            </a:pPr>
            <a:r>
              <a:rPr lang="en-US" sz="3200" b="1" dirty="0" err="1">
                <a:latin typeface="Times New Roman" pitchFamily="18" charset="0"/>
                <a:cs typeface="Times New Roman" pitchFamily="18" charset="0"/>
              </a:rPr>
              <a:t>Khổ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láy</a:t>
            </a:r>
            <a:r>
              <a:rPr lang="en-US" sz="3200" b="1" dirty="0">
                <a:latin typeface="Times New Roman" pitchFamily="18" charset="0"/>
                <a:cs typeface="Times New Roman" pitchFamily="18" charset="0"/>
              </a:rPr>
              <a:t>?</a:t>
            </a:r>
            <a:endParaRPr lang="en-US" sz="3200" b="1" dirty="0">
              <a:solidFill>
                <a:prstClr val="white"/>
              </a:solidFill>
              <a:latin typeface="Times New Roman" pitchFamily="18" charset="0"/>
              <a:cs typeface="Times New Roman" pitchFamily="18" charset="0"/>
            </a:endParaRPr>
          </a:p>
        </p:txBody>
      </p:sp>
      <p:grpSp>
        <p:nvGrpSpPr>
          <p:cNvPr id="181251" name="Group 51"/>
          <p:cNvGrpSpPr>
            <a:grpSpLocks/>
          </p:cNvGrpSpPr>
          <p:nvPr/>
        </p:nvGrpSpPr>
        <p:grpSpPr bwMode="auto">
          <a:xfrm>
            <a:off x="247345" y="14288"/>
            <a:ext cx="320675" cy="6858000"/>
            <a:chOff x="202295" y="-322943"/>
            <a:chExt cx="319314" cy="7180943"/>
          </a:xfrm>
          <a:solidFill>
            <a:srgbClr val="FFC000"/>
          </a:solidFill>
        </p:grpSpPr>
        <p:sp>
          <p:nvSpPr>
            <p:cNvPr id="10" name="Rectangle 9"/>
            <p:cNvSpPr/>
            <p:nvPr>
              <p:custDataLst>
                <p:tags r:id="rId42"/>
              </p:custDataLst>
            </p:nvPr>
          </p:nvSpPr>
          <p:spPr bwMode="auto">
            <a:xfrm>
              <a:off x="202295" y="-322943"/>
              <a:ext cx="319314" cy="7165982"/>
            </a:xfrm>
            <a:prstGeom prst="rect">
              <a:avLst/>
            </a:prstGeom>
            <a:grpFill/>
            <a:ln w="9525" cap="flat" cmpd="sng" algn="ctr">
              <a:solidFill>
                <a:schemeClr val="tx1"/>
              </a:solidFill>
              <a:prstDash val="solid"/>
              <a:round/>
              <a:headEnd type="none" w="med" len="med"/>
              <a:tailEnd type="none" w="med" len="med"/>
            </a:ln>
            <a:effectLst/>
          </p:spPr>
          <p:txBody>
            <a:bodyPr/>
            <a:lstStyle/>
            <a:p>
              <a:pPr defTabSz="914332" eaLnBrk="0" hangingPunct="0">
                <a:defRPr/>
              </a:pPr>
              <a:endParaRPr lang="en-US" sz="2000">
                <a:solidFill>
                  <a:prstClr val="black"/>
                </a:solidFill>
                <a:latin typeface=".VnTime" pitchFamily="34" charset="0"/>
              </a:endParaRPr>
            </a:p>
          </p:txBody>
        </p:sp>
        <p:sp>
          <p:nvSpPr>
            <p:cNvPr id="181253" name="Rectangle 10"/>
            <p:cNvSpPr>
              <a:spLocks noChangeArrowheads="1"/>
            </p:cNvSpPr>
            <p:nvPr>
              <p:custDataLst>
                <p:tags r:id="rId43"/>
              </p:custDataLst>
            </p:nvPr>
          </p:nvSpPr>
          <p:spPr bwMode="auto">
            <a:xfrm>
              <a:off x="238583" y="-322943"/>
              <a:ext cx="228600" cy="7166429"/>
            </a:xfrm>
            <a:prstGeom prst="rect">
              <a:avLst/>
            </a:prstGeom>
            <a:grpFill/>
            <a:ln w="9525" algn="ctr">
              <a:solidFill>
                <a:schemeClr val="tx1"/>
              </a:solidFill>
              <a:round/>
              <a:headEnd/>
              <a:tailEnd/>
            </a:ln>
          </p:spPr>
          <p:txBody>
            <a:bodyPr/>
            <a:lstStyle/>
            <a:p>
              <a:pPr defTabSz="914332" eaLnBrk="0" hangingPunct="0">
                <a:defRPr/>
              </a:pPr>
              <a:endParaRPr lang="vi-VN" sz="2000">
                <a:solidFill>
                  <a:prstClr val="black"/>
                </a:solidFill>
                <a:latin typeface=".VnTime" pitchFamily="34" charset="0"/>
              </a:endParaRPr>
            </a:p>
          </p:txBody>
        </p:sp>
        <p:sp>
          <p:nvSpPr>
            <p:cNvPr id="14" name="Rectangle 13"/>
            <p:cNvSpPr/>
            <p:nvPr>
              <p:custDataLst>
                <p:tags r:id="rId44"/>
              </p:custDataLst>
            </p:nvPr>
          </p:nvSpPr>
          <p:spPr bwMode="auto">
            <a:xfrm>
              <a:off x="324014" y="-307983"/>
              <a:ext cx="75877" cy="7165983"/>
            </a:xfrm>
            <a:prstGeom prst="rect">
              <a:avLst/>
            </a:prstGeom>
            <a:grpFill/>
            <a:ln w="9525" cap="flat" cmpd="sng" algn="ctr">
              <a:noFill/>
              <a:prstDash val="solid"/>
              <a:round/>
              <a:headEnd type="none" w="med" len="med"/>
              <a:tailEnd type="none" w="med" len="med"/>
            </a:ln>
            <a:effectLst/>
          </p:spPr>
          <p:txBody>
            <a:bodyPr/>
            <a:lstStyle/>
            <a:p>
              <a:pPr defTabSz="914332" eaLnBrk="0" hangingPunct="0">
                <a:defRPr/>
              </a:pPr>
              <a:endParaRPr lang="en-US" sz="2000">
                <a:solidFill>
                  <a:prstClr val="black"/>
                </a:solidFill>
                <a:effectLst>
                  <a:glow rad="101600">
                    <a:srgbClr val="4F81BD">
                      <a:satMod val="175000"/>
                      <a:alpha val="40000"/>
                    </a:srgbClr>
                  </a:glow>
                </a:effectLst>
                <a:latin typeface=".VnTime" pitchFamily="34" charset="0"/>
              </a:endParaRPr>
            </a:p>
          </p:txBody>
        </p:sp>
      </p:grpSp>
      <p:sp>
        <p:nvSpPr>
          <p:cNvPr id="3" name="AutoShape 51"/>
          <p:cNvSpPr>
            <a:spLocks noChangeArrowheads="1"/>
          </p:cNvSpPr>
          <p:nvPr>
            <p:custDataLst>
              <p:tags r:id="rId4"/>
            </p:custDataLst>
          </p:nvPr>
        </p:nvSpPr>
        <p:spPr bwMode="auto">
          <a:xfrm>
            <a:off x="1838629" y="4679849"/>
            <a:ext cx="8514753" cy="887415"/>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nịch</a:t>
            </a:r>
            <a:r>
              <a:rPr lang="en-US" sz="3200" dirty="0" smtClean="0">
                <a:latin typeface="Times New Roman" pitchFamily="18" charset="0"/>
                <a:cs typeface="Times New Roman" pitchFamily="18" charset="0"/>
              </a:rPr>
              <a:t>”</a:t>
            </a: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custDataLst>
              <p:tags r:id="rId5"/>
            </p:custDataLst>
          </p:nvPr>
        </p:nvPicPr>
        <p:blipFill>
          <a:blip r:embed="rId51">
            <a:clrChange>
              <a:clrFrom>
                <a:srgbClr val="FFFFFF"/>
              </a:clrFrom>
              <a:clrTo>
                <a:srgbClr val="FFFFFF">
                  <a:alpha val="0"/>
                </a:srgbClr>
              </a:clrTo>
            </a:clrChange>
          </a:blip>
          <a:srcRect/>
          <a:stretch>
            <a:fillRect/>
          </a:stretch>
        </p:blipFill>
        <p:spPr bwMode="auto">
          <a:xfrm>
            <a:off x="217180" y="29384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custDataLst>
              <p:tags r:id="rId6"/>
            </p:custDataLst>
          </p:nvPr>
        </p:nvPicPr>
        <p:blipFill>
          <a:blip r:embed="rId52">
            <a:clrChange>
              <a:clrFrom>
                <a:srgbClr val="2C2761"/>
              </a:clrFrom>
              <a:clrTo>
                <a:srgbClr val="2C2761">
                  <a:alpha val="0"/>
                </a:srgbClr>
              </a:clrTo>
            </a:clrChange>
          </a:blip>
          <a:srcRect/>
          <a:stretch>
            <a:fillRect/>
          </a:stretch>
        </p:blipFill>
        <p:spPr bwMode="auto">
          <a:xfrm>
            <a:off x="598181" y="2716255"/>
            <a:ext cx="1500187"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53" name="cached_combo42.wav"/>
            </a:hlinkHover>
          </p:cNvPr>
          <p:cNvSpPr>
            <a:spLocks noChangeArrowheads="1"/>
          </p:cNvSpPr>
          <p:nvPr>
            <p:custDataLst>
              <p:tags r:id="rId7"/>
            </p:custDataLst>
          </p:nvPr>
        </p:nvSpPr>
        <p:spPr bwMode="auto">
          <a:xfrm>
            <a:off x="674380" y="27892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044" name="WordArt 226"/>
          <p:cNvSpPr>
            <a:spLocks noChangeArrowheads="1" noChangeShapeType="1" noTextEdit="1"/>
          </p:cNvSpPr>
          <p:nvPr>
            <p:custDataLst>
              <p:tags r:id="rId8"/>
            </p:custDataLst>
          </p:nvPr>
        </p:nvSpPr>
        <p:spPr bwMode="auto">
          <a:xfrm>
            <a:off x="880770" y="29019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dirty="0">
                <a:ln w="9525">
                  <a:solidFill>
                    <a:srgbClr val="FFFF00"/>
                  </a:solidFill>
                  <a:round/>
                  <a:headEnd/>
                  <a:tailEnd/>
                </a:ln>
                <a:solidFill>
                  <a:srgbClr val="FFFF00"/>
                </a:solidFill>
                <a:latin typeface="Arial" panose="020B0604020202020204" pitchFamily="34" charset="0"/>
              </a:rPr>
              <a:t>A</a:t>
            </a:r>
          </a:p>
        </p:txBody>
      </p:sp>
      <p:sp>
        <p:nvSpPr>
          <p:cNvPr id="4" name="AutoShape 51"/>
          <p:cNvSpPr>
            <a:spLocks noChangeArrowheads="1"/>
          </p:cNvSpPr>
          <p:nvPr>
            <p:custDataLst>
              <p:tags r:id="rId9"/>
            </p:custDataLst>
          </p:nvPr>
        </p:nvSpPr>
        <p:spPr bwMode="auto">
          <a:xfrm>
            <a:off x="1867928" y="3662917"/>
            <a:ext cx="8514753" cy="862403"/>
          </a:xfrm>
          <a:prstGeom prst="roundRect">
            <a:avLst>
              <a:gd name="adj" fmla="val 16667"/>
            </a:avLst>
          </a:prstGeom>
          <a:solidFill>
            <a:srgbClr val="00B050"/>
          </a:solidFill>
          <a:ln>
            <a:noFill/>
          </a:ln>
        </p:spPr>
        <p:txBody>
          <a:bodyPr wrap="none" lIns="121912" tIns="60956" rIns="121912" bIns="60956" anchor="ctr"/>
          <a:lstStyle/>
          <a:p>
            <a:pPr algn="ct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khênh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Picture 37" descr="Blue_chapterlist"/>
          <p:cNvPicPr>
            <a:picLocks noChangeAspect="1" noChangeArrowheads="1"/>
          </p:cNvPicPr>
          <p:nvPr>
            <p:custDataLst>
              <p:tags r:id="rId10"/>
            </p:custDataLst>
          </p:nvPr>
        </p:nvPicPr>
        <p:blipFill>
          <a:blip r:embed="rId51">
            <a:clrChange>
              <a:clrFrom>
                <a:srgbClr val="FFFFFF"/>
              </a:clrFrom>
              <a:clrTo>
                <a:srgbClr val="FFFFFF">
                  <a:alpha val="0"/>
                </a:srgbClr>
              </a:clrTo>
            </a:clrChange>
          </a:blip>
          <a:srcRect/>
          <a:stretch>
            <a:fillRect/>
          </a:stretch>
        </p:blipFill>
        <p:spPr bwMode="auto">
          <a:xfrm>
            <a:off x="198132" y="39290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6" name="Picture 39" descr="Classicmode"/>
          <p:cNvPicPr>
            <a:picLocks noChangeAspect="1" noChangeArrowheads="1"/>
          </p:cNvPicPr>
          <p:nvPr>
            <p:custDataLst>
              <p:tags r:id="rId11"/>
            </p:custDataLst>
          </p:nvPr>
        </p:nvPicPr>
        <p:blipFill>
          <a:blip r:embed="rId52">
            <a:clrChange>
              <a:clrFrom>
                <a:srgbClr val="2C2761"/>
              </a:clrFrom>
              <a:clrTo>
                <a:srgbClr val="2C2761">
                  <a:alpha val="0"/>
                </a:srgbClr>
              </a:clrTo>
            </a:clrChange>
          </a:blip>
          <a:srcRect/>
          <a:stretch>
            <a:fillRect/>
          </a:stretch>
        </p:blipFill>
        <p:spPr bwMode="auto">
          <a:xfrm>
            <a:off x="579132" y="3706855"/>
            <a:ext cx="1500187" cy="801687"/>
          </a:xfrm>
          <a:prstGeom prst="rect">
            <a:avLst/>
          </a:prstGeom>
          <a:noFill/>
          <a:effectLst>
            <a:outerShdw dist="107763" dir="18900000" algn="ctr" rotWithShape="0">
              <a:srgbClr val="808080">
                <a:alpha val="50000"/>
              </a:srgbClr>
            </a:outerShdw>
          </a:effectLst>
        </p:spPr>
      </p:pic>
      <p:sp>
        <p:nvSpPr>
          <p:cNvPr id="7" name="Oval 59">
            <a:hlinkHover r:id="" action="ppaction://noaction" highlightClick="1">
              <a:snd r:embed="rId53" name="cached_combo42.wav"/>
            </a:hlinkHover>
          </p:cNvPr>
          <p:cNvSpPr>
            <a:spLocks noChangeArrowheads="1"/>
          </p:cNvSpPr>
          <p:nvPr>
            <p:custDataLst>
              <p:tags r:id="rId12"/>
            </p:custDataLst>
          </p:nvPr>
        </p:nvSpPr>
        <p:spPr bwMode="auto">
          <a:xfrm>
            <a:off x="655329" y="377988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8" name="WordArt 226"/>
          <p:cNvSpPr>
            <a:spLocks noChangeArrowheads="1" noChangeShapeType="1" noTextEdit="1"/>
          </p:cNvSpPr>
          <p:nvPr>
            <p:custDataLst>
              <p:tags r:id="rId13"/>
            </p:custDataLst>
          </p:nvPr>
        </p:nvSpPr>
        <p:spPr bwMode="auto">
          <a:xfrm>
            <a:off x="861734" y="38925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dirty="0">
                <a:ln w="9525">
                  <a:solidFill>
                    <a:srgbClr val="FFFF00"/>
                  </a:solidFill>
                  <a:round/>
                  <a:headEnd/>
                  <a:tailEnd/>
                </a:ln>
                <a:solidFill>
                  <a:srgbClr val="FFFF00"/>
                </a:solidFill>
                <a:latin typeface="Arial" panose="020B0604020202020204" pitchFamily="34" charset="0"/>
              </a:rPr>
              <a:t>b</a:t>
            </a:r>
          </a:p>
        </p:txBody>
      </p:sp>
      <p:pic>
        <p:nvPicPr>
          <p:cNvPr id="11" name="Picture 37" descr="Blue_chapterlist"/>
          <p:cNvPicPr>
            <a:picLocks noChangeAspect="1" noChangeArrowheads="1"/>
          </p:cNvPicPr>
          <p:nvPr>
            <p:custDataLst>
              <p:tags r:id="rId14"/>
            </p:custDataLst>
          </p:nvPr>
        </p:nvPicPr>
        <p:blipFill>
          <a:blip r:embed="rId51">
            <a:clrChange>
              <a:clrFrom>
                <a:srgbClr val="FFFFFF"/>
              </a:clrFrom>
              <a:clrTo>
                <a:srgbClr val="FFFFFF">
                  <a:alpha val="0"/>
                </a:srgbClr>
              </a:clrTo>
            </a:clrChange>
          </a:blip>
          <a:srcRect/>
          <a:stretch>
            <a:fillRect/>
          </a:stretch>
        </p:blipFill>
        <p:spPr bwMode="auto">
          <a:xfrm>
            <a:off x="198132" y="49196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39" descr="Classicmode"/>
          <p:cNvPicPr>
            <a:picLocks noChangeAspect="1" noChangeArrowheads="1"/>
          </p:cNvPicPr>
          <p:nvPr>
            <p:custDataLst>
              <p:tags r:id="rId15"/>
            </p:custDataLst>
          </p:nvPr>
        </p:nvPicPr>
        <p:blipFill>
          <a:blip r:embed="rId52">
            <a:clrChange>
              <a:clrFrom>
                <a:srgbClr val="2C2761"/>
              </a:clrFrom>
              <a:clrTo>
                <a:srgbClr val="2C2761">
                  <a:alpha val="0"/>
                </a:srgbClr>
              </a:clrTo>
            </a:clrChange>
          </a:blip>
          <a:srcRect/>
          <a:stretch>
            <a:fillRect/>
          </a:stretch>
        </p:blipFill>
        <p:spPr bwMode="auto">
          <a:xfrm>
            <a:off x="579132" y="4697455"/>
            <a:ext cx="1500187" cy="801687"/>
          </a:xfrm>
          <a:prstGeom prst="rect">
            <a:avLst/>
          </a:prstGeom>
          <a:noFill/>
          <a:effectLst>
            <a:outerShdw dist="107763" dir="18900000" algn="ctr" rotWithShape="0">
              <a:srgbClr val="808080">
                <a:alpha val="50000"/>
              </a:srgbClr>
            </a:outerShdw>
          </a:effectLst>
        </p:spPr>
      </p:pic>
      <p:sp>
        <p:nvSpPr>
          <p:cNvPr id="13" name="Oval 59">
            <a:hlinkHover r:id="" action="ppaction://noaction" highlightClick="1">
              <a:snd r:embed="rId53" name="cached_combo42.wav"/>
            </a:hlinkHover>
          </p:cNvPr>
          <p:cNvSpPr>
            <a:spLocks noChangeArrowheads="1"/>
          </p:cNvSpPr>
          <p:nvPr>
            <p:custDataLst>
              <p:tags r:id="rId16"/>
            </p:custDataLst>
          </p:nvPr>
        </p:nvSpPr>
        <p:spPr bwMode="auto">
          <a:xfrm>
            <a:off x="655329" y="47704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5" name="WordArt 226"/>
          <p:cNvSpPr>
            <a:spLocks noChangeArrowheads="1" noChangeShapeType="1" noTextEdit="1"/>
          </p:cNvSpPr>
          <p:nvPr>
            <p:custDataLst>
              <p:tags r:id="rId17"/>
            </p:custDataLst>
          </p:nvPr>
        </p:nvSpPr>
        <p:spPr bwMode="auto">
          <a:xfrm>
            <a:off x="861734" y="48831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c</a:t>
            </a:r>
          </a:p>
        </p:txBody>
      </p:sp>
      <p:sp>
        <p:nvSpPr>
          <p:cNvPr id="16" name="AutoShape 51"/>
          <p:cNvSpPr>
            <a:spLocks noChangeArrowheads="1"/>
          </p:cNvSpPr>
          <p:nvPr>
            <p:custDataLst>
              <p:tags r:id="rId18"/>
            </p:custDataLst>
          </p:nvPr>
        </p:nvSpPr>
        <p:spPr bwMode="auto">
          <a:xfrm>
            <a:off x="1867928" y="5731543"/>
            <a:ext cx="8514753" cy="858980"/>
          </a:xfrm>
          <a:prstGeom prst="roundRect">
            <a:avLst>
              <a:gd name="adj" fmla="val 16667"/>
            </a:avLst>
          </a:prstGeom>
          <a:solidFill>
            <a:srgbClr val="00B050"/>
          </a:solidFill>
          <a:ln>
            <a:noFill/>
          </a:ln>
        </p:spPr>
        <p:txBody>
          <a:bodyPr wrap="none" lIns="121912" tIns="60956" rIns="121912" bIns="60956" anchor="ctr"/>
          <a:lstStyle/>
          <a:p>
            <a:pPr algn="ctr" defTabSz="914332">
              <a:defRPr/>
            </a:pPr>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lênh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khênh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rực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rỡ</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7" name="Picture 37" descr="Blue_chapterlist"/>
          <p:cNvPicPr>
            <a:picLocks noChangeAspect="1" noChangeArrowheads="1"/>
          </p:cNvPicPr>
          <p:nvPr>
            <p:custDataLst>
              <p:tags r:id="rId19"/>
            </p:custDataLst>
          </p:nvPr>
        </p:nvPicPr>
        <p:blipFill>
          <a:blip r:embed="rId51">
            <a:clrChange>
              <a:clrFrom>
                <a:srgbClr val="FFFFFF"/>
              </a:clrFrom>
              <a:clrTo>
                <a:srgbClr val="FFFFFF">
                  <a:alpha val="0"/>
                </a:srgbClr>
              </a:clrTo>
            </a:clrChange>
          </a:blip>
          <a:srcRect/>
          <a:stretch>
            <a:fillRect/>
          </a:stretch>
        </p:blipFill>
        <p:spPr bwMode="auto">
          <a:xfrm>
            <a:off x="198132" y="59102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8" name="Picture 39" descr="Classicmode"/>
          <p:cNvPicPr>
            <a:picLocks noChangeAspect="1" noChangeArrowheads="1"/>
          </p:cNvPicPr>
          <p:nvPr>
            <p:custDataLst>
              <p:tags r:id="rId20"/>
            </p:custDataLst>
          </p:nvPr>
        </p:nvPicPr>
        <p:blipFill>
          <a:blip r:embed="rId52">
            <a:clrChange>
              <a:clrFrom>
                <a:srgbClr val="2C2761"/>
              </a:clrFrom>
              <a:clrTo>
                <a:srgbClr val="2C2761">
                  <a:alpha val="0"/>
                </a:srgbClr>
              </a:clrTo>
            </a:clrChange>
          </a:blip>
          <a:srcRect/>
          <a:stretch>
            <a:fillRect/>
          </a:stretch>
        </p:blipFill>
        <p:spPr bwMode="auto">
          <a:xfrm>
            <a:off x="579132" y="5688055"/>
            <a:ext cx="1500187" cy="801687"/>
          </a:xfrm>
          <a:prstGeom prst="rect">
            <a:avLst/>
          </a:prstGeom>
          <a:noFill/>
          <a:effectLst>
            <a:outerShdw dist="107763" dir="18900000" algn="ctr" rotWithShape="0">
              <a:srgbClr val="808080">
                <a:alpha val="50000"/>
              </a:srgbClr>
            </a:outerShdw>
          </a:effectLst>
        </p:spPr>
      </p:pic>
      <p:sp>
        <p:nvSpPr>
          <p:cNvPr id="19" name="Oval 59">
            <a:hlinkHover r:id="" action="ppaction://noaction" highlightClick="1">
              <a:snd r:embed="rId53" name="cached_combo42.wav"/>
            </a:hlinkHover>
          </p:cNvPr>
          <p:cNvSpPr>
            <a:spLocks noChangeArrowheads="1"/>
          </p:cNvSpPr>
          <p:nvPr>
            <p:custDataLst>
              <p:tags r:id="rId21"/>
            </p:custDataLst>
          </p:nvPr>
        </p:nvSpPr>
        <p:spPr bwMode="auto">
          <a:xfrm>
            <a:off x="655329" y="57610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20" name="WordArt 226"/>
          <p:cNvSpPr>
            <a:spLocks noChangeArrowheads="1" noChangeShapeType="1" noTextEdit="1"/>
          </p:cNvSpPr>
          <p:nvPr>
            <p:custDataLst>
              <p:tags r:id="rId22"/>
            </p:custDataLst>
          </p:nvPr>
        </p:nvSpPr>
        <p:spPr bwMode="auto">
          <a:xfrm>
            <a:off x="861734" y="58737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d</a:t>
            </a:r>
          </a:p>
        </p:txBody>
      </p:sp>
      <p:sp>
        <p:nvSpPr>
          <p:cNvPr id="6171" name="AutoShape 27"/>
          <p:cNvSpPr>
            <a:spLocks noChangeArrowheads="1"/>
          </p:cNvSpPr>
          <p:nvPr>
            <p:custDataLst>
              <p:tags r:id="rId23"/>
            </p:custDataLst>
          </p:nvPr>
        </p:nvSpPr>
        <p:spPr bwMode="auto">
          <a:xfrm>
            <a:off x="593005" y="1092200"/>
            <a:ext cx="1543051" cy="1498600"/>
          </a:xfrm>
          <a:prstGeom prst="sun">
            <a:avLst>
              <a:gd name="adj" fmla="val 19880"/>
            </a:avLst>
          </a:prstGeom>
          <a:solidFill>
            <a:schemeClr val="accent6">
              <a:lumMod val="75000"/>
            </a:schemeClr>
          </a:solidFill>
          <a:ln w="9525">
            <a:solidFill>
              <a:schemeClr val="tx1"/>
            </a:solidFill>
            <a:miter lim="800000"/>
            <a:headEnd/>
            <a:tailEnd/>
          </a:ln>
        </p:spPr>
        <p:txBody>
          <a:bodyPr wrap="none" lIns="121912" tIns="60956" rIns="121912" bIns="60956" anchor="ctr"/>
          <a:lstStyle/>
          <a:p>
            <a:pPr defTabSz="914332">
              <a:defRPr/>
            </a:pPr>
            <a:endParaRPr lang="vi-VN" sz="2000" b="1" dirty="0">
              <a:solidFill>
                <a:srgbClr val="FFFF00"/>
              </a:solidFill>
              <a:latin typeface="Times New Roman" panose="02020603050405020304" pitchFamily="18" charset="0"/>
              <a:cs typeface="Times New Roman" panose="02020603050405020304" pitchFamily="18" charset="0"/>
            </a:endParaRPr>
          </a:p>
        </p:txBody>
      </p:sp>
      <p:sp>
        <p:nvSpPr>
          <p:cNvPr id="181278" name="WordArt 30"/>
          <p:cNvSpPr>
            <a:spLocks noChangeArrowheads="1" noChangeShapeType="1" noTextEdit="1"/>
          </p:cNvSpPr>
          <p:nvPr>
            <p:custDataLst>
              <p:tags r:id="rId24"/>
            </p:custDataLst>
          </p:nvPr>
        </p:nvSpPr>
        <p:spPr bwMode="auto">
          <a:xfrm>
            <a:off x="3433765" y="145483"/>
            <a:ext cx="5973763" cy="622300"/>
          </a:xfrm>
          <a:prstGeom prst="rect">
            <a:avLst/>
          </a:prstGeom>
        </p:spPr>
        <p:txBody>
          <a:bodyPr wrap="none" lIns="121912" tIns="60956" rIns="121912" bIns="60956" fromWordArt="1">
            <a:prstTxWarp prst="textPlain">
              <a:avLst>
                <a:gd name="adj" fmla="val 50000"/>
              </a:avLst>
            </a:prstTxWarp>
          </a:bodyPr>
          <a:lstStyle/>
          <a:p>
            <a:pPr algn="ctr" defTabSz="914332">
              <a:defRPr/>
            </a:pPr>
            <a:endParaRPr lang="vi-VN"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endParaRPr>
          </a:p>
        </p:txBody>
      </p:sp>
      <p:pic>
        <p:nvPicPr>
          <p:cNvPr id="181279" name="Picture 31" descr="people008"/>
          <p:cNvPicPr>
            <a:picLocks noChangeAspect="1" noChangeArrowheads="1" noCrop="1"/>
          </p:cNvPicPr>
          <p:nvPr>
            <p:custDataLst>
              <p:tags r:id="rId25"/>
            </p:custDataLst>
          </p:nvPr>
        </p:nvPicPr>
        <p:blipFill>
          <a:blip r:embed="rId54">
            <a:lum contrast="12000"/>
            <a:extLst>
              <a:ext uri="{28A0092B-C50C-407E-A947-70E740481C1C}">
                <a14:useLocalDpi xmlns:a14="http://schemas.microsoft.com/office/drawing/2010/main" val="0"/>
              </a:ext>
            </a:extLst>
          </a:blip>
          <a:srcRect/>
          <a:stretch>
            <a:fillRect/>
          </a:stretch>
        </p:blipFill>
        <p:spPr bwMode="auto">
          <a:xfrm>
            <a:off x="11113209" y="5649607"/>
            <a:ext cx="9715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0" name="Picture 32" descr="Bellcoll">
            <a:hlinkClick r:id="" action="ppaction://hlinkshowjump?jump=firstslide"/>
          </p:cNvPr>
          <p:cNvPicPr>
            <a:picLocks noChangeAspect="1" noChangeArrowheads="1" noCrop="1"/>
          </p:cNvPicPr>
          <p:nvPr>
            <p:custDataLst>
              <p:tags r:id="rId26"/>
            </p:custDataLst>
          </p:nvPr>
        </p:nvPicPr>
        <p:blipFill>
          <a:blip r:embed="rId55">
            <a:extLst>
              <a:ext uri="{28A0092B-C50C-407E-A947-70E740481C1C}">
                <a14:useLocalDpi xmlns:a14="http://schemas.microsoft.com/office/drawing/2010/main" val="0"/>
              </a:ext>
            </a:extLst>
          </a:blip>
          <a:srcRect/>
          <a:stretch>
            <a:fillRect/>
          </a:stretch>
        </p:blipFill>
        <p:spPr bwMode="auto">
          <a:xfrm>
            <a:off x="513366" y="-146577"/>
            <a:ext cx="1352119"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custDataLst>
              <p:tags r:id="rId27"/>
            </p:custDataLst>
          </p:nvPr>
        </p:nvGrpSpPr>
        <p:grpSpPr bwMode="auto">
          <a:xfrm>
            <a:off x="10382676" y="28575"/>
            <a:ext cx="1752600" cy="1752600"/>
            <a:chOff x="4320" y="2928"/>
            <a:chExt cx="1104" cy="1104"/>
          </a:xfrm>
        </p:grpSpPr>
        <p:sp>
          <p:nvSpPr>
            <p:cNvPr id="181282" name="AutoShape 34"/>
            <p:cNvSpPr>
              <a:spLocks noChangeArrowheads="1"/>
            </p:cNvSpPr>
            <p:nvPr>
              <p:custDataLst>
                <p:tags r:id="rId40"/>
              </p:custDataLst>
            </p:nvPr>
          </p:nvSpPr>
          <p:spPr bwMode="auto">
            <a:xfrm>
              <a:off x="4320" y="2928"/>
              <a:ext cx="1104" cy="1104"/>
            </a:xfrm>
            <a:prstGeom prst="star32">
              <a:avLst>
                <a:gd name="adj" fmla="val 37500"/>
              </a:avLst>
            </a:prstGeom>
            <a:solidFill>
              <a:srgbClr val="FF0000"/>
            </a:solidFill>
            <a:ln w="9525">
              <a:solidFill>
                <a:schemeClr val="tx1"/>
              </a:solidFill>
              <a:miter lim="800000"/>
              <a:headEnd/>
              <a:tailEnd/>
            </a:ln>
          </p:spPr>
          <p:txBody>
            <a:bodyPr wrap="none" anchor="ctr"/>
            <a:lstStyle/>
            <a:p>
              <a:pPr algn="ctr" defTabSz="914332">
                <a:defRPr/>
              </a:pPr>
              <a:endParaRPr lang="vi-VN" sz="6000" b="1">
                <a:solidFill>
                  <a:srgbClr val="FF0066"/>
                </a:solidFill>
                <a:latin typeface=".VnHelvetInsH" pitchFamily="34" charset="0"/>
              </a:endParaRPr>
            </a:p>
          </p:txBody>
        </p:sp>
        <p:sp>
          <p:nvSpPr>
            <p:cNvPr id="181283" name="WordArt 35"/>
            <p:cNvSpPr>
              <a:spLocks noChangeArrowheads="1" noChangeShapeType="1" noTextEdit="1"/>
            </p:cNvSpPr>
            <p:nvPr>
              <p:custDataLst>
                <p:tags r:id="rId41"/>
              </p:custDataLst>
            </p:nvPr>
          </p:nvSpPr>
          <p:spPr bwMode="auto">
            <a:xfrm>
              <a:off x="4563" y="3168"/>
              <a:ext cx="672" cy="576"/>
            </a:xfrm>
            <a:prstGeom prst="rect">
              <a:avLst/>
            </a:prstGeom>
          </p:spPr>
          <p:txBody>
            <a:bodyPr wrap="none" fromWordArt="1">
              <a:prstTxWarp prst="textPlain">
                <a:avLst>
                  <a:gd name="adj" fmla="val 50000"/>
                </a:avLst>
              </a:prstTxWarp>
            </a:bodyPr>
            <a:lstStyle/>
            <a:p>
              <a:pPr algn="ctr" defTabSz="914332">
                <a:defRPr/>
              </a:pPr>
              <a:r>
                <a:rPr lang="vi-VN" sz="3600" kern="10" dirty="0">
                  <a:ln w="9525">
                    <a:solidFill>
                      <a:srgbClr val="000000"/>
                    </a:solidFill>
                    <a:round/>
                    <a:headEnd/>
                    <a:tailEnd/>
                  </a:ln>
                  <a:solidFill>
                    <a:srgbClr val="000000"/>
                  </a:solidFill>
                  <a:latin typeface="Times New Roman"/>
                  <a:cs typeface="Times New Roman"/>
                </a:rPr>
                <a:t>Hết giờ</a:t>
              </a:r>
            </a:p>
          </p:txBody>
        </p:sp>
      </p:grpSp>
      <p:sp>
        <p:nvSpPr>
          <p:cNvPr id="6180" name="WordArt 36"/>
          <p:cNvSpPr>
            <a:spLocks noChangeArrowheads="1" noChangeShapeType="1" noTextEdit="1"/>
          </p:cNvSpPr>
          <p:nvPr>
            <p:custDataLst>
              <p:tags r:id="rId28"/>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0</a:t>
            </a:r>
          </a:p>
        </p:txBody>
      </p:sp>
      <p:sp>
        <p:nvSpPr>
          <p:cNvPr id="6181" name="WordArt 37"/>
          <p:cNvSpPr>
            <a:spLocks noChangeArrowheads="1" noChangeShapeType="1" noTextEdit="1"/>
          </p:cNvSpPr>
          <p:nvPr>
            <p:custDataLst>
              <p:tags r:id="rId29"/>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a:t>
            </a:r>
          </a:p>
        </p:txBody>
      </p:sp>
      <p:sp>
        <p:nvSpPr>
          <p:cNvPr id="6182" name="WordArt 38"/>
          <p:cNvSpPr>
            <a:spLocks noChangeArrowheads="1" noChangeShapeType="1" noTextEdit="1"/>
          </p:cNvSpPr>
          <p:nvPr>
            <p:custDataLst>
              <p:tags r:id="rId30"/>
            </p:custDataLst>
          </p:nvPr>
        </p:nvSpPr>
        <p:spPr bwMode="auto">
          <a:xfrm>
            <a:off x="10814263" y="510657"/>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2</a:t>
            </a:r>
          </a:p>
        </p:txBody>
      </p:sp>
      <p:sp>
        <p:nvSpPr>
          <p:cNvPr id="6183" name="WordArt 39"/>
          <p:cNvSpPr>
            <a:spLocks noChangeArrowheads="1" noChangeShapeType="1" noTextEdit="1"/>
          </p:cNvSpPr>
          <p:nvPr>
            <p:custDataLst>
              <p:tags r:id="rId31"/>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3</a:t>
            </a:r>
          </a:p>
        </p:txBody>
      </p:sp>
      <p:sp>
        <p:nvSpPr>
          <p:cNvPr id="6184" name="WordArt 40"/>
          <p:cNvSpPr>
            <a:spLocks noChangeArrowheads="1" noChangeShapeType="1" noTextEdit="1"/>
          </p:cNvSpPr>
          <p:nvPr>
            <p:custDataLst>
              <p:tags r:id="rId32"/>
            </p:custDataLst>
          </p:nvPr>
        </p:nvSpPr>
        <p:spPr bwMode="auto">
          <a:xfrm>
            <a:off x="10857119"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4</a:t>
            </a:r>
          </a:p>
        </p:txBody>
      </p:sp>
      <p:sp>
        <p:nvSpPr>
          <p:cNvPr id="6185" name="WordArt 41"/>
          <p:cNvSpPr>
            <a:spLocks noChangeArrowheads="1" noChangeShapeType="1" noTextEdit="1"/>
          </p:cNvSpPr>
          <p:nvPr>
            <p:custDataLst>
              <p:tags r:id="rId33"/>
            </p:custDataLst>
          </p:nvPr>
        </p:nvSpPr>
        <p:spPr bwMode="auto">
          <a:xfrm>
            <a:off x="108237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5</a:t>
            </a:r>
          </a:p>
        </p:txBody>
      </p:sp>
      <p:sp>
        <p:nvSpPr>
          <p:cNvPr id="6186" name="WordArt 42"/>
          <p:cNvSpPr>
            <a:spLocks noChangeArrowheads="1" noChangeShapeType="1" noTextEdit="1"/>
          </p:cNvSpPr>
          <p:nvPr>
            <p:custDataLst>
              <p:tags r:id="rId34"/>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6</a:t>
            </a:r>
          </a:p>
        </p:txBody>
      </p:sp>
      <p:sp>
        <p:nvSpPr>
          <p:cNvPr id="6187" name="WordArt 43"/>
          <p:cNvSpPr>
            <a:spLocks noChangeArrowheads="1" noChangeShapeType="1" noTextEdit="1"/>
          </p:cNvSpPr>
          <p:nvPr>
            <p:custDataLst>
              <p:tags r:id="rId35"/>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7</a:t>
            </a:r>
          </a:p>
        </p:txBody>
      </p:sp>
      <p:sp>
        <p:nvSpPr>
          <p:cNvPr id="6188" name="WordArt 44"/>
          <p:cNvSpPr>
            <a:spLocks noChangeArrowheads="1" noChangeShapeType="1" noTextEdit="1"/>
          </p:cNvSpPr>
          <p:nvPr>
            <p:custDataLst>
              <p:tags r:id="rId36"/>
            </p:custDataLst>
          </p:nvPr>
        </p:nvSpPr>
        <p:spPr bwMode="auto">
          <a:xfrm>
            <a:off x="10814263" y="524936"/>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8</a:t>
            </a:r>
          </a:p>
        </p:txBody>
      </p:sp>
      <p:sp>
        <p:nvSpPr>
          <p:cNvPr id="6189" name="WordArt 45"/>
          <p:cNvSpPr>
            <a:spLocks noChangeArrowheads="1" noChangeShapeType="1" noTextEdit="1"/>
          </p:cNvSpPr>
          <p:nvPr>
            <p:custDataLst>
              <p:tags r:id="rId37"/>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9</a:t>
            </a:r>
          </a:p>
        </p:txBody>
      </p:sp>
      <p:sp>
        <p:nvSpPr>
          <p:cNvPr id="6190" name="WordArt 46"/>
          <p:cNvSpPr>
            <a:spLocks noChangeArrowheads="1" noChangeShapeType="1" noTextEdit="1"/>
          </p:cNvSpPr>
          <p:nvPr>
            <p:custDataLst>
              <p:tags r:id="rId38"/>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10</a:t>
            </a:r>
          </a:p>
        </p:txBody>
      </p:sp>
      <p:sp>
        <p:nvSpPr>
          <p:cNvPr id="21" name="Rectangle 20">
            <a:extLst>
              <a:ext uri="{FF2B5EF4-FFF2-40B4-BE49-F238E27FC236}">
                <a16:creationId xmlns="" xmlns:a16="http://schemas.microsoft.com/office/drawing/2014/main" id="{FA98BA15-6DDA-3FD2-492B-87DAD1E6340D}"/>
              </a:ext>
            </a:extLst>
          </p:cNvPr>
          <p:cNvSpPr/>
          <p:nvPr/>
        </p:nvSpPr>
        <p:spPr>
          <a:xfrm>
            <a:off x="830824" y="1604501"/>
            <a:ext cx="1010115" cy="369328"/>
          </a:xfrm>
          <a:prstGeom prst="rect">
            <a:avLst/>
          </a:prstGeom>
          <a:noFill/>
        </p:spPr>
        <p:txBody>
          <a:bodyPr wrap="square" lIns="91434" tIns="45718" rIns="91434" bIns="45718">
            <a:spAutoFit/>
          </a:bodyPr>
          <a:lstStyle/>
          <a:p>
            <a:pPr algn="ctr" defTabSz="914332">
              <a:defRPr/>
            </a:pPr>
            <a:r>
              <a:rPr lang="en-US" b="1" dirty="0">
                <a:ln w="6600">
                  <a:solidFill>
                    <a:srgbClr val="FFFF00"/>
                  </a:solidFill>
                  <a:prstDash val="solid"/>
                </a:ln>
                <a:solidFill>
                  <a:srgbClr val="FFFF00"/>
                </a:solidFill>
                <a:effectLst>
                  <a:outerShdw dist="38100" dir="2700000" algn="tl" rotWithShape="0">
                    <a:srgbClr val="C0504D"/>
                  </a:outerShdw>
                </a:effectLst>
                <a:latin typeface="Calibri"/>
              </a:rPr>
              <a:t>CÂU 2</a:t>
            </a:r>
          </a:p>
        </p:txBody>
      </p:sp>
      <p:sp>
        <p:nvSpPr>
          <p:cNvPr id="46" name="WordArt 30"/>
          <p:cNvSpPr>
            <a:spLocks noChangeArrowheads="1" noChangeShapeType="1" noTextEdit="1"/>
          </p:cNvSpPr>
          <p:nvPr>
            <p:custDataLst>
              <p:tags r:id="rId39"/>
            </p:custDataLst>
          </p:nvPr>
        </p:nvSpPr>
        <p:spPr bwMode="auto">
          <a:xfrm>
            <a:off x="3179765" y="348683"/>
            <a:ext cx="5973763" cy="622300"/>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Vượt</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chướng</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ngại</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vật</a:t>
            </a:r>
            <a:r>
              <a:rPr lang="vi-VN"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 </a:t>
            </a:r>
          </a:p>
        </p:txBody>
      </p:sp>
    </p:spTree>
    <p:custDataLst>
      <p:tags r:id="rId1"/>
    </p:custDataLst>
    <p:extLst>
      <p:ext uri="{BB962C8B-B14F-4D97-AF65-F5344CB8AC3E}">
        <p14:creationId xmlns:p14="http://schemas.microsoft.com/office/powerpoint/2010/main" val="2781127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750" fill="hold"/>
                                        <p:tgtEl>
                                          <p:spTgt spid="6171"/>
                                        </p:tgtEl>
                                        <p:attrNameLst>
                                          <p:attrName>ppt_w</p:attrName>
                                        </p:attrNameLst>
                                      </p:cBhvr>
                                      <p:tavLst>
                                        <p:tav tm="0">
                                          <p:val>
                                            <p:fltVal val="0"/>
                                          </p:val>
                                        </p:tav>
                                        <p:tav tm="100000">
                                          <p:val>
                                            <p:strVal val="#ppt_w"/>
                                          </p:val>
                                        </p:tav>
                                      </p:tavLst>
                                    </p:anim>
                                    <p:anim calcmode="lin" valueType="num">
                                      <p:cBhvr>
                                        <p:cTn id="8" dur="750" fill="hold"/>
                                        <p:tgtEl>
                                          <p:spTgt spid="6171"/>
                                        </p:tgtEl>
                                        <p:attrNameLst>
                                          <p:attrName>ppt_h</p:attrName>
                                        </p:attrNameLst>
                                      </p:cBhvr>
                                      <p:tavLst>
                                        <p:tav tm="0">
                                          <p:val>
                                            <p:fltVal val="0"/>
                                          </p:val>
                                        </p:tav>
                                        <p:tav tm="100000">
                                          <p:val>
                                            <p:strVal val="#ppt_h"/>
                                          </p:val>
                                        </p:tav>
                                      </p:tavLst>
                                    </p:anim>
                                    <p:animEffect transition="in" filter="fade">
                                      <p:cBhvr>
                                        <p:cTn id="9" dur="750"/>
                                        <p:tgtEl>
                                          <p:spTgt spid="617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animEffect transition="in" filter="fade">
                                      <p:cBhvr>
                                        <p:cTn id="14" dur="750"/>
                                        <p:tgtEl>
                                          <p:spTgt spid="21"/>
                                        </p:tgtEl>
                                      </p:cBhvr>
                                    </p:animEffect>
                                  </p:childTnLst>
                                </p:cTn>
                              </p:par>
                              <p:par>
                                <p:cTn id="15" presetID="8" presetClass="emph" presetSubtype="0" repeatCount="indefinite" fill="hold" grpId="1" nodeType="withEffect">
                                  <p:stCondLst>
                                    <p:cond delay="500"/>
                                  </p:stCondLst>
                                  <p:childTnLst>
                                    <p:animRot by="21600000">
                                      <p:cBhvr>
                                        <p:cTn id="16" dur="3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6"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75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75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7"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75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750"/>
                                        <p:tgtEl>
                                          <p:spTgt spid="1044"/>
                                        </p:tgtEl>
                                      </p:cBhvr>
                                    </p:animEffect>
                                  </p:childTnLst>
                                </p:cTn>
                              </p:par>
                              <p:par>
                                <p:cTn id="33" presetID="22" presetClass="entr" presetSubtype="8" fill="hold"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750"/>
                                        <p:tgtEl>
                                          <p:spTgt spid="9"/>
                                        </p:tgtEl>
                                      </p:cBhvr>
                                    </p:animEffect>
                                  </p:childTnLst>
                                </p:cTn>
                              </p:par>
                              <p:par>
                                <p:cTn id="36" presetID="5"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750"/>
                                        <p:tgtEl>
                                          <p:spTgt spid="5"/>
                                        </p:tgtEl>
                                      </p:cBhvr>
                                    </p:animEffect>
                                  </p:childTnLst>
                                </p:cTn>
                              </p:par>
                              <p:par>
                                <p:cTn id="39" presetID="5" presetClass="entr" presetSubtype="10" fill="hold" nodeType="withEffect">
                                  <p:stCondLst>
                                    <p:cond delay="325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75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7" name="Chimes 3-CL (2).wav"/>
                                        </p:tgtEl>
                                      </p:cMediaNode>
                                    </p:audio>
                                  </p:subTnLst>
                                </p:cTn>
                              </p:par>
                              <p:par>
                                <p:cTn id="42" presetID="5" presetClass="entr" presetSubtype="10" fill="hold" nodeType="withEffect">
                                  <p:stCondLst>
                                    <p:cond delay="325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750"/>
                                        <p:tgtEl>
                                          <p:spTgt spid="7"/>
                                        </p:tgtEl>
                                      </p:cBhvr>
                                    </p:animEffect>
                                  </p:childTnLst>
                                </p:cTn>
                              </p:par>
                              <p:par>
                                <p:cTn id="45" presetID="5" presetClass="entr" presetSubtype="10" fill="hold" grpId="0" nodeType="withEffect">
                                  <p:stCondLst>
                                    <p:cond delay="325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750"/>
                                        <p:tgtEl>
                                          <p:spTgt spid="8"/>
                                        </p:tgtEl>
                                      </p:cBhvr>
                                    </p:animEffect>
                                  </p:childTnLst>
                                </p:cTn>
                              </p:par>
                              <p:par>
                                <p:cTn id="48" presetID="22" presetClass="entr" presetSubtype="8" fill="hold" nodeType="withEffect">
                                  <p:stCondLst>
                                    <p:cond delay="325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750"/>
                                        <p:tgtEl>
                                          <p:spTgt spid="4"/>
                                        </p:tgtEl>
                                      </p:cBhvr>
                                    </p:animEffect>
                                  </p:childTnLst>
                                </p:cTn>
                              </p:par>
                              <p:par>
                                <p:cTn id="51" presetID="5" presetClass="entr" presetSubtype="10" fill="hold" nodeType="withEffect">
                                  <p:stCondLst>
                                    <p:cond delay="475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750"/>
                                        <p:tgtEl>
                                          <p:spTgt spid="11"/>
                                        </p:tgtEl>
                                      </p:cBhvr>
                                    </p:animEffect>
                                  </p:childTnLst>
                                </p:cTn>
                              </p:par>
                              <p:par>
                                <p:cTn id="54" presetID="5" presetClass="entr" presetSubtype="10" fill="hold" nodeType="withEffect">
                                  <p:stCondLst>
                                    <p:cond delay="475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75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7" name="Chimes 3-CL (2).wav"/>
                                        </p:tgtEl>
                                      </p:cMediaNode>
                                    </p:audio>
                                  </p:subTnLst>
                                </p:cTn>
                              </p:par>
                              <p:par>
                                <p:cTn id="57" presetID="5" presetClass="entr" presetSubtype="10" fill="hold" nodeType="withEffect">
                                  <p:stCondLst>
                                    <p:cond delay="475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750"/>
                                        <p:tgtEl>
                                          <p:spTgt spid="13"/>
                                        </p:tgtEl>
                                      </p:cBhvr>
                                    </p:animEffect>
                                  </p:childTnLst>
                                </p:cTn>
                              </p:par>
                              <p:par>
                                <p:cTn id="60" presetID="22" presetClass="entr" presetSubtype="8" fill="hold" nodeType="withEffect">
                                  <p:stCondLst>
                                    <p:cond delay="4750"/>
                                  </p:stCondLst>
                                  <p:iterate type="lt">
                                    <p:tmPct val="0"/>
                                  </p:iterate>
                                  <p:childTnLst>
                                    <p:set>
                                      <p:cBhvr>
                                        <p:cTn id="61" dur="1" fill="hold">
                                          <p:stCondLst>
                                            <p:cond delay="0"/>
                                          </p:stCondLst>
                                        </p:cTn>
                                        <p:tgtEl>
                                          <p:spTgt spid="3"/>
                                        </p:tgtEl>
                                        <p:attrNameLst>
                                          <p:attrName>style.visibility</p:attrName>
                                        </p:attrNameLst>
                                      </p:cBhvr>
                                      <p:to>
                                        <p:strVal val="visible"/>
                                      </p:to>
                                    </p:set>
                                    <p:animEffect transition="in" filter="wipe(left)">
                                      <p:cBhvr>
                                        <p:cTn id="62" dur="750"/>
                                        <p:tgtEl>
                                          <p:spTgt spid="3"/>
                                        </p:tgtEl>
                                      </p:cBhvr>
                                    </p:animEffect>
                                  </p:childTnLst>
                                </p:cTn>
                              </p:par>
                              <p:par>
                                <p:cTn id="63" presetID="5" presetClass="entr" presetSubtype="10" fill="hold" grpId="0" nodeType="withEffect">
                                  <p:stCondLst>
                                    <p:cond delay="4750"/>
                                  </p:stCondLst>
                                  <p:childTnLst>
                                    <p:set>
                                      <p:cBhvr>
                                        <p:cTn id="64" dur="1" fill="hold">
                                          <p:stCondLst>
                                            <p:cond delay="0"/>
                                          </p:stCondLst>
                                        </p:cTn>
                                        <p:tgtEl>
                                          <p:spTgt spid="15"/>
                                        </p:tgtEl>
                                        <p:attrNameLst>
                                          <p:attrName>style.visibility</p:attrName>
                                        </p:attrNameLst>
                                      </p:cBhvr>
                                      <p:to>
                                        <p:strVal val="visible"/>
                                      </p:to>
                                    </p:set>
                                    <p:animEffect transition="in" filter="checkerboard(across)">
                                      <p:cBhvr>
                                        <p:cTn id="65" dur="750"/>
                                        <p:tgtEl>
                                          <p:spTgt spid="15"/>
                                        </p:tgtEl>
                                      </p:cBhvr>
                                    </p:animEffect>
                                  </p:childTnLst>
                                </p:cTn>
                              </p:par>
                              <p:par>
                                <p:cTn id="66" presetID="5" presetClass="entr" presetSubtype="10" fill="hold" nodeType="withEffect">
                                  <p:stCondLst>
                                    <p:cond delay="625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750"/>
                                        <p:tgtEl>
                                          <p:spTgt spid="17"/>
                                        </p:tgtEl>
                                      </p:cBhvr>
                                    </p:animEffect>
                                  </p:childTnLst>
                                </p:cTn>
                              </p:par>
                              <p:par>
                                <p:cTn id="69" presetID="5" presetClass="entr" presetSubtype="10" fill="hold" nodeType="withEffect">
                                  <p:stCondLst>
                                    <p:cond delay="625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75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7" name="Chimes 3-CL (2).wav"/>
                                        </p:tgtEl>
                                      </p:cMediaNode>
                                    </p:audio>
                                  </p:subTnLst>
                                </p:cTn>
                              </p:par>
                              <p:par>
                                <p:cTn id="72" presetID="5" presetClass="entr" presetSubtype="10" fill="hold" nodeType="withEffect">
                                  <p:stCondLst>
                                    <p:cond delay="625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750"/>
                                        <p:tgtEl>
                                          <p:spTgt spid="19"/>
                                        </p:tgtEl>
                                      </p:cBhvr>
                                    </p:animEffect>
                                  </p:childTnLst>
                                </p:cTn>
                              </p:par>
                              <p:par>
                                <p:cTn id="75" presetID="22" presetClass="entr" presetSubtype="8" fill="hold" nodeType="withEffect">
                                  <p:stCondLst>
                                    <p:cond delay="625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750"/>
                                        <p:tgtEl>
                                          <p:spTgt spid="16"/>
                                        </p:tgtEl>
                                      </p:cBhvr>
                                    </p:animEffect>
                                  </p:childTnLst>
                                </p:cTn>
                              </p:par>
                              <p:par>
                                <p:cTn id="78" presetID="5" presetClass="entr" presetSubtype="10" fill="hold" grpId="0" nodeType="withEffect">
                                  <p:stCondLst>
                                    <p:cond delay="6250"/>
                                  </p:stCondLst>
                                  <p:childTnLst>
                                    <p:set>
                                      <p:cBhvr>
                                        <p:cTn id="79" dur="1" fill="hold">
                                          <p:stCondLst>
                                            <p:cond delay="0"/>
                                          </p:stCondLst>
                                        </p:cTn>
                                        <p:tgtEl>
                                          <p:spTgt spid="20"/>
                                        </p:tgtEl>
                                        <p:attrNameLst>
                                          <p:attrName>style.visibility</p:attrName>
                                        </p:attrNameLst>
                                      </p:cBhvr>
                                      <p:to>
                                        <p:strVal val="visible"/>
                                      </p:to>
                                    </p:set>
                                    <p:animEffect transition="in" filter="checkerboard(across)">
                                      <p:cBhvr>
                                        <p:cTn id="80" dur="75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6190"/>
                                        </p:tgtEl>
                                        <p:attrNameLst>
                                          <p:attrName>style.visibility</p:attrName>
                                        </p:attrNameLst>
                                      </p:cBhvr>
                                      <p:to>
                                        <p:strVal val="visible"/>
                                      </p:to>
                                    </p:set>
                                    <p:animEffect transition="in" filter="dissolve">
                                      <p:cBhvr>
                                        <p:cTn id="85" dur="500"/>
                                        <p:tgtEl>
                                          <p:spTgt spid="6190"/>
                                        </p:tgtEl>
                                      </p:cBhvr>
                                    </p:animEffect>
                                  </p:childTnLst>
                                  <p:subTnLst>
                                    <p:audio>
                                      <p:cMediaNode>
                                        <p:cTn display="0" masterRel="sameClick">
                                          <p:stCondLst>
                                            <p:cond evt="begin" delay="0">
                                              <p:tn val="83"/>
                                            </p:cond>
                                          </p:stCondLst>
                                          <p:endCondLst>
                                            <p:cond evt="onStopAudio" delay="0">
                                              <p:tgtEl>
                                                <p:sldTgt/>
                                              </p:tgtEl>
                                            </p:cond>
                                          </p:endCondLst>
                                        </p:cTn>
                                        <p:tgtEl>
                                          <p:sndTgt r:embed="rId48" name="camera.wav"/>
                                        </p:tgtEl>
                                      </p:cMediaNode>
                                    </p:audio>
                                  </p:subTnLst>
                                </p:cTn>
                              </p:par>
                            </p:childTnLst>
                          </p:cTn>
                        </p:par>
                        <p:par>
                          <p:cTn id="86" fill="hold">
                            <p:stCondLst>
                              <p:cond delay="500"/>
                            </p:stCondLst>
                            <p:childTnLst>
                              <p:par>
                                <p:cTn id="87" presetID="53" presetClass="exit" presetSubtype="0" fill="hold" grpId="1" nodeType="afterEffect">
                                  <p:stCondLst>
                                    <p:cond delay="0"/>
                                  </p:stCondLst>
                                  <p:childTnLst>
                                    <p:anim calcmode="lin" valueType="num">
                                      <p:cBhvr>
                                        <p:cTn id="88" dur="500"/>
                                        <p:tgtEl>
                                          <p:spTgt spid="6190"/>
                                        </p:tgtEl>
                                        <p:attrNameLst>
                                          <p:attrName>ppt_w</p:attrName>
                                        </p:attrNameLst>
                                      </p:cBhvr>
                                      <p:tavLst>
                                        <p:tav tm="0">
                                          <p:val>
                                            <p:strVal val="ppt_w"/>
                                          </p:val>
                                        </p:tav>
                                        <p:tav tm="100000">
                                          <p:val>
                                            <p:fltVal val="0"/>
                                          </p:val>
                                        </p:tav>
                                      </p:tavLst>
                                    </p:anim>
                                    <p:anim calcmode="lin" valueType="num">
                                      <p:cBhvr>
                                        <p:cTn id="89" dur="500"/>
                                        <p:tgtEl>
                                          <p:spTgt spid="6190"/>
                                        </p:tgtEl>
                                        <p:attrNameLst>
                                          <p:attrName>ppt_h</p:attrName>
                                        </p:attrNameLst>
                                      </p:cBhvr>
                                      <p:tavLst>
                                        <p:tav tm="0">
                                          <p:val>
                                            <p:strVal val="ppt_h"/>
                                          </p:val>
                                        </p:tav>
                                        <p:tav tm="100000">
                                          <p:val>
                                            <p:fltVal val="0"/>
                                          </p:val>
                                        </p:tav>
                                      </p:tavLst>
                                    </p:anim>
                                    <p:animEffect transition="out" filter="fade">
                                      <p:cBhvr>
                                        <p:cTn id="90" dur="500"/>
                                        <p:tgtEl>
                                          <p:spTgt spid="6190"/>
                                        </p:tgtEl>
                                      </p:cBhvr>
                                    </p:animEffect>
                                    <p:set>
                                      <p:cBhvr>
                                        <p:cTn id="91" dur="1" fill="hold">
                                          <p:stCondLst>
                                            <p:cond delay="499"/>
                                          </p:stCondLst>
                                        </p:cTn>
                                        <p:tgtEl>
                                          <p:spTgt spid="619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grpId="0" nodeType="afterEffect">
                                  <p:stCondLst>
                                    <p:cond delay="0"/>
                                  </p:stCondLst>
                                  <p:childTnLst>
                                    <p:set>
                                      <p:cBhvr>
                                        <p:cTn id="94" dur="1" fill="hold">
                                          <p:stCondLst>
                                            <p:cond delay="0"/>
                                          </p:stCondLst>
                                        </p:cTn>
                                        <p:tgtEl>
                                          <p:spTgt spid="6189"/>
                                        </p:tgtEl>
                                        <p:attrNameLst>
                                          <p:attrName>style.visibility</p:attrName>
                                        </p:attrNameLst>
                                      </p:cBhvr>
                                      <p:to>
                                        <p:strVal val="visible"/>
                                      </p:to>
                                    </p:set>
                                    <p:animEffect transition="in" filter="dissolve">
                                      <p:cBhvr>
                                        <p:cTn id="95" dur="500"/>
                                        <p:tgtEl>
                                          <p:spTgt spid="6189"/>
                                        </p:tgtEl>
                                      </p:cBhvr>
                                    </p:animEffect>
                                  </p:childTnLst>
                                  <p:subTnLst>
                                    <p:audio>
                                      <p:cMediaNode>
                                        <p:cTn display="0" masterRel="sameClick">
                                          <p:stCondLst>
                                            <p:cond evt="begin" delay="0">
                                              <p:tn val="93"/>
                                            </p:cond>
                                          </p:stCondLst>
                                          <p:endCondLst>
                                            <p:cond evt="onStopAudio" delay="0">
                                              <p:tgtEl>
                                                <p:sldTgt/>
                                              </p:tgtEl>
                                            </p:cond>
                                          </p:endCondLst>
                                        </p:cTn>
                                        <p:tgtEl>
                                          <p:sndTgt r:embed="rId48" name="camera.wav"/>
                                        </p:tgtEl>
                                      </p:cMediaNode>
                                    </p:audio>
                                  </p:subTnLst>
                                </p:cTn>
                              </p:par>
                            </p:childTnLst>
                          </p:cTn>
                        </p:par>
                        <p:par>
                          <p:cTn id="96" fill="hold" nodeType="afterGroup">
                            <p:stCondLst>
                              <p:cond delay="1500"/>
                            </p:stCondLst>
                            <p:childTnLst>
                              <p:par>
                                <p:cTn id="97" presetID="53" presetClass="exit" presetSubtype="0" fill="hold" grpId="1" nodeType="afterEffect">
                                  <p:stCondLst>
                                    <p:cond delay="0"/>
                                  </p:stCondLst>
                                  <p:childTnLst>
                                    <p:anim calcmode="lin" valueType="num">
                                      <p:cBhvr>
                                        <p:cTn id="98" dur="500"/>
                                        <p:tgtEl>
                                          <p:spTgt spid="6189"/>
                                        </p:tgtEl>
                                        <p:attrNameLst>
                                          <p:attrName>ppt_w</p:attrName>
                                        </p:attrNameLst>
                                      </p:cBhvr>
                                      <p:tavLst>
                                        <p:tav tm="0">
                                          <p:val>
                                            <p:strVal val="ppt_w"/>
                                          </p:val>
                                        </p:tav>
                                        <p:tav tm="100000">
                                          <p:val>
                                            <p:fltVal val="0"/>
                                          </p:val>
                                        </p:tav>
                                      </p:tavLst>
                                    </p:anim>
                                    <p:anim calcmode="lin" valueType="num">
                                      <p:cBhvr>
                                        <p:cTn id="99" dur="500"/>
                                        <p:tgtEl>
                                          <p:spTgt spid="6189"/>
                                        </p:tgtEl>
                                        <p:attrNameLst>
                                          <p:attrName>ppt_h</p:attrName>
                                        </p:attrNameLst>
                                      </p:cBhvr>
                                      <p:tavLst>
                                        <p:tav tm="0">
                                          <p:val>
                                            <p:strVal val="ppt_h"/>
                                          </p:val>
                                        </p:tav>
                                        <p:tav tm="100000">
                                          <p:val>
                                            <p:fltVal val="0"/>
                                          </p:val>
                                        </p:tav>
                                      </p:tavLst>
                                    </p:anim>
                                    <p:animEffect transition="out" filter="fade">
                                      <p:cBhvr>
                                        <p:cTn id="100" dur="500"/>
                                        <p:tgtEl>
                                          <p:spTgt spid="6189"/>
                                        </p:tgtEl>
                                      </p:cBhvr>
                                    </p:animEffect>
                                    <p:set>
                                      <p:cBhvr>
                                        <p:cTn id="101" dur="1" fill="hold">
                                          <p:stCondLst>
                                            <p:cond delay="499"/>
                                          </p:stCondLst>
                                        </p:cTn>
                                        <p:tgtEl>
                                          <p:spTgt spid="618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grpId="0" nodeType="afterEffect">
                                  <p:stCondLst>
                                    <p:cond delay="0"/>
                                  </p:stCondLst>
                                  <p:childTnLst>
                                    <p:set>
                                      <p:cBhvr>
                                        <p:cTn id="104" dur="1" fill="hold">
                                          <p:stCondLst>
                                            <p:cond delay="0"/>
                                          </p:stCondLst>
                                        </p:cTn>
                                        <p:tgtEl>
                                          <p:spTgt spid="6188"/>
                                        </p:tgtEl>
                                        <p:attrNameLst>
                                          <p:attrName>style.visibility</p:attrName>
                                        </p:attrNameLst>
                                      </p:cBhvr>
                                      <p:to>
                                        <p:strVal val="visible"/>
                                      </p:to>
                                    </p:set>
                                    <p:animEffect transition="in" filter="dissolve">
                                      <p:cBhvr>
                                        <p:cTn id="105" dur="500"/>
                                        <p:tgtEl>
                                          <p:spTgt spid="6188"/>
                                        </p:tgtEl>
                                      </p:cBhvr>
                                    </p:animEffect>
                                  </p:childTnLst>
                                  <p:subTnLst>
                                    <p:audio>
                                      <p:cMediaNode>
                                        <p:cTn display="0" masterRel="sameClick">
                                          <p:stCondLst>
                                            <p:cond evt="begin" delay="0">
                                              <p:tn val="103"/>
                                            </p:cond>
                                          </p:stCondLst>
                                          <p:endCondLst>
                                            <p:cond evt="onStopAudio" delay="0">
                                              <p:tgtEl>
                                                <p:sldTgt/>
                                              </p:tgtEl>
                                            </p:cond>
                                          </p:endCondLst>
                                        </p:cTn>
                                        <p:tgtEl>
                                          <p:sndTgt r:embed="rId48" name="camera.wav"/>
                                        </p:tgtEl>
                                      </p:cMediaNode>
                                    </p:audio>
                                  </p:subTnLst>
                                </p:cTn>
                              </p:par>
                            </p:childTnLst>
                          </p:cTn>
                        </p:par>
                        <p:par>
                          <p:cTn id="106" fill="hold" nodeType="afterGroup">
                            <p:stCondLst>
                              <p:cond delay="2500"/>
                            </p:stCondLst>
                            <p:childTnLst>
                              <p:par>
                                <p:cTn id="107" presetID="53" presetClass="exit" presetSubtype="0" fill="hold" grpId="1" nodeType="afterEffect">
                                  <p:stCondLst>
                                    <p:cond delay="0"/>
                                  </p:stCondLst>
                                  <p:childTnLst>
                                    <p:anim calcmode="lin" valueType="num">
                                      <p:cBhvr>
                                        <p:cTn id="108" dur="500"/>
                                        <p:tgtEl>
                                          <p:spTgt spid="6188"/>
                                        </p:tgtEl>
                                        <p:attrNameLst>
                                          <p:attrName>ppt_w</p:attrName>
                                        </p:attrNameLst>
                                      </p:cBhvr>
                                      <p:tavLst>
                                        <p:tav tm="0">
                                          <p:val>
                                            <p:strVal val="ppt_w"/>
                                          </p:val>
                                        </p:tav>
                                        <p:tav tm="100000">
                                          <p:val>
                                            <p:fltVal val="0"/>
                                          </p:val>
                                        </p:tav>
                                      </p:tavLst>
                                    </p:anim>
                                    <p:anim calcmode="lin" valueType="num">
                                      <p:cBhvr>
                                        <p:cTn id="109" dur="500"/>
                                        <p:tgtEl>
                                          <p:spTgt spid="6188"/>
                                        </p:tgtEl>
                                        <p:attrNameLst>
                                          <p:attrName>ppt_h</p:attrName>
                                        </p:attrNameLst>
                                      </p:cBhvr>
                                      <p:tavLst>
                                        <p:tav tm="0">
                                          <p:val>
                                            <p:strVal val="ppt_h"/>
                                          </p:val>
                                        </p:tav>
                                        <p:tav tm="100000">
                                          <p:val>
                                            <p:fltVal val="0"/>
                                          </p:val>
                                        </p:tav>
                                      </p:tavLst>
                                    </p:anim>
                                    <p:animEffect transition="out" filter="fade">
                                      <p:cBhvr>
                                        <p:cTn id="110" dur="500"/>
                                        <p:tgtEl>
                                          <p:spTgt spid="6188"/>
                                        </p:tgtEl>
                                      </p:cBhvr>
                                    </p:animEffect>
                                    <p:set>
                                      <p:cBhvr>
                                        <p:cTn id="111" dur="1" fill="hold">
                                          <p:stCondLst>
                                            <p:cond delay="499"/>
                                          </p:stCondLst>
                                        </p:cTn>
                                        <p:tgtEl>
                                          <p:spTgt spid="618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grpId="0" nodeType="afterEffect">
                                  <p:stCondLst>
                                    <p:cond delay="0"/>
                                  </p:stCondLst>
                                  <p:childTnLst>
                                    <p:set>
                                      <p:cBhvr>
                                        <p:cTn id="114" dur="1" fill="hold">
                                          <p:stCondLst>
                                            <p:cond delay="0"/>
                                          </p:stCondLst>
                                        </p:cTn>
                                        <p:tgtEl>
                                          <p:spTgt spid="6187"/>
                                        </p:tgtEl>
                                        <p:attrNameLst>
                                          <p:attrName>style.visibility</p:attrName>
                                        </p:attrNameLst>
                                      </p:cBhvr>
                                      <p:to>
                                        <p:strVal val="visible"/>
                                      </p:to>
                                    </p:set>
                                    <p:animEffect transition="in" filter="dissolve">
                                      <p:cBhvr>
                                        <p:cTn id="115" dur="500"/>
                                        <p:tgtEl>
                                          <p:spTgt spid="6187"/>
                                        </p:tgtEl>
                                      </p:cBhvr>
                                    </p:animEffect>
                                  </p:childTnLst>
                                  <p:subTnLst>
                                    <p:audio>
                                      <p:cMediaNode>
                                        <p:cTn display="0" masterRel="sameClick">
                                          <p:stCondLst>
                                            <p:cond evt="begin" delay="0">
                                              <p:tn val="113"/>
                                            </p:cond>
                                          </p:stCondLst>
                                          <p:endCondLst>
                                            <p:cond evt="onStopAudio" delay="0">
                                              <p:tgtEl>
                                                <p:sldTgt/>
                                              </p:tgtEl>
                                            </p:cond>
                                          </p:endCondLst>
                                        </p:cTn>
                                        <p:tgtEl>
                                          <p:sndTgt r:embed="rId48" name="camera.wav"/>
                                        </p:tgtEl>
                                      </p:cMediaNode>
                                    </p:audio>
                                  </p:subTnLst>
                                </p:cTn>
                              </p:par>
                            </p:childTnLst>
                          </p:cTn>
                        </p:par>
                        <p:par>
                          <p:cTn id="116" fill="hold" nodeType="afterGroup">
                            <p:stCondLst>
                              <p:cond delay="3500"/>
                            </p:stCondLst>
                            <p:childTnLst>
                              <p:par>
                                <p:cTn id="117" presetID="53" presetClass="exit" presetSubtype="0" fill="hold" grpId="1" nodeType="afterEffect">
                                  <p:stCondLst>
                                    <p:cond delay="0"/>
                                  </p:stCondLst>
                                  <p:childTnLst>
                                    <p:anim calcmode="lin" valueType="num">
                                      <p:cBhvr>
                                        <p:cTn id="118" dur="500"/>
                                        <p:tgtEl>
                                          <p:spTgt spid="6187"/>
                                        </p:tgtEl>
                                        <p:attrNameLst>
                                          <p:attrName>ppt_w</p:attrName>
                                        </p:attrNameLst>
                                      </p:cBhvr>
                                      <p:tavLst>
                                        <p:tav tm="0">
                                          <p:val>
                                            <p:strVal val="ppt_w"/>
                                          </p:val>
                                        </p:tav>
                                        <p:tav tm="100000">
                                          <p:val>
                                            <p:fltVal val="0"/>
                                          </p:val>
                                        </p:tav>
                                      </p:tavLst>
                                    </p:anim>
                                    <p:anim calcmode="lin" valueType="num">
                                      <p:cBhvr>
                                        <p:cTn id="119" dur="500"/>
                                        <p:tgtEl>
                                          <p:spTgt spid="6187"/>
                                        </p:tgtEl>
                                        <p:attrNameLst>
                                          <p:attrName>ppt_h</p:attrName>
                                        </p:attrNameLst>
                                      </p:cBhvr>
                                      <p:tavLst>
                                        <p:tav tm="0">
                                          <p:val>
                                            <p:strVal val="ppt_h"/>
                                          </p:val>
                                        </p:tav>
                                        <p:tav tm="100000">
                                          <p:val>
                                            <p:fltVal val="0"/>
                                          </p:val>
                                        </p:tav>
                                      </p:tavLst>
                                    </p:anim>
                                    <p:animEffect transition="out" filter="fade">
                                      <p:cBhvr>
                                        <p:cTn id="120" dur="500"/>
                                        <p:tgtEl>
                                          <p:spTgt spid="6187"/>
                                        </p:tgtEl>
                                      </p:cBhvr>
                                    </p:animEffect>
                                    <p:set>
                                      <p:cBhvr>
                                        <p:cTn id="121" dur="1" fill="hold">
                                          <p:stCondLst>
                                            <p:cond delay="499"/>
                                          </p:stCondLst>
                                        </p:cTn>
                                        <p:tgtEl>
                                          <p:spTgt spid="618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grpId="0" nodeType="afterEffect">
                                  <p:stCondLst>
                                    <p:cond delay="0"/>
                                  </p:stCondLst>
                                  <p:childTnLst>
                                    <p:set>
                                      <p:cBhvr>
                                        <p:cTn id="124" dur="1" fill="hold">
                                          <p:stCondLst>
                                            <p:cond delay="0"/>
                                          </p:stCondLst>
                                        </p:cTn>
                                        <p:tgtEl>
                                          <p:spTgt spid="6186"/>
                                        </p:tgtEl>
                                        <p:attrNameLst>
                                          <p:attrName>style.visibility</p:attrName>
                                        </p:attrNameLst>
                                      </p:cBhvr>
                                      <p:to>
                                        <p:strVal val="visible"/>
                                      </p:to>
                                    </p:set>
                                    <p:animEffect transition="in" filter="dissolve">
                                      <p:cBhvr>
                                        <p:cTn id="125" dur="500"/>
                                        <p:tgtEl>
                                          <p:spTgt spid="6186"/>
                                        </p:tgtEl>
                                      </p:cBhvr>
                                    </p:animEffect>
                                  </p:childTnLst>
                                  <p:subTnLst>
                                    <p:audio>
                                      <p:cMediaNode>
                                        <p:cTn display="0" masterRel="sameClick">
                                          <p:stCondLst>
                                            <p:cond evt="begin" delay="0">
                                              <p:tn val="123"/>
                                            </p:cond>
                                          </p:stCondLst>
                                          <p:endCondLst>
                                            <p:cond evt="onStopAudio" delay="0">
                                              <p:tgtEl>
                                                <p:sldTgt/>
                                              </p:tgtEl>
                                            </p:cond>
                                          </p:endCondLst>
                                        </p:cTn>
                                        <p:tgtEl>
                                          <p:sndTgt r:embed="rId48" name="camera.wav"/>
                                        </p:tgtEl>
                                      </p:cMediaNode>
                                    </p:audio>
                                  </p:subTnLst>
                                </p:cTn>
                              </p:par>
                            </p:childTnLst>
                          </p:cTn>
                        </p:par>
                        <p:par>
                          <p:cTn id="126" fill="hold" nodeType="afterGroup">
                            <p:stCondLst>
                              <p:cond delay="4500"/>
                            </p:stCondLst>
                            <p:childTnLst>
                              <p:par>
                                <p:cTn id="127" presetID="53" presetClass="exit" presetSubtype="0" fill="hold" grpId="1" nodeType="afterEffect">
                                  <p:stCondLst>
                                    <p:cond delay="0"/>
                                  </p:stCondLst>
                                  <p:childTnLst>
                                    <p:anim calcmode="lin" valueType="num">
                                      <p:cBhvr>
                                        <p:cTn id="128" dur="500"/>
                                        <p:tgtEl>
                                          <p:spTgt spid="6186"/>
                                        </p:tgtEl>
                                        <p:attrNameLst>
                                          <p:attrName>ppt_w</p:attrName>
                                        </p:attrNameLst>
                                      </p:cBhvr>
                                      <p:tavLst>
                                        <p:tav tm="0">
                                          <p:val>
                                            <p:strVal val="ppt_w"/>
                                          </p:val>
                                        </p:tav>
                                        <p:tav tm="100000">
                                          <p:val>
                                            <p:fltVal val="0"/>
                                          </p:val>
                                        </p:tav>
                                      </p:tavLst>
                                    </p:anim>
                                    <p:anim calcmode="lin" valueType="num">
                                      <p:cBhvr>
                                        <p:cTn id="129" dur="500"/>
                                        <p:tgtEl>
                                          <p:spTgt spid="6186"/>
                                        </p:tgtEl>
                                        <p:attrNameLst>
                                          <p:attrName>ppt_h</p:attrName>
                                        </p:attrNameLst>
                                      </p:cBhvr>
                                      <p:tavLst>
                                        <p:tav tm="0">
                                          <p:val>
                                            <p:strVal val="ppt_h"/>
                                          </p:val>
                                        </p:tav>
                                        <p:tav tm="100000">
                                          <p:val>
                                            <p:fltVal val="0"/>
                                          </p:val>
                                        </p:tav>
                                      </p:tavLst>
                                    </p:anim>
                                    <p:animEffect transition="out" filter="fade">
                                      <p:cBhvr>
                                        <p:cTn id="130" dur="500"/>
                                        <p:tgtEl>
                                          <p:spTgt spid="6186"/>
                                        </p:tgtEl>
                                      </p:cBhvr>
                                    </p:animEffect>
                                    <p:set>
                                      <p:cBhvr>
                                        <p:cTn id="131" dur="1" fill="hold">
                                          <p:stCondLst>
                                            <p:cond delay="499"/>
                                          </p:stCondLst>
                                        </p:cTn>
                                        <p:tgtEl>
                                          <p:spTgt spid="618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grpId="0" nodeType="afterEffect">
                                  <p:stCondLst>
                                    <p:cond delay="0"/>
                                  </p:stCondLst>
                                  <p:childTnLst>
                                    <p:set>
                                      <p:cBhvr>
                                        <p:cTn id="134" dur="1" fill="hold">
                                          <p:stCondLst>
                                            <p:cond delay="0"/>
                                          </p:stCondLst>
                                        </p:cTn>
                                        <p:tgtEl>
                                          <p:spTgt spid="6185"/>
                                        </p:tgtEl>
                                        <p:attrNameLst>
                                          <p:attrName>style.visibility</p:attrName>
                                        </p:attrNameLst>
                                      </p:cBhvr>
                                      <p:to>
                                        <p:strVal val="visible"/>
                                      </p:to>
                                    </p:set>
                                    <p:animEffect transition="in" filter="dissolve">
                                      <p:cBhvr>
                                        <p:cTn id="135" dur="500"/>
                                        <p:tgtEl>
                                          <p:spTgt spid="6185"/>
                                        </p:tgtEl>
                                      </p:cBhvr>
                                    </p:animEffect>
                                  </p:childTnLst>
                                  <p:subTnLst>
                                    <p:audio>
                                      <p:cMediaNode>
                                        <p:cTn display="0" masterRel="sameClick">
                                          <p:stCondLst>
                                            <p:cond evt="begin" delay="0">
                                              <p:tn val="133"/>
                                            </p:cond>
                                          </p:stCondLst>
                                          <p:endCondLst>
                                            <p:cond evt="onStopAudio" delay="0">
                                              <p:tgtEl>
                                                <p:sldTgt/>
                                              </p:tgtEl>
                                            </p:cond>
                                          </p:endCondLst>
                                        </p:cTn>
                                        <p:tgtEl>
                                          <p:sndTgt r:embed="rId48" name="camera.wav"/>
                                        </p:tgtEl>
                                      </p:cMediaNode>
                                    </p:audio>
                                  </p:subTnLst>
                                </p:cTn>
                              </p:par>
                            </p:childTnLst>
                          </p:cTn>
                        </p:par>
                        <p:par>
                          <p:cTn id="136" fill="hold" nodeType="afterGroup">
                            <p:stCondLst>
                              <p:cond delay="5500"/>
                            </p:stCondLst>
                            <p:childTnLst>
                              <p:par>
                                <p:cTn id="137" presetID="53" presetClass="exit" presetSubtype="0" fill="hold" grpId="1" nodeType="afterEffect">
                                  <p:stCondLst>
                                    <p:cond delay="0"/>
                                  </p:stCondLst>
                                  <p:childTnLst>
                                    <p:anim calcmode="lin" valueType="num">
                                      <p:cBhvr>
                                        <p:cTn id="138" dur="500"/>
                                        <p:tgtEl>
                                          <p:spTgt spid="6185"/>
                                        </p:tgtEl>
                                        <p:attrNameLst>
                                          <p:attrName>ppt_w</p:attrName>
                                        </p:attrNameLst>
                                      </p:cBhvr>
                                      <p:tavLst>
                                        <p:tav tm="0">
                                          <p:val>
                                            <p:strVal val="ppt_w"/>
                                          </p:val>
                                        </p:tav>
                                        <p:tav tm="100000">
                                          <p:val>
                                            <p:fltVal val="0"/>
                                          </p:val>
                                        </p:tav>
                                      </p:tavLst>
                                    </p:anim>
                                    <p:anim calcmode="lin" valueType="num">
                                      <p:cBhvr>
                                        <p:cTn id="139" dur="500"/>
                                        <p:tgtEl>
                                          <p:spTgt spid="6185"/>
                                        </p:tgtEl>
                                        <p:attrNameLst>
                                          <p:attrName>ppt_h</p:attrName>
                                        </p:attrNameLst>
                                      </p:cBhvr>
                                      <p:tavLst>
                                        <p:tav tm="0">
                                          <p:val>
                                            <p:strVal val="ppt_h"/>
                                          </p:val>
                                        </p:tav>
                                        <p:tav tm="100000">
                                          <p:val>
                                            <p:fltVal val="0"/>
                                          </p:val>
                                        </p:tav>
                                      </p:tavLst>
                                    </p:anim>
                                    <p:animEffect transition="out" filter="fade">
                                      <p:cBhvr>
                                        <p:cTn id="140" dur="500"/>
                                        <p:tgtEl>
                                          <p:spTgt spid="6185"/>
                                        </p:tgtEl>
                                      </p:cBhvr>
                                    </p:animEffect>
                                    <p:set>
                                      <p:cBhvr>
                                        <p:cTn id="141" dur="1" fill="hold">
                                          <p:stCondLst>
                                            <p:cond delay="499"/>
                                          </p:stCondLst>
                                        </p:cTn>
                                        <p:tgtEl>
                                          <p:spTgt spid="618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grpId="0" nodeType="afterEffect">
                                  <p:stCondLst>
                                    <p:cond delay="0"/>
                                  </p:stCondLst>
                                  <p:childTnLst>
                                    <p:set>
                                      <p:cBhvr>
                                        <p:cTn id="144" dur="1" fill="hold">
                                          <p:stCondLst>
                                            <p:cond delay="0"/>
                                          </p:stCondLst>
                                        </p:cTn>
                                        <p:tgtEl>
                                          <p:spTgt spid="6184"/>
                                        </p:tgtEl>
                                        <p:attrNameLst>
                                          <p:attrName>style.visibility</p:attrName>
                                        </p:attrNameLst>
                                      </p:cBhvr>
                                      <p:to>
                                        <p:strVal val="visible"/>
                                      </p:to>
                                    </p:set>
                                    <p:animEffect transition="in" filter="dissolve">
                                      <p:cBhvr>
                                        <p:cTn id="145" dur="500"/>
                                        <p:tgtEl>
                                          <p:spTgt spid="6184"/>
                                        </p:tgtEl>
                                      </p:cBhvr>
                                    </p:animEffect>
                                  </p:childTnLst>
                                  <p:subTnLst>
                                    <p:audio>
                                      <p:cMediaNode>
                                        <p:cTn display="0" masterRel="sameClick">
                                          <p:stCondLst>
                                            <p:cond evt="begin" delay="0">
                                              <p:tn val="143"/>
                                            </p:cond>
                                          </p:stCondLst>
                                          <p:endCondLst>
                                            <p:cond evt="onStopAudio" delay="0">
                                              <p:tgtEl>
                                                <p:sldTgt/>
                                              </p:tgtEl>
                                            </p:cond>
                                          </p:endCondLst>
                                        </p:cTn>
                                        <p:tgtEl>
                                          <p:sndTgt r:embed="rId48" name="camera.wav"/>
                                        </p:tgtEl>
                                      </p:cMediaNode>
                                    </p:audio>
                                  </p:subTnLst>
                                </p:cTn>
                              </p:par>
                            </p:childTnLst>
                          </p:cTn>
                        </p:par>
                        <p:par>
                          <p:cTn id="146" fill="hold" nodeType="afterGroup">
                            <p:stCondLst>
                              <p:cond delay="6500"/>
                            </p:stCondLst>
                            <p:childTnLst>
                              <p:par>
                                <p:cTn id="147" presetID="53" presetClass="exit" presetSubtype="0" fill="hold" grpId="1" nodeType="afterEffect">
                                  <p:stCondLst>
                                    <p:cond delay="0"/>
                                  </p:stCondLst>
                                  <p:childTnLst>
                                    <p:anim calcmode="lin" valueType="num">
                                      <p:cBhvr>
                                        <p:cTn id="148" dur="500"/>
                                        <p:tgtEl>
                                          <p:spTgt spid="6184"/>
                                        </p:tgtEl>
                                        <p:attrNameLst>
                                          <p:attrName>ppt_w</p:attrName>
                                        </p:attrNameLst>
                                      </p:cBhvr>
                                      <p:tavLst>
                                        <p:tav tm="0">
                                          <p:val>
                                            <p:strVal val="ppt_w"/>
                                          </p:val>
                                        </p:tav>
                                        <p:tav tm="100000">
                                          <p:val>
                                            <p:fltVal val="0"/>
                                          </p:val>
                                        </p:tav>
                                      </p:tavLst>
                                    </p:anim>
                                    <p:anim calcmode="lin" valueType="num">
                                      <p:cBhvr>
                                        <p:cTn id="149" dur="500"/>
                                        <p:tgtEl>
                                          <p:spTgt spid="6184"/>
                                        </p:tgtEl>
                                        <p:attrNameLst>
                                          <p:attrName>ppt_h</p:attrName>
                                        </p:attrNameLst>
                                      </p:cBhvr>
                                      <p:tavLst>
                                        <p:tav tm="0">
                                          <p:val>
                                            <p:strVal val="ppt_h"/>
                                          </p:val>
                                        </p:tav>
                                        <p:tav tm="100000">
                                          <p:val>
                                            <p:fltVal val="0"/>
                                          </p:val>
                                        </p:tav>
                                      </p:tavLst>
                                    </p:anim>
                                    <p:animEffect transition="out" filter="fade">
                                      <p:cBhvr>
                                        <p:cTn id="150" dur="500"/>
                                        <p:tgtEl>
                                          <p:spTgt spid="6184"/>
                                        </p:tgtEl>
                                      </p:cBhvr>
                                    </p:animEffect>
                                    <p:set>
                                      <p:cBhvr>
                                        <p:cTn id="151" dur="1" fill="hold">
                                          <p:stCondLst>
                                            <p:cond delay="499"/>
                                          </p:stCondLst>
                                        </p:cTn>
                                        <p:tgtEl>
                                          <p:spTgt spid="618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grpId="0" nodeType="afterEffect">
                                  <p:stCondLst>
                                    <p:cond delay="0"/>
                                  </p:stCondLst>
                                  <p:childTnLst>
                                    <p:set>
                                      <p:cBhvr>
                                        <p:cTn id="154" dur="1" fill="hold">
                                          <p:stCondLst>
                                            <p:cond delay="0"/>
                                          </p:stCondLst>
                                        </p:cTn>
                                        <p:tgtEl>
                                          <p:spTgt spid="6183"/>
                                        </p:tgtEl>
                                        <p:attrNameLst>
                                          <p:attrName>style.visibility</p:attrName>
                                        </p:attrNameLst>
                                      </p:cBhvr>
                                      <p:to>
                                        <p:strVal val="visible"/>
                                      </p:to>
                                    </p:set>
                                    <p:animEffect transition="in" filter="dissolve">
                                      <p:cBhvr>
                                        <p:cTn id="155" dur="500"/>
                                        <p:tgtEl>
                                          <p:spTgt spid="6183"/>
                                        </p:tgtEl>
                                      </p:cBhvr>
                                    </p:animEffect>
                                  </p:childTnLst>
                                  <p:subTnLst>
                                    <p:audio>
                                      <p:cMediaNode>
                                        <p:cTn display="0" masterRel="sameClick">
                                          <p:stCondLst>
                                            <p:cond evt="begin" delay="0">
                                              <p:tn val="153"/>
                                            </p:cond>
                                          </p:stCondLst>
                                          <p:endCondLst>
                                            <p:cond evt="onStopAudio" delay="0">
                                              <p:tgtEl>
                                                <p:sldTgt/>
                                              </p:tgtEl>
                                            </p:cond>
                                          </p:endCondLst>
                                        </p:cTn>
                                        <p:tgtEl>
                                          <p:sndTgt r:embed="rId48" name="camera.wav"/>
                                        </p:tgtEl>
                                      </p:cMediaNode>
                                    </p:audio>
                                  </p:subTnLst>
                                </p:cTn>
                              </p:par>
                            </p:childTnLst>
                          </p:cTn>
                        </p:par>
                        <p:par>
                          <p:cTn id="156" fill="hold" nodeType="afterGroup">
                            <p:stCondLst>
                              <p:cond delay="7500"/>
                            </p:stCondLst>
                            <p:childTnLst>
                              <p:par>
                                <p:cTn id="157" presetID="53" presetClass="exit" presetSubtype="0" fill="hold" grpId="1" nodeType="afterEffect">
                                  <p:stCondLst>
                                    <p:cond delay="0"/>
                                  </p:stCondLst>
                                  <p:childTnLst>
                                    <p:anim calcmode="lin" valueType="num">
                                      <p:cBhvr>
                                        <p:cTn id="158" dur="500"/>
                                        <p:tgtEl>
                                          <p:spTgt spid="6183"/>
                                        </p:tgtEl>
                                        <p:attrNameLst>
                                          <p:attrName>ppt_w</p:attrName>
                                        </p:attrNameLst>
                                      </p:cBhvr>
                                      <p:tavLst>
                                        <p:tav tm="0">
                                          <p:val>
                                            <p:strVal val="ppt_w"/>
                                          </p:val>
                                        </p:tav>
                                        <p:tav tm="100000">
                                          <p:val>
                                            <p:fltVal val="0"/>
                                          </p:val>
                                        </p:tav>
                                      </p:tavLst>
                                    </p:anim>
                                    <p:anim calcmode="lin" valueType="num">
                                      <p:cBhvr>
                                        <p:cTn id="159" dur="500"/>
                                        <p:tgtEl>
                                          <p:spTgt spid="6183"/>
                                        </p:tgtEl>
                                        <p:attrNameLst>
                                          <p:attrName>ppt_h</p:attrName>
                                        </p:attrNameLst>
                                      </p:cBhvr>
                                      <p:tavLst>
                                        <p:tav tm="0">
                                          <p:val>
                                            <p:strVal val="ppt_h"/>
                                          </p:val>
                                        </p:tav>
                                        <p:tav tm="100000">
                                          <p:val>
                                            <p:fltVal val="0"/>
                                          </p:val>
                                        </p:tav>
                                      </p:tavLst>
                                    </p:anim>
                                    <p:animEffect transition="out" filter="fade">
                                      <p:cBhvr>
                                        <p:cTn id="160" dur="500"/>
                                        <p:tgtEl>
                                          <p:spTgt spid="6183"/>
                                        </p:tgtEl>
                                      </p:cBhvr>
                                    </p:animEffect>
                                    <p:set>
                                      <p:cBhvr>
                                        <p:cTn id="161" dur="1" fill="hold">
                                          <p:stCondLst>
                                            <p:cond delay="499"/>
                                          </p:stCondLst>
                                        </p:cTn>
                                        <p:tgtEl>
                                          <p:spTgt spid="618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grpId="0" nodeType="afterEffect">
                                  <p:stCondLst>
                                    <p:cond delay="0"/>
                                  </p:stCondLst>
                                  <p:childTnLst>
                                    <p:set>
                                      <p:cBhvr>
                                        <p:cTn id="164" dur="1" fill="hold">
                                          <p:stCondLst>
                                            <p:cond delay="0"/>
                                          </p:stCondLst>
                                        </p:cTn>
                                        <p:tgtEl>
                                          <p:spTgt spid="6182"/>
                                        </p:tgtEl>
                                        <p:attrNameLst>
                                          <p:attrName>style.visibility</p:attrName>
                                        </p:attrNameLst>
                                      </p:cBhvr>
                                      <p:to>
                                        <p:strVal val="visible"/>
                                      </p:to>
                                    </p:set>
                                    <p:animEffect transition="in" filter="dissolve">
                                      <p:cBhvr>
                                        <p:cTn id="165" dur="500"/>
                                        <p:tgtEl>
                                          <p:spTgt spid="6182"/>
                                        </p:tgtEl>
                                      </p:cBhvr>
                                    </p:animEffect>
                                  </p:childTnLst>
                                  <p:subTnLst>
                                    <p:audio>
                                      <p:cMediaNode>
                                        <p:cTn display="0" masterRel="sameClick">
                                          <p:stCondLst>
                                            <p:cond evt="begin" delay="0">
                                              <p:tn val="163"/>
                                            </p:cond>
                                          </p:stCondLst>
                                          <p:endCondLst>
                                            <p:cond evt="onStopAudio" delay="0">
                                              <p:tgtEl>
                                                <p:sldTgt/>
                                              </p:tgtEl>
                                            </p:cond>
                                          </p:endCondLst>
                                        </p:cTn>
                                        <p:tgtEl>
                                          <p:sndTgt r:embed="rId48" name="camera.wav"/>
                                        </p:tgtEl>
                                      </p:cMediaNode>
                                    </p:audio>
                                  </p:subTnLst>
                                </p:cTn>
                              </p:par>
                            </p:childTnLst>
                          </p:cTn>
                        </p:par>
                        <p:par>
                          <p:cTn id="166" fill="hold" nodeType="afterGroup">
                            <p:stCondLst>
                              <p:cond delay="8500"/>
                            </p:stCondLst>
                            <p:childTnLst>
                              <p:par>
                                <p:cTn id="167" presetID="53" presetClass="exit" presetSubtype="0" fill="hold" grpId="1" nodeType="afterEffect">
                                  <p:stCondLst>
                                    <p:cond delay="0"/>
                                  </p:stCondLst>
                                  <p:childTnLst>
                                    <p:anim calcmode="lin" valueType="num">
                                      <p:cBhvr>
                                        <p:cTn id="168" dur="500"/>
                                        <p:tgtEl>
                                          <p:spTgt spid="6182"/>
                                        </p:tgtEl>
                                        <p:attrNameLst>
                                          <p:attrName>ppt_w</p:attrName>
                                        </p:attrNameLst>
                                      </p:cBhvr>
                                      <p:tavLst>
                                        <p:tav tm="0">
                                          <p:val>
                                            <p:strVal val="ppt_w"/>
                                          </p:val>
                                        </p:tav>
                                        <p:tav tm="100000">
                                          <p:val>
                                            <p:fltVal val="0"/>
                                          </p:val>
                                        </p:tav>
                                      </p:tavLst>
                                    </p:anim>
                                    <p:anim calcmode="lin" valueType="num">
                                      <p:cBhvr>
                                        <p:cTn id="169" dur="500"/>
                                        <p:tgtEl>
                                          <p:spTgt spid="6182"/>
                                        </p:tgtEl>
                                        <p:attrNameLst>
                                          <p:attrName>ppt_h</p:attrName>
                                        </p:attrNameLst>
                                      </p:cBhvr>
                                      <p:tavLst>
                                        <p:tav tm="0">
                                          <p:val>
                                            <p:strVal val="ppt_h"/>
                                          </p:val>
                                        </p:tav>
                                        <p:tav tm="100000">
                                          <p:val>
                                            <p:fltVal val="0"/>
                                          </p:val>
                                        </p:tav>
                                      </p:tavLst>
                                    </p:anim>
                                    <p:animEffect transition="out" filter="fade">
                                      <p:cBhvr>
                                        <p:cTn id="170" dur="500"/>
                                        <p:tgtEl>
                                          <p:spTgt spid="6182"/>
                                        </p:tgtEl>
                                      </p:cBhvr>
                                    </p:animEffect>
                                    <p:set>
                                      <p:cBhvr>
                                        <p:cTn id="171" dur="1" fill="hold">
                                          <p:stCondLst>
                                            <p:cond delay="499"/>
                                          </p:stCondLst>
                                        </p:cTn>
                                        <p:tgtEl>
                                          <p:spTgt spid="618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grpId="0" nodeType="afterEffect">
                                  <p:stCondLst>
                                    <p:cond delay="0"/>
                                  </p:stCondLst>
                                  <p:childTnLst>
                                    <p:set>
                                      <p:cBhvr>
                                        <p:cTn id="174" dur="1" fill="hold">
                                          <p:stCondLst>
                                            <p:cond delay="0"/>
                                          </p:stCondLst>
                                        </p:cTn>
                                        <p:tgtEl>
                                          <p:spTgt spid="6181"/>
                                        </p:tgtEl>
                                        <p:attrNameLst>
                                          <p:attrName>style.visibility</p:attrName>
                                        </p:attrNameLst>
                                      </p:cBhvr>
                                      <p:to>
                                        <p:strVal val="visible"/>
                                      </p:to>
                                    </p:set>
                                    <p:animEffect transition="in" filter="dissolve">
                                      <p:cBhvr>
                                        <p:cTn id="175" dur="500"/>
                                        <p:tgtEl>
                                          <p:spTgt spid="6181"/>
                                        </p:tgtEl>
                                      </p:cBhvr>
                                    </p:animEffect>
                                  </p:childTnLst>
                                  <p:subTnLst>
                                    <p:audio>
                                      <p:cMediaNode>
                                        <p:cTn display="0" masterRel="sameClick">
                                          <p:stCondLst>
                                            <p:cond evt="begin" delay="0">
                                              <p:tn val="173"/>
                                            </p:cond>
                                          </p:stCondLst>
                                          <p:endCondLst>
                                            <p:cond evt="onStopAudio" delay="0">
                                              <p:tgtEl>
                                                <p:sldTgt/>
                                              </p:tgtEl>
                                            </p:cond>
                                          </p:endCondLst>
                                        </p:cTn>
                                        <p:tgtEl>
                                          <p:sndTgt r:embed="rId48" name="camera.wav"/>
                                        </p:tgtEl>
                                      </p:cMediaNode>
                                    </p:audio>
                                  </p:subTnLst>
                                </p:cTn>
                              </p:par>
                            </p:childTnLst>
                          </p:cTn>
                        </p:par>
                        <p:par>
                          <p:cTn id="176" fill="hold" nodeType="afterGroup">
                            <p:stCondLst>
                              <p:cond delay="9500"/>
                            </p:stCondLst>
                            <p:childTnLst>
                              <p:par>
                                <p:cTn id="177" presetID="53" presetClass="exit" presetSubtype="0" fill="hold" grpId="1" nodeType="afterEffect">
                                  <p:stCondLst>
                                    <p:cond delay="0"/>
                                  </p:stCondLst>
                                  <p:childTnLst>
                                    <p:anim calcmode="lin" valueType="num">
                                      <p:cBhvr>
                                        <p:cTn id="178" dur="500"/>
                                        <p:tgtEl>
                                          <p:spTgt spid="6181"/>
                                        </p:tgtEl>
                                        <p:attrNameLst>
                                          <p:attrName>ppt_w</p:attrName>
                                        </p:attrNameLst>
                                      </p:cBhvr>
                                      <p:tavLst>
                                        <p:tav tm="0">
                                          <p:val>
                                            <p:strVal val="ppt_w"/>
                                          </p:val>
                                        </p:tav>
                                        <p:tav tm="100000">
                                          <p:val>
                                            <p:fltVal val="0"/>
                                          </p:val>
                                        </p:tav>
                                      </p:tavLst>
                                    </p:anim>
                                    <p:anim calcmode="lin" valueType="num">
                                      <p:cBhvr>
                                        <p:cTn id="179" dur="500"/>
                                        <p:tgtEl>
                                          <p:spTgt spid="6181"/>
                                        </p:tgtEl>
                                        <p:attrNameLst>
                                          <p:attrName>ppt_h</p:attrName>
                                        </p:attrNameLst>
                                      </p:cBhvr>
                                      <p:tavLst>
                                        <p:tav tm="0">
                                          <p:val>
                                            <p:strVal val="ppt_h"/>
                                          </p:val>
                                        </p:tav>
                                        <p:tav tm="100000">
                                          <p:val>
                                            <p:fltVal val="0"/>
                                          </p:val>
                                        </p:tav>
                                      </p:tavLst>
                                    </p:anim>
                                    <p:animEffect transition="out" filter="fade">
                                      <p:cBhvr>
                                        <p:cTn id="180" dur="500"/>
                                        <p:tgtEl>
                                          <p:spTgt spid="6181"/>
                                        </p:tgtEl>
                                      </p:cBhvr>
                                    </p:animEffect>
                                    <p:set>
                                      <p:cBhvr>
                                        <p:cTn id="181" dur="1" fill="hold">
                                          <p:stCondLst>
                                            <p:cond delay="499"/>
                                          </p:stCondLst>
                                        </p:cTn>
                                        <p:tgtEl>
                                          <p:spTgt spid="618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grpId="0" nodeType="afterEffect">
                                  <p:stCondLst>
                                    <p:cond delay="0"/>
                                  </p:stCondLst>
                                  <p:childTnLst>
                                    <p:set>
                                      <p:cBhvr>
                                        <p:cTn id="184" dur="1" fill="hold">
                                          <p:stCondLst>
                                            <p:cond delay="0"/>
                                          </p:stCondLst>
                                        </p:cTn>
                                        <p:tgtEl>
                                          <p:spTgt spid="6180"/>
                                        </p:tgtEl>
                                        <p:attrNameLst>
                                          <p:attrName>style.visibility</p:attrName>
                                        </p:attrNameLst>
                                      </p:cBhvr>
                                      <p:to>
                                        <p:strVal val="visible"/>
                                      </p:to>
                                    </p:set>
                                    <p:animEffect transition="in" filter="dissolve">
                                      <p:cBhvr>
                                        <p:cTn id="185" dur="500"/>
                                        <p:tgtEl>
                                          <p:spTgt spid="6180"/>
                                        </p:tgtEl>
                                      </p:cBhvr>
                                    </p:animEffect>
                                  </p:childTnLst>
                                  <p:subTnLst>
                                    <p:audio>
                                      <p:cMediaNode>
                                        <p:cTn display="0" masterRel="sameClick">
                                          <p:stCondLst>
                                            <p:cond evt="begin" delay="0">
                                              <p:tn val="183"/>
                                            </p:cond>
                                          </p:stCondLst>
                                          <p:endCondLst>
                                            <p:cond evt="onStopAudio" delay="0">
                                              <p:tgtEl>
                                                <p:sldTgt/>
                                              </p:tgtEl>
                                            </p:cond>
                                          </p:endCondLst>
                                        </p:cTn>
                                        <p:tgtEl>
                                          <p:sndTgt r:embed="rId48" name="camera.wav"/>
                                        </p:tgtEl>
                                      </p:cMediaNode>
                                    </p:audio>
                                  </p:subTnLst>
                                </p:cTn>
                              </p:par>
                            </p:childTnLst>
                          </p:cTn>
                        </p:par>
                        <p:par>
                          <p:cTn id="186" fill="hold" nodeType="afterGroup">
                            <p:stCondLst>
                              <p:cond delay="10500"/>
                            </p:stCondLst>
                            <p:childTnLst>
                              <p:par>
                                <p:cTn id="187" presetID="53" presetClass="exit" presetSubtype="0" fill="hold" grpId="1" nodeType="afterEffect">
                                  <p:stCondLst>
                                    <p:cond delay="0"/>
                                  </p:stCondLst>
                                  <p:childTnLst>
                                    <p:anim calcmode="lin" valueType="num">
                                      <p:cBhvr>
                                        <p:cTn id="188" dur="500"/>
                                        <p:tgtEl>
                                          <p:spTgt spid="6180"/>
                                        </p:tgtEl>
                                        <p:attrNameLst>
                                          <p:attrName>ppt_w</p:attrName>
                                        </p:attrNameLst>
                                      </p:cBhvr>
                                      <p:tavLst>
                                        <p:tav tm="0">
                                          <p:val>
                                            <p:strVal val="ppt_w"/>
                                          </p:val>
                                        </p:tav>
                                        <p:tav tm="100000">
                                          <p:val>
                                            <p:fltVal val="0"/>
                                          </p:val>
                                        </p:tav>
                                      </p:tavLst>
                                    </p:anim>
                                    <p:anim calcmode="lin" valueType="num">
                                      <p:cBhvr>
                                        <p:cTn id="189" dur="500"/>
                                        <p:tgtEl>
                                          <p:spTgt spid="6180"/>
                                        </p:tgtEl>
                                        <p:attrNameLst>
                                          <p:attrName>ppt_h</p:attrName>
                                        </p:attrNameLst>
                                      </p:cBhvr>
                                      <p:tavLst>
                                        <p:tav tm="0">
                                          <p:val>
                                            <p:strVal val="ppt_h"/>
                                          </p:val>
                                        </p:tav>
                                        <p:tav tm="100000">
                                          <p:val>
                                            <p:fltVal val="0"/>
                                          </p:val>
                                        </p:tav>
                                      </p:tavLst>
                                    </p:anim>
                                    <p:animEffect transition="out" filter="fade">
                                      <p:cBhvr>
                                        <p:cTn id="190" dur="500"/>
                                        <p:tgtEl>
                                          <p:spTgt spid="6180"/>
                                        </p:tgtEl>
                                      </p:cBhvr>
                                    </p:animEffect>
                                    <p:set>
                                      <p:cBhvr>
                                        <p:cTn id="191" dur="1" fill="hold">
                                          <p:stCondLst>
                                            <p:cond delay="499"/>
                                          </p:stCondLst>
                                        </p:cTn>
                                        <p:tgtEl>
                                          <p:spTgt spid="6180"/>
                                        </p:tgtEl>
                                        <p:attrNameLst>
                                          <p:attrName>style.visibility</p:attrName>
                                        </p:attrNameLst>
                                      </p:cBhvr>
                                      <p:to>
                                        <p:strVal val="hidden"/>
                                      </p:to>
                                    </p:set>
                                  </p:childTnLst>
                                </p:cTn>
                              </p:par>
                              <p:par>
                                <p:cTn id="192" presetID="53" presetClass="entr" presetSubtype="0" fill="hold" nodeType="withEffect">
                                  <p:stCondLst>
                                    <p:cond delay="0"/>
                                  </p:stCondLst>
                                  <p:childTnLst>
                                    <p:set>
                                      <p:cBhvr>
                                        <p:cTn id="193" dur="1" fill="hold">
                                          <p:stCondLst>
                                            <p:cond delay="0"/>
                                          </p:stCondLst>
                                        </p:cTn>
                                        <p:tgtEl>
                                          <p:spTgt spid="26"/>
                                        </p:tgtEl>
                                        <p:attrNameLst>
                                          <p:attrName>style.visibility</p:attrName>
                                        </p:attrNameLst>
                                      </p:cBhvr>
                                      <p:to>
                                        <p:strVal val="visible"/>
                                      </p:to>
                                    </p:set>
                                    <p:anim calcmode="lin" valueType="num">
                                      <p:cBhvr>
                                        <p:cTn id="194" dur="500" fill="hold"/>
                                        <p:tgtEl>
                                          <p:spTgt spid="26"/>
                                        </p:tgtEl>
                                        <p:attrNameLst>
                                          <p:attrName>ppt_w</p:attrName>
                                        </p:attrNameLst>
                                      </p:cBhvr>
                                      <p:tavLst>
                                        <p:tav tm="0">
                                          <p:val>
                                            <p:fltVal val="0"/>
                                          </p:val>
                                        </p:tav>
                                        <p:tav tm="100000">
                                          <p:val>
                                            <p:strVal val="#ppt_w"/>
                                          </p:val>
                                        </p:tav>
                                      </p:tavLst>
                                    </p:anim>
                                    <p:anim calcmode="lin" valueType="num">
                                      <p:cBhvr>
                                        <p:cTn id="195" dur="500" fill="hold"/>
                                        <p:tgtEl>
                                          <p:spTgt spid="26"/>
                                        </p:tgtEl>
                                        <p:attrNameLst>
                                          <p:attrName>ppt_h</p:attrName>
                                        </p:attrNameLst>
                                      </p:cBhvr>
                                      <p:tavLst>
                                        <p:tav tm="0">
                                          <p:val>
                                            <p:fltVal val="0"/>
                                          </p:val>
                                        </p:tav>
                                        <p:tav tm="100000">
                                          <p:val>
                                            <p:strVal val="#ppt_h"/>
                                          </p:val>
                                        </p:tav>
                                      </p:tavLst>
                                    </p:anim>
                                    <p:animEffect transition="in" filter="fade">
                                      <p:cBhvr>
                                        <p:cTn id="196" dur="500"/>
                                        <p:tgtEl>
                                          <p:spTgt spid="26"/>
                                        </p:tgtEl>
                                      </p:cBhvr>
                                    </p:animEffect>
                                  </p:childTnLst>
                                  <p:subTnLst>
                                    <p:audio>
                                      <p:cMediaNode>
                                        <p:cTn display="0" masterRel="sameClick">
                                          <p:stCondLst>
                                            <p:cond evt="begin" delay="0">
                                              <p:tn val="192"/>
                                            </p:cond>
                                          </p:stCondLst>
                                          <p:endCondLst>
                                            <p:cond evt="onStopAudio" delay="0">
                                              <p:tgtEl>
                                                <p:sldTgt/>
                                              </p:tgtEl>
                                            </p:cond>
                                          </p:endCondLst>
                                        </p:cTn>
                                        <p:tgtEl>
                                          <p:sndTgt r:embed="rId49" name="chimes.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xit" presetSubtype="2" fill="hold" nodeType="clickEffect">
                                  <p:stCondLst>
                                    <p:cond delay="0"/>
                                  </p:stCondLst>
                                  <p:childTnLst>
                                    <p:anim calcmode="lin" valueType="num">
                                      <p:cBhvr additive="base">
                                        <p:cTn id="200" dur="500"/>
                                        <p:tgtEl>
                                          <p:spTgt spid="26"/>
                                        </p:tgtEl>
                                        <p:attrNameLst>
                                          <p:attrName>ppt_x</p:attrName>
                                        </p:attrNameLst>
                                      </p:cBhvr>
                                      <p:tavLst>
                                        <p:tav tm="0">
                                          <p:val>
                                            <p:strVal val="ppt_x"/>
                                          </p:val>
                                        </p:tav>
                                        <p:tav tm="100000">
                                          <p:val>
                                            <p:strVal val="1+ppt_w/2"/>
                                          </p:val>
                                        </p:tav>
                                      </p:tavLst>
                                    </p:anim>
                                    <p:anim calcmode="lin" valueType="num">
                                      <p:cBhvr additive="base">
                                        <p:cTn id="201" dur="500"/>
                                        <p:tgtEl>
                                          <p:spTgt spid="26"/>
                                        </p:tgtEl>
                                        <p:attrNameLst>
                                          <p:attrName>ppt_y</p:attrName>
                                        </p:attrNameLst>
                                      </p:cBhvr>
                                      <p:tavLst>
                                        <p:tav tm="0">
                                          <p:val>
                                            <p:strVal val="ppt_y"/>
                                          </p:val>
                                        </p:tav>
                                        <p:tav tm="100000">
                                          <p:val>
                                            <p:strVal val="ppt_y"/>
                                          </p:val>
                                        </p:tav>
                                      </p:tavLst>
                                    </p:anim>
                                    <p:set>
                                      <p:cBhvr>
                                        <p:cTn id="202" dur="1" fill="hold">
                                          <p:stCondLst>
                                            <p:cond delay="499"/>
                                          </p:stCondLst>
                                        </p:cTn>
                                        <p:tgtEl>
                                          <p:spTgt spid="26"/>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3" presetClass="emph" presetSubtype="0" fill="hold" grpId="1" nodeType="clickEffect">
                                  <p:stCondLst>
                                    <p:cond delay="0"/>
                                  </p:stCondLst>
                                  <p:iterate type="lt">
                                    <p:tmPct val="0"/>
                                  </p:iterate>
                                  <p:childTnLst>
                                    <p:animClr clrSpc="hsl" dir="cw">
                                      <p:cBhvr override="childStyle">
                                        <p:cTn id="206" dur="500" fill="hold"/>
                                        <p:tgtEl>
                                          <p:spTgt spid="3"/>
                                        </p:tgtEl>
                                        <p:attrNameLst>
                                          <p:attrName>style.color</p:attrName>
                                        </p:attrNameLst>
                                      </p:cBhvr>
                                      <p:by>
                                        <p:hsl h="10842353" s="0" l="0"/>
                                      </p:by>
                                    </p:animClr>
                                    <p:animClr clrSpc="hsl" dir="cw">
                                      <p:cBhvr>
                                        <p:cTn id="207" dur="500" fill="hold"/>
                                        <p:tgtEl>
                                          <p:spTgt spid="3"/>
                                        </p:tgtEl>
                                        <p:attrNameLst>
                                          <p:attrName>fillcolor</p:attrName>
                                        </p:attrNameLst>
                                      </p:cBhvr>
                                      <p:by>
                                        <p:hsl h="10842353" s="0" l="0"/>
                                      </p:by>
                                    </p:animClr>
                                    <p:animClr clrSpc="hsl" dir="cw">
                                      <p:cBhvr>
                                        <p:cTn id="208" dur="500" fill="hold"/>
                                        <p:tgtEl>
                                          <p:spTgt spid="3"/>
                                        </p:tgtEl>
                                        <p:attrNameLst>
                                          <p:attrName>stroke.color</p:attrName>
                                        </p:attrNameLst>
                                      </p:cBhvr>
                                      <p:by>
                                        <p:hsl h="10842353" s="0" l="0"/>
                                      </p:by>
                                    </p:animClr>
                                    <p:set>
                                      <p:cBhvr>
                                        <p:cTn id="209" dur="500" fill="hold"/>
                                        <p:tgtEl>
                                          <p:spTgt spid="3"/>
                                        </p:tgtEl>
                                        <p:attrNameLst>
                                          <p:attrName>fill.type</p:attrName>
                                        </p:attrNameLst>
                                      </p:cBhvr>
                                      <p:to>
                                        <p:strVal val="solid"/>
                                      </p:to>
                                    </p:set>
                                  </p:childTnLst>
                                  <p:subTnLst>
                                    <p:audio>
                                      <p:cMediaNode>
                                        <p:cTn display="0" masterRel="sameClick">
                                          <p:stCondLst>
                                            <p:cond evt="begin" delay="0">
                                              <p:tn val="205"/>
                                            </p:cond>
                                          </p:stCondLst>
                                          <p:endCondLst>
                                            <p:cond evt="onStopAudio" delay="0">
                                              <p:tgtEl>
                                                <p:sldTgt/>
                                              </p:tgtEl>
                                            </p:cond>
                                          </p:endCondLst>
                                        </p:cTn>
                                        <p:tgtEl>
                                          <p:sndTgt r:embed="rId50" name="FELIZ2.WAV"/>
                                        </p:tgtEl>
                                      </p:cMediaNode>
                                    </p:audio>
                                  </p:subTnLst>
                                </p:cTn>
                              </p:par>
                              <p:par>
                                <p:cTn id="210" presetID="34" presetClass="emph" presetSubtype="0" fill="hold" grpId="0" nodeType="withEffect">
                                  <p:stCondLst>
                                    <p:cond delay="0"/>
                                  </p:stCondLst>
                                  <p:iterate type="lt">
                                    <p:tmPct val="10000"/>
                                  </p:iterate>
                                  <p:childTnLst>
                                    <p:animMotion origin="layout" path="M 0 -7.40741E-7 L 0 -0.07222 " pathEditMode="relative" rAng="0" ptsTypes="AA">
                                      <p:cBhvr>
                                        <p:cTn id="211" dur="250" accel="50000" decel="50000" autoRev="1" fill="hold">
                                          <p:stCondLst>
                                            <p:cond delay="0"/>
                                          </p:stCondLst>
                                        </p:cTn>
                                        <p:tgtEl>
                                          <p:spTgt spid="3"/>
                                        </p:tgtEl>
                                        <p:attrNameLst>
                                          <p:attrName>ppt_x</p:attrName>
                                          <p:attrName>ppt_y</p:attrName>
                                        </p:attrNameLst>
                                      </p:cBhvr>
                                      <p:rCtr x="0" y="-3611"/>
                                    </p:animMotion>
                                    <p:animRot by="1500000">
                                      <p:cBhvr>
                                        <p:cTn id="212" dur="125" fill="hold">
                                          <p:stCondLst>
                                            <p:cond delay="0"/>
                                          </p:stCondLst>
                                        </p:cTn>
                                        <p:tgtEl>
                                          <p:spTgt spid="3"/>
                                        </p:tgtEl>
                                        <p:attrNameLst>
                                          <p:attrName>r</p:attrName>
                                        </p:attrNameLst>
                                      </p:cBhvr>
                                    </p:animRot>
                                    <p:animRot by="-1500000">
                                      <p:cBhvr>
                                        <p:cTn id="213" dur="125" fill="hold">
                                          <p:stCondLst>
                                            <p:cond delay="125"/>
                                          </p:stCondLst>
                                        </p:cTn>
                                        <p:tgtEl>
                                          <p:spTgt spid="3"/>
                                        </p:tgtEl>
                                        <p:attrNameLst>
                                          <p:attrName>r</p:attrName>
                                        </p:attrNameLst>
                                      </p:cBhvr>
                                    </p:animRot>
                                    <p:animRot by="-1500000">
                                      <p:cBhvr>
                                        <p:cTn id="214" dur="125" fill="hold">
                                          <p:stCondLst>
                                            <p:cond delay="250"/>
                                          </p:stCondLst>
                                        </p:cTn>
                                        <p:tgtEl>
                                          <p:spTgt spid="3"/>
                                        </p:tgtEl>
                                        <p:attrNameLst>
                                          <p:attrName>r</p:attrName>
                                        </p:attrNameLst>
                                      </p:cBhvr>
                                    </p:animRot>
                                    <p:animRot by="1500000">
                                      <p:cBhvr>
                                        <p:cTn id="215" dur="125" fill="hold">
                                          <p:stCondLst>
                                            <p:cond delay="375"/>
                                          </p:stCondLst>
                                        </p:cTn>
                                        <p:tgtEl>
                                          <p:spTgt spid="3"/>
                                        </p:tgtEl>
                                        <p:attrNameLst>
                                          <p:attrName>r</p:attrName>
                                        </p:attrNameLst>
                                      </p:cBhvr>
                                    </p:animRot>
                                  </p:childTnLst>
                                  <p:subTnLst>
                                    <p:audio>
                                      <p:cMediaNode>
                                        <p:cTn display="0" masterRel="sameClick">
                                          <p:stCondLst>
                                            <p:cond evt="begin" delay="0">
                                              <p:tn val="210"/>
                                            </p:cond>
                                          </p:stCondLst>
                                          <p:endCondLst>
                                            <p:cond evt="onStopAudio" delay="0">
                                              <p:tgtEl>
                                                <p:sldTgt/>
                                              </p:tgtEl>
                                            </p:cond>
                                          </p:endCondLst>
                                        </p:cTn>
                                        <p:tgtEl>
                                          <p:sndTgt r:embed="rId50"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44" grpId="0" animBg="1"/>
      <p:bldP spid="8" grpId="0" animBg="1"/>
      <p:bldP spid="15" grpId="0" animBg="1"/>
      <p:bldP spid="20" grpId="0" animBg="1"/>
      <p:bldP spid="6171" grpId="0" animBg="1"/>
      <p:bldP spid="6171" grpId="1"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custDataLst>
              <p:tags r:id="rId2"/>
            </p:custDataLst>
          </p:nvPr>
        </p:nvSpPr>
        <p:spPr bwMode="auto">
          <a:xfrm>
            <a:off x="2148049" y="1219200"/>
            <a:ext cx="8167526" cy="1120877"/>
          </a:xfrm>
          <a:prstGeom prst="roundRect">
            <a:avLst>
              <a:gd name="adj" fmla="val 16667"/>
            </a:avLst>
          </a:prstGeom>
          <a:solidFill>
            <a:srgbClr val="FFC000"/>
          </a:solidFill>
          <a:ln w="9525">
            <a:solidFill>
              <a:srgbClr val="FF6600"/>
            </a:solidFill>
            <a:round/>
            <a:headEnd/>
            <a:tailEnd/>
          </a:ln>
        </p:spPr>
        <p:txBody>
          <a:bodyPr wrap="none" lIns="121912" tIns="60956" rIns="121912" bIns="60956" anchor="ctr"/>
          <a:lstStyle/>
          <a:p>
            <a:pPr defTabSz="914332">
              <a:defRPr/>
            </a:pPr>
            <a:r>
              <a:rPr lang="en-US" sz="2000" b="1" dirty="0" err="1"/>
              <a:t>Câu</a:t>
            </a:r>
            <a:r>
              <a:rPr lang="en-US" sz="2000" b="1" dirty="0"/>
              <a:t> </a:t>
            </a:r>
            <a:r>
              <a:rPr lang="en-US" sz="2000" b="1" dirty="0" err="1"/>
              <a:t>thơ</a:t>
            </a:r>
            <a:r>
              <a:rPr lang="en-US" sz="2000" b="1" dirty="0"/>
              <a:t> </a:t>
            </a:r>
            <a:r>
              <a:rPr lang="en-US" sz="2000" b="1" dirty="0" err="1" smtClean="0"/>
              <a:t>sau</a:t>
            </a:r>
            <a:r>
              <a:rPr lang="en-US" sz="2000" b="1" dirty="0" smtClean="0"/>
              <a:t> </a:t>
            </a:r>
            <a:r>
              <a:rPr lang="en-US" sz="2000" b="1" dirty="0" err="1"/>
              <a:t>sử</a:t>
            </a:r>
            <a:r>
              <a:rPr lang="en-US" sz="2000" b="1" dirty="0"/>
              <a:t> </a:t>
            </a:r>
            <a:r>
              <a:rPr lang="en-US" sz="2000" b="1" dirty="0" err="1"/>
              <a:t>dụng</a:t>
            </a:r>
            <a:r>
              <a:rPr lang="en-US" sz="2000" b="1" dirty="0"/>
              <a:t> </a:t>
            </a:r>
            <a:r>
              <a:rPr lang="en-US" sz="2000" b="1" dirty="0" err="1"/>
              <a:t>biện</a:t>
            </a:r>
            <a:r>
              <a:rPr lang="en-US" sz="2000" b="1" dirty="0"/>
              <a:t> </a:t>
            </a:r>
            <a:r>
              <a:rPr lang="en-US" sz="2000" b="1" dirty="0" err="1"/>
              <a:t>pháp</a:t>
            </a:r>
            <a:r>
              <a:rPr lang="en-US" sz="2000" b="1" dirty="0"/>
              <a:t> </a:t>
            </a:r>
            <a:r>
              <a:rPr lang="en-US" sz="2000" b="1" dirty="0" err="1"/>
              <a:t>tu</a:t>
            </a:r>
            <a:r>
              <a:rPr lang="en-US" sz="2000" b="1" dirty="0"/>
              <a:t> </a:t>
            </a:r>
            <a:r>
              <a:rPr lang="en-US" sz="2000" b="1" dirty="0" err="1"/>
              <a:t>từ</a:t>
            </a:r>
            <a:r>
              <a:rPr lang="en-US" sz="2000" b="1" dirty="0"/>
              <a:t> </a:t>
            </a:r>
            <a:r>
              <a:rPr lang="en-US" sz="2000" b="1" dirty="0" err="1"/>
              <a:t>nào</a:t>
            </a:r>
            <a:r>
              <a:rPr lang="en-US" sz="2000" b="1" dirty="0" smtClean="0"/>
              <a:t>?</a:t>
            </a:r>
          </a:p>
          <a:p>
            <a:pPr defTabSz="914332">
              <a:defRPr/>
            </a:pPr>
            <a:r>
              <a:rPr lang="en-US" sz="2000" b="1" dirty="0"/>
              <a:t> </a:t>
            </a:r>
            <a:r>
              <a:rPr lang="en-US" sz="2000" b="1" dirty="0" smtClean="0"/>
              <a:t>          “</a:t>
            </a:r>
            <a:r>
              <a:rPr lang="en-US" sz="2000" b="1" dirty="0"/>
              <a:t>Sao </a:t>
            </a:r>
            <a:r>
              <a:rPr lang="en-US" sz="2000" b="1" dirty="0" err="1"/>
              <a:t>xa</a:t>
            </a:r>
            <a:r>
              <a:rPr lang="en-US" sz="2000" b="1" dirty="0"/>
              <a:t> </a:t>
            </a:r>
            <a:r>
              <a:rPr lang="en-US" sz="2000" b="1" dirty="0" err="1"/>
              <a:t>kia</a:t>
            </a:r>
            <a:r>
              <a:rPr lang="en-US" sz="2000" b="1" dirty="0"/>
              <a:t> </a:t>
            </a:r>
            <a:r>
              <a:rPr lang="en-US" sz="2000" b="1" dirty="0" err="1"/>
              <a:t>chỉ</a:t>
            </a:r>
            <a:r>
              <a:rPr lang="en-US" sz="2000" b="1" dirty="0"/>
              <a:t> </a:t>
            </a:r>
            <a:r>
              <a:rPr lang="en-US" sz="2000" b="1" dirty="0" err="1"/>
              <a:t>thấy</a:t>
            </a:r>
            <a:r>
              <a:rPr lang="en-US" sz="2000" b="1" dirty="0"/>
              <a:t> </a:t>
            </a:r>
            <a:r>
              <a:rPr lang="en-US" sz="2000" b="1" dirty="0" err="1"/>
              <a:t>nước</a:t>
            </a:r>
            <a:r>
              <a:rPr lang="en-US" sz="2000" b="1" dirty="0"/>
              <a:t>, </a:t>
            </a:r>
            <a:r>
              <a:rPr lang="en-US" sz="2000" b="1" dirty="0" err="1"/>
              <a:t>thấy</a:t>
            </a:r>
            <a:r>
              <a:rPr lang="en-US" sz="2000" b="1" dirty="0"/>
              <a:t> </a:t>
            </a:r>
            <a:r>
              <a:rPr lang="en-US" sz="2000" b="1" dirty="0" err="1" smtClean="0"/>
              <a:t>trời</a:t>
            </a:r>
            <a:endParaRPr lang="en-US" sz="2000" b="1" dirty="0" smtClean="0"/>
          </a:p>
          <a:p>
            <a:pPr defTabSz="914332">
              <a:defRPr/>
            </a:pPr>
            <a:r>
              <a:rPr lang="en-US" sz="2000" b="1" dirty="0"/>
              <a:t> </a:t>
            </a:r>
            <a:r>
              <a:rPr lang="en-US" sz="2000" b="1" dirty="0" smtClean="0"/>
              <a:t>         </a:t>
            </a:r>
            <a:r>
              <a:rPr lang="en-US" sz="2000" b="1" dirty="0" err="1" smtClean="0"/>
              <a:t>Không</a:t>
            </a:r>
            <a:r>
              <a:rPr lang="en-US" sz="2000" b="1" dirty="0" smtClean="0"/>
              <a:t> </a:t>
            </a:r>
            <a:r>
              <a:rPr lang="en-US" sz="2000" b="1" dirty="0" err="1"/>
              <a:t>thấy</a:t>
            </a:r>
            <a:r>
              <a:rPr lang="en-US" sz="2000" b="1" dirty="0"/>
              <a:t> </a:t>
            </a:r>
            <a:r>
              <a:rPr lang="en-US" sz="2000" b="1" dirty="0" err="1"/>
              <a:t>nhà</a:t>
            </a:r>
            <a:r>
              <a:rPr lang="en-US" sz="2000" b="1" dirty="0"/>
              <a:t>, </a:t>
            </a:r>
            <a:r>
              <a:rPr lang="en-US" sz="2000" b="1" dirty="0" err="1"/>
              <a:t>không</a:t>
            </a:r>
            <a:r>
              <a:rPr lang="en-US" sz="2000" b="1" dirty="0"/>
              <a:t> </a:t>
            </a:r>
            <a:r>
              <a:rPr lang="en-US" sz="2000" b="1" dirty="0" err="1"/>
              <a:t>thấy</a:t>
            </a:r>
            <a:r>
              <a:rPr lang="en-US" sz="2000" b="1" dirty="0"/>
              <a:t> </a:t>
            </a:r>
            <a:r>
              <a:rPr lang="en-US" sz="2000" b="1" dirty="0" err="1"/>
              <a:t>cây</a:t>
            </a:r>
            <a:r>
              <a:rPr lang="en-US" sz="2000" b="1" dirty="0"/>
              <a:t>, </a:t>
            </a:r>
            <a:r>
              <a:rPr lang="en-US" sz="2000" b="1" dirty="0" err="1"/>
              <a:t>không</a:t>
            </a:r>
            <a:r>
              <a:rPr lang="en-US" sz="2000" b="1" dirty="0"/>
              <a:t> </a:t>
            </a:r>
            <a:r>
              <a:rPr lang="en-US" sz="2000" b="1" dirty="0" err="1"/>
              <a:t>thấy</a:t>
            </a:r>
            <a:r>
              <a:rPr lang="en-US" sz="2000" b="1" dirty="0"/>
              <a:t> </a:t>
            </a:r>
            <a:r>
              <a:rPr lang="en-US" sz="2000" b="1" dirty="0" err="1"/>
              <a:t>người</a:t>
            </a:r>
            <a:r>
              <a:rPr lang="en-US" sz="2000" b="1" dirty="0"/>
              <a:t> ở </a:t>
            </a:r>
            <a:r>
              <a:rPr lang="en-US" sz="2000" b="1" dirty="0" err="1"/>
              <a:t>đó</a:t>
            </a:r>
            <a:r>
              <a:rPr lang="en-US" sz="2000" b="1" dirty="0" smtClean="0"/>
              <a:t>”</a:t>
            </a:r>
          </a:p>
        </p:txBody>
      </p:sp>
      <p:grpSp>
        <p:nvGrpSpPr>
          <p:cNvPr id="181251" name="Group 51"/>
          <p:cNvGrpSpPr>
            <a:grpSpLocks/>
          </p:cNvGrpSpPr>
          <p:nvPr/>
        </p:nvGrpSpPr>
        <p:grpSpPr bwMode="auto">
          <a:xfrm>
            <a:off x="247345" y="14288"/>
            <a:ext cx="320675" cy="6858000"/>
            <a:chOff x="202295" y="-322943"/>
            <a:chExt cx="319314" cy="7180943"/>
          </a:xfrm>
          <a:solidFill>
            <a:srgbClr val="FFC000"/>
          </a:solidFill>
        </p:grpSpPr>
        <p:sp>
          <p:nvSpPr>
            <p:cNvPr id="10" name="Rectangle 9"/>
            <p:cNvSpPr/>
            <p:nvPr>
              <p:custDataLst>
                <p:tags r:id="rId41"/>
              </p:custDataLst>
            </p:nvPr>
          </p:nvSpPr>
          <p:spPr bwMode="auto">
            <a:xfrm>
              <a:off x="202295" y="-322943"/>
              <a:ext cx="319314" cy="7165982"/>
            </a:xfrm>
            <a:prstGeom prst="rect">
              <a:avLst/>
            </a:prstGeom>
            <a:grpFill/>
            <a:ln w="9525" cap="flat" cmpd="sng" algn="ctr">
              <a:solidFill>
                <a:schemeClr val="tx1"/>
              </a:solidFill>
              <a:prstDash val="solid"/>
              <a:round/>
              <a:headEnd type="none" w="med" len="med"/>
              <a:tailEnd type="none" w="med" len="med"/>
            </a:ln>
            <a:effectLst/>
          </p:spPr>
          <p:txBody>
            <a:bodyPr/>
            <a:lstStyle/>
            <a:p>
              <a:pPr defTabSz="914332" eaLnBrk="0" hangingPunct="0">
                <a:defRPr/>
              </a:pPr>
              <a:endParaRPr lang="en-US" sz="2000">
                <a:solidFill>
                  <a:prstClr val="black"/>
                </a:solidFill>
                <a:latin typeface=".VnTime" pitchFamily="34" charset="0"/>
              </a:endParaRPr>
            </a:p>
          </p:txBody>
        </p:sp>
        <p:sp>
          <p:nvSpPr>
            <p:cNvPr id="181253" name="Rectangle 10"/>
            <p:cNvSpPr>
              <a:spLocks noChangeArrowheads="1"/>
            </p:cNvSpPr>
            <p:nvPr>
              <p:custDataLst>
                <p:tags r:id="rId42"/>
              </p:custDataLst>
            </p:nvPr>
          </p:nvSpPr>
          <p:spPr bwMode="auto">
            <a:xfrm>
              <a:off x="238583" y="-322943"/>
              <a:ext cx="228600" cy="7166429"/>
            </a:xfrm>
            <a:prstGeom prst="rect">
              <a:avLst/>
            </a:prstGeom>
            <a:grpFill/>
            <a:ln w="9525" algn="ctr">
              <a:solidFill>
                <a:schemeClr val="tx1"/>
              </a:solidFill>
              <a:round/>
              <a:headEnd/>
              <a:tailEnd/>
            </a:ln>
          </p:spPr>
          <p:txBody>
            <a:bodyPr/>
            <a:lstStyle/>
            <a:p>
              <a:pPr defTabSz="914332" eaLnBrk="0" hangingPunct="0">
                <a:defRPr/>
              </a:pPr>
              <a:endParaRPr lang="vi-VN" sz="2000">
                <a:solidFill>
                  <a:prstClr val="black"/>
                </a:solidFill>
                <a:latin typeface=".VnTime" pitchFamily="34" charset="0"/>
              </a:endParaRPr>
            </a:p>
          </p:txBody>
        </p:sp>
        <p:sp>
          <p:nvSpPr>
            <p:cNvPr id="14" name="Rectangle 13"/>
            <p:cNvSpPr/>
            <p:nvPr>
              <p:custDataLst>
                <p:tags r:id="rId43"/>
              </p:custDataLst>
            </p:nvPr>
          </p:nvSpPr>
          <p:spPr bwMode="auto">
            <a:xfrm>
              <a:off x="324014" y="-307983"/>
              <a:ext cx="75877" cy="7165983"/>
            </a:xfrm>
            <a:prstGeom prst="rect">
              <a:avLst/>
            </a:prstGeom>
            <a:grpFill/>
            <a:ln w="9525" cap="flat" cmpd="sng" algn="ctr">
              <a:noFill/>
              <a:prstDash val="solid"/>
              <a:round/>
              <a:headEnd type="none" w="med" len="med"/>
              <a:tailEnd type="none" w="med" len="med"/>
            </a:ln>
            <a:effectLst/>
          </p:spPr>
          <p:txBody>
            <a:bodyPr/>
            <a:lstStyle/>
            <a:p>
              <a:pPr defTabSz="914332" eaLnBrk="0" hangingPunct="0">
                <a:defRPr/>
              </a:pPr>
              <a:endParaRPr lang="en-US" sz="2000">
                <a:solidFill>
                  <a:prstClr val="black"/>
                </a:solidFill>
                <a:effectLst>
                  <a:glow rad="101600">
                    <a:srgbClr val="4F81BD">
                      <a:satMod val="175000"/>
                      <a:alpha val="40000"/>
                    </a:srgbClr>
                  </a:glow>
                </a:effectLst>
                <a:latin typeface=".VnTime" pitchFamily="34" charset="0"/>
              </a:endParaRPr>
            </a:p>
          </p:txBody>
        </p:sp>
      </p:grpSp>
      <p:sp>
        <p:nvSpPr>
          <p:cNvPr id="3" name="AutoShape 51"/>
          <p:cNvSpPr>
            <a:spLocks noChangeArrowheads="1"/>
          </p:cNvSpPr>
          <p:nvPr>
            <p:custDataLst>
              <p:tags r:id="rId3"/>
            </p:custDataLst>
          </p:nvPr>
        </p:nvSpPr>
        <p:spPr bwMode="auto">
          <a:xfrm>
            <a:off x="1867928" y="2706781"/>
            <a:ext cx="8514753" cy="887415"/>
          </a:xfrm>
          <a:prstGeom prst="roundRect">
            <a:avLst>
              <a:gd name="adj" fmla="val 16667"/>
            </a:avLst>
          </a:prstGeom>
          <a:solidFill>
            <a:srgbClr val="00B050"/>
          </a:solidFill>
          <a:ln>
            <a:noFill/>
          </a:ln>
        </p:spPr>
        <p:txBody>
          <a:bodyPr wrap="none" lIns="121912" tIns="60956" rIns="121912" bIns="60956" anchor="ctr"/>
          <a:lstStyle/>
          <a:p>
            <a:pPr algn="ctr">
              <a:spcBef>
                <a:spcPts val="640"/>
              </a:spcBef>
              <a:spcAft>
                <a:spcPts val="640"/>
              </a:spcAft>
              <a:tabLst>
                <a:tab pos="829713" algn="l"/>
              </a:tabLst>
            </a:pPr>
            <a:r>
              <a:rPr lang="en-US" sz="4000" dirty="0" smtClean="0"/>
              <a:t>So </a:t>
            </a:r>
            <a:r>
              <a:rPr lang="en-US" sz="4000" dirty="0" err="1"/>
              <a:t>sánh</a:t>
            </a:r>
            <a:endParaRPr lang="en-US" sz="4000" b="1" dirty="0">
              <a:solidFill>
                <a:schemeClr val="bg1"/>
              </a:solidFill>
              <a:latin typeface=".VnTime"/>
              <a:ea typeface="Times New Roman"/>
              <a:cs typeface="Times New Roman"/>
            </a:endParaRPr>
          </a:p>
        </p:txBody>
      </p:sp>
      <p:pic>
        <p:nvPicPr>
          <p:cNvPr id="39" name="Picture 37" descr="Blue_chapterlist"/>
          <p:cNvPicPr>
            <a:picLocks noChangeAspect="1" noChangeArrowheads="1"/>
          </p:cNvPicPr>
          <p:nvPr>
            <p:custDataLst>
              <p:tags r:id="rId4"/>
            </p:custDataLst>
          </p:nvPr>
        </p:nvPicPr>
        <p:blipFill>
          <a:blip r:embed="rId50">
            <a:clrChange>
              <a:clrFrom>
                <a:srgbClr val="FFFFFF"/>
              </a:clrFrom>
              <a:clrTo>
                <a:srgbClr val="FFFFFF">
                  <a:alpha val="0"/>
                </a:srgbClr>
              </a:clrTo>
            </a:clrChange>
          </a:blip>
          <a:srcRect/>
          <a:stretch>
            <a:fillRect/>
          </a:stretch>
        </p:blipFill>
        <p:spPr bwMode="auto">
          <a:xfrm>
            <a:off x="217180" y="29384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custDataLst>
              <p:tags r:id="rId5"/>
            </p:custDataLst>
          </p:nvPr>
        </p:nvPicPr>
        <p:blipFill>
          <a:blip r:embed="rId51">
            <a:clrChange>
              <a:clrFrom>
                <a:srgbClr val="2C2761"/>
              </a:clrFrom>
              <a:clrTo>
                <a:srgbClr val="2C2761">
                  <a:alpha val="0"/>
                </a:srgbClr>
              </a:clrTo>
            </a:clrChange>
          </a:blip>
          <a:srcRect/>
          <a:stretch>
            <a:fillRect/>
          </a:stretch>
        </p:blipFill>
        <p:spPr bwMode="auto">
          <a:xfrm>
            <a:off x="598181" y="2716255"/>
            <a:ext cx="1500187"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52" name="cached_combo42.wav"/>
            </a:hlinkHover>
          </p:cNvPr>
          <p:cNvSpPr>
            <a:spLocks noChangeArrowheads="1"/>
          </p:cNvSpPr>
          <p:nvPr>
            <p:custDataLst>
              <p:tags r:id="rId6"/>
            </p:custDataLst>
          </p:nvPr>
        </p:nvSpPr>
        <p:spPr bwMode="auto">
          <a:xfrm>
            <a:off x="674380" y="27892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044" name="WordArt 226"/>
          <p:cNvSpPr>
            <a:spLocks noChangeArrowheads="1" noChangeShapeType="1" noTextEdit="1"/>
          </p:cNvSpPr>
          <p:nvPr>
            <p:custDataLst>
              <p:tags r:id="rId7"/>
            </p:custDataLst>
          </p:nvPr>
        </p:nvSpPr>
        <p:spPr bwMode="auto">
          <a:xfrm>
            <a:off x="880770" y="29019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dirty="0">
                <a:ln w="9525">
                  <a:solidFill>
                    <a:srgbClr val="FFFF00"/>
                  </a:solidFill>
                  <a:round/>
                  <a:headEnd/>
                  <a:tailEnd/>
                </a:ln>
                <a:solidFill>
                  <a:srgbClr val="FFFF00"/>
                </a:solidFill>
                <a:latin typeface="Arial" panose="020B0604020202020204" pitchFamily="34" charset="0"/>
              </a:rPr>
              <a:t>A</a:t>
            </a:r>
          </a:p>
        </p:txBody>
      </p:sp>
      <p:sp>
        <p:nvSpPr>
          <p:cNvPr id="4" name="AutoShape 51"/>
          <p:cNvSpPr>
            <a:spLocks noChangeArrowheads="1"/>
          </p:cNvSpPr>
          <p:nvPr>
            <p:custDataLst>
              <p:tags r:id="rId8"/>
            </p:custDataLst>
          </p:nvPr>
        </p:nvSpPr>
        <p:spPr bwMode="auto">
          <a:xfrm>
            <a:off x="1867928" y="3781284"/>
            <a:ext cx="8514753" cy="718083"/>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4000" dirty="0" err="1"/>
              <a:t>Nhân</a:t>
            </a:r>
            <a:r>
              <a:rPr lang="en-US" sz="4000" dirty="0"/>
              <a:t> </a:t>
            </a:r>
            <a:r>
              <a:rPr lang="en-US" sz="4000" dirty="0" err="1"/>
              <a:t>hóa</a:t>
            </a:r>
            <a:endParaRPr lang="en-US" sz="4000" b="1" dirty="0">
              <a:solidFill>
                <a:prstClr val="white"/>
              </a:solidFill>
              <a:latin typeface="Times New Roman" panose="02020603050405020304" pitchFamily="18" charset="0"/>
              <a:cs typeface="Times New Roman" panose="02020603050405020304" pitchFamily="18" charset="0"/>
            </a:endParaRPr>
          </a:p>
        </p:txBody>
      </p:sp>
      <p:pic>
        <p:nvPicPr>
          <p:cNvPr id="5" name="Picture 37" descr="Blue_chapterlist"/>
          <p:cNvPicPr>
            <a:picLocks noChangeAspect="1" noChangeArrowheads="1"/>
          </p:cNvPicPr>
          <p:nvPr>
            <p:custDataLst>
              <p:tags r:id="rId9"/>
            </p:custDataLst>
          </p:nvPr>
        </p:nvPicPr>
        <p:blipFill>
          <a:blip r:embed="rId50">
            <a:clrChange>
              <a:clrFrom>
                <a:srgbClr val="FFFFFF"/>
              </a:clrFrom>
              <a:clrTo>
                <a:srgbClr val="FFFFFF">
                  <a:alpha val="0"/>
                </a:srgbClr>
              </a:clrTo>
            </a:clrChange>
          </a:blip>
          <a:srcRect/>
          <a:stretch>
            <a:fillRect/>
          </a:stretch>
        </p:blipFill>
        <p:spPr bwMode="auto">
          <a:xfrm>
            <a:off x="198132" y="39290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6" name="Picture 39" descr="Classicmode"/>
          <p:cNvPicPr>
            <a:picLocks noChangeAspect="1" noChangeArrowheads="1"/>
          </p:cNvPicPr>
          <p:nvPr>
            <p:custDataLst>
              <p:tags r:id="rId10"/>
            </p:custDataLst>
          </p:nvPr>
        </p:nvPicPr>
        <p:blipFill>
          <a:blip r:embed="rId51">
            <a:clrChange>
              <a:clrFrom>
                <a:srgbClr val="2C2761"/>
              </a:clrFrom>
              <a:clrTo>
                <a:srgbClr val="2C2761">
                  <a:alpha val="0"/>
                </a:srgbClr>
              </a:clrTo>
            </a:clrChange>
          </a:blip>
          <a:srcRect/>
          <a:stretch>
            <a:fillRect/>
          </a:stretch>
        </p:blipFill>
        <p:spPr bwMode="auto">
          <a:xfrm>
            <a:off x="579132" y="3706855"/>
            <a:ext cx="1500187" cy="801687"/>
          </a:xfrm>
          <a:prstGeom prst="rect">
            <a:avLst/>
          </a:prstGeom>
          <a:noFill/>
          <a:effectLst>
            <a:outerShdw dist="107763" dir="18900000" algn="ctr" rotWithShape="0">
              <a:srgbClr val="808080">
                <a:alpha val="50000"/>
              </a:srgbClr>
            </a:outerShdw>
          </a:effectLst>
        </p:spPr>
      </p:pic>
      <p:sp>
        <p:nvSpPr>
          <p:cNvPr id="7" name="Oval 59">
            <a:hlinkHover r:id="" action="ppaction://noaction" highlightClick="1">
              <a:snd r:embed="rId52" name="cached_combo42.wav"/>
            </a:hlinkHover>
          </p:cNvPr>
          <p:cNvSpPr>
            <a:spLocks noChangeArrowheads="1"/>
          </p:cNvSpPr>
          <p:nvPr>
            <p:custDataLst>
              <p:tags r:id="rId11"/>
            </p:custDataLst>
          </p:nvPr>
        </p:nvSpPr>
        <p:spPr bwMode="auto">
          <a:xfrm>
            <a:off x="655329" y="377988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8" name="WordArt 226"/>
          <p:cNvSpPr>
            <a:spLocks noChangeArrowheads="1" noChangeShapeType="1" noTextEdit="1"/>
          </p:cNvSpPr>
          <p:nvPr>
            <p:custDataLst>
              <p:tags r:id="rId12"/>
            </p:custDataLst>
          </p:nvPr>
        </p:nvSpPr>
        <p:spPr bwMode="auto">
          <a:xfrm>
            <a:off x="861734" y="38925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dirty="0">
                <a:ln w="9525">
                  <a:solidFill>
                    <a:srgbClr val="FFFF00"/>
                  </a:solidFill>
                  <a:round/>
                  <a:headEnd/>
                  <a:tailEnd/>
                </a:ln>
                <a:solidFill>
                  <a:srgbClr val="FFFF00"/>
                </a:solidFill>
                <a:latin typeface="Arial" panose="020B0604020202020204" pitchFamily="34" charset="0"/>
              </a:rPr>
              <a:t>b</a:t>
            </a:r>
          </a:p>
        </p:txBody>
      </p:sp>
      <p:sp>
        <p:nvSpPr>
          <p:cNvPr id="9" name="AutoShape 51"/>
          <p:cNvSpPr>
            <a:spLocks noChangeArrowheads="1"/>
          </p:cNvSpPr>
          <p:nvPr>
            <p:custDataLst>
              <p:tags r:id="rId13"/>
            </p:custDataLst>
          </p:nvPr>
        </p:nvSpPr>
        <p:spPr bwMode="auto">
          <a:xfrm>
            <a:off x="1867726" y="4686535"/>
            <a:ext cx="8515943" cy="887415"/>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4000" dirty="0" err="1"/>
              <a:t>Điệp</a:t>
            </a:r>
            <a:r>
              <a:rPr lang="en-US" sz="4000" dirty="0"/>
              <a:t> </a:t>
            </a:r>
            <a:r>
              <a:rPr lang="en-US" sz="4000" dirty="0" err="1"/>
              <a:t>từ</a:t>
            </a:r>
            <a:endParaRPr lang="en-US" sz="4000" dirty="0">
              <a:solidFill>
                <a:prstClr val="black"/>
              </a:solidFill>
              <a:latin typeface="Times New Roman" panose="02020603050405020304" pitchFamily="18" charset="0"/>
              <a:cs typeface="Times New Roman" panose="02020603050405020304" pitchFamily="18" charset="0"/>
            </a:endParaRPr>
          </a:p>
        </p:txBody>
      </p:sp>
      <p:pic>
        <p:nvPicPr>
          <p:cNvPr id="11" name="Picture 37" descr="Blue_chapterlist"/>
          <p:cNvPicPr>
            <a:picLocks noChangeAspect="1" noChangeArrowheads="1"/>
          </p:cNvPicPr>
          <p:nvPr>
            <p:custDataLst>
              <p:tags r:id="rId14"/>
            </p:custDataLst>
          </p:nvPr>
        </p:nvPicPr>
        <p:blipFill>
          <a:blip r:embed="rId50">
            <a:clrChange>
              <a:clrFrom>
                <a:srgbClr val="FFFFFF"/>
              </a:clrFrom>
              <a:clrTo>
                <a:srgbClr val="FFFFFF">
                  <a:alpha val="0"/>
                </a:srgbClr>
              </a:clrTo>
            </a:clrChange>
          </a:blip>
          <a:srcRect/>
          <a:stretch>
            <a:fillRect/>
          </a:stretch>
        </p:blipFill>
        <p:spPr bwMode="auto">
          <a:xfrm>
            <a:off x="198132" y="49196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39" descr="Classicmode"/>
          <p:cNvPicPr>
            <a:picLocks noChangeAspect="1" noChangeArrowheads="1"/>
          </p:cNvPicPr>
          <p:nvPr>
            <p:custDataLst>
              <p:tags r:id="rId15"/>
            </p:custDataLst>
          </p:nvPr>
        </p:nvPicPr>
        <p:blipFill>
          <a:blip r:embed="rId51">
            <a:clrChange>
              <a:clrFrom>
                <a:srgbClr val="2C2761"/>
              </a:clrFrom>
              <a:clrTo>
                <a:srgbClr val="2C2761">
                  <a:alpha val="0"/>
                </a:srgbClr>
              </a:clrTo>
            </a:clrChange>
          </a:blip>
          <a:srcRect/>
          <a:stretch>
            <a:fillRect/>
          </a:stretch>
        </p:blipFill>
        <p:spPr bwMode="auto">
          <a:xfrm>
            <a:off x="579132" y="4697455"/>
            <a:ext cx="1500187" cy="801687"/>
          </a:xfrm>
          <a:prstGeom prst="rect">
            <a:avLst/>
          </a:prstGeom>
          <a:noFill/>
          <a:effectLst>
            <a:outerShdw dist="107763" dir="18900000" algn="ctr" rotWithShape="0">
              <a:srgbClr val="808080">
                <a:alpha val="50000"/>
              </a:srgbClr>
            </a:outerShdw>
          </a:effectLst>
        </p:spPr>
      </p:pic>
      <p:sp>
        <p:nvSpPr>
          <p:cNvPr id="13" name="Oval 59">
            <a:hlinkHover r:id="" action="ppaction://noaction" highlightClick="1">
              <a:snd r:embed="rId52" name="cached_combo42.wav"/>
            </a:hlinkHover>
          </p:cNvPr>
          <p:cNvSpPr>
            <a:spLocks noChangeArrowheads="1"/>
          </p:cNvSpPr>
          <p:nvPr>
            <p:custDataLst>
              <p:tags r:id="rId16"/>
            </p:custDataLst>
          </p:nvPr>
        </p:nvSpPr>
        <p:spPr bwMode="auto">
          <a:xfrm>
            <a:off x="655329" y="47704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5" name="WordArt 226"/>
          <p:cNvSpPr>
            <a:spLocks noChangeArrowheads="1" noChangeShapeType="1" noTextEdit="1"/>
          </p:cNvSpPr>
          <p:nvPr>
            <p:custDataLst>
              <p:tags r:id="rId17"/>
            </p:custDataLst>
          </p:nvPr>
        </p:nvSpPr>
        <p:spPr bwMode="auto">
          <a:xfrm>
            <a:off x="861734" y="48831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c</a:t>
            </a:r>
          </a:p>
        </p:txBody>
      </p:sp>
      <p:sp>
        <p:nvSpPr>
          <p:cNvPr id="16" name="AutoShape 51"/>
          <p:cNvSpPr>
            <a:spLocks noChangeArrowheads="1"/>
          </p:cNvSpPr>
          <p:nvPr>
            <p:custDataLst>
              <p:tags r:id="rId18"/>
            </p:custDataLst>
          </p:nvPr>
        </p:nvSpPr>
        <p:spPr bwMode="auto">
          <a:xfrm>
            <a:off x="1868916" y="5786481"/>
            <a:ext cx="8514753" cy="703261"/>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4000" dirty="0" err="1"/>
              <a:t>Ẩn</a:t>
            </a:r>
            <a:r>
              <a:rPr lang="en-US" sz="4000" dirty="0"/>
              <a:t> </a:t>
            </a:r>
            <a:r>
              <a:rPr lang="en-US" sz="4000" dirty="0" err="1"/>
              <a:t>dụ</a:t>
            </a:r>
            <a:endParaRPr lang="en-US" sz="4000" b="1" dirty="0">
              <a:solidFill>
                <a:prstClr val="white"/>
              </a:solidFill>
              <a:latin typeface="Times New Roman" panose="02020603050405020304" pitchFamily="18" charset="0"/>
              <a:cs typeface="Times New Roman" pitchFamily="18" charset="0"/>
            </a:endParaRPr>
          </a:p>
        </p:txBody>
      </p:sp>
      <p:pic>
        <p:nvPicPr>
          <p:cNvPr id="17" name="Picture 37" descr="Blue_chapterlist"/>
          <p:cNvPicPr>
            <a:picLocks noChangeAspect="1" noChangeArrowheads="1"/>
          </p:cNvPicPr>
          <p:nvPr>
            <p:custDataLst>
              <p:tags r:id="rId19"/>
            </p:custDataLst>
          </p:nvPr>
        </p:nvPicPr>
        <p:blipFill>
          <a:blip r:embed="rId50">
            <a:clrChange>
              <a:clrFrom>
                <a:srgbClr val="FFFFFF"/>
              </a:clrFrom>
              <a:clrTo>
                <a:srgbClr val="FFFFFF">
                  <a:alpha val="0"/>
                </a:srgbClr>
              </a:clrTo>
            </a:clrChange>
          </a:blip>
          <a:srcRect/>
          <a:stretch>
            <a:fillRect/>
          </a:stretch>
        </p:blipFill>
        <p:spPr bwMode="auto">
          <a:xfrm>
            <a:off x="198132" y="59102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8" name="Picture 39" descr="Classicmode"/>
          <p:cNvPicPr>
            <a:picLocks noChangeAspect="1" noChangeArrowheads="1"/>
          </p:cNvPicPr>
          <p:nvPr>
            <p:custDataLst>
              <p:tags r:id="rId20"/>
            </p:custDataLst>
          </p:nvPr>
        </p:nvPicPr>
        <p:blipFill>
          <a:blip r:embed="rId51">
            <a:clrChange>
              <a:clrFrom>
                <a:srgbClr val="2C2761"/>
              </a:clrFrom>
              <a:clrTo>
                <a:srgbClr val="2C2761">
                  <a:alpha val="0"/>
                </a:srgbClr>
              </a:clrTo>
            </a:clrChange>
          </a:blip>
          <a:srcRect/>
          <a:stretch>
            <a:fillRect/>
          </a:stretch>
        </p:blipFill>
        <p:spPr bwMode="auto">
          <a:xfrm>
            <a:off x="579132" y="5688055"/>
            <a:ext cx="1500187" cy="801687"/>
          </a:xfrm>
          <a:prstGeom prst="rect">
            <a:avLst/>
          </a:prstGeom>
          <a:noFill/>
          <a:effectLst>
            <a:outerShdw dist="107763" dir="18900000" algn="ctr" rotWithShape="0">
              <a:srgbClr val="808080">
                <a:alpha val="50000"/>
              </a:srgbClr>
            </a:outerShdw>
          </a:effectLst>
        </p:spPr>
      </p:pic>
      <p:sp>
        <p:nvSpPr>
          <p:cNvPr id="19" name="Oval 59">
            <a:hlinkHover r:id="" action="ppaction://noaction" highlightClick="1">
              <a:snd r:embed="rId52" name="cached_combo42.wav"/>
            </a:hlinkHover>
          </p:cNvPr>
          <p:cNvSpPr>
            <a:spLocks noChangeArrowheads="1"/>
          </p:cNvSpPr>
          <p:nvPr>
            <p:custDataLst>
              <p:tags r:id="rId21"/>
            </p:custDataLst>
          </p:nvPr>
        </p:nvSpPr>
        <p:spPr bwMode="auto">
          <a:xfrm>
            <a:off x="655329" y="57610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20" name="WordArt 226"/>
          <p:cNvSpPr>
            <a:spLocks noChangeArrowheads="1" noChangeShapeType="1" noTextEdit="1"/>
          </p:cNvSpPr>
          <p:nvPr>
            <p:custDataLst>
              <p:tags r:id="rId22"/>
            </p:custDataLst>
          </p:nvPr>
        </p:nvSpPr>
        <p:spPr bwMode="auto">
          <a:xfrm>
            <a:off x="861734" y="58737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d</a:t>
            </a:r>
          </a:p>
        </p:txBody>
      </p:sp>
      <p:sp>
        <p:nvSpPr>
          <p:cNvPr id="6171" name="AutoShape 27"/>
          <p:cNvSpPr>
            <a:spLocks noChangeArrowheads="1"/>
          </p:cNvSpPr>
          <p:nvPr>
            <p:custDataLst>
              <p:tags r:id="rId23"/>
            </p:custDataLst>
          </p:nvPr>
        </p:nvSpPr>
        <p:spPr bwMode="auto">
          <a:xfrm>
            <a:off x="593005" y="1092200"/>
            <a:ext cx="1543051" cy="1498600"/>
          </a:xfrm>
          <a:prstGeom prst="sun">
            <a:avLst>
              <a:gd name="adj" fmla="val 19880"/>
            </a:avLst>
          </a:prstGeom>
          <a:solidFill>
            <a:schemeClr val="accent6">
              <a:lumMod val="75000"/>
            </a:schemeClr>
          </a:solidFill>
          <a:ln w="9525">
            <a:solidFill>
              <a:schemeClr val="tx1"/>
            </a:solidFill>
            <a:miter lim="800000"/>
            <a:headEnd/>
            <a:tailEnd/>
          </a:ln>
        </p:spPr>
        <p:txBody>
          <a:bodyPr wrap="none" lIns="121912" tIns="60956" rIns="121912" bIns="60956" anchor="ctr"/>
          <a:lstStyle/>
          <a:p>
            <a:pPr defTabSz="914332">
              <a:defRPr/>
            </a:pPr>
            <a:endParaRPr lang="vi-VN" sz="2000" b="1" dirty="0">
              <a:solidFill>
                <a:srgbClr val="FFFF00"/>
              </a:solidFill>
              <a:latin typeface="Times New Roman" panose="02020603050405020304" pitchFamily="18" charset="0"/>
              <a:cs typeface="Times New Roman" panose="02020603050405020304" pitchFamily="18" charset="0"/>
            </a:endParaRPr>
          </a:p>
        </p:txBody>
      </p:sp>
      <p:pic>
        <p:nvPicPr>
          <p:cNvPr id="181279" name="Picture 31" descr="people008"/>
          <p:cNvPicPr>
            <a:picLocks noChangeAspect="1" noChangeArrowheads="1" noCrop="1"/>
          </p:cNvPicPr>
          <p:nvPr>
            <p:custDataLst>
              <p:tags r:id="rId24"/>
            </p:custDataLst>
          </p:nvPr>
        </p:nvPicPr>
        <p:blipFill>
          <a:blip r:embed="rId53">
            <a:lum contrast="12000"/>
            <a:extLst>
              <a:ext uri="{28A0092B-C50C-407E-A947-70E740481C1C}">
                <a14:useLocalDpi xmlns:a14="http://schemas.microsoft.com/office/drawing/2010/main" val="0"/>
              </a:ext>
            </a:extLst>
          </a:blip>
          <a:srcRect/>
          <a:stretch>
            <a:fillRect/>
          </a:stretch>
        </p:blipFill>
        <p:spPr bwMode="auto">
          <a:xfrm>
            <a:off x="11113209" y="5649607"/>
            <a:ext cx="9715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0" name="Picture 32" descr="Bellcoll">
            <a:hlinkClick r:id="" action="ppaction://hlinkshowjump?jump=firstslide"/>
          </p:cNvPr>
          <p:cNvPicPr>
            <a:picLocks noChangeAspect="1" noChangeArrowheads="1" noCrop="1"/>
          </p:cNvPicPr>
          <p:nvPr>
            <p:custDataLst>
              <p:tags r:id="rId25"/>
            </p:custDataLst>
          </p:nvPr>
        </p:nvPicPr>
        <p:blipFill>
          <a:blip r:embed="rId54">
            <a:extLst>
              <a:ext uri="{28A0092B-C50C-407E-A947-70E740481C1C}">
                <a14:useLocalDpi xmlns:a14="http://schemas.microsoft.com/office/drawing/2010/main" val="0"/>
              </a:ext>
            </a:extLst>
          </a:blip>
          <a:srcRect/>
          <a:stretch>
            <a:fillRect/>
          </a:stretch>
        </p:blipFill>
        <p:spPr bwMode="auto">
          <a:xfrm>
            <a:off x="513366" y="-146577"/>
            <a:ext cx="1352119"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custDataLst>
              <p:tags r:id="rId26"/>
            </p:custDataLst>
          </p:nvPr>
        </p:nvGrpSpPr>
        <p:grpSpPr bwMode="auto">
          <a:xfrm>
            <a:off x="10382676" y="28575"/>
            <a:ext cx="1752600" cy="1752600"/>
            <a:chOff x="4320" y="2928"/>
            <a:chExt cx="1104" cy="1104"/>
          </a:xfrm>
        </p:grpSpPr>
        <p:sp>
          <p:nvSpPr>
            <p:cNvPr id="181282" name="AutoShape 34"/>
            <p:cNvSpPr>
              <a:spLocks noChangeArrowheads="1"/>
            </p:cNvSpPr>
            <p:nvPr>
              <p:custDataLst>
                <p:tags r:id="rId39"/>
              </p:custDataLst>
            </p:nvPr>
          </p:nvSpPr>
          <p:spPr bwMode="auto">
            <a:xfrm>
              <a:off x="4320" y="2928"/>
              <a:ext cx="1104" cy="1104"/>
            </a:xfrm>
            <a:prstGeom prst="star32">
              <a:avLst>
                <a:gd name="adj" fmla="val 37500"/>
              </a:avLst>
            </a:prstGeom>
            <a:solidFill>
              <a:srgbClr val="FF0000"/>
            </a:solidFill>
            <a:ln w="9525">
              <a:solidFill>
                <a:schemeClr val="tx1"/>
              </a:solidFill>
              <a:miter lim="800000"/>
              <a:headEnd/>
              <a:tailEnd/>
            </a:ln>
          </p:spPr>
          <p:txBody>
            <a:bodyPr wrap="none" anchor="ctr"/>
            <a:lstStyle/>
            <a:p>
              <a:pPr algn="ctr" defTabSz="914332">
                <a:defRPr/>
              </a:pPr>
              <a:endParaRPr lang="vi-VN" sz="6000" b="1">
                <a:solidFill>
                  <a:srgbClr val="FF0066"/>
                </a:solidFill>
                <a:latin typeface=".VnHelvetInsH" pitchFamily="34" charset="0"/>
              </a:endParaRPr>
            </a:p>
          </p:txBody>
        </p:sp>
        <p:sp>
          <p:nvSpPr>
            <p:cNvPr id="181283" name="WordArt 35"/>
            <p:cNvSpPr>
              <a:spLocks noChangeArrowheads="1" noChangeShapeType="1" noTextEdit="1"/>
            </p:cNvSpPr>
            <p:nvPr>
              <p:custDataLst>
                <p:tags r:id="rId40"/>
              </p:custDataLst>
            </p:nvPr>
          </p:nvSpPr>
          <p:spPr bwMode="auto">
            <a:xfrm>
              <a:off x="4563" y="3168"/>
              <a:ext cx="672" cy="576"/>
            </a:xfrm>
            <a:prstGeom prst="rect">
              <a:avLst/>
            </a:prstGeom>
          </p:spPr>
          <p:txBody>
            <a:bodyPr wrap="none" fromWordArt="1">
              <a:prstTxWarp prst="textPlain">
                <a:avLst>
                  <a:gd name="adj" fmla="val 50000"/>
                </a:avLst>
              </a:prstTxWarp>
            </a:bodyPr>
            <a:lstStyle/>
            <a:p>
              <a:pPr algn="ctr" defTabSz="914332">
                <a:defRPr/>
              </a:pPr>
              <a:r>
                <a:rPr lang="vi-VN" sz="3600" kern="10" dirty="0">
                  <a:ln w="9525">
                    <a:solidFill>
                      <a:srgbClr val="000000"/>
                    </a:solidFill>
                    <a:round/>
                    <a:headEnd/>
                    <a:tailEnd/>
                  </a:ln>
                  <a:solidFill>
                    <a:srgbClr val="000000"/>
                  </a:solidFill>
                  <a:latin typeface="Times New Roman"/>
                  <a:cs typeface="Times New Roman"/>
                </a:rPr>
                <a:t>Hết giờ</a:t>
              </a:r>
            </a:p>
          </p:txBody>
        </p:sp>
      </p:grpSp>
      <p:sp>
        <p:nvSpPr>
          <p:cNvPr id="6180" name="WordArt 36"/>
          <p:cNvSpPr>
            <a:spLocks noChangeArrowheads="1" noChangeShapeType="1" noTextEdit="1"/>
          </p:cNvSpPr>
          <p:nvPr>
            <p:custDataLst>
              <p:tags r:id="rId27"/>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0</a:t>
            </a:r>
          </a:p>
        </p:txBody>
      </p:sp>
      <p:sp>
        <p:nvSpPr>
          <p:cNvPr id="6181" name="WordArt 37"/>
          <p:cNvSpPr>
            <a:spLocks noChangeArrowheads="1" noChangeShapeType="1" noTextEdit="1"/>
          </p:cNvSpPr>
          <p:nvPr>
            <p:custDataLst>
              <p:tags r:id="rId28"/>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a:t>
            </a:r>
          </a:p>
        </p:txBody>
      </p:sp>
      <p:sp>
        <p:nvSpPr>
          <p:cNvPr id="6182" name="WordArt 38"/>
          <p:cNvSpPr>
            <a:spLocks noChangeArrowheads="1" noChangeShapeType="1" noTextEdit="1"/>
          </p:cNvSpPr>
          <p:nvPr>
            <p:custDataLst>
              <p:tags r:id="rId29"/>
            </p:custDataLst>
          </p:nvPr>
        </p:nvSpPr>
        <p:spPr bwMode="auto">
          <a:xfrm>
            <a:off x="10814263" y="510657"/>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2</a:t>
            </a:r>
          </a:p>
        </p:txBody>
      </p:sp>
      <p:sp>
        <p:nvSpPr>
          <p:cNvPr id="6183" name="WordArt 39"/>
          <p:cNvSpPr>
            <a:spLocks noChangeArrowheads="1" noChangeShapeType="1" noTextEdit="1"/>
          </p:cNvSpPr>
          <p:nvPr>
            <p:custDataLst>
              <p:tags r:id="rId30"/>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3</a:t>
            </a:r>
          </a:p>
        </p:txBody>
      </p:sp>
      <p:sp>
        <p:nvSpPr>
          <p:cNvPr id="6184" name="WordArt 40"/>
          <p:cNvSpPr>
            <a:spLocks noChangeArrowheads="1" noChangeShapeType="1" noTextEdit="1"/>
          </p:cNvSpPr>
          <p:nvPr>
            <p:custDataLst>
              <p:tags r:id="rId31"/>
            </p:custDataLst>
          </p:nvPr>
        </p:nvSpPr>
        <p:spPr bwMode="auto">
          <a:xfrm>
            <a:off x="10857119"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4</a:t>
            </a:r>
          </a:p>
        </p:txBody>
      </p:sp>
      <p:sp>
        <p:nvSpPr>
          <p:cNvPr id="6185" name="WordArt 41"/>
          <p:cNvSpPr>
            <a:spLocks noChangeArrowheads="1" noChangeShapeType="1" noTextEdit="1"/>
          </p:cNvSpPr>
          <p:nvPr>
            <p:custDataLst>
              <p:tags r:id="rId32"/>
            </p:custDataLst>
          </p:nvPr>
        </p:nvSpPr>
        <p:spPr bwMode="auto">
          <a:xfrm>
            <a:off x="108237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5</a:t>
            </a:r>
          </a:p>
        </p:txBody>
      </p:sp>
      <p:sp>
        <p:nvSpPr>
          <p:cNvPr id="6186" name="WordArt 42"/>
          <p:cNvSpPr>
            <a:spLocks noChangeArrowheads="1" noChangeShapeType="1" noTextEdit="1"/>
          </p:cNvSpPr>
          <p:nvPr>
            <p:custDataLst>
              <p:tags r:id="rId33"/>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6</a:t>
            </a:r>
          </a:p>
        </p:txBody>
      </p:sp>
      <p:sp>
        <p:nvSpPr>
          <p:cNvPr id="6187" name="WordArt 43"/>
          <p:cNvSpPr>
            <a:spLocks noChangeArrowheads="1" noChangeShapeType="1" noTextEdit="1"/>
          </p:cNvSpPr>
          <p:nvPr>
            <p:custDataLst>
              <p:tags r:id="rId34"/>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7</a:t>
            </a:r>
          </a:p>
        </p:txBody>
      </p:sp>
      <p:sp>
        <p:nvSpPr>
          <p:cNvPr id="6188" name="WordArt 44"/>
          <p:cNvSpPr>
            <a:spLocks noChangeArrowheads="1" noChangeShapeType="1" noTextEdit="1"/>
          </p:cNvSpPr>
          <p:nvPr>
            <p:custDataLst>
              <p:tags r:id="rId35"/>
            </p:custDataLst>
          </p:nvPr>
        </p:nvSpPr>
        <p:spPr bwMode="auto">
          <a:xfrm>
            <a:off x="10814263" y="524936"/>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8</a:t>
            </a:r>
          </a:p>
        </p:txBody>
      </p:sp>
      <p:sp>
        <p:nvSpPr>
          <p:cNvPr id="6189" name="WordArt 45"/>
          <p:cNvSpPr>
            <a:spLocks noChangeArrowheads="1" noChangeShapeType="1" noTextEdit="1"/>
          </p:cNvSpPr>
          <p:nvPr>
            <p:custDataLst>
              <p:tags r:id="rId36"/>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9</a:t>
            </a:r>
          </a:p>
        </p:txBody>
      </p:sp>
      <p:sp>
        <p:nvSpPr>
          <p:cNvPr id="6190" name="WordArt 46"/>
          <p:cNvSpPr>
            <a:spLocks noChangeArrowheads="1" noChangeShapeType="1" noTextEdit="1"/>
          </p:cNvSpPr>
          <p:nvPr>
            <p:custDataLst>
              <p:tags r:id="rId37"/>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10</a:t>
            </a:r>
          </a:p>
        </p:txBody>
      </p:sp>
      <p:sp>
        <p:nvSpPr>
          <p:cNvPr id="21" name="Rectangle 20">
            <a:extLst>
              <a:ext uri="{FF2B5EF4-FFF2-40B4-BE49-F238E27FC236}">
                <a16:creationId xmlns="" xmlns:a16="http://schemas.microsoft.com/office/drawing/2014/main" id="{FA98BA15-6DDA-3FD2-492B-87DAD1E6340D}"/>
              </a:ext>
            </a:extLst>
          </p:cNvPr>
          <p:cNvSpPr/>
          <p:nvPr/>
        </p:nvSpPr>
        <p:spPr>
          <a:xfrm>
            <a:off x="830824" y="1604501"/>
            <a:ext cx="1010115" cy="369328"/>
          </a:xfrm>
          <a:prstGeom prst="rect">
            <a:avLst/>
          </a:prstGeom>
          <a:noFill/>
        </p:spPr>
        <p:txBody>
          <a:bodyPr wrap="square" lIns="91434" tIns="45718" rIns="91434" bIns="45718">
            <a:spAutoFit/>
          </a:bodyPr>
          <a:lstStyle/>
          <a:p>
            <a:pPr algn="ctr" defTabSz="914332">
              <a:defRPr/>
            </a:pPr>
            <a:r>
              <a:rPr lang="en-US" b="1" dirty="0">
                <a:ln w="6600">
                  <a:solidFill>
                    <a:srgbClr val="FFFF00"/>
                  </a:solidFill>
                  <a:prstDash val="solid"/>
                </a:ln>
                <a:solidFill>
                  <a:srgbClr val="FFFF00"/>
                </a:solidFill>
                <a:effectLst>
                  <a:outerShdw dist="38100" dir="2700000" algn="tl" rotWithShape="0">
                    <a:srgbClr val="C0504D"/>
                  </a:outerShdw>
                </a:effectLst>
                <a:latin typeface="Calibri"/>
              </a:rPr>
              <a:t>CÂU 3</a:t>
            </a:r>
          </a:p>
        </p:txBody>
      </p:sp>
      <p:sp>
        <p:nvSpPr>
          <p:cNvPr id="46" name="WordArt 30"/>
          <p:cNvSpPr>
            <a:spLocks noChangeArrowheads="1" noChangeShapeType="1" noTextEdit="1"/>
          </p:cNvSpPr>
          <p:nvPr>
            <p:custDataLst>
              <p:tags r:id="rId38"/>
            </p:custDataLst>
          </p:nvPr>
        </p:nvSpPr>
        <p:spPr bwMode="auto">
          <a:xfrm>
            <a:off x="3424861" y="259831"/>
            <a:ext cx="5973763" cy="622300"/>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Vượt</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chướng</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ngại</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vật</a:t>
            </a:r>
            <a:r>
              <a:rPr lang="vi-VN"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2479203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750" fill="hold"/>
                                        <p:tgtEl>
                                          <p:spTgt spid="6171"/>
                                        </p:tgtEl>
                                        <p:attrNameLst>
                                          <p:attrName>ppt_w</p:attrName>
                                        </p:attrNameLst>
                                      </p:cBhvr>
                                      <p:tavLst>
                                        <p:tav tm="0">
                                          <p:val>
                                            <p:fltVal val="0"/>
                                          </p:val>
                                        </p:tav>
                                        <p:tav tm="100000">
                                          <p:val>
                                            <p:strVal val="#ppt_w"/>
                                          </p:val>
                                        </p:tav>
                                      </p:tavLst>
                                    </p:anim>
                                    <p:anim calcmode="lin" valueType="num">
                                      <p:cBhvr>
                                        <p:cTn id="8" dur="750" fill="hold"/>
                                        <p:tgtEl>
                                          <p:spTgt spid="6171"/>
                                        </p:tgtEl>
                                        <p:attrNameLst>
                                          <p:attrName>ppt_h</p:attrName>
                                        </p:attrNameLst>
                                      </p:cBhvr>
                                      <p:tavLst>
                                        <p:tav tm="0">
                                          <p:val>
                                            <p:fltVal val="0"/>
                                          </p:val>
                                        </p:tav>
                                        <p:tav tm="100000">
                                          <p:val>
                                            <p:strVal val="#ppt_h"/>
                                          </p:val>
                                        </p:tav>
                                      </p:tavLst>
                                    </p:anim>
                                    <p:animEffect transition="in" filter="fade">
                                      <p:cBhvr>
                                        <p:cTn id="9" dur="750"/>
                                        <p:tgtEl>
                                          <p:spTgt spid="617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animEffect transition="in" filter="fade">
                                      <p:cBhvr>
                                        <p:cTn id="14" dur="750"/>
                                        <p:tgtEl>
                                          <p:spTgt spid="21"/>
                                        </p:tgtEl>
                                      </p:cBhvr>
                                    </p:animEffect>
                                  </p:childTnLst>
                                </p:cTn>
                              </p:par>
                              <p:par>
                                <p:cTn id="15" presetID="8" presetClass="emph" presetSubtype="0" repeatCount="indefinite" fill="hold" grpId="1" nodeType="withEffect">
                                  <p:stCondLst>
                                    <p:cond delay="500"/>
                                  </p:stCondLst>
                                  <p:childTnLst>
                                    <p:animRot by="21600000">
                                      <p:cBhvr>
                                        <p:cTn id="16" dur="3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5"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75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75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6"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75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75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par>
                                <p:cTn id="36" presetID="5"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750"/>
                                        <p:tgtEl>
                                          <p:spTgt spid="5"/>
                                        </p:tgtEl>
                                      </p:cBhvr>
                                    </p:animEffect>
                                  </p:childTnLst>
                                </p:cTn>
                              </p:par>
                              <p:par>
                                <p:cTn id="39" presetID="5" presetClass="entr" presetSubtype="10" fill="hold" nodeType="withEffect">
                                  <p:stCondLst>
                                    <p:cond delay="325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75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6" name="Chimes 3-CL (2).wav"/>
                                        </p:tgtEl>
                                      </p:cMediaNode>
                                    </p:audio>
                                  </p:subTnLst>
                                </p:cTn>
                              </p:par>
                              <p:par>
                                <p:cTn id="42" presetID="5" presetClass="entr" presetSubtype="10" fill="hold" nodeType="withEffect">
                                  <p:stCondLst>
                                    <p:cond delay="325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750"/>
                                        <p:tgtEl>
                                          <p:spTgt spid="7"/>
                                        </p:tgtEl>
                                      </p:cBhvr>
                                    </p:animEffect>
                                  </p:childTnLst>
                                </p:cTn>
                              </p:par>
                              <p:par>
                                <p:cTn id="45" presetID="5" presetClass="entr" presetSubtype="10" fill="hold" grpId="0" nodeType="withEffect">
                                  <p:stCondLst>
                                    <p:cond delay="325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750"/>
                                        <p:tgtEl>
                                          <p:spTgt spid="8"/>
                                        </p:tgtEl>
                                      </p:cBhvr>
                                    </p:animEffect>
                                  </p:childTnLst>
                                </p:cTn>
                              </p:par>
                              <p:par>
                                <p:cTn id="48" presetID="22" presetClass="entr" presetSubtype="8" fill="hold" nodeType="withEffect">
                                  <p:stCondLst>
                                    <p:cond delay="325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750"/>
                                        <p:tgtEl>
                                          <p:spTgt spid="4"/>
                                        </p:tgtEl>
                                      </p:cBhvr>
                                    </p:animEffect>
                                  </p:childTnLst>
                                </p:cTn>
                              </p:par>
                              <p:par>
                                <p:cTn id="51" presetID="5" presetClass="entr" presetSubtype="10" fill="hold" nodeType="withEffect">
                                  <p:stCondLst>
                                    <p:cond delay="475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750"/>
                                        <p:tgtEl>
                                          <p:spTgt spid="11"/>
                                        </p:tgtEl>
                                      </p:cBhvr>
                                    </p:animEffect>
                                  </p:childTnLst>
                                </p:cTn>
                              </p:par>
                              <p:par>
                                <p:cTn id="54" presetID="5" presetClass="entr" presetSubtype="10" fill="hold" nodeType="withEffect">
                                  <p:stCondLst>
                                    <p:cond delay="475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75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6" name="Chimes 3-CL (2).wav"/>
                                        </p:tgtEl>
                                      </p:cMediaNode>
                                    </p:audio>
                                  </p:subTnLst>
                                </p:cTn>
                              </p:par>
                              <p:par>
                                <p:cTn id="57" presetID="5" presetClass="entr" presetSubtype="10" fill="hold" nodeType="withEffect">
                                  <p:stCondLst>
                                    <p:cond delay="475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750"/>
                                        <p:tgtEl>
                                          <p:spTgt spid="13"/>
                                        </p:tgtEl>
                                      </p:cBhvr>
                                    </p:animEffect>
                                  </p:childTnLst>
                                </p:cTn>
                              </p:par>
                              <p:par>
                                <p:cTn id="60" presetID="5" presetClass="entr" presetSubtype="10" fill="hold" grpId="0" nodeType="withEffect">
                                  <p:stCondLst>
                                    <p:cond delay="475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750"/>
                                        <p:tgtEl>
                                          <p:spTgt spid="15"/>
                                        </p:tgtEl>
                                      </p:cBhvr>
                                    </p:animEffect>
                                  </p:childTnLst>
                                </p:cTn>
                              </p:par>
                              <p:par>
                                <p:cTn id="63" presetID="22" presetClass="entr" presetSubtype="8" fill="hold" nodeType="withEffect">
                                  <p:stCondLst>
                                    <p:cond delay="4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750"/>
                                        <p:tgtEl>
                                          <p:spTgt spid="9"/>
                                        </p:tgtEl>
                                      </p:cBhvr>
                                    </p:animEffect>
                                  </p:childTnLst>
                                </p:cTn>
                              </p:par>
                              <p:par>
                                <p:cTn id="66" presetID="5" presetClass="entr" presetSubtype="10" fill="hold" nodeType="withEffect">
                                  <p:stCondLst>
                                    <p:cond delay="625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750"/>
                                        <p:tgtEl>
                                          <p:spTgt spid="17"/>
                                        </p:tgtEl>
                                      </p:cBhvr>
                                    </p:animEffect>
                                  </p:childTnLst>
                                </p:cTn>
                              </p:par>
                              <p:par>
                                <p:cTn id="69" presetID="5" presetClass="entr" presetSubtype="10" fill="hold" nodeType="withEffect">
                                  <p:stCondLst>
                                    <p:cond delay="625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75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6" name="Chimes 3-CL (2).wav"/>
                                        </p:tgtEl>
                                      </p:cMediaNode>
                                    </p:audio>
                                  </p:subTnLst>
                                </p:cTn>
                              </p:par>
                              <p:par>
                                <p:cTn id="72" presetID="5" presetClass="entr" presetSubtype="10" fill="hold" nodeType="withEffect">
                                  <p:stCondLst>
                                    <p:cond delay="625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750"/>
                                        <p:tgtEl>
                                          <p:spTgt spid="19"/>
                                        </p:tgtEl>
                                      </p:cBhvr>
                                    </p:animEffect>
                                  </p:childTnLst>
                                </p:cTn>
                              </p:par>
                              <p:par>
                                <p:cTn id="75" presetID="22" presetClass="entr" presetSubtype="8" fill="hold" nodeType="withEffect">
                                  <p:stCondLst>
                                    <p:cond delay="625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750"/>
                                        <p:tgtEl>
                                          <p:spTgt spid="16"/>
                                        </p:tgtEl>
                                      </p:cBhvr>
                                    </p:animEffect>
                                  </p:childTnLst>
                                </p:cTn>
                              </p:par>
                              <p:par>
                                <p:cTn id="78" presetID="5" presetClass="entr" presetSubtype="10" fill="hold" grpId="0" nodeType="withEffect">
                                  <p:stCondLst>
                                    <p:cond delay="6250"/>
                                  </p:stCondLst>
                                  <p:childTnLst>
                                    <p:set>
                                      <p:cBhvr>
                                        <p:cTn id="79" dur="1" fill="hold">
                                          <p:stCondLst>
                                            <p:cond delay="0"/>
                                          </p:stCondLst>
                                        </p:cTn>
                                        <p:tgtEl>
                                          <p:spTgt spid="20"/>
                                        </p:tgtEl>
                                        <p:attrNameLst>
                                          <p:attrName>style.visibility</p:attrName>
                                        </p:attrNameLst>
                                      </p:cBhvr>
                                      <p:to>
                                        <p:strVal val="visible"/>
                                      </p:to>
                                    </p:set>
                                    <p:animEffect transition="in" filter="checkerboard(across)">
                                      <p:cBhvr>
                                        <p:cTn id="80" dur="75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6190"/>
                                        </p:tgtEl>
                                        <p:attrNameLst>
                                          <p:attrName>style.visibility</p:attrName>
                                        </p:attrNameLst>
                                      </p:cBhvr>
                                      <p:to>
                                        <p:strVal val="visible"/>
                                      </p:to>
                                    </p:set>
                                    <p:animEffect transition="in" filter="dissolve">
                                      <p:cBhvr>
                                        <p:cTn id="85" dur="500"/>
                                        <p:tgtEl>
                                          <p:spTgt spid="6190"/>
                                        </p:tgtEl>
                                      </p:cBhvr>
                                    </p:animEffect>
                                  </p:childTnLst>
                                  <p:subTnLst>
                                    <p:audio>
                                      <p:cMediaNode>
                                        <p:cTn display="0" masterRel="sameClick">
                                          <p:stCondLst>
                                            <p:cond evt="begin" delay="0">
                                              <p:tn val="83"/>
                                            </p:cond>
                                          </p:stCondLst>
                                          <p:endCondLst>
                                            <p:cond evt="onStopAudio" delay="0">
                                              <p:tgtEl>
                                                <p:sldTgt/>
                                              </p:tgtEl>
                                            </p:cond>
                                          </p:endCondLst>
                                        </p:cTn>
                                        <p:tgtEl>
                                          <p:sndTgt r:embed="rId47" name="camera.wav"/>
                                        </p:tgtEl>
                                      </p:cMediaNode>
                                    </p:audio>
                                  </p:subTnLst>
                                </p:cTn>
                              </p:par>
                            </p:childTnLst>
                          </p:cTn>
                        </p:par>
                        <p:par>
                          <p:cTn id="86" fill="hold">
                            <p:stCondLst>
                              <p:cond delay="500"/>
                            </p:stCondLst>
                            <p:childTnLst>
                              <p:par>
                                <p:cTn id="87" presetID="53" presetClass="exit" presetSubtype="0" fill="hold" grpId="1" nodeType="afterEffect">
                                  <p:stCondLst>
                                    <p:cond delay="0"/>
                                  </p:stCondLst>
                                  <p:childTnLst>
                                    <p:anim calcmode="lin" valueType="num">
                                      <p:cBhvr>
                                        <p:cTn id="88" dur="500"/>
                                        <p:tgtEl>
                                          <p:spTgt spid="6190"/>
                                        </p:tgtEl>
                                        <p:attrNameLst>
                                          <p:attrName>ppt_w</p:attrName>
                                        </p:attrNameLst>
                                      </p:cBhvr>
                                      <p:tavLst>
                                        <p:tav tm="0">
                                          <p:val>
                                            <p:strVal val="ppt_w"/>
                                          </p:val>
                                        </p:tav>
                                        <p:tav tm="100000">
                                          <p:val>
                                            <p:fltVal val="0"/>
                                          </p:val>
                                        </p:tav>
                                      </p:tavLst>
                                    </p:anim>
                                    <p:anim calcmode="lin" valueType="num">
                                      <p:cBhvr>
                                        <p:cTn id="89" dur="500"/>
                                        <p:tgtEl>
                                          <p:spTgt spid="6190"/>
                                        </p:tgtEl>
                                        <p:attrNameLst>
                                          <p:attrName>ppt_h</p:attrName>
                                        </p:attrNameLst>
                                      </p:cBhvr>
                                      <p:tavLst>
                                        <p:tav tm="0">
                                          <p:val>
                                            <p:strVal val="ppt_h"/>
                                          </p:val>
                                        </p:tav>
                                        <p:tav tm="100000">
                                          <p:val>
                                            <p:fltVal val="0"/>
                                          </p:val>
                                        </p:tav>
                                      </p:tavLst>
                                    </p:anim>
                                    <p:animEffect transition="out" filter="fade">
                                      <p:cBhvr>
                                        <p:cTn id="90" dur="500"/>
                                        <p:tgtEl>
                                          <p:spTgt spid="6190"/>
                                        </p:tgtEl>
                                      </p:cBhvr>
                                    </p:animEffect>
                                    <p:set>
                                      <p:cBhvr>
                                        <p:cTn id="91" dur="1" fill="hold">
                                          <p:stCondLst>
                                            <p:cond delay="499"/>
                                          </p:stCondLst>
                                        </p:cTn>
                                        <p:tgtEl>
                                          <p:spTgt spid="619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grpId="0" nodeType="afterEffect">
                                  <p:stCondLst>
                                    <p:cond delay="0"/>
                                  </p:stCondLst>
                                  <p:childTnLst>
                                    <p:set>
                                      <p:cBhvr>
                                        <p:cTn id="94" dur="1" fill="hold">
                                          <p:stCondLst>
                                            <p:cond delay="0"/>
                                          </p:stCondLst>
                                        </p:cTn>
                                        <p:tgtEl>
                                          <p:spTgt spid="6189"/>
                                        </p:tgtEl>
                                        <p:attrNameLst>
                                          <p:attrName>style.visibility</p:attrName>
                                        </p:attrNameLst>
                                      </p:cBhvr>
                                      <p:to>
                                        <p:strVal val="visible"/>
                                      </p:to>
                                    </p:set>
                                    <p:animEffect transition="in" filter="dissolve">
                                      <p:cBhvr>
                                        <p:cTn id="95" dur="500"/>
                                        <p:tgtEl>
                                          <p:spTgt spid="6189"/>
                                        </p:tgtEl>
                                      </p:cBhvr>
                                    </p:animEffect>
                                  </p:childTnLst>
                                  <p:subTnLst>
                                    <p:audio>
                                      <p:cMediaNode>
                                        <p:cTn display="0" masterRel="sameClick">
                                          <p:stCondLst>
                                            <p:cond evt="begin" delay="0">
                                              <p:tn val="93"/>
                                            </p:cond>
                                          </p:stCondLst>
                                          <p:endCondLst>
                                            <p:cond evt="onStopAudio" delay="0">
                                              <p:tgtEl>
                                                <p:sldTgt/>
                                              </p:tgtEl>
                                            </p:cond>
                                          </p:endCondLst>
                                        </p:cTn>
                                        <p:tgtEl>
                                          <p:sndTgt r:embed="rId47" name="camera.wav"/>
                                        </p:tgtEl>
                                      </p:cMediaNode>
                                    </p:audio>
                                  </p:subTnLst>
                                </p:cTn>
                              </p:par>
                            </p:childTnLst>
                          </p:cTn>
                        </p:par>
                        <p:par>
                          <p:cTn id="96" fill="hold" nodeType="afterGroup">
                            <p:stCondLst>
                              <p:cond delay="1500"/>
                            </p:stCondLst>
                            <p:childTnLst>
                              <p:par>
                                <p:cTn id="97" presetID="53" presetClass="exit" presetSubtype="0" fill="hold" grpId="1" nodeType="afterEffect">
                                  <p:stCondLst>
                                    <p:cond delay="0"/>
                                  </p:stCondLst>
                                  <p:childTnLst>
                                    <p:anim calcmode="lin" valueType="num">
                                      <p:cBhvr>
                                        <p:cTn id="98" dur="500"/>
                                        <p:tgtEl>
                                          <p:spTgt spid="6189"/>
                                        </p:tgtEl>
                                        <p:attrNameLst>
                                          <p:attrName>ppt_w</p:attrName>
                                        </p:attrNameLst>
                                      </p:cBhvr>
                                      <p:tavLst>
                                        <p:tav tm="0">
                                          <p:val>
                                            <p:strVal val="ppt_w"/>
                                          </p:val>
                                        </p:tav>
                                        <p:tav tm="100000">
                                          <p:val>
                                            <p:fltVal val="0"/>
                                          </p:val>
                                        </p:tav>
                                      </p:tavLst>
                                    </p:anim>
                                    <p:anim calcmode="lin" valueType="num">
                                      <p:cBhvr>
                                        <p:cTn id="99" dur="500"/>
                                        <p:tgtEl>
                                          <p:spTgt spid="6189"/>
                                        </p:tgtEl>
                                        <p:attrNameLst>
                                          <p:attrName>ppt_h</p:attrName>
                                        </p:attrNameLst>
                                      </p:cBhvr>
                                      <p:tavLst>
                                        <p:tav tm="0">
                                          <p:val>
                                            <p:strVal val="ppt_h"/>
                                          </p:val>
                                        </p:tav>
                                        <p:tav tm="100000">
                                          <p:val>
                                            <p:fltVal val="0"/>
                                          </p:val>
                                        </p:tav>
                                      </p:tavLst>
                                    </p:anim>
                                    <p:animEffect transition="out" filter="fade">
                                      <p:cBhvr>
                                        <p:cTn id="100" dur="500"/>
                                        <p:tgtEl>
                                          <p:spTgt spid="6189"/>
                                        </p:tgtEl>
                                      </p:cBhvr>
                                    </p:animEffect>
                                    <p:set>
                                      <p:cBhvr>
                                        <p:cTn id="101" dur="1" fill="hold">
                                          <p:stCondLst>
                                            <p:cond delay="499"/>
                                          </p:stCondLst>
                                        </p:cTn>
                                        <p:tgtEl>
                                          <p:spTgt spid="618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grpId="0" nodeType="afterEffect">
                                  <p:stCondLst>
                                    <p:cond delay="0"/>
                                  </p:stCondLst>
                                  <p:childTnLst>
                                    <p:set>
                                      <p:cBhvr>
                                        <p:cTn id="104" dur="1" fill="hold">
                                          <p:stCondLst>
                                            <p:cond delay="0"/>
                                          </p:stCondLst>
                                        </p:cTn>
                                        <p:tgtEl>
                                          <p:spTgt spid="6188"/>
                                        </p:tgtEl>
                                        <p:attrNameLst>
                                          <p:attrName>style.visibility</p:attrName>
                                        </p:attrNameLst>
                                      </p:cBhvr>
                                      <p:to>
                                        <p:strVal val="visible"/>
                                      </p:to>
                                    </p:set>
                                    <p:animEffect transition="in" filter="dissolve">
                                      <p:cBhvr>
                                        <p:cTn id="105" dur="500"/>
                                        <p:tgtEl>
                                          <p:spTgt spid="6188"/>
                                        </p:tgtEl>
                                      </p:cBhvr>
                                    </p:animEffect>
                                  </p:childTnLst>
                                  <p:subTnLst>
                                    <p:audio>
                                      <p:cMediaNode>
                                        <p:cTn display="0" masterRel="sameClick">
                                          <p:stCondLst>
                                            <p:cond evt="begin" delay="0">
                                              <p:tn val="103"/>
                                            </p:cond>
                                          </p:stCondLst>
                                          <p:endCondLst>
                                            <p:cond evt="onStopAudio" delay="0">
                                              <p:tgtEl>
                                                <p:sldTgt/>
                                              </p:tgtEl>
                                            </p:cond>
                                          </p:endCondLst>
                                        </p:cTn>
                                        <p:tgtEl>
                                          <p:sndTgt r:embed="rId47" name="camera.wav"/>
                                        </p:tgtEl>
                                      </p:cMediaNode>
                                    </p:audio>
                                  </p:subTnLst>
                                </p:cTn>
                              </p:par>
                            </p:childTnLst>
                          </p:cTn>
                        </p:par>
                        <p:par>
                          <p:cTn id="106" fill="hold" nodeType="afterGroup">
                            <p:stCondLst>
                              <p:cond delay="2500"/>
                            </p:stCondLst>
                            <p:childTnLst>
                              <p:par>
                                <p:cTn id="107" presetID="53" presetClass="exit" presetSubtype="0" fill="hold" grpId="1" nodeType="afterEffect">
                                  <p:stCondLst>
                                    <p:cond delay="0"/>
                                  </p:stCondLst>
                                  <p:childTnLst>
                                    <p:anim calcmode="lin" valueType="num">
                                      <p:cBhvr>
                                        <p:cTn id="108" dur="500"/>
                                        <p:tgtEl>
                                          <p:spTgt spid="6188"/>
                                        </p:tgtEl>
                                        <p:attrNameLst>
                                          <p:attrName>ppt_w</p:attrName>
                                        </p:attrNameLst>
                                      </p:cBhvr>
                                      <p:tavLst>
                                        <p:tav tm="0">
                                          <p:val>
                                            <p:strVal val="ppt_w"/>
                                          </p:val>
                                        </p:tav>
                                        <p:tav tm="100000">
                                          <p:val>
                                            <p:fltVal val="0"/>
                                          </p:val>
                                        </p:tav>
                                      </p:tavLst>
                                    </p:anim>
                                    <p:anim calcmode="lin" valueType="num">
                                      <p:cBhvr>
                                        <p:cTn id="109" dur="500"/>
                                        <p:tgtEl>
                                          <p:spTgt spid="6188"/>
                                        </p:tgtEl>
                                        <p:attrNameLst>
                                          <p:attrName>ppt_h</p:attrName>
                                        </p:attrNameLst>
                                      </p:cBhvr>
                                      <p:tavLst>
                                        <p:tav tm="0">
                                          <p:val>
                                            <p:strVal val="ppt_h"/>
                                          </p:val>
                                        </p:tav>
                                        <p:tav tm="100000">
                                          <p:val>
                                            <p:fltVal val="0"/>
                                          </p:val>
                                        </p:tav>
                                      </p:tavLst>
                                    </p:anim>
                                    <p:animEffect transition="out" filter="fade">
                                      <p:cBhvr>
                                        <p:cTn id="110" dur="500"/>
                                        <p:tgtEl>
                                          <p:spTgt spid="6188"/>
                                        </p:tgtEl>
                                      </p:cBhvr>
                                    </p:animEffect>
                                    <p:set>
                                      <p:cBhvr>
                                        <p:cTn id="111" dur="1" fill="hold">
                                          <p:stCondLst>
                                            <p:cond delay="499"/>
                                          </p:stCondLst>
                                        </p:cTn>
                                        <p:tgtEl>
                                          <p:spTgt spid="618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grpId="0" nodeType="afterEffect">
                                  <p:stCondLst>
                                    <p:cond delay="0"/>
                                  </p:stCondLst>
                                  <p:childTnLst>
                                    <p:set>
                                      <p:cBhvr>
                                        <p:cTn id="114" dur="1" fill="hold">
                                          <p:stCondLst>
                                            <p:cond delay="0"/>
                                          </p:stCondLst>
                                        </p:cTn>
                                        <p:tgtEl>
                                          <p:spTgt spid="6187"/>
                                        </p:tgtEl>
                                        <p:attrNameLst>
                                          <p:attrName>style.visibility</p:attrName>
                                        </p:attrNameLst>
                                      </p:cBhvr>
                                      <p:to>
                                        <p:strVal val="visible"/>
                                      </p:to>
                                    </p:set>
                                    <p:animEffect transition="in" filter="dissolve">
                                      <p:cBhvr>
                                        <p:cTn id="115" dur="500"/>
                                        <p:tgtEl>
                                          <p:spTgt spid="6187"/>
                                        </p:tgtEl>
                                      </p:cBhvr>
                                    </p:animEffect>
                                  </p:childTnLst>
                                  <p:subTnLst>
                                    <p:audio>
                                      <p:cMediaNode>
                                        <p:cTn display="0" masterRel="sameClick">
                                          <p:stCondLst>
                                            <p:cond evt="begin" delay="0">
                                              <p:tn val="113"/>
                                            </p:cond>
                                          </p:stCondLst>
                                          <p:endCondLst>
                                            <p:cond evt="onStopAudio" delay="0">
                                              <p:tgtEl>
                                                <p:sldTgt/>
                                              </p:tgtEl>
                                            </p:cond>
                                          </p:endCondLst>
                                        </p:cTn>
                                        <p:tgtEl>
                                          <p:sndTgt r:embed="rId47" name="camera.wav"/>
                                        </p:tgtEl>
                                      </p:cMediaNode>
                                    </p:audio>
                                  </p:subTnLst>
                                </p:cTn>
                              </p:par>
                            </p:childTnLst>
                          </p:cTn>
                        </p:par>
                        <p:par>
                          <p:cTn id="116" fill="hold" nodeType="afterGroup">
                            <p:stCondLst>
                              <p:cond delay="3500"/>
                            </p:stCondLst>
                            <p:childTnLst>
                              <p:par>
                                <p:cTn id="117" presetID="53" presetClass="exit" presetSubtype="0" fill="hold" grpId="1" nodeType="afterEffect">
                                  <p:stCondLst>
                                    <p:cond delay="0"/>
                                  </p:stCondLst>
                                  <p:childTnLst>
                                    <p:anim calcmode="lin" valueType="num">
                                      <p:cBhvr>
                                        <p:cTn id="118" dur="500"/>
                                        <p:tgtEl>
                                          <p:spTgt spid="6187"/>
                                        </p:tgtEl>
                                        <p:attrNameLst>
                                          <p:attrName>ppt_w</p:attrName>
                                        </p:attrNameLst>
                                      </p:cBhvr>
                                      <p:tavLst>
                                        <p:tav tm="0">
                                          <p:val>
                                            <p:strVal val="ppt_w"/>
                                          </p:val>
                                        </p:tav>
                                        <p:tav tm="100000">
                                          <p:val>
                                            <p:fltVal val="0"/>
                                          </p:val>
                                        </p:tav>
                                      </p:tavLst>
                                    </p:anim>
                                    <p:anim calcmode="lin" valueType="num">
                                      <p:cBhvr>
                                        <p:cTn id="119" dur="500"/>
                                        <p:tgtEl>
                                          <p:spTgt spid="6187"/>
                                        </p:tgtEl>
                                        <p:attrNameLst>
                                          <p:attrName>ppt_h</p:attrName>
                                        </p:attrNameLst>
                                      </p:cBhvr>
                                      <p:tavLst>
                                        <p:tav tm="0">
                                          <p:val>
                                            <p:strVal val="ppt_h"/>
                                          </p:val>
                                        </p:tav>
                                        <p:tav tm="100000">
                                          <p:val>
                                            <p:fltVal val="0"/>
                                          </p:val>
                                        </p:tav>
                                      </p:tavLst>
                                    </p:anim>
                                    <p:animEffect transition="out" filter="fade">
                                      <p:cBhvr>
                                        <p:cTn id="120" dur="500"/>
                                        <p:tgtEl>
                                          <p:spTgt spid="6187"/>
                                        </p:tgtEl>
                                      </p:cBhvr>
                                    </p:animEffect>
                                    <p:set>
                                      <p:cBhvr>
                                        <p:cTn id="121" dur="1" fill="hold">
                                          <p:stCondLst>
                                            <p:cond delay="499"/>
                                          </p:stCondLst>
                                        </p:cTn>
                                        <p:tgtEl>
                                          <p:spTgt spid="618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grpId="0" nodeType="afterEffect">
                                  <p:stCondLst>
                                    <p:cond delay="0"/>
                                  </p:stCondLst>
                                  <p:childTnLst>
                                    <p:set>
                                      <p:cBhvr>
                                        <p:cTn id="124" dur="1" fill="hold">
                                          <p:stCondLst>
                                            <p:cond delay="0"/>
                                          </p:stCondLst>
                                        </p:cTn>
                                        <p:tgtEl>
                                          <p:spTgt spid="6186"/>
                                        </p:tgtEl>
                                        <p:attrNameLst>
                                          <p:attrName>style.visibility</p:attrName>
                                        </p:attrNameLst>
                                      </p:cBhvr>
                                      <p:to>
                                        <p:strVal val="visible"/>
                                      </p:to>
                                    </p:set>
                                    <p:animEffect transition="in" filter="dissolve">
                                      <p:cBhvr>
                                        <p:cTn id="125" dur="500"/>
                                        <p:tgtEl>
                                          <p:spTgt spid="6186"/>
                                        </p:tgtEl>
                                      </p:cBhvr>
                                    </p:animEffect>
                                  </p:childTnLst>
                                  <p:subTnLst>
                                    <p:audio>
                                      <p:cMediaNode>
                                        <p:cTn display="0" masterRel="sameClick">
                                          <p:stCondLst>
                                            <p:cond evt="begin" delay="0">
                                              <p:tn val="123"/>
                                            </p:cond>
                                          </p:stCondLst>
                                          <p:endCondLst>
                                            <p:cond evt="onStopAudio" delay="0">
                                              <p:tgtEl>
                                                <p:sldTgt/>
                                              </p:tgtEl>
                                            </p:cond>
                                          </p:endCondLst>
                                        </p:cTn>
                                        <p:tgtEl>
                                          <p:sndTgt r:embed="rId47" name="camera.wav"/>
                                        </p:tgtEl>
                                      </p:cMediaNode>
                                    </p:audio>
                                  </p:subTnLst>
                                </p:cTn>
                              </p:par>
                            </p:childTnLst>
                          </p:cTn>
                        </p:par>
                        <p:par>
                          <p:cTn id="126" fill="hold" nodeType="afterGroup">
                            <p:stCondLst>
                              <p:cond delay="4500"/>
                            </p:stCondLst>
                            <p:childTnLst>
                              <p:par>
                                <p:cTn id="127" presetID="53" presetClass="exit" presetSubtype="0" fill="hold" grpId="1" nodeType="afterEffect">
                                  <p:stCondLst>
                                    <p:cond delay="0"/>
                                  </p:stCondLst>
                                  <p:childTnLst>
                                    <p:anim calcmode="lin" valueType="num">
                                      <p:cBhvr>
                                        <p:cTn id="128" dur="500"/>
                                        <p:tgtEl>
                                          <p:spTgt spid="6186"/>
                                        </p:tgtEl>
                                        <p:attrNameLst>
                                          <p:attrName>ppt_w</p:attrName>
                                        </p:attrNameLst>
                                      </p:cBhvr>
                                      <p:tavLst>
                                        <p:tav tm="0">
                                          <p:val>
                                            <p:strVal val="ppt_w"/>
                                          </p:val>
                                        </p:tav>
                                        <p:tav tm="100000">
                                          <p:val>
                                            <p:fltVal val="0"/>
                                          </p:val>
                                        </p:tav>
                                      </p:tavLst>
                                    </p:anim>
                                    <p:anim calcmode="lin" valueType="num">
                                      <p:cBhvr>
                                        <p:cTn id="129" dur="500"/>
                                        <p:tgtEl>
                                          <p:spTgt spid="6186"/>
                                        </p:tgtEl>
                                        <p:attrNameLst>
                                          <p:attrName>ppt_h</p:attrName>
                                        </p:attrNameLst>
                                      </p:cBhvr>
                                      <p:tavLst>
                                        <p:tav tm="0">
                                          <p:val>
                                            <p:strVal val="ppt_h"/>
                                          </p:val>
                                        </p:tav>
                                        <p:tav tm="100000">
                                          <p:val>
                                            <p:fltVal val="0"/>
                                          </p:val>
                                        </p:tav>
                                      </p:tavLst>
                                    </p:anim>
                                    <p:animEffect transition="out" filter="fade">
                                      <p:cBhvr>
                                        <p:cTn id="130" dur="500"/>
                                        <p:tgtEl>
                                          <p:spTgt spid="6186"/>
                                        </p:tgtEl>
                                      </p:cBhvr>
                                    </p:animEffect>
                                    <p:set>
                                      <p:cBhvr>
                                        <p:cTn id="131" dur="1" fill="hold">
                                          <p:stCondLst>
                                            <p:cond delay="499"/>
                                          </p:stCondLst>
                                        </p:cTn>
                                        <p:tgtEl>
                                          <p:spTgt spid="618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grpId="0" nodeType="afterEffect">
                                  <p:stCondLst>
                                    <p:cond delay="0"/>
                                  </p:stCondLst>
                                  <p:childTnLst>
                                    <p:set>
                                      <p:cBhvr>
                                        <p:cTn id="134" dur="1" fill="hold">
                                          <p:stCondLst>
                                            <p:cond delay="0"/>
                                          </p:stCondLst>
                                        </p:cTn>
                                        <p:tgtEl>
                                          <p:spTgt spid="6185"/>
                                        </p:tgtEl>
                                        <p:attrNameLst>
                                          <p:attrName>style.visibility</p:attrName>
                                        </p:attrNameLst>
                                      </p:cBhvr>
                                      <p:to>
                                        <p:strVal val="visible"/>
                                      </p:to>
                                    </p:set>
                                    <p:animEffect transition="in" filter="dissolve">
                                      <p:cBhvr>
                                        <p:cTn id="135" dur="500"/>
                                        <p:tgtEl>
                                          <p:spTgt spid="6185"/>
                                        </p:tgtEl>
                                      </p:cBhvr>
                                    </p:animEffect>
                                  </p:childTnLst>
                                  <p:subTnLst>
                                    <p:audio>
                                      <p:cMediaNode>
                                        <p:cTn display="0" masterRel="sameClick">
                                          <p:stCondLst>
                                            <p:cond evt="begin" delay="0">
                                              <p:tn val="133"/>
                                            </p:cond>
                                          </p:stCondLst>
                                          <p:endCondLst>
                                            <p:cond evt="onStopAudio" delay="0">
                                              <p:tgtEl>
                                                <p:sldTgt/>
                                              </p:tgtEl>
                                            </p:cond>
                                          </p:endCondLst>
                                        </p:cTn>
                                        <p:tgtEl>
                                          <p:sndTgt r:embed="rId47" name="camera.wav"/>
                                        </p:tgtEl>
                                      </p:cMediaNode>
                                    </p:audio>
                                  </p:subTnLst>
                                </p:cTn>
                              </p:par>
                            </p:childTnLst>
                          </p:cTn>
                        </p:par>
                        <p:par>
                          <p:cTn id="136" fill="hold" nodeType="afterGroup">
                            <p:stCondLst>
                              <p:cond delay="5500"/>
                            </p:stCondLst>
                            <p:childTnLst>
                              <p:par>
                                <p:cTn id="137" presetID="53" presetClass="exit" presetSubtype="0" fill="hold" grpId="1" nodeType="afterEffect">
                                  <p:stCondLst>
                                    <p:cond delay="0"/>
                                  </p:stCondLst>
                                  <p:childTnLst>
                                    <p:anim calcmode="lin" valueType="num">
                                      <p:cBhvr>
                                        <p:cTn id="138" dur="500"/>
                                        <p:tgtEl>
                                          <p:spTgt spid="6185"/>
                                        </p:tgtEl>
                                        <p:attrNameLst>
                                          <p:attrName>ppt_w</p:attrName>
                                        </p:attrNameLst>
                                      </p:cBhvr>
                                      <p:tavLst>
                                        <p:tav tm="0">
                                          <p:val>
                                            <p:strVal val="ppt_w"/>
                                          </p:val>
                                        </p:tav>
                                        <p:tav tm="100000">
                                          <p:val>
                                            <p:fltVal val="0"/>
                                          </p:val>
                                        </p:tav>
                                      </p:tavLst>
                                    </p:anim>
                                    <p:anim calcmode="lin" valueType="num">
                                      <p:cBhvr>
                                        <p:cTn id="139" dur="500"/>
                                        <p:tgtEl>
                                          <p:spTgt spid="6185"/>
                                        </p:tgtEl>
                                        <p:attrNameLst>
                                          <p:attrName>ppt_h</p:attrName>
                                        </p:attrNameLst>
                                      </p:cBhvr>
                                      <p:tavLst>
                                        <p:tav tm="0">
                                          <p:val>
                                            <p:strVal val="ppt_h"/>
                                          </p:val>
                                        </p:tav>
                                        <p:tav tm="100000">
                                          <p:val>
                                            <p:fltVal val="0"/>
                                          </p:val>
                                        </p:tav>
                                      </p:tavLst>
                                    </p:anim>
                                    <p:animEffect transition="out" filter="fade">
                                      <p:cBhvr>
                                        <p:cTn id="140" dur="500"/>
                                        <p:tgtEl>
                                          <p:spTgt spid="6185"/>
                                        </p:tgtEl>
                                      </p:cBhvr>
                                    </p:animEffect>
                                    <p:set>
                                      <p:cBhvr>
                                        <p:cTn id="141" dur="1" fill="hold">
                                          <p:stCondLst>
                                            <p:cond delay="499"/>
                                          </p:stCondLst>
                                        </p:cTn>
                                        <p:tgtEl>
                                          <p:spTgt spid="618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grpId="0" nodeType="afterEffect">
                                  <p:stCondLst>
                                    <p:cond delay="0"/>
                                  </p:stCondLst>
                                  <p:childTnLst>
                                    <p:set>
                                      <p:cBhvr>
                                        <p:cTn id="144" dur="1" fill="hold">
                                          <p:stCondLst>
                                            <p:cond delay="0"/>
                                          </p:stCondLst>
                                        </p:cTn>
                                        <p:tgtEl>
                                          <p:spTgt spid="6184"/>
                                        </p:tgtEl>
                                        <p:attrNameLst>
                                          <p:attrName>style.visibility</p:attrName>
                                        </p:attrNameLst>
                                      </p:cBhvr>
                                      <p:to>
                                        <p:strVal val="visible"/>
                                      </p:to>
                                    </p:set>
                                    <p:animEffect transition="in" filter="dissolve">
                                      <p:cBhvr>
                                        <p:cTn id="145" dur="500"/>
                                        <p:tgtEl>
                                          <p:spTgt spid="6184"/>
                                        </p:tgtEl>
                                      </p:cBhvr>
                                    </p:animEffect>
                                  </p:childTnLst>
                                  <p:subTnLst>
                                    <p:audio>
                                      <p:cMediaNode>
                                        <p:cTn display="0" masterRel="sameClick">
                                          <p:stCondLst>
                                            <p:cond evt="begin" delay="0">
                                              <p:tn val="143"/>
                                            </p:cond>
                                          </p:stCondLst>
                                          <p:endCondLst>
                                            <p:cond evt="onStopAudio" delay="0">
                                              <p:tgtEl>
                                                <p:sldTgt/>
                                              </p:tgtEl>
                                            </p:cond>
                                          </p:endCondLst>
                                        </p:cTn>
                                        <p:tgtEl>
                                          <p:sndTgt r:embed="rId47" name="camera.wav"/>
                                        </p:tgtEl>
                                      </p:cMediaNode>
                                    </p:audio>
                                  </p:subTnLst>
                                </p:cTn>
                              </p:par>
                            </p:childTnLst>
                          </p:cTn>
                        </p:par>
                        <p:par>
                          <p:cTn id="146" fill="hold" nodeType="afterGroup">
                            <p:stCondLst>
                              <p:cond delay="6500"/>
                            </p:stCondLst>
                            <p:childTnLst>
                              <p:par>
                                <p:cTn id="147" presetID="53" presetClass="exit" presetSubtype="0" fill="hold" grpId="1" nodeType="afterEffect">
                                  <p:stCondLst>
                                    <p:cond delay="0"/>
                                  </p:stCondLst>
                                  <p:childTnLst>
                                    <p:anim calcmode="lin" valueType="num">
                                      <p:cBhvr>
                                        <p:cTn id="148" dur="500"/>
                                        <p:tgtEl>
                                          <p:spTgt spid="6184"/>
                                        </p:tgtEl>
                                        <p:attrNameLst>
                                          <p:attrName>ppt_w</p:attrName>
                                        </p:attrNameLst>
                                      </p:cBhvr>
                                      <p:tavLst>
                                        <p:tav tm="0">
                                          <p:val>
                                            <p:strVal val="ppt_w"/>
                                          </p:val>
                                        </p:tav>
                                        <p:tav tm="100000">
                                          <p:val>
                                            <p:fltVal val="0"/>
                                          </p:val>
                                        </p:tav>
                                      </p:tavLst>
                                    </p:anim>
                                    <p:anim calcmode="lin" valueType="num">
                                      <p:cBhvr>
                                        <p:cTn id="149" dur="500"/>
                                        <p:tgtEl>
                                          <p:spTgt spid="6184"/>
                                        </p:tgtEl>
                                        <p:attrNameLst>
                                          <p:attrName>ppt_h</p:attrName>
                                        </p:attrNameLst>
                                      </p:cBhvr>
                                      <p:tavLst>
                                        <p:tav tm="0">
                                          <p:val>
                                            <p:strVal val="ppt_h"/>
                                          </p:val>
                                        </p:tav>
                                        <p:tav tm="100000">
                                          <p:val>
                                            <p:fltVal val="0"/>
                                          </p:val>
                                        </p:tav>
                                      </p:tavLst>
                                    </p:anim>
                                    <p:animEffect transition="out" filter="fade">
                                      <p:cBhvr>
                                        <p:cTn id="150" dur="500"/>
                                        <p:tgtEl>
                                          <p:spTgt spid="6184"/>
                                        </p:tgtEl>
                                      </p:cBhvr>
                                    </p:animEffect>
                                    <p:set>
                                      <p:cBhvr>
                                        <p:cTn id="151" dur="1" fill="hold">
                                          <p:stCondLst>
                                            <p:cond delay="499"/>
                                          </p:stCondLst>
                                        </p:cTn>
                                        <p:tgtEl>
                                          <p:spTgt spid="618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grpId="0" nodeType="afterEffect">
                                  <p:stCondLst>
                                    <p:cond delay="0"/>
                                  </p:stCondLst>
                                  <p:childTnLst>
                                    <p:set>
                                      <p:cBhvr>
                                        <p:cTn id="154" dur="1" fill="hold">
                                          <p:stCondLst>
                                            <p:cond delay="0"/>
                                          </p:stCondLst>
                                        </p:cTn>
                                        <p:tgtEl>
                                          <p:spTgt spid="6183"/>
                                        </p:tgtEl>
                                        <p:attrNameLst>
                                          <p:attrName>style.visibility</p:attrName>
                                        </p:attrNameLst>
                                      </p:cBhvr>
                                      <p:to>
                                        <p:strVal val="visible"/>
                                      </p:to>
                                    </p:set>
                                    <p:animEffect transition="in" filter="dissolve">
                                      <p:cBhvr>
                                        <p:cTn id="155" dur="500"/>
                                        <p:tgtEl>
                                          <p:spTgt spid="6183"/>
                                        </p:tgtEl>
                                      </p:cBhvr>
                                    </p:animEffect>
                                  </p:childTnLst>
                                  <p:subTnLst>
                                    <p:audio>
                                      <p:cMediaNode>
                                        <p:cTn display="0" masterRel="sameClick">
                                          <p:stCondLst>
                                            <p:cond evt="begin" delay="0">
                                              <p:tn val="153"/>
                                            </p:cond>
                                          </p:stCondLst>
                                          <p:endCondLst>
                                            <p:cond evt="onStopAudio" delay="0">
                                              <p:tgtEl>
                                                <p:sldTgt/>
                                              </p:tgtEl>
                                            </p:cond>
                                          </p:endCondLst>
                                        </p:cTn>
                                        <p:tgtEl>
                                          <p:sndTgt r:embed="rId47" name="camera.wav"/>
                                        </p:tgtEl>
                                      </p:cMediaNode>
                                    </p:audio>
                                  </p:subTnLst>
                                </p:cTn>
                              </p:par>
                            </p:childTnLst>
                          </p:cTn>
                        </p:par>
                        <p:par>
                          <p:cTn id="156" fill="hold" nodeType="afterGroup">
                            <p:stCondLst>
                              <p:cond delay="7500"/>
                            </p:stCondLst>
                            <p:childTnLst>
                              <p:par>
                                <p:cTn id="157" presetID="53" presetClass="exit" presetSubtype="0" fill="hold" grpId="1" nodeType="afterEffect">
                                  <p:stCondLst>
                                    <p:cond delay="0"/>
                                  </p:stCondLst>
                                  <p:childTnLst>
                                    <p:anim calcmode="lin" valueType="num">
                                      <p:cBhvr>
                                        <p:cTn id="158" dur="500"/>
                                        <p:tgtEl>
                                          <p:spTgt spid="6183"/>
                                        </p:tgtEl>
                                        <p:attrNameLst>
                                          <p:attrName>ppt_w</p:attrName>
                                        </p:attrNameLst>
                                      </p:cBhvr>
                                      <p:tavLst>
                                        <p:tav tm="0">
                                          <p:val>
                                            <p:strVal val="ppt_w"/>
                                          </p:val>
                                        </p:tav>
                                        <p:tav tm="100000">
                                          <p:val>
                                            <p:fltVal val="0"/>
                                          </p:val>
                                        </p:tav>
                                      </p:tavLst>
                                    </p:anim>
                                    <p:anim calcmode="lin" valueType="num">
                                      <p:cBhvr>
                                        <p:cTn id="159" dur="500"/>
                                        <p:tgtEl>
                                          <p:spTgt spid="6183"/>
                                        </p:tgtEl>
                                        <p:attrNameLst>
                                          <p:attrName>ppt_h</p:attrName>
                                        </p:attrNameLst>
                                      </p:cBhvr>
                                      <p:tavLst>
                                        <p:tav tm="0">
                                          <p:val>
                                            <p:strVal val="ppt_h"/>
                                          </p:val>
                                        </p:tav>
                                        <p:tav tm="100000">
                                          <p:val>
                                            <p:fltVal val="0"/>
                                          </p:val>
                                        </p:tav>
                                      </p:tavLst>
                                    </p:anim>
                                    <p:animEffect transition="out" filter="fade">
                                      <p:cBhvr>
                                        <p:cTn id="160" dur="500"/>
                                        <p:tgtEl>
                                          <p:spTgt spid="6183"/>
                                        </p:tgtEl>
                                      </p:cBhvr>
                                    </p:animEffect>
                                    <p:set>
                                      <p:cBhvr>
                                        <p:cTn id="161" dur="1" fill="hold">
                                          <p:stCondLst>
                                            <p:cond delay="499"/>
                                          </p:stCondLst>
                                        </p:cTn>
                                        <p:tgtEl>
                                          <p:spTgt spid="618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grpId="0" nodeType="afterEffect">
                                  <p:stCondLst>
                                    <p:cond delay="0"/>
                                  </p:stCondLst>
                                  <p:childTnLst>
                                    <p:set>
                                      <p:cBhvr>
                                        <p:cTn id="164" dur="1" fill="hold">
                                          <p:stCondLst>
                                            <p:cond delay="0"/>
                                          </p:stCondLst>
                                        </p:cTn>
                                        <p:tgtEl>
                                          <p:spTgt spid="6182"/>
                                        </p:tgtEl>
                                        <p:attrNameLst>
                                          <p:attrName>style.visibility</p:attrName>
                                        </p:attrNameLst>
                                      </p:cBhvr>
                                      <p:to>
                                        <p:strVal val="visible"/>
                                      </p:to>
                                    </p:set>
                                    <p:animEffect transition="in" filter="dissolve">
                                      <p:cBhvr>
                                        <p:cTn id="165" dur="500"/>
                                        <p:tgtEl>
                                          <p:spTgt spid="6182"/>
                                        </p:tgtEl>
                                      </p:cBhvr>
                                    </p:animEffect>
                                  </p:childTnLst>
                                  <p:subTnLst>
                                    <p:audio>
                                      <p:cMediaNode>
                                        <p:cTn display="0" masterRel="sameClick">
                                          <p:stCondLst>
                                            <p:cond evt="begin" delay="0">
                                              <p:tn val="163"/>
                                            </p:cond>
                                          </p:stCondLst>
                                          <p:endCondLst>
                                            <p:cond evt="onStopAudio" delay="0">
                                              <p:tgtEl>
                                                <p:sldTgt/>
                                              </p:tgtEl>
                                            </p:cond>
                                          </p:endCondLst>
                                        </p:cTn>
                                        <p:tgtEl>
                                          <p:sndTgt r:embed="rId47" name="camera.wav"/>
                                        </p:tgtEl>
                                      </p:cMediaNode>
                                    </p:audio>
                                  </p:subTnLst>
                                </p:cTn>
                              </p:par>
                            </p:childTnLst>
                          </p:cTn>
                        </p:par>
                        <p:par>
                          <p:cTn id="166" fill="hold" nodeType="afterGroup">
                            <p:stCondLst>
                              <p:cond delay="8500"/>
                            </p:stCondLst>
                            <p:childTnLst>
                              <p:par>
                                <p:cTn id="167" presetID="53" presetClass="exit" presetSubtype="0" fill="hold" grpId="1" nodeType="afterEffect">
                                  <p:stCondLst>
                                    <p:cond delay="0"/>
                                  </p:stCondLst>
                                  <p:childTnLst>
                                    <p:anim calcmode="lin" valueType="num">
                                      <p:cBhvr>
                                        <p:cTn id="168" dur="500"/>
                                        <p:tgtEl>
                                          <p:spTgt spid="6182"/>
                                        </p:tgtEl>
                                        <p:attrNameLst>
                                          <p:attrName>ppt_w</p:attrName>
                                        </p:attrNameLst>
                                      </p:cBhvr>
                                      <p:tavLst>
                                        <p:tav tm="0">
                                          <p:val>
                                            <p:strVal val="ppt_w"/>
                                          </p:val>
                                        </p:tav>
                                        <p:tav tm="100000">
                                          <p:val>
                                            <p:fltVal val="0"/>
                                          </p:val>
                                        </p:tav>
                                      </p:tavLst>
                                    </p:anim>
                                    <p:anim calcmode="lin" valueType="num">
                                      <p:cBhvr>
                                        <p:cTn id="169" dur="500"/>
                                        <p:tgtEl>
                                          <p:spTgt spid="6182"/>
                                        </p:tgtEl>
                                        <p:attrNameLst>
                                          <p:attrName>ppt_h</p:attrName>
                                        </p:attrNameLst>
                                      </p:cBhvr>
                                      <p:tavLst>
                                        <p:tav tm="0">
                                          <p:val>
                                            <p:strVal val="ppt_h"/>
                                          </p:val>
                                        </p:tav>
                                        <p:tav tm="100000">
                                          <p:val>
                                            <p:fltVal val="0"/>
                                          </p:val>
                                        </p:tav>
                                      </p:tavLst>
                                    </p:anim>
                                    <p:animEffect transition="out" filter="fade">
                                      <p:cBhvr>
                                        <p:cTn id="170" dur="500"/>
                                        <p:tgtEl>
                                          <p:spTgt spid="6182"/>
                                        </p:tgtEl>
                                      </p:cBhvr>
                                    </p:animEffect>
                                    <p:set>
                                      <p:cBhvr>
                                        <p:cTn id="171" dur="1" fill="hold">
                                          <p:stCondLst>
                                            <p:cond delay="499"/>
                                          </p:stCondLst>
                                        </p:cTn>
                                        <p:tgtEl>
                                          <p:spTgt spid="618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grpId="0" nodeType="afterEffect">
                                  <p:stCondLst>
                                    <p:cond delay="0"/>
                                  </p:stCondLst>
                                  <p:childTnLst>
                                    <p:set>
                                      <p:cBhvr>
                                        <p:cTn id="174" dur="1" fill="hold">
                                          <p:stCondLst>
                                            <p:cond delay="0"/>
                                          </p:stCondLst>
                                        </p:cTn>
                                        <p:tgtEl>
                                          <p:spTgt spid="6181"/>
                                        </p:tgtEl>
                                        <p:attrNameLst>
                                          <p:attrName>style.visibility</p:attrName>
                                        </p:attrNameLst>
                                      </p:cBhvr>
                                      <p:to>
                                        <p:strVal val="visible"/>
                                      </p:to>
                                    </p:set>
                                    <p:animEffect transition="in" filter="dissolve">
                                      <p:cBhvr>
                                        <p:cTn id="175" dur="500"/>
                                        <p:tgtEl>
                                          <p:spTgt spid="6181"/>
                                        </p:tgtEl>
                                      </p:cBhvr>
                                    </p:animEffect>
                                  </p:childTnLst>
                                  <p:subTnLst>
                                    <p:audio>
                                      <p:cMediaNode>
                                        <p:cTn display="0" masterRel="sameClick">
                                          <p:stCondLst>
                                            <p:cond evt="begin" delay="0">
                                              <p:tn val="173"/>
                                            </p:cond>
                                          </p:stCondLst>
                                          <p:endCondLst>
                                            <p:cond evt="onStopAudio" delay="0">
                                              <p:tgtEl>
                                                <p:sldTgt/>
                                              </p:tgtEl>
                                            </p:cond>
                                          </p:endCondLst>
                                        </p:cTn>
                                        <p:tgtEl>
                                          <p:sndTgt r:embed="rId47" name="camera.wav"/>
                                        </p:tgtEl>
                                      </p:cMediaNode>
                                    </p:audio>
                                  </p:subTnLst>
                                </p:cTn>
                              </p:par>
                            </p:childTnLst>
                          </p:cTn>
                        </p:par>
                        <p:par>
                          <p:cTn id="176" fill="hold" nodeType="afterGroup">
                            <p:stCondLst>
                              <p:cond delay="9500"/>
                            </p:stCondLst>
                            <p:childTnLst>
                              <p:par>
                                <p:cTn id="177" presetID="53" presetClass="exit" presetSubtype="0" fill="hold" grpId="1" nodeType="afterEffect">
                                  <p:stCondLst>
                                    <p:cond delay="0"/>
                                  </p:stCondLst>
                                  <p:childTnLst>
                                    <p:anim calcmode="lin" valueType="num">
                                      <p:cBhvr>
                                        <p:cTn id="178" dur="500"/>
                                        <p:tgtEl>
                                          <p:spTgt spid="6181"/>
                                        </p:tgtEl>
                                        <p:attrNameLst>
                                          <p:attrName>ppt_w</p:attrName>
                                        </p:attrNameLst>
                                      </p:cBhvr>
                                      <p:tavLst>
                                        <p:tav tm="0">
                                          <p:val>
                                            <p:strVal val="ppt_w"/>
                                          </p:val>
                                        </p:tav>
                                        <p:tav tm="100000">
                                          <p:val>
                                            <p:fltVal val="0"/>
                                          </p:val>
                                        </p:tav>
                                      </p:tavLst>
                                    </p:anim>
                                    <p:anim calcmode="lin" valueType="num">
                                      <p:cBhvr>
                                        <p:cTn id="179" dur="500"/>
                                        <p:tgtEl>
                                          <p:spTgt spid="6181"/>
                                        </p:tgtEl>
                                        <p:attrNameLst>
                                          <p:attrName>ppt_h</p:attrName>
                                        </p:attrNameLst>
                                      </p:cBhvr>
                                      <p:tavLst>
                                        <p:tav tm="0">
                                          <p:val>
                                            <p:strVal val="ppt_h"/>
                                          </p:val>
                                        </p:tav>
                                        <p:tav tm="100000">
                                          <p:val>
                                            <p:fltVal val="0"/>
                                          </p:val>
                                        </p:tav>
                                      </p:tavLst>
                                    </p:anim>
                                    <p:animEffect transition="out" filter="fade">
                                      <p:cBhvr>
                                        <p:cTn id="180" dur="500"/>
                                        <p:tgtEl>
                                          <p:spTgt spid="6181"/>
                                        </p:tgtEl>
                                      </p:cBhvr>
                                    </p:animEffect>
                                    <p:set>
                                      <p:cBhvr>
                                        <p:cTn id="181" dur="1" fill="hold">
                                          <p:stCondLst>
                                            <p:cond delay="499"/>
                                          </p:stCondLst>
                                        </p:cTn>
                                        <p:tgtEl>
                                          <p:spTgt spid="618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grpId="0" nodeType="afterEffect">
                                  <p:stCondLst>
                                    <p:cond delay="0"/>
                                  </p:stCondLst>
                                  <p:childTnLst>
                                    <p:set>
                                      <p:cBhvr>
                                        <p:cTn id="184" dur="1" fill="hold">
                                          <p:stCondLst>
                                            <p:cond delay="0"/>
                                          </p:stCondLst>
                                        </p:cTn>
                                        <p:tgtEl>
                                          <p:spTgt spid="6180"/>
                                        </p:tgtEl>
                                        <p:attrNameLst>
                                          <p:attrName>style.visibility</p:attrName>
                                        </p:attrNameLst>
                                      </p:cBhvr>
                                      <p:to>
                                        <p:strVal val="visible"/>
                                      </p:to>
                                    </p:set>
                                    <p:animEffect transition="in" filter="dissolve">
                                      <p:cBhvr>
                                        <p:cTn id="185" dur="500"/>
                                        <p:tgtEl>
                                          <p:spTgt spid="6180"/>
                                        </p:tgtEl>
                                      </p:cBhvr>
                                    </p:animEffect>
                                  </p:childTnLst>
                                  <p:subTnLst>
                                    <p:audio>
                                      <p:cMediaNode>
                                        <p:cTn display="0" masterRel="sameClick">
                                          <p:stCondLst>
                                            <p:cond evt="begin" delay="0">
                                              <p:tn val="183"/>
                                            </p:cond>
                                          </p:stCondLst>
                                          <p:endCondLst>
                                            <p:cond evt="onStopAudio" delay="0">
                                              <p:tgtEl>
                                                <p:sldTgt/>
                                              </p:tgtEl>
                                            </p:cond>
                                          </p:endCondLst>
                                        </p:cTn>
                                        <p:tgtEl>
                                          <p:sndTgt r:embed="rId47" name="camera.wav"/>
                                        </p:tgtEl>
                                      </p:cMediaNode>
                                    </p:audio>
                                  </p:subTnLst>
                                </p:cTn>
                              </p:par>
                            </p:childTnLst>
                          </p:cTn>
                        </p:par>
                        <p:par>
                          <p:cTn id="186" fill="hold" nodeType="afterGroup">
                            <p:stCondLst>
                              <p:cond delay="10500"/>
                            </p:stCondLst>
                            <p:childTnLst>
                              <p:par>
                                <p:cTn id="187" presetID="53" presetClass="exit" presetSubtype="0" fill="hold" grpId="1" nodeType="afterEffect">
                                  <p:stCondLst>
                                    <p:cond delay="0"/>
                                  </p:stCondLst>
                                  <p:childTnLst>
                                    <p:anim calcmode="lin" valueType="num">
                                      <p:cBhvr>
                                        <p:cTn id="188" dur="500"/>
                                        <p:tgtEl>
                                          <p:spTgt spid="6180"/>
                                        </p:tgtEl>
                                        <p:attrNameLst>
                                          <p:attrName>ppt_w</p:attrName>
                                        </p:attrNameLst>
                                      </p:cBhvr>
                                      <p:tavLst>
                                        <p:tav tm="0">
                                          <p:val>
                                            <p:strVal val="ppt_w"/>
                                          </p:val>
                                        </p:tav>
                                        <p:tav tm="100000">
                                          <p:val>
                                            <p:fltVal val="0"/>
                                          </p:val>
                                        </p:tav>
                                      </p:tavLst>
                                    </p:anim>
                                    <p:anim calcmode="lin" valueType="num">
                                      <p:cBhvr>
                                        <p:cTn id="189" dur="500"/>
                                        <p:tgtEl>
                                          <p:spTgt spid="6180"/>
                                        </p:tgtEl>
                                        <p:attrNameLst>
                                          <p:attrName>ppt_h</p:attrName>
                                        </p:attrNameLst>
                                      </p:cBhvr>
                                      <p:tavLst>
                                        <p:tav tm="0">
                                          <p:val>
                                            <p:strVal val="ppt_h"/>
                                          </p:val>
                                        </p:tav>
                                        <p:tav tm="100000">
                                          <p:val>
                                            <p:fltVal val="0"/>
                                          </p:val>
                                        </p:tav>
                                      </p:tavLst>
                                    </p:anim>
                                    <p:animEffect transition="out" filter="fade">
                                      <p:cBhvr>
                                        <p:cTn id="190" dur="500"/>
                                        <p:tgtEl>
                                          <p:spTgt spid="6180"/>
                                        </p:tgtEl>
                                      </p:cBhvr>
                                    </p:animEffect>
                                    <p:set>
                                      <p:cBhvr>
                                        <p:cTn id="191" dur="1" fill="hold">
                                          <p:stCondLst>
                                            <p:cond delay="499"/>
                                          </p:stCondLst>
                                        </p:cTn>
                                        <p:tgtEl>
                                          <p:spTgt spid="6180"/>
                                        </p:tgtEl>
                                        <p:attrNameLst>
                                          <p:attrName>style.visibility</p:attrName>
                                        </p:attrNameLst>
                                      </p:cBhvr>
                                      <p:to>
                                        <p:strVal val="hidden"/>
                                      </p:to>
                                    </p:set>
                                  </p:childTnLst>
                                </p:cTn>
                              </p:par>
                              <p:par>
                                <p:cTn id="192" presetID="53" presetClass="entr" presetSubtype="0" fill="hold" nodeType="withEffect">
                                  <p:stCondLst>
                                    <p:cond delay="0"/>
                                  </p:stCondLst>
                                  <p:childTnLst>
                                    <p:set>
                                      <p:cBhvr>
                                        <p:cTn id="193" dur="1" fill="hold">
                                          <p:stCondLst>
                                            <p:cond delay="0"/>
                                          </p:stCondLst>
                                        </p:cTn>
                                        <p:tgtEl>
                                          <p:spTgt spid="26"/>
                                        </p:tgtEl>
                                        <p:attrNameLst>
                                          <p:attrName>style.visibility</p:attrName>
                                        </p:attrNameLst>
                                      </p:cBhvr>
                                      <p:to>
                                        <p:strVal val="visible"/>
                                      </p:to>
                                    </p:set>
                                    <p:anim calcmode="lin" valueType="num">
                                      <p:cBhvr>
                                        <p:cTn id="194" dur="500" fill="hold"/>
                                        <p:tgtEl>
                                          <p:spTgt spid="26"/>
                                        </p:tgtEl>
                                        <p:attrNameLst>
                                          <p:attrName>ppt_w</p:attrName>
                                        </p:attrNameLst>
                                      </p:cBhvr>
                                      <p:tavLst>
                                        <p:tav tm="0">
                                          <p:val>
                                            <p:fltVal val="0"/>
                                          </p:val>
                                        </p:tav>
                                        <p:tav tm="100000">
                                          <p:val>
                                            <p:strVal val="#ppt_w"/>
                                          </p:val>
                                        </p:tav>
                                      </p:tavLst>
                                    </p:anim>
                                    <p:anim calcmode="lin" valueType="num">
                                      <p:cBhvr>
                                        <p:cTn id="195" dur="500" fill="hold"/>
                                        <p:tgtEl>
                                          <p:spTgt spid="26"/>
                                        </p:tgtEl>
                                        <p:attrNameLst>
                                          <p:attrName>ppt_h</p:attrName>
                                        </p:attrNameLst>
                                      </p:cBhvr>
                                      <p:tavLst>
                                        <p:tav tm="0">
                                          <p:val>
                                            <p:fltVal val="0"/>
                                          </p:val>
                                        </p:tav>
                                        <p:tav tm="100000">
                                          <p:val>
                                            <p:strVal val="#ppt_h"/>
                                          </p:val>
                                        </p:tav>
                                      </p:tavLst>
                                    </p:anim>
                                    <p:animEffect transition="in" filter="fade">
                                      <p:cBhvr>
                                        <p:cTn id="196" dur="500"/>
                                        <p:tgtEl>
                                          <p:spTgt spid="26"/>
                                        </p:tgtEl>
                                      </p:cBhvr>
                                    </p:animEffect>
                                  </p:childTnLst>
                                  <p:subTnLst>
                                    <p:audio>
                                      <p:cMediaNode>
                                        <p:cTn display="0" masterRel="sameClick">
                                          <p:stCondLst>
                                            <p:cond evt="begin" delay="0">
                                              <p:tn val="192"/>
                                            </p:cond>
                                          </p:stCondLst>
                                          <p:endCondLst>
                                            <p:cond evt="onStopAudio" delay="0">
                                              <p:tgtEl>
                                                <p:sldTgt/>
                                              </p:tgtEl>
                                            </p:cond>
                                          </p:endCondLst>
                                        </p:cTn>
                                        <p:tgtEl>
                                          <p:sndTgt r:embed="rId48" name="chimes.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xit" presetSubtype="2" fill="hold" nodeType="clickEffect">
                                  <p:stCondLst>
                                    <p:cond delay="0"/>
                                  </p:stCondLst>
                                  <p:childTnLst>
                                    <p:anim calcmode="lin" valueType="num">
                                      <p:cBhvr additive="base">
                                        <p:cTn id="200" dur="500"/>
                                        <p:tgtEl>
                                          <p:spTgt spid="26"/>
                                        </p:tgtEl>
                                        <p:attrNameLst>
                                          <p:attrName>ppt_x</p:attrName>
                                        </p:attrNameLst>
                                      </p:cBhvr>
                                      <p:tavLst>
                                        <p:tav tm="0">
                                          <p:val>
                                            <p:strVal val="ppt_x"/>
                                          </p:val>
                                        </p:tav>
                                        <p:tav tm="100000">
                                          <p:val>
                                            <p:strVal val="1+ppt_w/2"/>
                                          </p:val>
                                        </p:tav>
                                      </p:tavLst>
                                    </p:anim>
                                    <p:anim calcmode="lin" valueType="num">
                                      <p:cBhvr additive="base">
                                        <p:cTn id="201" dur="500"/>
                                        <p:tgtEl>
                                          <p:spTgt spid="26"/>
                                        </p:tgtEl>
                                        <p:attrNameLst>
                                          <p:attrName>ppt_y</p:attrName>
                                        </p:attrNameLst>
                                      </p:cBhvr>
                                      <p:tavLst>
                                        <p:tav tm="0">
                                          <p:val>
                                            <p:strVal val="ppt_y"/>
                                          </p:val>
                                        </p:tav>
                                        <p:tav tm="100000">
                                          <p:val>
                                            <p:strVal val="ppt_y"/>
                                          </p:val>
                                        </p:tav>
                                      </p:tavLst>
                                    </p:anim>
                                    <p:set>
                                      <p:cBhvr>
                                        <p:cTn id="202" dur="1" fill="hold">
                                          <p:stCondLst>
                                            <p:cond delay="499"/>
                                          </p:stCondLst>
                                        </p:cTn>
                                        <p:tgtEl>
                                          <p:spTgt spid="26"/>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3" presetClass="emph" presetSubtype="0" fill="hold" grpId="1" nodeType="clickEffect">
                                  <p:stCondLst>
                                    <p:cond delay="0"/>
                                  </p:stCondLst>
                                  <p:iterate type="lt">
                                    <p:tmPct val="0"/>
                                  </p:iterate>
                                  <p:childTnLst>
                                    <p:animClr clrSpc="hsl" dir="cw">
                                      <p:cBhvr override="childStyle">
                                        <p:cTn id="206" dur="500" fill="hold"/>
                                        <p:tgtEl>
                                          <p:spTgt spid="3"/>
                                        </p:tgtEl>
                                        <p:attrNameLst>
                                          <p:attrName>style.color</p:attrName>
                                        </p:attrNameLst>
                                      </p:cBhvr>
                                      <p:by>
                                        <p:hsl h="10842353" s="0" l="0"/>
                                      </p:by>
                                    </p:animClr>
                                    <p:animClr clrSpc="hsl" dir="cw">
                                      <p:cBhvr>
                                        <p:cTn id="207" dur="500" fill="hold"/>
                                        <p:tgtEl>
                                          <p:spTgt spid="3"/>
                                        </p:tgtEl>
                                        <p:attrNameLst>
                                          <p:attrName>fillcolor</p:attrName>
                                        </p:attrNameLst>
                                      </p:cBhvr>
                                      <p:by>
                                        <p:hsl h="10842353" s="0" l="0"/>
                                      </p:by>
                                    </p:animClr>
                                    <p:animClr clrSpc="hsl" dir="cw">
                                      <p:cBhvr>
                                        <p:cTn id="208" dur="500" fill="hold"/>
                                        <p:tgtEl>
                                          <p:spTgt spid="3"/>
                                        </p:tgtEl>
                                        <p:attrNameLst>
                                          <p:attrName>stroke.color</p:attrName>
                                        </p:attrNameLst>
                                      </p:cBhvr>
                                      <p:by>
                                        <p:hsl h="10842353" s="0" l="0"/>
                                      </p:by>
                                    </p:animClr>
                                    <p:set>
                                      <p:cBhvr>
                                        <p:cTn id="209" dur="500" fill="hold"/>
                                        <p:tgtEl>
                                          <p:spTgt spid="3"/>
                                        </p:tgtEl>
                                        <p:attrNameLst>
                                          <p:attrName>fill.type</p:attrName>
                                        </p:attrNameLst>
                                      </p:cBhvr>
                                      <p:to>
                                        <p:strVal val="solid"/>
                                      </p:to>
                                    </p:set>
                                  </p:childTnLst>
                                  <p:subTnLst>
                                    <p:audio>
                                      <p:cMediaNode>
                                        <p:cTn display="0" masterRel="sameClick">
                                          <p:stCondLst>
                                            <p:cond evt="begin" delay="0">
                                              <p:tn val="205"/>
                                            </p:cond>
                                          </p:stCondLst>
                                          <p:endCondLst>
                                            <p:cond evt="onStopAudio" delay="0">
                                              <p:tgtEl>
                                                <p:sldTgt/>
                                              </p:tgtEl>
                                            </p:cond>
                                          </p:endCondLst>
                                        </p:cTn>
                                        <p:tgtEl>
                                          <p:sndTgt r:embed="rId49" name="FELIZ2.WAV"/>
                                        </p:tgtEl>
                                      </p:cMediaNode>
                                    </p:audio>
                                  </p:subTnLst>
                                </p:cTn>
                              </p:par>
                              <p:par>
                                <p:cTn id="210" presetID="34" presetClass="emph" presetSubtype="0" fill="hold" grpId="0" nodeType="withEffect">
                                  <p:stCondLst>
                                    <p:cond delay="0"/>
                                  </p:stCondLst>
                                  <p:iterate type="lt">
                                    <p:tmPct val="10000"/>
                                  </p:iterate>
                                  <p:childTnLst>
                                    <p:animMotion origin="layout" path="M 2.70833E-6 -1.48148E-6 L 2.70833E-6 -0.07222 " pathEditMode="relative" rAng="0" ptsTypes="AA">
                                      <p:cBhvr>
                                        <p:cTn id="211" dur="250" accel="50000" decel="50000" autoRev="1" fill="hold">
                                          <p:stCondLst>
                                            <p:cond delay="0"/>
                                          </p:stCondLst>
                                        </p:cTn>
                                        <p:tgtEl>
                                          <p:spTgt spid="3"/>
                                        </p:tgtEl>
                                        <p:attrNameLst>
                                          <p:attrName>ppt_x</p:attrName>
                                          <p:attrName>ppt_y</p:attrName>
                                        </p:attrNameLst>
                                      </p:cBhvr>
                                      <p:rCtr x="0" y="-3611"/>
                                    </p:animMotion>
                                    <p:animRot by="1500000">
                                      <p:cBhvr>
                                        <p:cTn id="212" dur="125" fill="hold">
                                          <p:stCondLst>
                                            <p:cond delay="0"/>
                                          </p:stCondLst>
                                        </p:cTn>
                                        <p:tgtEl>
                                          <p:spTgt spid="3"/>
                                        </p:tgtEl>
                                        <p:attrNameLst>
                                          <p:attrName>r</p:attrName>
                                        </p:attrNameLst>
                                      </p:cBhvr>
                                    </p:animRot>
                                    <p:animRot by="-1500000">
                                      <p:cBhvr>
                                        <p:cTn id="213" dur="125" fill="hold">
                                          <p:stCondLst>
                                            <p:cond delay="125"/>
                                          </p:stCondLst>
                                        </p:cTn>
                                        <p:tgtEl>
                                          <p:spTgt spid="3"/>
                                        </p:tgtEl>
                                        <p:attrNameLst>
                                          <p:attrName>r</p:attrName>
                                        </p:attrNameLst>
                                      </p:cBhvr>
                                    </p:animRot>
                                    <p:animRot by="-1500000">
                                      <p:cBhvr>
                                        <p:cTn id="214" dur="125" fill="hold">
                                          <p:stCondLst>
                                            <p:cond delay="250"/>
                                          </p:stCondLst>
                                        </p:cTn>
                                        <p:tgtEl>
                                          <p:spTgt spid="3"/>
                                        </p:tgtEl>
                                        <p:attrNameLst>
                                          <p:attrName>r</p:attrName>
                                        </p:attrNameLst>
                                      </p:cBhvr>
                                    </p:animRot>
                                    <p:animRot by="1500000">
                                      <p:cBhvr>
                                        <p:cTn id="215" dur="125" fill="hold">
                                          <p:stCondLst>
                                            <p:cond delay="375"/>
                                          </p:stCondLst>
                                        </p:cTn>
                                        <p:tgtEl>
                                          <p:spTgt spid="3"/>
                                        </p:tgtEl>
                                        <p:attrNameLst>
                                          <p:attrName>r</p:attrName>
                                        </p:attrNameLst>
                                      </p:cBhvr>
                                    </p:animRot>
                                  </p:childTnLst>
                                  <p:subTnLst>
                                    <p:audio>
                                      <p:cMediaNode>
                                        <p:cTn display="0" masterRel="sameClick">
                                          <p:stCondLst>
                                            <p:cond evt="begin" delay="0">
                                              <p:tn val="210"/>
                                            </p:cond>
                                          </p:stCondLst>
                                          <p:endCondLst>
                                            <p:cond evt="onStopAudio" delay="0">
                                              <p:tgtEl>
                                                <p:sldTgt/>
                                              </p:tgtEl>
                                            </p:cond>
                                          </p:endCondLst>
                                        </p:cTn>
                                        <p:tgtEl>
                                          <p:sndTgt r:embed="rId49"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44" grpId="0" animBg="1"/>
      <p:bldP spid="8" grpId="0" animBg="1"/>
      <p:bldP spid="15" grpId="0" animBg="1"/>
      <p:bldP spid="20" grpId="0" animBg="1"/>
      <p:bldP spid="6171" grpId="0" animBg="1"/>
      <p:bldP spid="6171" grpId="1"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1"/>
          <p:cNvSpPr>
            <a:spLocks noChangeArrowheads="1"/>
          </p:cNvSpPr>
          <p:nvPr>
            <p:custDataLst>
              <p:tags r:id="rId2"/>
            </p:custDataLst>
          </p:nvPr>
        </p:nvSpPr>
        <p:spPr bwMode="auto">
          <a:xfrm>
            <a:off x="1867923" y="2779713"/>
            <a:ext cx="8644567" cy="758467"/>
          </a:xfrm>
          <a:prstGeom prst="roundRect">
            <a:avLst>
              <a:gd name="adj" fmla="val 16667"/>
            </a:avLst>
          </a:prstGeom>
          <a:solidFill>
            <a:srgbClr val="00B050"/>
          </a:solidFill>
          <a:ln>
            <a:noFill/>
          </a:ln>
        </p:spPr>
        <p:txBody>
          <a:bodyPr wrap="none" lIns="121912" tIns="60956" rIns="121912" bIns="60956" anchor="ctr"/>
          <a:lstStyle/>
          <a:p>
            <a:pPr lvl="0" algn="ctr" eaLnBrk="0" hangingPunct="0">
              <a:defRPr/>
            </a:pPr>
            <a:r>
              <a:rPr lang="en-US" sz="2800" dirty="0" err="1"/>
              <a:t>Biển</a:t>
            </a:r>
            <a:r>
              <a:rPr lang="en-US" sz="2800" dirty="0"/>
              <a:t> </a:t>
            </a:r>
            <a:r>
              <a:rPr lang="en-US" sz="2800" dirty="0" err="1"/>
              <a:t>xanh</a:t>
            </a:r>
            <a:endParaRPr lang="en-US" sz="2800" b="1" dirty="0">
              <a:solidFill>
                <a:prstClr val="white"/>
              </a:solidFill>
              <a:latin typeface="Times New Roman" pitchFamily="18" charset="0"/>
            </a:endParaRPr>
          </a:p>
        </p:txBody>
      </p:sp>
      <p:sp>
        <p:nvSpPr>
          <p:cNvPr id="37" name="AutoShape 51"/>
          <p:cNvSpPr>
            <a:spLocks noChangeArrowheads="1"/>
          </p:cNvSpPr>
          <p:nvPr>
            <p:custDataLst>
              <p:tags r:id="rId3"/>
            </p:custDataLst>
          </p:nvPr>
        </p:nvSpPr>
        <p:spPr bwMode="auto">
          <a:xfrm>
            <a:off x="2079325" y="1219200"/>
            <a:ext cx="8141000" cy="1120877"/>
          </a:xfrm>
          <a:prstGeom prst="roundRect">
            <a:avLst>
              <a:gd name="adj" fmla="val 16667"/>
            </a:avLst>
          </a:prstGeom>
          <a:solidFill>
            <a:srgbClr val="FFC000"/>
          </a:solidFill>
          <a:ln w="9525">
            <a:solidFill>
              <a:srgbClr val="FF6600"/>
            </a:solidFill>
            <a:round/>
            <a:headEnd/>
            <a:tailEnd/>
          </a:ln>
        </p:spPr>
        <p:txBody>
          <a:bodyPr wrap="none" lIns="121912" tIns="60956" rIns="121912" bIns="60956" anchor="ctr"/>
          <a:lstStyle/>
          <a:p>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vọng</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con?</a:t>
            </a:r>
          </a:p>
        </p:txBody>
      </p:sp>
      <p:grpSp>
        <p:nvGrpSpPr>
          <p:cNvPr id="181251" name="Group 51"/>
          <p:cNvGrpSpPr>
            <a:grpSpLocks/>
          </p:cNvGrpSpPr>
          <p:nvPr/>
        </p:nvGrpSpPr>
        <p:grpSpPr bwMode="auto">
          <a:xfrm>
            <a:off x="247345" y="14288"/>
            <a:ext cx="320675" cy="6858000"/>
            <a:chOff x="202295" y="-322943"/>
            <a:chExt cx="319314" cy="7180943"/>
          </a:xfrm>
          <a:solidFill>
            <a:srgbClr val="FFC000"/>
          </a:solidFill>
        </p:grpSpPr>
        <p:sp>
          <p:nvSpPr>
            <p:cNvPr id="10" name="Rectangle 9"/>
            <p:cNvSpPr/>
            <p:nvPr>
              <p:custDataLst>
                <p:tags r:id="rId41"/>
              </p:custDataLst>
            </p:nvPr>
          </p:nvSpPr>
          <p:spPr bwMode="auto">
            <a:xfrm>
              <a:off x="202295" y="-322943"/>
              <a:ext cx="319314" cy="7165982"/>
            </a:xfrm>
            <a:prstGeom prst="rect">
              <a:avLst/>
            </a:prstGeom>
            <a:grpFill/>
            <a:ln w="9525" cap="flat" cmpd="sng" algn="ctr">
              <a:solidFill>
                <a:schemeClr val="tx1"/>
              </a:solidFill>
              <a:prstDash val="solid"/>
              <a:round/>
              <a:headEnd type="none" w="med" len="med"/>
              <a:tailEnd type="none" w="med" len="med"/>
            </a:ln>
            <a:effectLst/>
          </p:spPr>
          <p:txBody>
            <a:bodyPr/>
            <a:lstStyle/>
            <a:p>
              <a:pPr defTabSz="914332" eaLnBrk="0" hangingPunct="0">
                <a:defRPr/>
              </a:pPr>
              <a:endParaRPr lang="en-US" sz="2000">
                <a:solidFill>
                  <a:prstClr val="black"/>
                </a:solidFill>
                <a:latin typeface=".VnTime" pitchFamily="34" charset="0"/>
              </a:endParaRPr>
            </a:p>
          </p:txBody>
        </p:sp>
        <p:sp>
          <p:nvSpPr>
            <p:cNvPr id="181253" name="Rectangle 10"/>
            <p:cNvSpPr>
              <a:spLocks noChangeArrowheads="1"/>
            </p:cNvSpPr>
            <p:nvPr>
              <p:custDataLst>
                <p:tags r:id="rId42"/>
              </p:custDataLst>
            </p:nvPr>
          </p:nvSpPr>
          <p:spPr bwMode="auto">
            <a:xfrm>
              <a:off x="238583" y="-322943"/>
              <a:ext cx="228600" cy="7166429"/>
            </a:xfrm>
            <a:prstGeom prst="rect">
              <a:avLst/>
            </a:prstGeom>
            <a:grpFill/>
            <a:ln w="9525" algn="ctr">
              <a:solidFill>
                <a:schemeClr val="tx1"/>
              </a:solidFill>
              <a:round/>
              <a:headEnd/>
              <a:tailEnd/>
            </a:ln>
          </p:spPr>
          <p:txBody>
            <a:bodyPr/>
            <a:lstStyle/>
            <a:p>
              <a:pPr defTabSz="914332" eaLnBrk="0" hangingPunct="0">
                <a:defRPr/>
              </a:pPr>
              <a:endParaRPr lang="vi-VN" sz="2000">
                <a:solidFill>
                  <a:prstClr val="black"/>
                </a:solidFill>
                <a:latin typeface=".VnTime" pitchFamily="34" charset="0"/>
              </a:endParaRPr>
            </a:p>
          </p:txBody>
        </p:sp>
        <p:sp>
          <p:nvSpPr>
            <p:cNvPr id="14" name="Rectangle 13"/>
            <p:cNvSpPr/>
            <p:nvPr>
              <p:custDataLst>
                <p:tags r:id="rId43"/>
              </p:custDataLst>
            </p:nvPr>
          </p:nvSpPr>
          <p:spPr bwMode="auto">
            <a:xfrm>
              <a:off x="324014" y="-307983"/>
              <a:ext cx="75877" cy="7165983"/>
            </a:xfrm>
            <a:prstGeom prst="rect">
              <a:avLst/>
            </a:prstGeom>
            <a:grpFill/>
            <a:ln w="9525" cap="flat" cmpd="sng" algn="ctr">
              <a:noFill/>
              <a:prstDash val="solid"/>
              <a:round/>
              <a:headEnd type="none" w="med" len="med"/>
              <a:tailEnd type="none" w="med" len="med"/>
            </a:ln>
            <a:effectLst/>
          </p:spPr>
          <p:txBody>
            <a:bodyPr/>
            <a:lstStyle/>
            <a:p>
              <a:pPr defTabSz="914332" eaLnBrk="0" hangingPunct="0">
                <a:defRPr/>
              </a:pPr>
              <a:endParaRPr lang="en-US" sz="2000">
                <a:solidFill>
                  <a:prstClr val="black"/>
                </a:solidFill>
                <a:effectLst>
                  <a:glow rad="101600">
                    <a:srgbClr val="4F81BD">
                      <a:satMod val="175000"/>
                      <a:alpha val="40000"/>
                    </a:srgbClr>
                  </a:glow>
                </a:effectLst>
                <a:latin typeface=".VnTime" pitchFamily="34" charset="0"/>
              </a:endParaRPr>
            </a:p>
          </p:txBody>
        </p:sp>
      </p:grpSp>
      <p:sp>
        <p:nvSpPr>
          <p:cNvPr id="3" name="AutoShape 51"/>
          <p:cNvSpPr>
            <a:spLocks noChangeArrowheads="1"/>
          </p:cNvSpPr>
          <p:nvPr>
            <p:custDataLst>
              <p:tags r:id="rId4"/>
            </p:custDataLst>
          </p:nvPr>
        </p:nvSpPr>
        <p:spPr bwMode="auto">
          <a:xfrm>
            <a:off x="1867924" y="3761263"/>
            <a:ext cx="8514752" cy="713895"/>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2800" dirty="0" err="1"/>
              <a:t>Bờ</a:t>
            </a:r>
            <a:r>
              <a:rPr lang="en-US" sz="2800" dirty="0"/>
              <a:t> </a:t>
            </a:r>
            <a:r>
              <a:rPr lang="en-US" sz="2800" dirty="0" err="1"/>
              <a:t>cát</a:t>
            </a:r>
            <a:endParaRPr lang="en-US" sz="2800" b="1" dirty="0">
              <a:solidFill>
                <a:prstClr val="white"/>
              </a:solidFill>
              <a:latin typeface="Times New Roman" pitchFamily="18" charset="0"/>
            </a:endParaRPr>
          </a:p>
        </p:txBody>
      </p:sp>
      <p:pic>
        <p:nvPicPr>
          <p:cNvPr id="39" name="Picture 37" descr="Blue_chapterlist"/>
          <p:cNvPicPr>
            <a:picLocks noChangeAspect="1" noChangeArrowheads="1"/>
          </p:cNvPicPr>
          <p:nvPr>
            <p:custDataLst>
              <p:tags r:id="rId5"/>
            </p:custDataLst>
          </p:nvPr>
        </p:nvPicPr>
        <p:blipFill>
          <a:blip r:embed="rId50">
            <a:clrChange>
              <a:clrFrom>
                <a:srgbClr val="FFFFFF"/>
              </a:clrFrom>
              <a:clrTo>
                <a:srgbClr val="FFFFFF">
                  <a:alpha val="0"/>
                </a:srgbClr>
              </a:clrTo>
            </a:clrChange>
          </a:blip>
          <a:srcRect/>
          <a:stretch>
            <a:fillRect/>
          </a:stretch>
        </p:blipFill>
        <p:spPr bwMode="auto">
          <a:xfrm>
            <a:off x="217180" y="29384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custDataLst>
              <p:tags r:id="rId6"/>
            </p:custDataLst>
          </p:nvPr>
        </p:nvPicPr>
        <p:blipFill>
          <a:blip r:embed="rId51">
            <a:clrChange>
              <a:clrFrom>
                <a:srgbClr val="2C2761"/>
              </a:clrFrom>
              <a:clrTo>
                <a:srgbClr val="2C2761">
                  <a:alpha val="0"/>
                </a:srgbClr>
              </a:clrTo>
            </a:clrChange>
          </a:blip>
          <a:srcRect/>
          <a:stretch>
            <a:fillRect/>
          </a:stretch>
        </p:blipFill>
        <p:spPr bwMode="auto">
          <a:xfrm>
            <a:off x="598181" y="2716255"/>
            <a:ext cx="1500187"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52" name="cached_combo42.wav"/>
            </a:hlinkHover>
          </p:cNvPr>
          <p:cNvSpPr>
            <a:spLocks noChangeArrowheads="1"/>
          </p:cNvSpPr>
          <p:nvPr>
            <p:custDataLst>
              <p:tags r:id="rId7"/>
            </p:custDataLst>
          </p:nvPr>
        </p:nvSpPr>
        <p:spPr bwMode="auto">
          <a:xfrm>
            <a:off x="674380" y="27892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044" name="WordArt 226"/>
          <p:cNvSpPr>
            <a:spLocks noChangeArrowheads="1" noChangeShapeType="1" noTextEdit="1"/>
          </p:cNvSpPr>
          <p:nvPr>
            <p:custDataLst>
              <p:tags r:id="rId8"/>
            </p:custDataLst>
          </p:nvPr>
        </p:nvSpPr>
        <p:spPr bwMode="auto">
          <a:xfrm>
            <a:off x="880770" y="29019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A</a:t>
            </a:r>
          </a:p>
        </p:txBody>
      </p:sp>
      <p:pic>
        <p:nvPicPr>
          <p:cNvPr id="5" name="Picture 37" descr="Blue_chapterlist"/>
          <p:cNvPicPr>
            <a:picLocks noChangeAspect="1" noChangeArrowheads="1"/>
          </p:cNvPicPr>
          <p:nvPr>
            <p:custDataLst>
              <p:tags r:id="rId9"/>
            </p:custDataLst>
          </p:nvPr>
        </p:nvPicPr>
        <p:blipFill>
          <a:blip r:embed="rId50">
            <a:clrChange>
              <a:clrFrom>
                <a:srgbClr val="FFFFFF"/>
              </a:clrFrom>
              <a:clrTo>
                <a:srgbClr val="FFFFFF">
                  <a:alpha val="0"/>
                </a:srgbClr>
              </a:clrTo>
            </a:clrChange>
          </a:blip>
          <a:srcRect/>
          <a:stretch>
            <a:fillRect/>
          </a:stretch>
        </p:blipFill>
        <p:spPr bwMode="auto">
          <a:xfrm>
            <a:off x="198132" y="39290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6" name="Picture 39" descr="Classicmode"/>
          <p:cNvPicPr>
            <a:picLocks noChangeAspect="1" noChangeArrowheads="1"/>
          </p:cNvPicPr>
          <p:nvPr>
            <p:custDataLst>
              <p:tags r:id="rId10"/>
            </p:custDataLst>
          </p:nvPr>
        </p:nvPicPr>
        <p:blipFill>
          <a:blip r:embed="rId51">
            <a:clrChange>
              <a:clrFrom>
                <a:srgbClr val="2C2761"/>
              </a:clrFrom>
              <a:clrTo>
                <a:srgbClr val="2C2761">
                  <a:alpha val="0"/>
                </a:srgbClr>
              </a:clrTo>
            </a:clrChange>
          </a:blip>
          <a:srcRect/>
          <a:stretch>
            <a:fillRect/>
          </a:stretch>
        </p:blipFill>
        <p:spPr bwMode="auto">
          <a:xfrm>
            <a:off x="579132" y="3706855"/>
            <a:ext cx="1500187" cy="801687"/>
          </a:xfrm>
          <a:prstGeom prst="rect">
            <a:avLst/>
          </a:prstGeom>
          <a:noFill/>
          <a:effectLst>
            <a:outerShdw dist="107763" dir="18900000" algn="ctr" rotWithShape="0">
              <a:srgbClr val="808080">
                <a:alpha val="50000"/>
              </a:srgbClr>
            </a:outerShdw>
          </a:effectLst>
        </p:spPr>
      </p:pic>
      <p:sp>
        <p:nvSpPr>
          <p:cNvPr id="7" name="Oval 59">
            <a:hlinkHover r:id="" action="ppaction://noaction" highlightClick="1">
              <a:snd r:embed="rId52" name="cached_combo42.wav"/>
            </a:hlinkHover>
          </p:cNvPr>
          <p:cNvSpPr>
            <a:spLocks noChangeArrowheads="1"/>
          </p:cNvSpPr>
          <p:nvPr>
            <p:custDataLst>
              <p:tags r:id="rId11"/>
            </p:custDataLst>
          </p:nvPr>
        </p:nvSpPr>
        <p:spPr bwMode="auto">
          <a:xfrm>
            <a:off x="655329" y="377988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8" name="WordArt 226"/>
          <p:cNvSpPr>
            <a:spLocks noChangeArrowheads="1" noChangeShapeType="1" noTextEdit="1"/>
          </p:cNvSpPr>
          <p:nvPr>
            <p:custDataLst>
              <p:tags r:id="rId12"/>
            </p:custDataLst>
          </p:nvPr>
        </p:nvSpPr>
        <p:spPr bwMode="auto">
          <a:xfrm>
            <a:off x="861734" y="38925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b</a:t>
            </a:r>
          </a:p>
        </p:txBody>
      </p:sp>
      <p:sp>
        <p:nvSpPr>
          <p:cNvPr id="9" name="AutoShape 51"/>
          <p:cNvSpPr>
            <a:spLocks noChangeArrowheads="1"/>
          </p:cNvSpPr>
          <p:nvPr>
            <p:custDataLst>
              <p:tags r:id="rId13"/>
            </p:custDataLst>
          </p:nvPr>
        </p:nvSpPr>
        <p:spPr bwMode="auto">
          <a:xfrm>
            <a:off x="1867726" y="4698161"/>
            <a:ext cx="8515943" cy="721891"/>
          </a:xfrm>
          <a:prstGeom prst="roundRect">
            <a:avLst>
              <a:gd name="adj" fmla="val 16667"/>
            </a:avLst>
          </a:prstGeom>
          <a:solidFill>
            <a:srgbClr val="00B050"/>
          </a:solidFill>
          <a:ln>
            <a:noFill/>
          </a:ln>
        </p:spPr>
        <p:txBody>
          <a:bodyPr wrap="none" lIns="121912" tIns="60956" rIns="121912" bIns="60956" anchor="ctr"/>
          <a:lstStyle/>
          <a:p>
            <a:pPr algn="ctr" defTabSz="914332" eaLnBrk="0" hangingPunct="0">
              <a:defRPr/>
            </a:pPr>
            <a:r>
              <a:rPr lang="en-US" sz="2800" dirty="0" err="1"/>
              <a:t>Người</a:t>
            </a:r>
            <a:r>
              <a:rPr lang="en-US" sz="2800" dirty="0"/>
              <a:t> </a:t>
            </a:r>
            <a:r>
              <a:rPr lang="en-US" sz="2800" dirty="0" smtClean="0"/>
              <a:t>cha</a:t>
            </a:r>
            <a:endParaRPr lang="en-US" sz="2800" dirty="0"/>
          </a:p>
        </p:txBody>
      </p:sp>
      <p:pic>
        <p:nvPicPr>
          <p:cNvPr id="11" name="Picture 37" descr="Blue_chapterlist"/>
          <p:cNvPicPr>
            <a:picLocks noChangeAspect="1" noChangeArrowheads="1"/>
          </p:cNvPicPr>
          <p:nvPr>
            <p:custDataLst>
              <p:tags r:id="rId14"/>
            </p:custDataLst>
          </p:nvPr>
        </p:nvPicPr>
        <p:blipFill>
          <a:blip r:embed="rId50">
            <a:clrChange>
              <a:clrFrom>
                <a:srgbClr val="FFFFFF"/>
              </a:clrFrom>
              <a:clrTo>
                <a:srgbClr val="FFFFFF">
                  <a:alpha val="0"/>
                </a:srgbClr>
              </a:clrTo>
            </a:clrChange>
          </a:blip>
          <a:srcRect/>
          <a:stretch>
            <a:fillRect/>
          </a:stretch>
        </p:blipFill>
        <p:spPr bwMode="auto">
          <a:xfrm>
            <a:off x="198132" y="49196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39" descr="Classicmode"/>
          <p:cNvPicPr>
            <a:picLocks noChangeAspect="1" noChangeArrowheads="1"/>
          </p:cNvPicPr>
          <p:nvPr>
            <p:custDataLst>
              <p:tags r:id="rId15"/>
            </p:custDataLst>
          </p:nvPr>
        </p:nvPicPr>
        <p:blipFill>
          <a:blip r:embed="rId51">
            <a:clrChange>
              <a:clrFrom>
                <a:srgbClr val="2C2761"/>
              </a:clrFrom>
              <a:clrTo>
                <a:srgbClr val="2C2761">
                  <a:alpha val="0"/>
                </a:srgbClr>
              </a:clrTo>
            </a:clrChange>
          </a:blip>
          <a:srcRect/>
          <a:stretch>
            <a:fillRect/>
          </a:stretch>
        </p:blipFill>
        <p:spPr bwMode="auto">
          <a:xfrm>
            <a:off x="579132" y="4697455"/>
            <a:ext cx="1500187" cy="801687"/>
          </a:xfrm>
          <a:prstGeom prst="rect">
            <a:avLst/>
          </a:prstGeom>
          <a:noFill/>
          <a:effectLst>
            <a:outerShdw dist="107763" dir="18900000" algn="ctr" rotWithShape="0">
              <a:srgbClr val="808080">
                <a:alpha val="50000"/>
              </a:srgbClr>
            </a:outerShdw>
          </a:effectLst>
        </p:spPr>
      </p:pic>
      <p:sp>
        <p:nvSpPr>
          <p:cNvPr id="13" name="Oval 59">
            <a:hlinkHover r:id="" action="ppaction://noaction" highlightClick="1">
              <a:snd r:embed="rId52" name="cached_combo42.wav"/>
            </a:hlinkHover>
          </p:cNvPr>
          <p:cNvSpPr>
            <a:spLocks noChangeArrowheads="1"/>
          </p:cNvSpPr>
          <p:nvPr>
            <p:custDataLst>
              <p:tags r:id="rId16"/>
            </p:custDataLst>
          </p:nvPr>
        </p:nvSpPr>
        <p:spPr bwMode="auto">
          <a:xfrm>
            <a:off x="655329" y="47704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15" name="WordArt 226"/>
          <p:cNvSpPr>
            <a:spLocks noChangeArrowheads="1" noChangeShapeType="1" noTextEdit="1"/>
          </p:cNvSpPr>
          <p:nvPr>
            <p:custDataLst>
              <p:tags r:id="rId17"/>
            </p:custDataLst>
          </p:nvPr>
        </p:nvSpPr>
        <p:spPr bwMode="auto">
          <a:xfrm>
            <a:off x="861734" y="48831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c</a:t>
            </a:r>
          </a:p>
        </p:txBody>
      </p:sp>
      <p:sp>
        <p:nvSpPr>
          <p:cNvPr id="16" name="AutoShape 51"/>
          <p:cNvSpPr>
            <a:spLocks noChangeArrowheads="1"/>
          </p:cNvSpPr>
          <p:nvPr>
            <p:custDataLst>
              <p:tags r:id="rId18"/>
            </p:custDataLst>
          </p:nvPr>
        </p:nvSpPr>
        <p:spPr bwMode="auto">
          <a:xfrm>
            <a:off x="1867924" y="5643096"/>
            <a:ext cx="8514752" cy="872613"/>
          </a:xfrm>
          <a:prstGeom prst="roundRect">
            <a:avLst>
              <a:gd name="adj" fmla="val 16667"/>
            </a:avLst>
          </a:prstGeom>
          <a:solidFill>
            <a:srgbClr val="00B050"/>
          </a:solidFill>
          <a:ln>
            <a:noFill/>
          </a:ln>
        </p:spPr>
        <p:txBody>
          <a:bodyPr wrap="none" lIns="121912" tIns="60956" rIns="121912" bIns="60956" anchor="ctr"/>
          <a:lstStyle/>
          <a:p>
            <a:pPr lvl="0" algn="ctr">
              <a:defRPr/>
            </a:pPr>
            <a:r>
              <a:rPr lang="en-US" sz="2800" dirty="0" err="1"/>
              <a:t>Cánh</a:t>
            </a:r>
            <a:r>
              <a:rPr lang="en-US" sz="2800" dirty="0"/>
              <a:t> </a:t>
            </a:r>
            <a:r>
              <a:rPr lang="en-US" sz="2800" dirty="0" err="1"/>
              <a:t>buồm</a:t>
            </a:r>
            <a:r>
              <a:rPr lang="en-US" sz="2800" dirty="0"/>
              <a:t> </a:t>
            </a:r>
            <a:r>
              <a:rPr lang="en-US" sz="2800" dirty="0" err="1"/>
              <a:t>trắng</a:t>
            </a:r>
            <a:endParaRPr lang="en-US" sz="2800" dirty="0">
              <a:solidFill>
                <a:prstClr val="white"/>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custDataLst>
              <p:tags r:id="rId19"/>
            </p:custDataLst>
          </p:nvPr>
        </p:nvPicPr>
        <p:blipFill>
          <a:blip r:embed="rId50">
            <a:clrChange>
              <a:clrFrom>
                <a:srgbClr val="FFFFFF"/>
              </a:clrFrom>
              <a:clrTo>
                <a:srgbClr val="FFFFFF">
                  <a:alpha val="0"/>
                </a:srgbClr>
              </a:clrTo>
            </a:clrChange>
          </a:blip>
          <a:srcRect/>
          <a:stretch>
            <a:fillRect/>
          </a:stretch>
        </p:blipFill>
        <p:spPr bwMode="auto">
          <a:xfrm>
            <a:off x="198132" y="5910264"/>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8" name="Picture 39" descr="Classicmode"/>
          <p:cNvPicPr>
            <a:picLocks noChangeAspect="1" noChangeArrowheads="1"/>
          </p:cNvPicPr>
          <p:nvPr>
            <p:custDataLst>
              <p:tags r:id="rId20"/>
            </p:custDataLst>
          </p:nvPr>
        </p:nvPicPr>
        <p:blipFill>
          <a:blip r:embed="rId51">
            <a:clrChange>
              <a:clrFrom>
                <a:srgbClr val="2C2761"/>
              </a:clrFrom>
              <a:clrTo>
                <a:srgbClr val="2C2761">
                  <a:alpha val="0"/>
                </a:srgbClr>
              </a:clrTo>
            </a:clrChange>
          </a:blip>
          <a:srcRect/>
          <a:stretch>
            <a:fillRect/>
          </a:stretch>
        </p:blipFill>
        <p:spPr bwMode="auto">
          <a:xfrm>
            <a:off x="579132" y="5688055"/>
            <a:ext cx="1500187" cy="801687"/>
          </a:xfrm>
          <a:prstGeom prst="rect">
            <a:avLst/>
          </a:prstGeom>
          <a:noFill/>
          <a:effectLst>
            <a:outerShdw dist="107763" dir="18900000" algn="ctr" rotWithShape="0">
              <a:srgbClr val="808080">
                <a:alpha val="50000"/>
              </a:srgbClr>
            </a:outerShdw>
          </a:effectLst>
        </p:spPr>
      </p:pic>
      <p:sp>
        <p:nvSpPr>
          <p:cNvPr id="19" name="Oval 59">
            <a:hlinkHover r:id="" action="ppaction://noaction" highlightClick="1">
              <a:snd r:embed="rId52" name="cached_combo42.wav"/>
            </a:hlinkHover>
          </p:cNvPr>
          <p:cNvSpPr>
            <a:spLocks noChangeArrowheads="1"/>
          </p:cNvSpPr>
          <p:nvPr>
            <p:custDataLst>
              <p:tags r:id="rId21"/>
            </p:custDataLst>
          </p:nvPr>
        </p:nvSpPr>
        <p:spPr bwMode="auto">
          <a:xfrm>
            <a:off x="655329" y="576108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21912" tIns="60956" rIns="121912" bIns="60956" anchor="ctr"/>
          <a:lstStyle/>
          <a:p>
            <a:pPr defTabSz="914332" eaLnBrk="0" hangingPunct="0">
              <a:defRPr/>
            </a:pPr>
            <a:endParaRPr lang="vi-VN" sz="2000">
              <a:solidFill>
                <a:prstClr val="black"/>
              </a:solidFill>
              <a:latin typeface=".VnTime" pitchFamily="34" charset="0"/>
            </a:endParaRPr>
          </a:p>
        </p:txBody>
      </p:sp>
      <p:sp>
        <p:nvSpPr>
          <p:cNvPr id="20" name="WordArt 226"/>
          <p:cNvSpPr>
            <a:spLocks noChangeArrowheads="1" noChangeShapeType="1" noTextEdit="1"/>
          </p:cNvSpPr>
          <p:nvPr>
            <p:custDataLst>
              <p:tags r:id="rId22"/>
            </p:custDataLst>
          </p:nvPr>
        </p:nvSpPr>
        <p:spPr bwMode="auto">
          <a:xfrm>
            <a:off x="861734" y="5873790"/>
            <a:ext cx="460375" cy="387351"/>
          </a:xfrm>
          <a:prstGeom prst="rect">
            <a:avLst/>
          </a:prstGeom>
        </p:spPr>
        <p:txBody>
          <a:bodyPr wrap="none" lIns="121912" tIns="60956" rIns="121912" bIns="60956" fromWordArt="1">
            <a:prstTxWarp prst="textInflate">
              <a:avLst>
                <a:gd name="adj" fmla="val 13634"/>
              </a:avLst>
            </a:prstTxWarp>
          </a:bodyPr>
          <a:lstStyle/>
          <a:p>
            <a:pPr algn="ctr" defTabSz="914332">
              <a:defRPr/>
            </a:pPr>
            <a:r>
              <a:rPr lang="vi-VN" sz="3600" kern="10">
                <a:ln w="9525">
                  <a:solidFill>
                    <a:srgbClr val="FFFF00"/>
                  </a:solidFill>
                  <a:round/>
                  <a:headEnd/>
                  <a:tailEnd/>
                </a:ln>
                <a:solidFill>
                  <a:srgbClr val="FFFF00"/>
                </a:solidFill>
                <a:latin typeface="Arial" panose="020B0604020202020204" pitchFamily="34" charset="0"/>
              </a:rPr>
              <a:t>d</a:t>
            </a:r>
          </a:p>
        </p:txBody>
      </p:sp>
      <p:sp>
        <p:nvSpPr>
          <p:cNvPr id="6171" name="AutoShape 27"/>
          <p:cNvSpPr>
            <a:spLocks noChangeArrowheads="1"/>
          </p:cNvSpPr>
          <p:nvPr>
            <p:custDataLst>
              <p:tags r:id="rId23"/>
            </p:custDataLst>
          </p:nvPr>
        </p:nvSpPr>
        <p:spPr bwMode="auto">
          <a:xfrm>
            <a:off x="504517" y="1092200"/>
            <a:ext cx="1543051" cy="1498600"/>
          </a:xfrm>
          <a:prstGeom prst="sun">
            <a:avLst>
              <a:gd name="adj" fmla="val 19880"/>
            </a:avLst>
          </a:prstGeom>
          <a:solidFill>
            <a:schemeClr val="accent6">
              <a:lumMod val="75000"/>
            </a:schemeClr>
          </a:solidFill>
          <a:ln w="9525">
            <a:solidFill>
              <a:schemeClr val="tx1"/>
            </a:solidFill>
            <a:miter lim="800000"/>
            <a:headEnd/>
            <a:tailEnd/>
          </a:ln>
        </p:spPr>
        <p:txBody>
          <a:bodyPr wrap="none" lIns="121912" tIns="60956" rIns="121912" bIns="60956" anchor="ctr"/>
          <a:lstStyle/>
          <a:p>
            <a:pPr defTabSz="914332">
              <a:defRPr/>
            </a:pPr>
            <a:endParaRPr lang="vi-VN" sz="2000" b="1" dirty="0">
              <a:solidFill>
                <a:srgbClr val="FFFF00"/>
              </a:solidFill>
              <a:latin typeface="Times New Roman" panose="02020603050405020304" pitchFamily="18" charset="0"/>
              <a:cs typeface="Times New Roman" panose="02020603050405020304" pitchFamily="18" charset="0"/>
            </a:endParaRPr>
          </a:p>
        </p:txBody>
      </p:sp>
      <p:pic>
        <p:nvPicPr>
          <p:cNvPr id="181279" name="Picture 31" descr="people008"/>
          <p:cNvPicPr>
            <a:picLocks noChangeAspect="1" noChangeArrowheads="1" noCrop="1"/>
          </p:cNvPicPr>
          <p:nvPr>
            <p:custDataLst>
              <p:tags r:id="rId24"/>
            </p:custDataLst>
          </p:nvPr>
        </p:nvPicPr>
        <p:blipFill>
          <a:blip r:embed="rId53">
            <a:lum contrast="12000"/>
            <a:extLst>
              <a:ext uri="{28A0092B-C50C-407E-A947-70E740481C1C}">
                <a14:useLocalDpi xmlns:a14="http://schemas.microsoft.com/office/drawing/2010/main" val="0"/>
              </a:ext>
            </a:extLst>
          </a:blip>
          <a:srcRect/>
          <a:stretch>
            <a:fillRect/>
          </a:stretch>
        </p:blipFill>
        <p:spPr bwMode="auto">
          <a:xfrm>
            <a:off x="11113209" y="5649607"/>
            <a:ext cx="9715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0" name="Picture 32" descr="Bellcoll">
            <a:hlinkClick r:id="" action="ppaction://hlinkshowjump?jump=firstslide"/>
          </p:cNvPr>
          <p:cNvPicPr>
            <a:picLocks noChangeAspect="1" noChangeArrowheads="1" noCrop="1"/>
          </p:cNvPicPr>
          <p:nvPr>
            <p:custDataLst>
              <p:tags r:id="rId25"/>
            </p:custDataLst>
          </p:nvPr>
        </p:nvPicPr>
        <p:blipFill>
          <a:blip r:embed="rId54">
            <a:extLst>
              <a:ext uri="{28A0092B-C50C-407E-A947-70E740481C1C}">
                <a14:useLocalDpi xmlns:a14="http://schemas.microsoft.com/office/drawing/2010/main" val="0"/>
              </a:ext>
            </a:extLst>
          </a:blip>
          <a:srcRect/>
          <a:stretch>
            <a:fillRect/>
          </a:stretch>
        </p:blipFill>
        <p:spPr bwMode="auto">
          <a:xfrm>
            <a:off x="513366" y="-146577"/>
            <a:ext cx="1352119"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custDataLst>
              <p:tags r:id="rId26"/>
            </p:custDataLst>
          </p:nvPr>
        </p:nvGrpSpPr>
        <p:grpSpPr bwMode="auto">
          <a:xfrm>
            <a:off x="10382676" y="28575"/>
            <a:ext cx="1752600" cy="1752600"/>
            <a:chOff x="4320" y="2928"/>
            <a:chExt cx="1104" cy="1104"/>
          </a:xfrm>
        </p:grpSpPr>
        <p:sp>
          <p:nvSpPr>
            <p:cNvPr id="181282" name="AutoShape 34"/>
            <p:cNvSpPr>
              <a:spLocks noChangeArrowheads="1"/>
            </p:cNvSpPr>
            <p:nvPr>
              <p:custDataLst>
                <p:tags r:id="rId39"/>
              </p:custDataLst>
            </p:nvPr>
          </p:nvSpPr>
          <p:spPr bwMode="auto">
            <a:xfrm>
              <a:off x="4320" y="2928"/>
              <a:ext cx="1104" cy="1104"/>
            </a:xfrm>
            <a:prstGeom prst="star32">
              <a:avLst>
                <a:gd name="adj" fmla="val 37500"/>
              </a:avLst>
            </a:prstGeom>
            <a:solidFill>
              <a:srgbClr val="FF0000"/>
            </a:solidFill>
            <a:ln w="9525">
              <a:solidFill>
                <a:schemeClr val="tx1"/>
              </a:solidFill>
              <a:miter lim="800000"/>
              <a:headEnd/>
              <a:tailEnd/>
            </a:ln>
          </p:spPr>
          <p:txBody>
            <a:bodyPr wrap="none" anchor="ctr"/>
            <a:lstStyle/>
            <a:p>
              <a:pPr algn="ctr" defTabSz="914332">
                <a:defRPr/>
              </a:pPr>
              <a:endParaRPr lang="vi-VN" sz="6000" b="1">
                <a:solidFill>
                  <a:srgbClr val="FF0066"/>
                </a:solidFill>
                <a:latin typeface=".VnHelvetInsH" pitchFamily="34" charset="0"/>
              </a:endParaRPr>
            </a:p>
          </p:txBody>
        </p:sp>
        <p:sp>
          <p:nvSpPr>
            <p:cNvPr id="181283" name="WordArt 35"/>
            <p:cNvSpPr>
              <a:spLocks noChangeArrowheads="1" noChangeShapeType="1" noTextEdit="1"/>
            </p:cNvSpPr>
            <p:nvPr>
              <p:custDataLst>
                <p:tags r:id="rId40"/>
              </p:custDataLst>
            </p:nvPr>
          </p:nvSpPr>
          <p:spPr bwMode="auto">
            <a:xfrm>
              <a:off x="4563" y="3168"/>
              <a:ext cx="672" cy="576"/>
            </a:xfrm>
            <a:prstGeom prst="rect">
              <a:avLst/>
            </a:prstGeom>
          </p:spPr>
          <p:txBody>
            <a:bodyPr wrap="none" fromWordArt="1">
              <a:prstTxWarp prst="textPlain">
                <a:avLst>
                  <a:gd name="adj" fmla="val 50000"/>
                </a:avLst>
              </a:prstTxWarp>
            </a:bodyPr>
            <a:lstStyle/>
            <a:p>
              <a:pPr algn="ctr" defTabSz="914332">
                <a:defRPr/>
              </a:pPr>
              <a:r>
                <a:rPr lang="vi-VN" sz="3600" kern="10" dirty="0">
                  <a:ln w="9525">
                    <a:solidFill>
                      <a:srgbClr val="000000"/>
                    </a:solidFill>
                    <a:round/>
                    <a:headEnd/>
                    <a:tailEnd/>
                  </a:ln>
                  <a:solidFill>
                    <a:srgbClr val="000000"/>
                  </a:solidFill>
                  <a:latin typeface="Times New Roman"/>
                  <a:cs typeface="Times New Roman"/>
                </a:rPr>
                <a:t>Hết giờ</a:t>
              </a:r>
            </a:p>
          </p:txBody>
        </p:sp>
      </p:grpSp>
      <p:sp>
        <p:nvSpPr>
          <p:cNvPr id="6180" name="WordArt 36"/>
          <p:cNvSpPr>
            <a:spLocks noChangeArrowheads="1" noChangeShapeType="1" noTextEdit="1"/>
          </p:cNvSpPr>
          <p:nvPr>
            <p:custDataLst>
              <p:tags r:id="rId27"/>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0</a:t>
            </a:r>
          </a:p>
        </p:txBody>
      </p:sp>
      <p:sp>
        <p:nvSpPr>
          <p:cNvPr id="6181" name="WordArt 37"/>
          <p:cNvSpPr>
            <a:spLocks noChangeArrowheads="1" noChangeShapeType="1" noTextEdit="1"/>
          </p:cNvSpPr>
          <p:nvPr>
            <p:custDataLst>
              <p:tags r:id="rId28"/>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a:t>
            </a:r>
          </a:p>
        </p:txBody>
      </p:sp>
      <p:sp>
        <p:nvSpPr>
          <p:cNvPr id="6182" name="WordArt 38"/>
          <p:cNvSpPr>
            <a:spLocks noChangeArrowheads="1" noChangeShapeType="1" noTextEdit="1"/>
          </p:cNvSpPr>
          <p:nvPr>
            <p:custDataLst>
              <p:tags r:id="rId29"/>
            </p:custDataLst>
          </p:nvPr>
        </p:nvSpPr>
        <p:spPr bwMode="auto">
          <a:xfrm>
            <a:off x="10814263" y="510657"/>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2</a:t>
            </a:r>
          </a:p>
        </p:txBody>
      </p:sp>
      <p:sp>
        <p:nvSpPr>
          <p:cNvPr id="6183" name="WordArt 39"/>
          <p:cNvSpPr>
            <a:spLocks noChangeArrowheads="1" noChangeShapeType="1" noTextEdit="1"/>
          </p:cNvSpPr>
          <p:nvPr>
            <p:custDataLst>
              <p:tags r:id="rId30"/>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3</a:t>
            </a:r>
          </a:p>
        </p:txBody>
      </p:sp>
      <p:sp>
        <p:nvSpPr>
          <p:cNvPr id="6184" name="WordArt 40"/>
          <p:cNvSpPr>
            <a:spLocks noChangeArrowheads="1" noChangeShapeType="1" noTextEdit="1"/>
          </p:cNvSpPr>
          <p:nvPr>
            <p:custDataLst>
              <p:tags r:id="rId31"/>
            </p:custDataLst>
          </p:nvPr>
        </p:nvSpPr>
        <p:spPr bwMode="auto">
          <a:xfrm>
            <a:off x="10857119"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4</a:t>
            </a:r>
          </a:p>
        </p:txBody>
      </p:sp>
      <p:sp>
        <p:nvSpPr>
          <p:cNvPr id="6185" name="WordArt 41"/>
          <p:cNvSpPr>
            <a:spLocks noChangeArrowheads="1" noChangeShapeType="1" noTextEdit="1"/>
          </p:cNvSpPr>
          <p:nvPr>
            <p:custDataLst>
              <p:tags r:id="rId32"/>
            </p:custDataLst>
          </p:nvPr>
        </p:nvSpPr>
        <p:spPr bwMode="auto">
          <a:xfrm>
            <a:off x="108237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5</a:t>
            </a:r>
          </a:p>
        </p:txBody>
      </p:sp>
      <p:sp>
        <p:nvSpPr>
          <p:cNvPr id="6186" name="WordArt 42"/>
          <p:cNvSpPr>
            <a:spLocks noChangeArrowheads="1" noChangeShapeType="1" noTextEdit="1"/>
          </p:cNvSpPr>
          <p:nvPr>
            <p:custDataLst>
              <p:tags r:id="rId33"/>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6</a:t>
            </a:r>
          </a:p>
        </p:txBody>
      </p:sp>
      <p:sp>
        <p:nvSpPr>
          <p:cNvPr id="6187" name="WordArt 43"/>
          <p:cNvSpPr>
            <a:spLocks noChangeArrowheads="1" noChangeShapeType="1" noTextEdit="1"/>
          </p:cNvSpPr>
          <p:nvPr>
            <p:custDataLst>
              <p:tags r:id="rId34"/>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7</a:t>
            </a:r>
          </a:p>
        </p:txBody>
      </p:sp>
      <p:sp>
        <p:nvSpPr>
          <p:cNvPr id="6188" name="WordArt 44"/>
          <p:cNvSpPr>
            <a:spLocks noChangeArrowheads="1" noChangeShapeType="1" noTextEdit="1"/>
          </p:cNvSpPr>
          <p:nvPr>
            <p:custDataLst>
              <p:tags r:id="rId35"/>
            </p:custDataLst>
          </p:nvPr>
        </p:nvSpPr>
        <p:spPr bwMode="auto">
          <a:xfrm>
            <a:off x="10814263" y="524936"/>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8</a:t>
            </a:r>
          </a:p>
        </p:txBody>
      </p:sp>
      <p:sp>
        <p:nvSpPr>
          <p:cNvPr id="6189" name="WordArt 45"/>
          <p:cNvSpPr>
            <a:spLocks noChangeArrowheads="1" noChangeShapeType="1" noTextEdit="1"/>
          </p:cNvSpPr>
          <p:nvPr>
            <p:custDataLst>
              <p:tags r:id="rId36"/>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9</a:t>
            </a:r>
          </a:p>
        </p:txBody>
      </p:sp>
      <p:sp>
        <p:nvSpPr>
          <p:cNvPr id="6190" name="WordArt 46"/>
          <p:cNvSpPr>
            <a:spLocks noChangeArrowheads="1" noChangeShapeType="1" noTextEdit="1"/>
          </p:cNvSpPr>
          <p:nvPr>
            <p:custDataLst>
              <p:tags r:id="rId37"/>
            </p:custDataLst>
          </p:nvPr>
        </p:nvSpPr>
        <p:spPr bwMode="auto">
          <a:xfrm>
            <a:off x="10809497" y="539240"/>
            <a:ext cx="666751" cy="742951"/>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panose="020B0604020202020204" pitchFamily="34" charset="0"/>
              </a:rPr>
              <a:t>10</a:t>
            </a:r>
          </a:p>
        </p:txBody>
      </p:sp>
      <p:sp>
        <p:nvSpPr>
          <p:cNvPr id="21" name="Rectangle 20">
            <a:extLst>
              <a:ext uri="{FF2B5EF4-FFF2-40B4-BE49-F238E27FC236}">
                <a16:creationId xmlns="" xmlns:a16="http://schemas.microsoft.com/office/drawing/2014/main" id="{FA98BA15-6DDA-3FD2-492B-87DAD1E6340D}"/>
              </a:ext>
            </a:extLst>
          </p:cNvPr>
          <p:cNvSpPr/>
          <p:nvPr/>
        </p:nvSpPr>
        <p:spPr>
          <a:xfrm>
            <a:off x="752169" y="1604501"/>
            <a:ext cx="1010115" cy="369328"/>
          </a:xfrm>
          <a:prstGeom prst="rect">
            <a:avLst/>
          </a:prstGeom>
          <a:noFill/>
        </p:spPr>
        <p:txBody>
          <a:bodyPr wrap="square" lIns="91434" tIns="45718" rIns="91434" bIns="45718">
            <a:spAutoFit/>
          </a:bodyPr>
          <a:lstStyle/>
          <a:p>
            <a:pPr algn="ctr" defTabSz="914332">
              <a:defRPr/>
            </a:pPr>
            <a:r>
              <a:rPr lang="en-US" b="1" dirty="0">
                <a:ln w="6600">
                  <a:solidFill>
                    <a:srgbClr val="FFFF00"/>
                  </a:solidFill>
                  <a:prstDash val="solid"/>
                </a:ln>
                <a:solidFill>
                  <a:srgbClr val="FFFF00"/>
                </a:solidFill>
                <a:effectLst>
                  <a:outerShdw dist="38100" dir="2700000" algn="tl" rotWithShape="0">
                    <a:srgbClr val="C0504D"/>
                  </a:outerShdw>
                </a:effectLst>
                <a:latin typeface="Calibri"/>
              </a:rPr>
              <a:t>CÂU 4</a:t>
            </a:r>
          </a:p>
        </p:txBody>
      </p:sp>
      <p:sp>
        <p:nvSpPr>
          <p:cNvPr id="46" name="WordArt 30"/>
          <p:cNvSpPr>
            <a:spLocks noChangeArrowheads="1" noChangeShapeType="1" noTextEdit="1"/>
          </p:cNvSpPr>
          <p:nvPr>
            <p:custDataLst>
              <p:tags r:id="rId38"/>
            </p:custDataLst>
          </p:nvPr>
        </p:nvSpPr>
        <p:spPr bwMode="auto">
          <a:xfrm>
            <a:off x="3419000" y="259831"/>
            <a:ext cx="5973763" cy="622300"/>
          </a:xfrm>
          <a:prstGeom prst="rect">
            <a:avLst/>
          </a:prstGeom>
        </p:spPr>
        <p:txBody>
          <a:bodyPr wrap="none" lIns="121912" tIns="60956" rIns="121912" bIns="60956" fromWordArt="1">
            <a:prstTxWarp prst="textPlain">
              <a:avLst>
                <a:gd name="adj" fmla="val 50000"/>
              </a:avLst>
            </a:prstTxWarp>
          </a:bodyPr>
          <a:lstStyle/>
          <a:p>
            <a:pPr algn="ctr" defTabSz="914332">
              <a:defRPr/>
            </a:pP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Vượt</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chướng</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ngại</a:t>
            </a:r>
            <a:r>
              <a:rPr lang="en-US"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r>
              <a:rPr lang="en-US" sz="3600" kern="10" dirty="0" err="1">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vật</a:t>
            </a:r>
            <a:r>
              <a:rPr lang="vi-VN" sz="3600" kern="10" dirty="0">
                <a:ln w="12700">
                  <a:solidFill>
                    <a:srgbClr val="EAEAEA"/>
                  </a:solidFill>
                  <a:round/>
                  <a:headEnd/>
                  <a:tailEnd/>
                </a:ln>
                <a:solidFill>
                  <a:srgbClr val="FF0000"/>
                </a:soli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3951145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750" fill="hold"/>
                                        <p:tgtEl>
                                          <p:spTgt spid="6171"/>
                                        </p:tgtEl>
                                        <p:attrNameLst>
                                          <p:attrName>ppt_w</p:attrName>
                                        </p:attrNameLst>
                                      </p:cBhvr>
                                      <p:tavLst>
                                        <p:tav tm="0">
                                          <p:val>
                                            <p:fltVal val="0"/>
                                          </p:val>
                                        </p:tav>
                                        <p:tav tm="100000">
                                          <p:val>
                                            <p:strVal val="#ppt_w"/>
                                          </p:val>
                                        </p:tav>
                                      </p:tavLst>
                                    </p:anim>
                                    <p:anim calcmode="lin" valueType="num">
                                      <p:cBhvr>
                                        <p:cTn id="8" dur="750" fill="hold"/>
                                        <p:tgtEl>
                                          <p:spTgt spid="6171"/>
                                        </p:tgtEl>
                                        <p:attrNameLst>
                                          <p:attrName>ppt_h</p:attrName>
                                        </p:attrNameLst>
                                      </p:cBhvr>
                                      <p:tavLst>
                                        <p:tav tm="0">
                                          <p:val>
                                            <p:fltVal val="0"/>
                                          </p:val>
                                        </p:tav>
                                        <p:tav tm="100000">
                                          <p:val>
                                            <p:strVal val="#ppt_h"/>
                                          </p:val>
                                        </p:tav>
                                      </p:tavLst>
                                    </p:anim>
                                    <p:animEffect transition="in" filter="fade">
                                      <p:cBhvr>
                                        <p:cTn id="9" dur="750"/>
                                        <p:tgtEl>
                                          <p:spTgt spid="617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animEffect transition="in" filter="fade">
                                      <p:cBhvr>
                                        <p:cTn id="14" dur="750"/>
                                        <p:tgtEl>
                                          <p:spTgt spid="21"/>
                                        </p:tgtEl>
                                      </p:cBhvr>
                                    </p:animEffect>
                                  </p:childTnLst>
                                </p:cTn>
                              </p:par>
                              <p:par>
                                <p:cTn id="15" presetID="8" presetClass="emph" presetSubtype="0" repeatCount="indefinite" fill="hold" grpId="1" nodeType="withEffect">
                                  <p:stCondLst>
                                    <p:cond delay="500"/>
                                  </p:stCondLst>
                                  <p:childTnLst>
                                    <p:animRot by="21600000">
                                      <p:cBhvr>
                                        <p:cTn id="16" dur="3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5"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75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75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6"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75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750"/>
                                        <p:tgtEl>
                                          <p:spTgt spid="1044"/>
                                        </p:tgtEl>
                                      </p:cBhvr>
                                    </p:animEffect>
                                  </p:childTnLst>
                                </p:cTn>
                              </p:par>
                              <p:par>
                                <p:cTn id="33" presetID="22" presetClass="entr" presetSubtype="8"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750"/>
                                        <p:tgtEl>
                                          <p:spTgt spid="4"/>
                                        </p:tgtEl>
                                      </p:cBhvr>
                                    </p:animEffect>
                                  </p:childTnLst>
                                </p:cTn>
                              </p:par>
                              <p:par>
                                <p:cTn id="36" presetID="5"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750"/>
                                        <p:tgtEl>
                                          <p:spTgt spid="5"/>
                                        </p:tgtEl>
                                      </p:cBhvr>
                                    </p:animEffect>
                                  </p:childTnLst>
                                </p:cTn>
                              </p:par>
                              <p:par>
                                <p:cTn id="39" presetID="5" presetClass="entr" presetSubtype="10" fill="hold" nodeType="withEffect">
                                  <p:stCondLst>
                                    <p:cond delay="325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75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6" name="Chimes 3-CL (2).wav"/>
                                        </p:tgtEl>
                                      </p:cMediaNode>
                                    </p:audio>
                                  </p:subTnLst>
                                </p:cTn>
                              </p:par>
                              <p:par>
                                <p:cTn id="42" presetID="5" presetClass="entr" presetSubtype="10" fill="hold" nodeType="withEffect">
                                  <p:stCondLst>
                                    <p:cond delay="325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750"/>
                                        <p:tgtEl>
                                          <p:spTgt spid="7"/>
                                        </p:tgtEl>
                                      </p:cBhvr>
                                    </p:animEffect>
                                  </p:childTnLst>
                                </p:cTn>
                              </p:par>
                              <p:par>
                                <p:cTn id="45" presetID="5" presetClass="entr" presetSubtype="10" fill="hold" grpId="0" nodeType="withEffect">
                                  <p:stCondLst>
                                    <p:cond delay="325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750"/>
                                        <p:tgtEl>
                                          <p:spTgt spid="8"/>
                                        </p:tgtEl>
                                      </p:cBhvr>
                                    </p:animEffect>
                                  </p:childTnLst>
                                </p:cTn>
                              </p:par>
                              <p:par>
                                <p:cTn id="48" presetID="22" presetClass="entr" presetSubtype="8" fill="hold" nodeType="withEffect">
                                  <p:stCondLst>
                                    <p:cond delay="3250"/>
                                  </p:stCondLst>
                                  <p:iterate type="lt">
                                    <p:tmPct val="0"/>
                                  </p:iterate>
                                  <p:childTnLst>
                                    <p:set>
                                      <p:cBhvr>
                                        <p:cTn id="49" dur="1" fill="hold">
                                          <p:stCondLst>
                                            <p:cond delay="0"/>
                                          </p:stCondLst>
                                        </p:cTn>
                                        <p:tgtEl>
                                          <p:spTgt spid="3"/>
                                        </p:tgtEl>
                                        <p:attrNameLst>
                                          <p:attrName>style.visibility</p:attrName>
                                        </p:attrNameLst>
                                      </p:cBhvr>
                                      <p:to>
                                        <p:strVal val="visible"/>
                                      </p:to>
                                    </p:set>
                                    <p:animEffect transition="in" filter="wipe(left)">
                                      <p:cBhvr>
                                        <p:cTn id="50" dur="750"/>
                                        <p:tgtEl>
                                          <p:spTgt spid="3"/>
                                        </p:tgtEl>
                                      </p:cBhvr>
                                    </p:animEffect>
                                  </p:childTnLst>
                                </p:cTn>
                              </p:par>
                              <p:par>
                                <p:cTn id="51" presetID="5" presetClass="entr" presetSubtype="10" fill="hold" nodeType="withEffect">
                                  <p:stCondLst>
                                    <p:cond delay="475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750"/>
                                        <p:tgtEl>
                                          <p:spTgt spid="11"/>
                                        </p:tgtEl>
                                      </p:cBhvr>
                                    </p:animEffect>
                                  </p:childTnLst>
                                </p:cTn>
                              </p:par>
                              <p:par>
                                <p:cTn id="54" presetID="5" presetClass="entr" presetSubtype="10" fill="hold" nodeType="withEffect">
                                  <p:stCondLst>
                                    <p:cond delay="475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75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6" name="Chimes 3-CL (2).wav"/>
                                        </p:tgtEl>
                                      </p:cMediaNode>
                                    </p:audio>
                                  </p:subTnLst>
                                </p:cTn>
                              </p:par>
                              <p:par>
                                <p:cTn id="57" presetID="5" presetClass="entr" presetSubtype="10" fill="hold" nodeType="withEffect">
                                  <p:stCondLst>
                                    <p:cond delay="475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750"/>
                                        <p:tgtEl>
                                          <p:spTgt spid="13"/>
                                        </p:tgtEl>
                                      </p:cBhvr>
                                    </p:animEffect>
                                  </p:childTnLst>
                                </p:cTn>
                              </p:par>
                              <p:par>
                                <p:cTn id="60" presetID="5" presetClass="entr" presetSubtype="10" fill="hold" grpId="0" nodeType="withEffect">
                                  <p:stCondLst>
                                    <p:cond delay="475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750"/>
                                        <p:tgtEl>
                                          <p:spTgt spid="15"/>
                                        </p:tgtEl>
                                      </p:cBhvr>
                                    </p:animEffect>
                                  </p:childTnLst>
                                </p:cTn>
                              </p:par>
                              <p:par>
                                <p:cTn id="63" presetID="22" presetClass="entr" presetSubtype="8" fill="hold" nodeType="withEffect">
                                  <p:stCondLst>
                                    <p:cond delay="4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750"/>
                                        <p:tgtEl>
                                          <p:spTgt spid="9"/>
                                        </p:tgtEl>
                                      </p:cBhvr>
                                    </p:animEffect>
                                  </p:childTnLst>
                                </p:cTn>
                              </p:par>
                              <p:par>
                                <p:cTn id="66" presetID="5" presetClass="entr" presetSubtype="10" fill="hold" nodeType="withEffect">
                                  <p:stCondLst>
                                    <p:cond delay="625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750"/>
                                        <p:tgtEl>
                                          <p:spTgt spid="17"/>
                                        </p:tgtEl>
                                      </p:cBhvr>
                                    </p:animEffect>
                                  </p:childTnLst>
                                </p:cTn>
                              </p:par>
                              <p:par>
                                <p:cTn id="69" presetID="5" presetClass="entr" presetSubtype="10" fill="hold" nodeType="withEffect">
                                  <p:stCondLst>
                                    <p:cond delay="625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75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6" name="Chimes 3-CL (2).wav"/>
                                        </p:tgtEl>
                                      </p:cMediaNode>
                                    </p:audio>
                                  </p:subTnLst>
                                </p:cTn>
                              </p:par>
                              <p:par>
                                <p:cTn id="72" presetID="5" presetClass="entr" presetSubtype="10" fill="hold" nodeType="withEffect">
                                  <p:stCondLst>
                                    <p:cond delay="625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750"/>
                                        <p:tgtEl>
                                          <p:spTgt spid="19"/>
                                        </p:tgtEl>
                                      </p:cBhvr>
                                    </p:animEffect>
                                  </p:childTnLst>
                                </p:cTn>
                              </p:par>
                              <p:par>
                                <p:cTn id="75" presetID="22" presetClass="entr" presetSubtype="8" fill="hold" nodeType="withEffect">
                                  <p:stCondLst>
                                    <p:cond delay="625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750"/>
                                        <p:tgtEl>
                                          <p:spTgt spid="16"/>
                                        </p:tgtEl>
                                      </p:cBhvr>
                                    </p:animEffect>
                                  </p:childTnLst>
                                </p:cTn>
                              </p:par>
                              <p:par>
                                <p:cTn id="78" presetID="5" presetClass="entr" presetSubtype="10" fill="hold" grpId="0" nodeType="withEffect">
                                  <p:stCondLst>
                                    <p:cond delay="6250"/>
                                  </p:stCondLst>
                                  <p:childTnLst>
                                    <p:set>
                                      <p:cBhvr>
                                        <p:cTn id="79" dur="1" fill="hold">
                                          <p:stCondLst>
                                            <p:cond delay="0"/>
                                          </p:stCondLst>
                                        </p:cTn>
                                        <p:tgtEl>
                                          <p:spTgt spid="20"/>
                                        </p:tgtEl>
                                        <p:attrNameLst>
                                          <p:attrName>style.visibility</p:attrName>
                                        </p:attrNameLst>
                                      </p:cBhvr>
                                      <p:to>
                                        <p:strVal val="visible"/>
                                      </p:to>
                                    </p:set>
                                    <p:animEffect transition="in" filter="checkerboard(across)">
                                      <p:cBhvr>
                                        <p:cTn id="80" dur="75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6190"/>
                                        </p:tgtEl>
                                        <p:attrNameLst>
                                          <p:attrName>style.visibility</p:attrName>
                                        </p:attrNameLst>
                                      </p:cBhvr>
                                      <p:to>
                                        <p:strVal val="visible"/>
                                      </p:to>
                                    </p:set>
                                    <p:animEffect transition="in" filter="dissolve">
                                      <p:cBhvr>
                                        <p:cTn id="85" dur="500"/>
                                        <p:tgtEl>
                                          <p:spTgt spid="6190"/>
                                        </p:tgtEl>
                                      </p:cBhvr>
                                    </p:animEffect>
                                  </p:childTnLst>
                                  <p:subTnLst>
                                    <p:audio>
                                      <p:cMediaNode>
                                        <p:cTn display="0" masterRel="sameClick">
                                          <p:stCondLst>
                                            <p:cond evt="begin" delay="0">
                                              <p:tn val="83"/>
                                            </p:cond>
                                          </p:stCondLst>
                                          <p:endCondLst>
                                            <p:cond evt="onStopAudio" delay="0">
                                              <p:tgtEl>
                                                <p:sldTgt/>
                                              </p:tgtEl>
                                            </p:cond>
                                          </p:endCondLst>
                                        </p:cTn>
                                        <p:tgtEl>
                                          <p:sndTgt r:embed="rId47" name="camera.wav"/>
                                        </p:tgtEl>
                                      </p:cMediaNode>
                                    </p:audio>
                                  </p:subTnLst>
                                </p:cTn>
                              </p:par>
                            </p:childTnLst>
                          </p:cTn>
                        </p:par>
                        <p:par>
                          <p:cTn id="86" fill="hold">
                            <p:stCondLst>
                              <p:cond delay="500"/>
                            </p:stCondLst>
                            <p:childTnLst>
                              <p:par>
                                <p:cTn id="87" presetID="53" presetClass="exit" presetSubtype="0" fill="hold" grpId="1" nodeType="afterEffect">
                                  <p:stCondLst>
                                    <p:cond delay="0"/>
                                  </p:stCondLst>
                                  <p:childTnLst>
                                    <p:anim calcmode="lin" valueType="num">
                                      <p:cBhvr>
                                        <p:cTn id="88" dur="500"/>
                                        <p:tgtEl>
                                          <p:spTgt spid="6190"/>
                                        </p:tgtEl>
                                        <p:attrNameLst>
                                          <p:attrName>ppt_w</p:attrName>
                                        </p:attrNameLst>
                                      </p:cBhvr>
                                      <p:tavLst>
                                        <p:tav tm="0">
                                          <p:val>
                                            <p:strVal val="ppt_w"/>
                                          </p:val>
                                        </p:tav>
                                        <p:tav tm="100000">
                                          <p:val>
                                            <p:fltVal val="0"/>
                                          </p:val>
                                        </p:tav>
                                      </p:tavLst>
                                    </p:anim>
                                    <p:anim calcmode="lin" valueType="num">
                                      <p:cBhvr>
                                        <p:cTn id="89" dur="500"/>
                                        <p:tgtEl>
                                          <p:spTgt spid="6190"/>
                                        </p:tgtEl>
                                        <p:attrNameLst>
                                          <p:attrName>ppt_h</p:attrName>
                                        </p:attrNameLst>
                                      </p:cBhvr>
                                      <p:tavLst>
                                        <p:tav tm="0">
                                          <p:val>
                                            <p:strVal val="ppt_h"/>
                                          </p:val>
                                        </p:tav>
                                        <p:tav tm="100000">
                                          <p:val>
                                            <p:fltVal val="0"/>
                                          </p:val>
                                        </p:tav>
                                      </p:tavLst>
                                    </p:anim>
                                    <p:animEffect transition="out" filter="fade">
                                      <p:cBhvr>
                                        <p:cTn id="90" dur="500"/>
                                        <p:tgtEl>
                                          <p:spTgt spid="6190"/>
                                        </p:tgtEl>
                                      </p:cBhvr>
                                    </p:animEffect>
                                    <p:set>
                                      <p:cBhvr>
                                        <p:cTn id="91" dur="1" fill="hold">
                                          <p:stCondLst>
                                            <p:cond delay="499"/>
                                          </p:stCondLst>
                                        </p:cTn>
                                        <p:tgtEl>
                                          <p:spTgt spid="619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grpId="0" nodeType="afterEffect">
                                  <p:stCondLst>
                                    <p:cond delay="0"/>
                                  </p:stCondLst>
                                  <p:childTnLst>
                                    <p:set>
                                      <p:cBhvr>
                                        <p:cTn id="94" dur="1" fill="hold">
                                          <p:stCondLst>
                                            <p:cond delay="0"/>
                                          </p:stCondLst>
                                        </p:cTn>
                                        <p:tgtEl>
                                          <p:spTgt spid="6189"/>
                                        </p:tgtEl>
                                        <p:attrNameLst>
                                          <p:attrName>style.visibility</p:attrName>
                                        </p:attrNameLst>
                                      </p:cBhvr>
                                      <p:to>
                                        <p:strVal val="visible"/>
                                      </p:to>
                                    </p:set>
                                    <p:animEffect transition="in" filter="dissolve">
                                      <p:cBhvr>
                                        <p:cTn id="95" dur="500"/>
                                        <p:tgtEl>
                                          <p:spTgt spid="6189"/>
                                        </p:tgtEl>
                                      </p:cBhvr>
                                    </p:animEffect>
                                  </p:childTnLst>
                                  <p:subTnLst>
                                    <p:audio>
                                      <p:cMediaNode>
                                        <p:cTn display="0" masterRel="sameClick">
                                          <p:stCondLst>
                                            <p:cond evt="begin" delay="0">
                                              <p:tn val="93"/>
                                            </p:cond>
                                          </p:stCondLst>
                                          <p:endCondLst>
                                            <p:cond evt="onStopAudio" delay="0">
                                              <p:tgtEl>
                                                <p:sldTgt/>
                                              </p:tgtEl>
                                            </p:cond>
                                          </p:endCondLst>
                                        </p:cTn>
                                        <p:tgtEl>
                                          <p:sndTgt r:embed="rId47" name="camera.wav"/>
                                        </p:tgtEl>
                                      </p:cMediaNode>
                                    </p:audio>
                                  </p:subTnLst>
                                </p:cTn>
                              </p:par>
                            </p:childTnLst>
                          </p:cTn>
                        </p:par>
                        <p:par>
                          <p:cTn id="96" fill="hold" nodeType="afterGroup">
                            <p:stCondLst>
                              <p:cond delay="1500"/>
                            </p:stCondLst>
                            <p:childTnLst>
                              <p:par>
                                <p:cTn id="97" presetID="53" presetClass="exit" presetSubtype="0" fill="hold" grpId="1" nodeType="afterEffect">
                                  <p:stCondLst>
                                    <p:cond delay="0"/>
                                  </p:stCondLst>
                                  <p:childTnLst>
                                    <p:anim calcmode="lin" valueType="num">
                                      <p:cBhvr>
                                        <p:cTn id="98" dur="500"/>
                                        <p:tgtEl>
                                          <p:spTgt spid="6189"/>
                                        </p:tgtEl>
                                        <p:attrNameLst>
                                          <p:attrName>ppt_w</p:attrName>
                                        </p:attrNameLst>
                                      </p:cBhvr>
                                      <p:tavLst>
                                        <p:tav tm="0">
                                          <p:val>
                                            <p:strVal val="ppt_w"/>
                                          </p:val>
                                        </p:tav>
                                        <p:tav tm="100000">
                                          <p:val>
                                            <p:fltVal val="0"/>
                                          </p:val>
                                        </p:tav>
                                      </p:tavLst>
                                    </p:anim>
                                    <p:anim calcmode="lin" valueType="num">
                                      <p:cBhvr>
                                        <p:cTn id="99" dur="500"/>
                                        <p:tgtEl>
                                          <p:spTgt spid="6189"/>
                                        </p:tgtEl>
                                        <p:attrNameLst>
                                          <p:attrName>ppt_h</p:attrName>
                                        </p:attrNameLst>
                                      </p:cBhvr>
                                      <p:tavLst>
                                        <p:tav tm="0">
                                          <p:val>
                                            <p:strVal val="ppt_h"/>
                                          </p:val>
                                        </p:tav>
                                        <p:tav tm="100000">
                                          <p:val>
                                            <p:fltVal val="0"/>
                                          </p:val>
                                        </p:tav>
                                      </p:tavLst>
                                    </p:anim>
                                    <p:animEffect transition="out" filter="fade">
                                      <p:cBhvr>
                                        <p:cTn id="100" dur="500"/>
                                        <p:tgtEl>
                                          <p:spTgt spid="6189"/>
                                        </p:tgtEl>
                                      </p:cBhvr>
                                    </p:animEffect>
                                    <p:set>
                                      <p:cBhvr>
                                        <p:cTn id="101" dur="1" fill="hold">
                                          <p:stCondLst>
                                            <p:cond delay="499"/>
                                          </p:stCondLst>
                                        </p:cTn>
                                        <p:tgtEl>
                                          <p:spTgt spid="618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grpId="0" nodeType="afterEffect">
                                  <p:stCondLst>
                                    <p:cond delay="0"/>
                                  </p:stCondLst>
                                  <p:childTnLst>
                                    <p:set>
                                      <p:cBhvr>
                                        <p:cTn id="104" dur="1" fill="hold">
                                          <p:stCondLst>
                                            <p:cond delay="0"/>
                                          </p:stCondLst>
                                        </p:cTn>
                                        <p:tgtEl>
                                          <p:spTgt spid="6188"/>
                                        </p:tgtEl>
                                        <p:attrNameLst>
                                          <p:attrName>style.visibility</p:attrName>
                                        </p:attrNameLst>
                                      </p:cBhvr>
                                      <p:to>
                                        <p:strVal val="visible"/>
                                      </p:to>
                                    </p:set>
                                    <p:animEffect transition="in" filter="dissolve">
                                      <p:cBhvr>
                                        <p:cTn id="105" dur="500"/>
                                        <p:tgtEl>
                                          <p:spTgt spid="6188"/>
                                        </p:tgtEl>
                                      </p:cBhvr>
                                    </p:animEffect>
                                  </p:childTnLst>
                                  <p:subTnLst>
                                    <p:audio>
                                      <p:cMediaNode>
                                        <p:cTn display="0" masterRel="sameClick">
                                          <p:stCondLst>
                                            <p:cond evt="begin" delay="0">
                                              <p:tn val="103"/>
                                            </p:cond>
                                          </p:stCondLst>
                                          <p:endCondLst>
                                            <p:cond evt="onStopAudio" delay="0">
                                              <p:tgtEl>
                                                <p:sldTgt/>
                                              </p:tgtEl>
                                            </p:cond>
                                          </p:endCondLst>
                                        </p:cTn>
                                        <p:tgtEl>
                                          <p:sndTgt r:embed="rId47" name="camera.wav"/>
                                        </p:tgtEl>
                                      </p:cMediaNode>
                                    </p:audio>
                                  </p:subTnLst>
                                </p:cTn>
                              </p:par>
                            </p:childTnLst>
                          </p:cTn>
                        </p:par>
                        <p:par>
                          <p:cTn id="106" fill="hold" nodeType="afterGroup">
                            <p:stCondLst>
                              <p:cond delay="2500"/>
                            </p:stCondLst>
                            <p:childTnLst>
                              <p:par>
                                <p:cTn id="107" presetID="53" presetClass="exit" presetSubtype="0" fill="hold" grpId="1" nodeType="afterEffect">
                                  <p:stCondLst>
                                    <p:cond delay="0"/>
                                  </p:stCondLst>
                                  <p:childTnLst>
                                    <p:anim calcmode="lin" valueType="num">
                                      <p:cBhvr>
                                        <p:cTn id="108" dur="500"/>
                                        <p:tgtEl>
                                          <p:spTgt spid="6188"/>
                                        </p:tgtEl>
                                        <p:attrNameLst>
                                          <p:attrName>ppt_w</p:attrName>
                                        </p:attrNameLst>
                                      </p:cBhvr>
                                      <p:tavLst>
                                        <p:tav tm="0">
                                          <p:val>
                                            <p:strVal val="ppt_w"/>
                                          </p:val>
                                        </p:tav>
                                        <p:tav tm="100000">
                                          <p:val>
                                            <p:fltVal val="0"/>
                                          </p:val>
                                        </p:tav>
                                      </p:tavLst>
                                    </p:anim>
                                    <p:anim calcmode="lin" valueType="num">
                                      <p:cBhvr>
                                        <p:cTn id="109" dur="500"/>
                                        <p:tgtEl>
                                          <p:spTgt spid="6188"/>
                                        </p:tgtEl>
                                        <p:attrNameLst>
                                          <p:attrName>ppt_h</p:attrName>
                                        </p:attrNameLst>
                                      </p:cBhvr>
                                      <p:tavLst>
                                        <p:tav tm="0">
                                          <p:val>
                                            <p:strVal val="ppt_h"/>
                                          </p:val>
                                        </p:tav>
                                        <p:tav tm="100000">
                                          <p:val>
                                            <p:fltVal val="0"/>
                                          </p:val>
                                        </p:tav>
                                      </p:tavLst>
                                    </p:anim>
                                    <p:animEffect transition="out" filter="fade">
                                      <p:cBhvr>
                                        <p:cTn id="110" dur="500"/>
                                        <p:tgtEl>
                                          <p:spTgt spid="6188"/>
                                        </p:tgtEl>
                                      </p:cBhvr>
                                    </p:animEffect>
                                    <p:set>
                                      <p:cBhvr>
                                        <p:cTn id="111" dur="1" fill="hold">
                                          <p:stCondLst>
                                            <p:cond delay="499"/>
                                          </p:stCondLst>
                                        </p:cTn>
                                        <p:tgtEl>
                                          <p:spTgt spid="618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grpId="0" nodeType="afterEffect">
                                  <p:stCondLst>
                                    <p:cond delay="0"/>
                                  </p:stCondLst>
                                  <p:childTnLst>
                                    <p:set>
                                      <p:cBhvr>
                                        <p:cTn id="114" dur="1" fill="hold">
                                          <p:stCondLst>
                                            <p:cond delay="0"/>
                                          </p:stCondLst>
                                        </p:cTn>
                                        <p:tgtEl>
                                          <p:spTgt spid="6187"/>
                                        </p:tgtEl>
                                        <p:attrNameLst>
                                          <p:attrName>style.visibility</p:attrName>
                                        </p:attrNameLst>
                                      </p:cBhvr>
                                      <p:to>
                                        <p:strVal val="visible"/>
                                      </p:to>
                                    </p:set>
                                    <p:animEffect transition="in" filter="dissolve">
                                      <p:cBhvr>
                                        <p:cTn id="115" dur="500"/>
                                        <p:tgtEl>
                                          <p:spTgt spid="6187"/>
                                        </p:tgtEl>
                                      </p:cBhvr>
                                    </p:animEffect>
                                  </p:childTnLst>
                                  <p:subTnLst>
                                    <p:audio>
                                      <p:cMediaNode>
                                        <p:cTn display="0" masterRel="sameClick">
                                          <p:stCondLst>
                                            <p:cond evt="begin" delay="0">
                                              <p:tn val="113"/>
                                            </p:cond>
                                          </p:stCondLst>
                                          <p:endCondLst>
                                            <p:cond evt="onStopAudio" delay="0">
                                              <p:tgtEl>
                                                <p:sldTgt/>
                                              </p:tgtEl>
                                            </p:cond>
                                          </p:endCondLst>
                                        </p:cTn>
                                        <p:tgtEl>
                                          <p:sndTgt r:embed="rId47" name="camera.wav"/>
                                        </p:tgtEl>
                                      </p:cMediaNode>
                                    </p:audio>
                                  </p:subTnLst>
                                </p:cTn>
                              </p:par>
                            </p:childTnLst>
                          </p:cTn>
                        </p:par>
                        <p:par>
                          <p:cTn id="116" fill="hold" nodeType="afterGroup">
                            <p:stCondLst>
                              <p:cond delay="3500"/>
                            </p:stCondLst>
                            <p:childTnLst>
                              <p:par>
                                <p:cTn id="117" presetID="53" presetClass="exit" presetSubtype="0" fill="hold" grpId="1" nodeType="afterEffect">
                                  <p:stCondLst>
                                    <p:cond delay="0"/>
                                  </p:stCondLst>
                                  <p:childTnLst>
                                    <p:anim calcmode="lin" valueType="num">
                                      <p:cBhvr>
                                        <p:cTn id="118" dur="500"/>
                                        <p:tgtEl>
                                          <p:spTgt spid="6187"/>
                                        </p:tgtEl>
                                        <p:attrNameLst>
                                          <p:attrName>ppt_w</p:attrName>
                                        </p:attrNameLst>
                                      </p:cBhvr>
                                      <p:tavLst>
                                        <p:tav tm="0">
                                          <p:val>
                                            <p:strVal val="ppt_w"/>
                                          </p:val>
                                        </p:tav>
                                        <p:tav tm="100000">
                                          <p:val>
                                            <p:fltVal val="0"/>
                                          </p:val>
                                        </p:tav>
                                      </p:tavLst>
                                    </p:anim>
                                    <p:anim calcmode="lin" valueType="num">
                                      <p:cBhvr>
                                        <p:cTn id="119" dur="500"/>
                                        <p:tgtEl>
                                          <p:spTgt spid="6187"/>
                                        </p:tgtEl>
                                        <p:attrNameLst>
                                          <p:attrName>ppt_h</p:attrName>
                                        </p:attrNameLst>
                                      </p:cBhvr>
                                      <p:tavLst>
                                        <p:tav tm="0">
                                          <p:val>
                                            <p:strVal val="ppt_h"/>
                                          </p:val>
                                        </p:tav>
                                        <p:tav tm="100000">
                                          <p:val>
                                            <p:fltVal val="0"/>
                                          </p:val>
                                        </p:tav>
                                      </p:tavLst>
                                    </p:anim>
                                    <p:animEffect transition="out" filter="fade">
                                      <p:cBhvr>
                                        <p:cTn id="120" dur="500"/>
                                        <p:tgtEl>
                                          <p:spTgt spid="6187"/>
                                        </p:tgtEl>
                                      </p:cBhvr>
                                    </p:animEffect>
                                    <p:set>
                                      <p:cBhvr>
                                        <p:cTn id="121" dur="1" fill="hold">
                                          <p:stCondLst>
                                            <p:cond delay="499"/>
                                          </p:stCondLst>
                                        </p:cTn>
                                        <p:tgtEl>
                                          <p:spTgt spid="618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grpId="0" nodeType="afterEffect">
                                  <p:stCondLst>
                                    <p:cond delay="0"/>
                                  </p:stCondLst>
                                  <p:childTnLst>
                                    <p:set>
                                      <p:cBhvr>
                                        <p:cTn id="124" dur="1" fill="hold">
                                          <p:stCondLst>
                                            <p:cond delay="0"/>
                                          </p:stCondLst>
                                        </p:cTn>
                                        <p:tgtEl>
                                          <p:spTgt spid="6186"/>
                                        </p:tgtEl>
                                        <p:attrNameLst>
                                          <p:attrName>style.visibility</p:attrName>
                                        </p:attrNameLst>
                                      </p:cBhvr>
                                      <p:to>
                                        <p:strVal val="visible"/>
                                      </p:to>
                                    </p:set>
                                    <p:animEffect transition="in" filter="dissolve">
                                      <p:cBhvr>
                                        <p:cTn id="125" dur="500"/>
                                        <p:tgtEl>
                                          <p:spTgt spid="6186"/>
                                        </p:tgtEl>
                                      </p:cBhvr>
                                    </p:animEffect>
                                  </p:childTnLst>
                                  <p:subTnLst>
                                    <p:audio>
                                      <p:cMediaNode>
                                        <p:cTn display="0" masterRel="sameClick">
                                          <p:stCondLst>
                                            <p:cond evt="begin" delay="0">
                                              <p:tn val="123"/>
                                            </p:cond>
                                          </p:stCondLst>
                                          <p:endCondLst>
                                            <p:cond evt="onStopAudio" delay="0">
                                              <p:tgtEl>
                                                <p:sldTgt/>
                                              </p:tgtEl>
                                            </p:cond>
                                          </p:endCondLst>
                                        </p:cTn>
                                        <p:tgtEl>
                                          <p:sndTgt r:embed="rId47" name="camera.wav"/>
                                        </p:tgtEl>
                                      </p:cMediaNode>
                                    </p:audio>
                                  </p:subTnLst>
                                </p:cTn>
                              </p:par>
                            </p:childTnLst>
                          </p:cTn>
                        </p:par>
                        <p:par>
                          <p:cTn id="126" fill="hold" nodeType="afterGroup">
                            <p:stCondLst>
                              <p:cond delay="4500"/>
                            </p:stCondLst>
                            <p:childTnLst>
                              <p:par>
                                <p:cTn id="127" presetID="53" presetClass="exit" presetSubtype="0" fill="hold" grpId="1" nodeType="afterEffect">
                                  <p:stCondLst>
                                    <p:cond delay="0"/>
                                  </p:stCondLst>
                                  <p:childTnLst>
                                    <p:anim calcmode="lin" valueType="num">
                                      <p:cBhvr>
                                        <p:cTn id="128" dur="500"/>
                                        <p:tgtEl>
                                          <p:spTgt spid="6186"/>
                                        </p:tgtEl>
                                        <p:attrNameLst>
                                          <p:attrName>ppt_w</p:attrName>
                                        </p:attrNameLst>
                                      </p:cBhvr>
                                      <p:tavLst>
                                        <p:tav tm="0">
                                          <p:val>
                                            <p:strVal val="ppt_w"/>
                                          </p:val>
                                        </p:tav>
                                        <p:tav tm="100000">
                                          <p:val>
                                            <p:fltVal val="0"/>
                                          </p:val>
                                        </p:tav>
                                      </p:tavLst>
                                    </p:anim>
                                    <p:anim calcmode="lin" valueType="num">
                                      <p:cBhvr>
                                        <p:cTn id="129" dur="500"/>
                                        <p:tgtEl>
                                          <p:spTgt spid="6186"/>
                                        </p:tgtEl>
                                        <p:attrNameLst>
                                          <p:attrName>ppt_h</p:attrName>
                                        </p:attrNameLst>
                                      </p:cBhvr>
                                      <p:tavLst>
                                        <p:tav tm="0">
                                          <p:val>
                                            <p:strVal val="ppt_h"/>
                                          </p:val>
                                        </p:tav>
                                        <p:tav tm="100000">
                                          <p:val>
                                            <p:fltVal val="0"/>
                                          </p:val>
                                        </p:tav>
                                      </p:tavLst>
                                    </p:anim>
                                    <p:animEffect transition="out" filter="fade">
                                      <p:cBhvr>
                                        <p:cTn id="130" dur="500"/>
                                        <p:tgtEl>
                                          <p:spTgt spid="6186"/>
                                        </p:tgtEl>
                                      </p:cBhvr>
                                    </p:animEffect>
                                    <p:set>
                                      <p:cBhvr>
                                        <p:cTn id="131" dur="1" fill="hold">
                                          <p:stCondLst>
                                            <p:cond delay="499"/>
                                          </p:stCondLst>
                                        </p:cTn>
                                        <p:tgtEl>
                                          <p:spTgt spid="618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grpId="0" nodeType="afterEffect">
                                  <p:stCondLst>
                                    <p:cond delay="0"/>
                                  </p:stCondLst>
                                  <p:childTnLst>
                                    <p:set>
                                      <p:cBhvr>
                                        <p:cTn id="134" dur="1" fill="hold">
                                          <p:stCondLst>
                                            <p:cond delay="0"/>
                                          </p:stCondLst>
                                        </p:cTn>
                                        <p:tgtEl>
                                          <p:spTgt spid="6185"/>
                                        </p:tgtEl>
                                        <p:attrNameLst>
                                          <p:attrName>style.visibility</p:attrName>
                                        </p:attrNameLst>
                                      </p:cBhvr>
                                      <p:to>
                                        <p:strVal val="visible"/>
                                      </p:to>
                                    </p:set>
                                    <p:animEffect transition="in" filter="dissolve">
                                      <p:cBhvr>
                                        <p:cTn id="135" dur="500"/>
                                        <p:tgtEl>
                                          <p:spTgt spid="6185"/>
                                        </p:tgtEl>
                                      </p:cBhvr>
                                    </p:animEffect>
                                  </p:childTnLst>
                                  <p:subTnLst>
                                    <p:audio>
                                      <p:cMediaNode>
                                        <p:cTn display="0" masterRel="sameClick">
                                          <p:stCondLst>
                                            <p:cond evt="begin" delay="0">
                                              <p:tn val="133"/>
                                            </p:cond>
                                          </p:stCondLst>
                                          <p:endCondLst>
                                            <p:cond evt="onStopAudio" delay="0">
                                              <p:tgtEl>
                                                <p:sldTgt/>
                                              </p:tgtEl>
                                            </p:cond>
                                          </p:endCondLst>
                                        </p:cTn>
                                        <p:tgtEl>
                                          <p:sndTgt r:embed="rId47" name="camera.wav"/>
                                        </p:tgtEl>
                                      </p:cMediaNode>
                                    </p:audio>
                                  </p:subTnLst>
                                </p:cTn>
                              </p:par>
                            </p:childTnLst>
                          </p:cTn>
                        </p:par>
                        <p:par>
                          <p:cTn id="136" fill="hold" nodeType="afterGroup">
                            <p:stCondLst>
                              <p:cond delay="5500"/>
                            </p:stCondLst>
                            <p:childTnLst>
                              <p:par>
                                <p:cTn id="137" presetID="53" presetClass="exit" presetSubtype="0" fill="hold" grpId="1" nodeType="afterEffect">
                                  <p:stCondLst>
                                    <p:cond delay="0"/>
                                  </p:stCondLst>
                                  <p:childTnLst>
                                    <p:anim calcmode="lin" valueType="num">
                                      <p:cBhvr>
                                        <p:cTn id="138" dur="500"/>
                                        <p:tgtEl>
                                          <p:spTgt spid="6185"/>
                                        </p:tgtEl>
                                        <p:attrNameLst>
                                          <p:attrName>ppt_w</p:attrName>
                                        </p:attrNameLst>
                                      </p:cBhvr>
                                      <p:tavLst>
                                        <p:tav tm="0">
                                          <p:val>
                                            <p:strVal val="ppt_w"/>
                                          </p:val>
                                        </p:tav>
                                        <p:tav tm="100000">
                                          <p:val>
                                            <p:fltVal val="0"/>
                                          </p:val>
                                        </p:tav>
                                      </p:tavLst>
                                    </p:anim>
                                    <p:anim calcmode="lin" valueType="num">
                                      <p:cBhvr>
                                        <p:cTn id="139" dur="500"/>
                                        <p:tgtEl>
                                          <p:spTgt spid="6185"/>
                                        </p:tgtEl>
                                        <p:attrNameLst>
                                          <p:attrName>ppt_h</p:attrName>
                                        </p:attrNameLst>
                                      </p:cBhvr>
                                      <p:tavLst>
                                        <p:tav tm="0">
                                          <p:val>
                                            <p:strVal val="ppt_h"/>
                                          </p:val>
                                        </p:tav>
                                        <p:tav tm="100000">
                                          <p:val>
                                            <p:fltVal val="0"/>
                                          </p:val>
                                        </p:tav>
                                      </p:tavLst>
                                    </p:anim>
                                    <p:animEffect transition="out" filter="fade">
                                      <p:cBhvr>
                                        <p:cTn id="140" dur="500"/>
                                        <p:tgtEl>
                                          <p:spTgt spid="6185"/>
                                        </p:tgtEl>
                                      </p:cBhvr>
                                    </p:animEffect>
                                    <p:set>
                                      <p:cBhvr>
                                        <p:cTn id="141" dur="1" fill="hold">
                                          <p:stCondLst>
                                            <p:cond delay="499"/>
                                          </p:stCondLst>
                                        </p:cTn>
                                        <p:tgtEl>
                                          <p:spTgt spid="618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grpId="0" nodeType="afterEffect">
                                  <p:stCondLst>
                                    <p:cond delay="0"/>
                                  </p:stCondLst>
                                  <p:childTnLst>
                                    <p:set>
                                      <p:cBhvr>
                                        <p:cTn id="144" dur="1" fill="hold">
                                          <p:stCondLst>
                                            <p:cond delay="0"/>
                                          </p:stCondLst>
                                        </p:cTn>
                                        <p:tgtEl>
                                          <p:spTgt spid="6184"/>
                                        </p:tgtEl>
                                        <p:attrNameLst>
                                          <p:attrName>style.visibility</p:attrName>
                                        </p:attrNameLst>
                                      </p:cBhvr>
                                      <p:to>
                                        <p:strVal val="visible"/>
                                      </p:to>
                                    </p:set>
                                    <p:animEffect transition="in" filter="dissolve">
                                      <p:cBhvr>
                                        <p:cTn id="145" dur="500"/>
                                        <p:tgtEl>
                                          <p:spTgt spid="6184"/>
                                        </p:tgtEl>
                                      </p:cBhvr>
                                    </p:animEffect>
                                  </p:childTnLst>
                                  <p:subTnLst>
                                    <p:audio>
                                      <p:cMediaNode>
                                        <p:cTn display="0" masterRel="sameClick">
                                          <p:stCondLst>
                                            <p:cond evt="begin" delay="0">
                                              <p:tn val="143"/>
                                            </p:cond>
                                          </p:stCondLst>
                                          <p:endCondLst>
                                            <p:cond evt="onStopAudio" delay="0">
                                              <p:tgtEl>
                                                <p:sldTgt/>
                                              </p:tgtEl>
                                            </p:cond>
                                          </p:endCondLst>
                                        </p:cTn>
                                        <p:tgtEl>
                                          <p:sndTgt r:embed="rId47" name="camera.wav"/>
                                        </p:tgtEl>
                                      </p:cMediaNode>
                                    </p:audio>
                                  </p:subTnLst>
                                </p:cTn>
                              </p:par>
                            </p:childTnLst>
                          </p:cTn>
                        </p:par>
                        <p:par>
                          <p:cTn id="146" fill="hold" nodeType="afterGroup">
                            <p:stCondLst>
                              <p:cond delay="6500"/>
                            </p:stCondLst>
                            <p:childTnLst>
                              <p:par>
                                <p:cTn id="147" presetID="53" presetClass="exit" presetSubtype="0" fill="hold" grpId="1" nodeType="afterEffect">
                                  <p:stCondLst>
                                    <p:cond delay="0"/>
                                  </p:stCondLst>
                                  <p:childTnLst>
                                    <p:anim calcmode="lin" valueType="num">
                                      <p:cBhvr>
                                        <p:cTn id="148" dur="500"/>
                                        <p:tgtEl>
                                          <p:spTgt spid="6184"/>
                                        </p:tgtEl>
                                        <p:attrNameLst>
                                          <p:attrName>ppt_w</p:attrName>
                                        </p:attrNameLst>
                                      </p:cBhvr>
                                      <p:tavLst>
                                        <p:tav tm="0">
                                          <p:val>
                                            <p:strVal val="ppt_w"/>
                                          </p:val>
                                        </p:tav>
                                        <p:tav tm="100000">
                                          <p:val>
                                            <p:fltVal val="0"/>
                                          </p:val>
                                        </p:tav>
                                      </p:tavLst>
                                    </p:anim>
                                    <p:anim calcmode="lin" valueType="num">
                                      <p:cBhvr>
                                        <p:cTn id="149" dur="500"/>
                                        <p:tgtEl>
                                          <p:spTgt spid="6184"/>
                                        </p:tgtEl>
                                        <p:attrNameLst>
                                          <p:attrName>ppt_h</p:attrName>
                                        </p:attrNameLst>
                                      </p:cBhvr>
                                      <p:tavLst>
                                        <p:tav tm="0">
                                          <p:val>
                                            <p:strVal val="ppt_h"/>
                                          </p:val>
                                        </p:tav>
                                        <p:tav tm="100000">
                                          <p:val>
                                            <p:fltVal val="0"/>
                                          </p:val>
                                        </p:tav>
                                      </p:tavLst>
                                    </p:anim>
                                    <p:animEffect transition="out" filter="fade">
                                      <p:cBhvr>
                                        <p:cTn id="150" dur="500"/>
                                        <p:tgtEl>
                                          <p:spTgt spid="6184"/>
                                        </p:tgtEl>
                                      </p:cBhvr>
                                    </p:animEffect>
                                    <p:set>
                                      <p:cBhvr>
                                        <p:cTn id="151" dur="1" fill="hold">
                                          <p:stCondLst>
                                            <p:cond delay="499"/>
                                          </p:stCondLst>
                                        </p:cTn>
                                        <p:tgtEl>
                                          <p:spTgt spid="618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grpId="0" nodeType="afterEffect">
                                  <p:stCondLst>
                                    <p:cond delay="0"/>
                                  </p:stCondLst>
                                  <p:childTnLst>
                                    <p:set>
                                      <p:cBhvr>
                                        <p:cTn id="154" dur="1" fill="hold">
                                          <p:stCondLst>
                                            <p:cond delay="0"/>
                                          </p:stCondLst>
                                        </p:cTn>
                                        <p:tgtEl>
                                          <p:spTgt spid="6183"/>
                                        </p:tgtEl>
                                        <p:attrNameLst>
                                          <p:attrName>style.visibility</p:attrName>
                                        </p:attrNameLst>
                                      </p:cBhvr>
                                      <p:to>
                                        <p:strVal val="visible"/>
                                      </p:to>
                                    </p:set>
                                    <p:animEffect transition="in" filter="dissolve">
                                      <p:cBhvr>
                                        <p:cTn id="155" dur="500"/>
                                        <p:tgtEl>
                                          <p:spTgt spid="6183"/>
                                        </p:tgtEl>
                                      </p:cBhvr>
                                    </p:animEffect>
                                  </p:childTnLst>
                                  <p:subTnLst>
                                    <p:audio>
                                      <p:cMediaNode>
                                        <p:cTn display="0" masterRel="sameClick">
                                          <p:stCondLst>
                                            <p:cond evt="begin" delay="0">
                                              <p:tn val="153"/>
                                            </p:cond>
                                          </p:stCondLst>
                                          <p:endCondLst>
                                            <p:cond evt="onStopAudio" delay="0">
                                              <p:tgtEl>
                                                <p:sldTgt/>
                                              </p:tgtEl>
                                            </p:cond>
                                          </p:endCondLst>
                                        </p:cTn>
                                        <p:tgtEl>
                                          <p:sndTgt r:embed="rId47" name="camera.wav"/>
                                        </p:tgtEl>
                                      </p:cMediaNode>
                                    </p:audio>
                                  </p:subTnLst>
                                </p:cTn>
                              </p:par>
                            </p:childTnLst>
                          </p:cTn>
                        </p:par>
                        <p:par>
                          <p:cTn id="156" fill="hold" nodeType="afterGroup">
                            <p:stCondLst>
                              <p:cond delay="7500"/>
                            </p:stCondLst>
                            <p:childTnLst>
                              <p:par>
                                <p:cTn id="157" presetID="53" presetClass="exit" presetSubtype="0" fill="hold" grpId="1" nodeType="afterEffect">
                                  <p:stCondLst>
                                    <p:cond delay="0"/>
                                  </p:stCondLst>
                                  <p:childTnLst>
                                    <p:anim calcmode="lin" valueType="num">
                                      <p:cBhvr>
                                        <p:cTn id="158" dur="500"/>
                                        <p:tgtEl>
                                          <p:spTgt spid="6183"/>
                                        </p:tgtEl>
                                        <p:attrNameLst>
                                          <p:attrName>ppt_w</p:attrName>
                                        </p:attrNameLst>
                                      </p:cBhvr>
                                      <p:tavLst>
                                        <p:tav tm="0">
                                          <p:val>
                                            <p:strVal val="ppt_w"/>
                                          </p:val>
                                        </p:tav>
                                        <p:tav tm="100000">
                                          <p:val>
                                            <p:fltVal val="0"/>
                                          </p:val>
                                        </p:tav>
                                      </p:tavLst>
                                    </p:anim>
                                    <p:anim calcmode="lin" valueType="num">
                                      <p:cBhvr>
                                        <p:cTn id="159" dur="500"/>
                                        <p:tgtEl>
                                          <p:spTgt spid="6183"/>
                                        </p:tgtEl>
                                        <p:attrNameLst>
                                          <p:attrName>ppt_h</p:attrName>
                                        </p:attrNameLst>
                                      </p:cBhvr>
                                      <p:tavLst>
                                        <p:tav tm="0">
                                          <p:val>
                                            <p:strVal val="ppt_h"/>
                                          </p:val>
                                        </p:tav>
                                        <p:tav tm="100000">
                                          <p:val>
                                            <p:fltVal val="0"/>
                                          </p:val>
                                        </p:tav>
                                      </p:tavLst>
                                    </p:anim>
                                    <p:animEffect transition="out" filter="fade">
                                      <p:cBhvr>
                                        <p:cTn id="160" dur="500"/>
                                        <p:tgtEl>
                                          <p:spTgt spid="6183"/>
                                        </p:tgtEl>
                                      </p:cBhvr>
                                    </p:animEffect>
                                    <p:set>
                                      <p:cBhvr>
                                        <p:cTn id="161" dur="1" fill="hold">
                                          <p:stCondLst>
                                            <p:cond delay="499"/>
                                          </p:stCondLst>
                                        </p:cTn>
                                        <p:tgtEl>
                                          <p:spTgt spid="618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grpId="0" nodeType="afterEffect">
                                  <p:stCondLst>
                                    <p:cond delay="0"/>
                                  </p:stCondLst>
                                  <p:childTnLst>
                                    <p:set>
                                      <p:cBhvr>
                                        <p:cTn id="164" dur="1" fill="hold">
                                          <p:stCondLst>
                                            <p:cond delay="0"/>
                                          </p:stCondLst>
                                        </p:cTn>
                                        <p:tgtEl>
                                          <p:spTgt spid="6182"/>
                                        </p:tgtEl>
                                        <p:attrNameLst>
                                          <p:attrName>style.visibility</p:attrName>
                                        </p:attrNameLst>
                                      </p:cBhvr>
                                      <p:to>
                                        <p:strVal val="visible"/>
                                      </p:to>
                                    </p:set>
                                    <p:animEffect transition="in" filter="dissolve">
                                      <p:cBhvr>
                                        <p:cTn id="165" dur="500"/>
                                        <p:tgtEl>
                                          <p:spTgt spid="6182"/>
                                        </p:tgtEl>
                                      </p:cBhvr>
                                    </p:animEffect>
                                  </p:childTnLst>
                                  <p:subTnLst>
                                    <p:audio>
                                      <p:cMediaNode>
                                        <p:cTn display="0" masterRel="sameClick">
                                          <p:stCondLst>
                                            <p:cond evt="begin" delay="0">
                                              <p:tn val="163"/>
                                            </p:cond>
                                          </p:stCondLst>
                                          <p:endCondLst>
                                            <p:cond evt="onStopAudio" delay="0">
                                              <p:tgtEl>
                                                <p:sldTgt/>
                                              </p:tgtEl>
                                            </p:cond>
                                          </p:endCondLst>
                                        </p:cTn>
                                        <p:tgtEl>
                                          <p:sndTgt r:embed="rId47" name="camera.wav"/>
                                        </p:tgtEl>
                                      </p:cMediaNode>
                                    </p:audio>
                                  </p:subTnLst>
                                </p:cTn>
                              </p:par>
                            </p:childTnLst>
                          </p:cTn>
                        </p:par>
                        <p:par>
                          <p:cTn id="166" fill="hold" nodeType="afterGroup">
                            <p:stCondLst>
                              <p:cond delay="8500"/>
                            </p:stCondLst>
                            <p:childTnLst>
                              <p:par>
                                <p:cTn id="167" presetID="53" presetClass="exit" presetSubtype="0" fill="hold" grpId="1" nodeType="afterEffect">
                                  <p:stCondLst>
                                    <p:cond delay="0"/>
                                  </p:stCondLst>
                                  <p:childTnLst>
                                    <p:anim calcmode="lin" valueType="num">
                                      <p:cBhvr>
                                        <p:cTn id="168" dur="500"/>
                                        <p:tgtEl>
                                          <p:spTgt spid="6182"/>
                                        </p:tgtEl>
                                        <p:attrNameLst>
                                          <p:attrName>ppt_w</p:attrName>
                                        </p:attrNameLst>
                                      </p:cBhvr>
                                      <p:tavLst>
                                        <p:tav tm="0">
                                          <p:val>
                                            <p:strVal val="ppt_w"/>
                                          </p:val>
                                        </p:tav>
                                        <p:tav tm="100000">
                                          <p:val>
                                            <p:fltVal val="0"/>
                                          </p:val>
                                        </p:tav>
                                      </p:tavLst>
                                    </p:anim>
                                    <p:anim calcmode="lin" valueType="num">
                                      <p:cBhvr>
                                        <p:cTn id="169" dur="500"/>
                                        <p:tgtEl>
                                          <p:spTgt spid="6182"/>
                                        </p:tgtEl>
                                        <p:attrNameLst>
                                          <p:attrName>ppt_h</p:attrName>
                                        </p:attrNameLst>
                                      </p:cBhvr>
                                      <p:tavLst>
                                        <p:tav tm="0">
                                          <p:val>
                                            <p:strVal val="ppt_h"/>
                                          </p:val>
                                        </p:tav>
                                        <p:tav tm="100000">
                                          <p:val>
                                            <p:fltVal val="0"/>
                                          </p:val>
                                        </p:tav>
                                      </p:tavLst>
                                    </p:anim>
                                    <p:animEffect transition="out" filter="fade">
                                      <p:cBhvr>
                                        <p:cTn id="170" dur="500"/>
                                        <p:tgtEl>
                                          <p:spTgt spid="6182"/>
                                        </p:tgtEl>
                                      </p:cBhvr>
                                    </p:animEffect>
                                    <p:set>
                                      <p:cBhvr>
                                        <p:cTn id="171" dur="1" fill="hold">
                                          <p:stCondLst>
                                            <p:cond delay="499"/>
                                          </p:stCondLst>
                                        </p:cTn>
                                        <p:tgtEl>
                                          <p:spTgt spid="618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grpId="0" nodeType="afterEffect">
                                  <p:stCondLst>
                                    <p:cond delay="0"/>
                                  </p:stCondLst>
                                  <p:childTnLst>
                                    <p:set>
                                      <p:cBhvr>
                                        <p:cTn id="174" dur="1" fill="hold">
                                          <p:stCondLst>
                                            <p:cond delay="0"/>
                                          </p:stCondLst>
                                        </p:cTn>
                                        <p:tgtEl>
                                          <p:spTgt spid="6181"/>
                                        </p:tgtEl>
                                        <p:attrNameLst>
                                          <p:attrName>style.visibility</p:attrName>
                                        </p:attrNameLst>
                                      </p:cBhvr>
                                      <p:to>
                                        <p:strVal val="visible"/>
                                      </p:to>
                                    </p:set>
                                    <p:animEffect transition="in" filter="dissolve">
                                      <p:cBhvr>
                                        <p:cTn id="175" dur="500"/>
                                        <p:tgtEl>
                                          <p:spTgt spid="6181"/>
                                        </p:tgtEl>
                                      </p:cBhvr>
                                    </p:animEffect>
                                  </p:childTnLst>
                                  <p:subTnLst>
                                    <p:audio>
                                      <p:cMediaNode>
                                        <p:cTn display="0" masterRel="sameClick">
                                          <p:stCondLst>
                                            <p:cond evt="begin" delay="0">
                                              <p:tn val="173"/>
                                            </p:cond>
                                          </p:stCondLst>
                                          <p:endCondLst>
                                            <p:cond evt="onStopAudio" delay="0">
                                              <p:tgtEl>
                                                <p:sldTgt/>
                                              </p:tgtEl>
                                            </p:cond>
                                          </p:endCondLst>
                                        </p:cTn>
                                        <p:tgtEl>
                                          <p:sndTgt r:embed="rId47" name="camera.wav"/>
                                        </p:tgtEl>
                                      </p:cMediaNode>
                                    </p:audio>
                                  </p:subTnLst>
                                </p:cTn>
                              </p:par>
                            </p:childTnLst>
                          </p:cTn>
                        </p:par>
                        <p:par>
                          <p:cTn id="176" fill="hold" nodeType="afterGroup">
                            <p:stCondLst>
                              <p:cond delay="9500"/>
                            </p:stCondLst>
                            <p:childTnLst>
                              <p:par>
                                <p:cTn id="177" presetID="53" presetClass="exit" presetSubtype="0" fill="hold" grpId="1" nodeType="afterEffect">
                                  <p:stCondLst>
                                    <p:cond delay="0"/>
                                  </p:stCondLst>
                                  <p:childTnLst>
                                    <p:anim calcmode="lin" valueType="num">
                                      <p:cBhvr>
                                        <p:cTn id="178" dur="500"/>
                                        <p:tgtEl>
                                          <p:spTgt spid="6181"/>
                                        </p:tgtEl>
                                        <p:attrNameLst>
                                          <p:attrName>ppt_w</p:attrName>
                                        </p:attrNameLst>
                                      </p:cBhvr>
                                      <p:tavLst>
                                        <p:tav tm="0">
                                          <p:val>
                                            <p:strVal val="ppt_w"/>
                                          </p:val>
                                        </p:tav>
                                        <p:tav tm="100000">
                                          <p:val>
                                            <p:fltVal val="0"/>
                                          </p:val>
                                        </p:tav>
                                      </p:tavLst>
                                    </p:anim>
                                    <p:anim calcmode="lin" valueType="num">
                                      <p:cBhvr>
                                        <p:cTn id="179" dur="500"/>
                                        <p:tgtEl>
                                          <p:spTgt spid="6181"/>
                                        </p:tgtEl>
                                        <p:attrNameLst>
                                          <p:attrName>ppt_h</p:attrName>
                                        </p:attrNameLst>
                                      </p:cBhvr>
                                      <p:tavLst>
                                        <p:tav tm="0">
                                          <p:val>
                                            <p:strVal val="ppt_h"/>
                                          </p:val>
                                        </p:tav>
                                        <p:tav tm="100000">
                                          <p:val>
                                            <p:fltVal val="0"/>
                                          </p:val>
                                        </p:tav>
                                      </p:tavLst>
                                    </p:anim>
                                    <p:animEffect transition="out" filter="fade">
                                      <p:cBhvr>
                                        <p:cTn id="180" dur="500"/>
                                        <p:tgtEl>
                                          <p:spTgt spid="6181"/>
                                        </p:tgtEl>
                                      </p:cBhvr>
                                    </p:animEffect>
                                    <p:set>
                                      <p:cBhvr>
                                        <p:cTn id="181" dur="1" fill="hold">
                                          <p:stCondLst>
                                            <p:cond delay="499"/>
                                          </p:stCondLst>
                                        </p:cTn>
                                        <p:tgtEl>
                                          <p:spTgt spid="618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grpId="0" nodeType="afterEffect">
                                  <p:stCondLst>
                                    <p:cond delay="0"/>
                                  </p:stCondLst>
                                  <p:childTnLst>
                                    <p:set>
                                      <p:cBhvr>
                                        <p:cTn id="184" dur="1" fill="hold">
                                          <p:stCondLst>
                                            <p:cond delay="0"/>
                                          </p:stCondLst>
                                        </p:cTn>
                                        <p:tgtEl>
                                          <p:spTgt spid="6180"/>
                                        </p:tgtEl>
                                        <p:attrNameLst>
                                          <p:attrName>style.visibility</p:attrName>
                                        </p:attrNameLst>
                                      </p:cBhvr>
                                      <p:to>
                                        <p:strVal val="visible"/>
                                      </p:to>
                                    </p:set>
                                    <p:animEffect transition="in" filter="dissolve">
                                      <p:cBhvr>
                                        <p:cTn id="185" dur="500"/>
                                        <p:tgtEl>
                                          <p:spTgt spid="6180"/>
                                        </p:tgtEl>
                                      </p:cBhvr>
                                    </p:animEffect>
                                  </p:childTnLst>
                                  <p:subTnLst>
                                    <p:audio>
                                      <p:cMediaNode>
                                        <p:cTn display="0" masterRel="sameClick">
                                          <p:stCondLst>
                                            <p:cond evt="begin" delay="0">
                                              <p:tn val="183"/>
                                            </p:cond>
                                          </p:stCondLst>
                                          <p:endCondLst>
                                            <p:cond evt="onStopAudio" delay="0">
                                              <p:tgtEl>
                                                <p:sldTgt/>
                                              </p:tgtEl>
                                            </p:cond>
                                          </p:endCondLst>
                                        </p:cTn>
                                        <p:tgtEl>
                                          <p:sndTgt r:embed="rId47" name="camera.wav"/>
                                        </p:tgtEl>
                                      </p:cMediaNode>
                                    </p:audio>
                                  </p:subTnLst>
                                </p:cTn>
                              </p:par>
                            </p:childTnLst>
                          </p:cTn>
                        </p:par>
                        <p:par>
                          <p:cTn id="186" fill="hold" nodeType="afterGroup">
                            <p:stCondLst>
                              <p:cond delay="10500"/>
                            </p:stCondLst>
                            <p:childTnLst>
                              <p:par>
                                <p:cTn id="187" presetID="53" presetClass="exit" presetSubtype="0" fill="hold" grpId="1" nodeType="afterEffect">
                                  <p:stCondLst>
                                    <p:cond delay="0"/>
                                  </p:stCondLst>
                                  <p:childTnLst>
                                    <p:anim calcmode="lin" valueType="num">
                                      <p:cBhvr>
                                        <p:cTn id="188" dur="500"/>
                                        <p:tgtEl>
                                          <p:spTgt spid="6180"/>
                                        </p:tgtEl>
                                        <p:attrNameLst>
                                          <p:attrName>ppt_w</p:attrName>
                                        </p:attrNameLst>
                                      </p:cBhvr>
                                      <p:tavLst>
                                        <p:tav tm="0">
                                          <p:val>
                                            <p:strVal val="ppt_w"/>
                                          </p:val>
                                        </p:tav>
                                        <p:tav tm="100000">
                                          <p:val>
                                            <p:fltVal val="0"/>
                                          </p:val>
                                        </p:tav>
                                      </p:tavLst>
                                    </p:anim>
                                    <p:anim calcmode="lin" valueType="num">
                                      <p:cBhvr>
                                        <p:cTn id="189" dur="500"/>
                                        <p:tgtEl>
                                          <p:spTgt spid="6180"/>
                                        </p:tgtEl>
                                        <p:attrNameLst>
                                          <p:attrName>ppt_h</p:attrName>
                                        </p:attrNameLst>
                                      </p:cBhvr>
                                      <p:tavLst>
                                        <p:tav tm="0">
                                          <p:val>
                                            <p:strVal val="ppt_h"/>
                                          </p:val>
                                        </p:tav>
                                        <p:tav tm="100000">
                                          <p:val>
                                            <p:fltVal val="0"/>
                                          </p:val>
                                        </p:tav>
                                      </p:tavLst>
                                    </p:anim>
                                    <p:animEffect transition="out" filter="fade">
                                      <p:cBhvr>
                                        <p:cTn id="190" dur="500"/>
                                        <p:tgtEl>
                                          <p:spTgt spid="6180"/>
                                        </p:tgtEl>
                                      </p:cBhvr>
                                    </p:animEffect>
                                    <p:set>
                                      <p:cBhvr>
                                        <p:cTn id="191" dur="1" fill="hold">
                                          <p:stCondLst>
                                            <p:cond delay="499"/>
                                          </p:stCondLst>
                                        </p:cTn>
                                        <p:tgtEl>
                                          <p:spTgt spid="6180"/>
                                        </p:tgtEl>
                                        <p:attrNameLst>
                                          <p:attrName>style.visibility</p:attrName>
                                        </p:attrNameLst>
                                      </p:cBhvr>
                                      <p:to>
                                        <p:strVal val="hidden"/>
                                      </p:to>
                                    </p:set>
                                  </p:childTnLst>
                                </p:cTn>
                              </p:par>
                              <p:par>
                                <p:cTn id="192" presetID="53" presetClass="entr" presetSubtype="0" fill="hold" nodeType="withEffect">
                                  <p:stCondLst>
                                    <p:cond delay="0"/>
                                  </p:stCondLst>
                                  <p:childTnLst>
                                    <p:set>
                                      <p:cBhvr>
                                        <p:cTn id="193" dur="1" fill="hold">
                                          <p:stCondLst>
                                            <p:cond delay="0"/>
                                          </p:stCondLst>
                                        </p:cTn>
                                        <p:tgtEl>
                                          <p:spTgt spid="26"/>
                                        </p:tgtEl>
                                        <p:attrNameLst>
                                          <p:attrName>style.visibility</p:attrName>
                                        </p:attrNameLst>
                                      </p:cBhvr>
                                      <p:to>
                                        <p:strVal val="visible"/>
                                      </p:to>
                                    </p:set>
                                    <p:anim calcmode="lin" valueType="num">
                                      <p:cBhvr>
                                        <p:cTn id="194" dur="500" fill="hold"/>
                                        <p:tgtEl>
                                          <p:spTgt spid="26"/>
                                        </p:tgtEl>
                                        <p:attrNameLst>
                                          <p:attrName>ppt_w</p:attrName>
                                        </p:attrNameLst>
                                      </p:cBhvr>
                                      <p:tavLst>
                                        <p:tav tm="0">
                                          <p:val>
                                            <p:fltVal val="0"/>
                                          </p:val>
                                        </p:tav>
                                        <p:tav tm="100000">
                                          <p:val>
                                            <p:strVal val="#ppt_w"/>
                                          </p:val>
                                        </p:tav>
                                      </p:tavLst>
                                    </p:anim>
                                    <p:anim calcmode="lin" valueType="num">
                                      <p:cBhvr>
                                        <p:cTn id="195" dur="500" fill="hold"/>
                                        <p:tgtEl>
                                          <p:spTgt spid="26"/>
                                        </p:tgtEl>
                                        <p:attrNameLst>
                                          <p:attrName>ppt_h</p:attrName>
                                        </p:attrNameLst>
                                      </p:cBhvr>
                                      <p:tavLst>
                                        <p:tav tm="0">
                                          <p:val>
                                            <p:fltVal val="0"/>
                                          </p:val>
                                        </p:tav>
                                        <p:tav tm="100000">
                                          <p:val>
                                            <p:strVal val="#ppt_h"/>
                                          </p:val>
                                        </p:tav>
                                      </p:tavLst>
                                    </p:anim>
                                    <p:animEffect transition="in" filter="fade">
                                      <p:cBhvr>
                                        <p:cTn id="196" dur="500"/>
                                        <p:tgtEl>
                                          <p:spTgt spid="26"/>
                                        </p:tgtEl>
                                      </p:cBhvr>
                                    </p:animEffect>
                                  </p:childTnLst>
                                  <p:subTnLst>
                                    <p:audio>
                                      <p:cMediaNode>
                                        <p:cTn display="0" masterRel="sameClick">
                                          <p:stCondLst>
                                            <p:cond evt="begin" delay="0">
                                              <p:tn val="192"/>
                                            </p:cond>
                                          </p:stCondLst>
                                          <p:endCondLst>
                                            <p:cond evt="onStopAudio" delay="0">
                                              <p:tgtEl>
                                                <p:sldTgt/>
                                              </p:tgtEl>
                                            </p:cond>
                                          </p:endCondLst>
                                        </p:cTn>
                                        <p:tgtEl>
                                          <p:sndTgt r:embed="rId48" name="chimes.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xit" presetSubtype="2" fill="hold" nodeType="clickEffect">
                                  <p:stCondLst>
                                    <p:cond delay="0"/>
                                  </p:stCondLst>
                                  <p:childTnLst>
                                    <p:anim calcmode="lin" valueType="num">
                                      <p:cBhvr additive="base">
                                        <p:cTn id="200" dur="500"/>
                                        <p:tgtEl>
                                          <p:spTgt spid="26"/>
                                        </p:tgtEl>
                                        <p:attrNameLst>
                                          <p:attrName>ppt_x</p:attrName>
                                        </p:attrNameLst>
                                      </p:cBhvr>
                                      <p:tavLst>
                                        <p:tav tm="0">
                                          <p:val>
                                            <p:strVal val="ppt_x"/>
                                          </p:val>
                                        </p:tav>
                                        <p:tav tm="100000">
                                          <p:val>
                                            <p:strVal val="1+ppt_w/2"/>
                                          </p:val>
                                        </p:tav>
                                      </p:tavLst>
                                    </p:anim>
                                    <p:anim calcmode="lin" valueType="num">
                                      <p:cBhvr additive="base">
                                        <p:cTn id="201" dur="500"/>
                                        <p:tgtEl>
                                          <p:spTgt spid="26"/>
                                        </p:tgtEl>
                                        <p:attrNameLst>
                                          <p:attrName>ppt_y</p:attrName>
                                        </p:attrNameLst>
                                      </p:cBhvr>
                                      <p:tavLst>
                                        <p:tav tm="0">
                                          <p:val>
                                            <p:strVal val="ppt_y"/>
                                          </p:val>
                                        </p:tav>
                                        <p:tav tm="100000">
                                          <p:val>
                                            <p:strVal val="ppt_y"/>
                                          </p:val>
                                        </p:tav>
                                      </p:tavLst>
                                    </p:anim>
                                    <p:set>
                                      <p:cBhvr>
                                        <p:cTn id="202" dur="1" fill="hold">
                                          <p:stCondLst>
                                            <p:cond delay="499"/>
                                          </p:stCondLst>
                                        </p:cTn>
                                        <p:tgtEl>
                                          <p:spTgt spid="26"/>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3" presetClass="emph" presetSubtype="0" fill="hold" grpId="1" nodeType="clickEffect">
                                  <p:stCondLst>
                                    <p:cond delay="0"/>
                                  </p:stCondLst>
                                  <p:iterate type="lt">
                                    <p:tmPct val="0"/>
                                  </p:iterate>
                                  <p:childTnLst>
                                    <p:animClr clrSpc="hsl" dir="cw">
                                      <p:cBhvr override="childStyle">
                                        <p:cTn id="206" dur="500" fill="hold"/>
                                        <p:tgtEl>
                                          <p:spTgt spid="3"/>
                                        </p:tgtEl>
                                        <p:attrNameLst>
                                          <p:attrName>style.color</p:attrName>
                                        </p:attrNameLst>
                                      </p:cBhvr>
                                      <p:by>
                                        <p:hsl h="10842353" s="0" l="0"/>
                                      </p:by>
                                    </p:animClr>
                                    <p:animClr clrSpc="hsl" dir="cw">
                                      <p:cBhvr>
                                        <p:cTn id="207" dur="500" fill="hold"/>
                                        <p:tgtEl>
                                          <p:spTgt spid="3"/>
                                        </p:tgtEl>
                                        <p:attrNameLst>
                                          <p:attrName>fillcolor</p:attrName>
                                        </p:attrNameLst>
                                      </p:cBhvr>
                                      <p:by>
                                        <p:hsl h="10842353" s="0" l="0"/>
                                      </p:by>
                                    </p:animClr>
                                    <p:animClr clrSpc="hsl" dir="cw">
                                      <p:cBhvr>
                                        <p:cTn id="208" dur="500" fill="hold"/>
                                        <p:tgtEl>
                                          <p:spTgt spid="3"/>
                                        </p:tgtEl>
                                        <p:attrNameLst>
                                          <p:attrName>stroke.color</p:attrName>
                                        </p:attrNameLst>
                                      </p:cBhvr>
                                      <p:by>
                                        <p:hsl h="10842353" s="0" l="0"/>
                                      </p:by>
                                    </p:animClr>
                                    <p:set>
                                      <p:cBhvr>
                                        <p:cTn id="209" dur="500" fill="hold"/>
                                        <p:tgtEl>
                                          <p:spTgt spid="3"/>
                                        </p:tgtEl>
                                        <p:attrNameLst>
                                          <p:attrName>fill.type</p:attrName>
                                        </p:attrNameLst>
                                      </p:cBhvr>
                                      <p:to>
                                        <p:strVal val="solid"/>
                                      </p:to>
                                    </p:set>
                                  </p:childTnLst>
                                  <p:subTnLst>
                                    <p:audio>
                                      <p:cMediaNode>
                                        <p:cTn display="0" masterRel="sameClick">
                                          <p:stCondLst>
                                            <p:cond evt="begin" delay="0">
                                              <p:tn val="205"/>
                                            </p:cond>
                                          </p:stCondLst>
                                          <p:endCondLst>
                                            <p:cond evt="onStopAudio" delay="0">
                                              <p:tgtEl>
                                                <p:sldTgt/>
                                              </p:tgtEl>
                                            </p:cond>
                                          </p:endCondLst>
                                        </p:cTn>
                                        <p:tgtEl>
                                          <p:sndTgt r:embed="rId49" name="FELIZ2.WAV"/>
                                        </p:tgtEl>
                                      </p:cMediaNode>
                                    </p:audio>
                                  </p:subTnLst>
                                </p:cTn>
                              </p:par>
                              <p:par>
                                <p:cTn id="210" presetID="34" presetClass="emph" presetSubtype="0" fill="hold" grpId="0" nodeType="withEffect">
                                  <p:stCondLst>
                                    <p:cond delay="0"/>
                                  </p:stCondLst>
                                  <p:iterate type="lt">
                                    <p:tmPct val="10000"/>
                                  </p:iterate>
                                  <p:childTnLst>
                                    <p:animMotion origin="layout" path="M -3.75E-6 -2.96296E-6 L -3.75E-6 -0.07222 " pathEditMode="relative" rAng="0" ptsTypes="AA">
                                      <p:cBhvr>
                                        <p:cTn id="211" dur="250" accel="50000" decel="50000" autoRev="1" fill="hold">
                                          <p:stCondLst>
                                            <p:cond delay="0"/>
                                          </p:stCondLst>
                                        </p:cTn>
                                        <p:tgtEl>
                                          <p:spTgt spid="3"/>
                                        </p:tgtEl>
                                        <p:attrNameLst>
                                          <p:attrName>ppt_x</p:attrName>
                                          <p:attrName>ppt_y</p:attrName>
                                        </p:attrNameLst>
                                      </p:cBhvr>
                                      <p:rCtr x="0" y="-3611"/>
                                    </p:animMotion>
                                    <p:animRot by="1500000">
                                      <p:cBhvr>
                                        <p:cTn id="212" dur="125" fill="hold">
                                          <p:stCondLst>
                                            <p:cond delay="0"/>
                                          </p:stCondLst>
                                        </p:cTn>
                                        <p:tgtEl>
                                          <p:spTgt spid="3"/>
                                        </p:tgtEl>
                                        <p:attrNameLst>
                                          <p:attrName>r</p:attrName>
                                        </p:attrNameLst>
                                      </p:cBhvr>
                                    </p:animRot>
                                    <p:animRot by="-1500000">
                                      <p:cBhvr>
                                        <p:cTn id="213" dur="125" fill="hold">
                                          <p:stCondLst>
                                            <p:cond delay="125"/>
                                          </p:stCondLst>
                                        </p:cTn>
                                        <p:tgtEl>
                                          <p:spTgt spid="3"/>
                                        </p:tgtEl>
                                        <p:attrNameLst>
                                          <p:attrName>r</p:attrName>
                                        </p:attrNameLst>
                                      </p:cBhvr>
                                    </p:animRot>
                                    <p:animRot by="-1500000">
                                      <p:cBhvr>
                                        <p:cTn id="214" dur="125" fill="hold">
                                          <p:stCondLst>
                                            <p:cond delay="250"/>
                                          </p:stCondLst>
                                        </p:cTn>
                                        <p:tgtEl>
                                          <p:spTgt spid="3"/>
                                        </p:tgtEl>
                                        <p:attrNameLst>
                                          <p:attrName>r</p:attrName>
                                        </p:attrNameLst>
                                      </p:cBhvr>
                                    </p:animRot>
                                    <p:animRot by="1500000">
                                      <p:cBhvr>
                                        <p:cTn id="215" dur="125" fill="hold">
                                          <p:stCondLst>
                                            <p:cond delay="375"/>
                                          </p:stCondLst>
                                        </p:cTn>
                                        <p:tgtEl>
                                          <p:spTgt spid="3"/>
                                        </p:tgtEl>
                                        <p:attrNameLst>
                                          <p:attrName>r</p:attrName>
                                        </p:attrNameLst>
                                      </p:cBhvr>
                                    </p:animRot>
                                  </p:childTnLst>
                                  <p:subTnLst>
                                    <p:audio>
                                      <p:cMediaNode>
                                        <p:cTn display="0" masterRel="sameClick">
                                          <p:stCondLst>
                                            <p:cond evt="begin" delay="0">
                                              <p:tn val="210"/>
                                            </p:cond>
                                          </p:stCondLst>
                                          <p:endCondLst>
                                            <p:cond evt="onStopAudio" delay="0">
                                              <p:tgtEl>
                                                <p:sldTgt/>
                                              </p:tgtEl>
                                            </p:cond>
                                          </p:endCondLst>
                                        </p:cTn>
                                        <p:tgtEl>
                                          <p:sndTgt r:embed="rId49"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44" grpId="0" animBg="1"/>
      <p:bldP spid="8" grpId="0" animBg="1"/>
      <p:bldP spid="15" grpId="0" animBg="1"/>
      <p:bldP spid="20" grpId="0" animBg="1"/>
      <p:bldP spid="6171" grpId="0" animBg="1"/>
      <p:bldP spid="6171" grpId="1"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3D THANK YOU DRAWING | SIMPLE CALLIGRAPHY | CÁCH VIẾT CHỮ THANK YOU 3D ĐỔ  BÓNG ĐẸP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3D THANK YOU DRAWING | SIMPLE CALLIGRAPHY | CÁCH VIẾT CHỮ THANK YOU 3D ĐỔ  BÓNG ĐẸP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359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1876425" y="2486025"/>
            <a:ext cx="87915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pitchFamily="34" charset="0"/>
                <a:cs typeface="Arial" pitchFamily="34" charset="0"/>
              </a:defRPr>
            </a:lvl1pPr>
            <a:lvl2pPr marL="742950" indent="-285750">
              <a:defRPr sz="2600">
                <a:solidFill>
                  <a:schemeClr val="tx1"/>
                </a:solidFill>
                <a:latin typeface="Arial" pitchFamily="34" charset="0"/>
                <a:cs typeface="Arial" pitchFamily="34" charset="0"/>
              </a:defRPr>
            </a:lvl2pPr>
            <a:lvl3pPr marL="1143000" indent="-228600">
              <a:defRPr sz="22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hangingPunct="0">
              <a:defRPr sz="2000">
                <a:solidFill>
                  <a:schemeClr val="tx1"/>
                </a:solidFill>
                <a:latin typeface="Arial" pitchFamily="34" charset="0"/>
                <a:cs typeface="Arial" pitchFamily="34" charset="0"/>
              </a:defRPr>
            </a:lvl6pPr>
            <a:lvl7pPr marL="2971800" indent="-228600" eaLnBrk="0" hangingPunct="0">
              <a:defRPr sz="2000">
                <a:solidFill>
                  <a:schemeClr val="tx1"/>
                </a:solidFill>
                <a:latin typeface="Arial" pitchFamily="34" charset="0"/>
                <a:cs typeface="Arial" pitchFamily="34" charset="0"/>
              </a:defRPr>
            </a:lvl7pPr>
            <a:lvl8pPr marL="3429000" indent="-228600" eaLnBrk="0" hangingPunct="0">
              <a:defRPr sz="2000">
                <a:solidFill>
                  <a:schemeClr val="tx1"/>
                </a:solidFill>
                <a:latin typeface="Arial" pitchFamily="34" charset="0"/>
                <a:cs typeface="Arial" pitchFamily="34" charset="0"/>
              </a:defRPr>
            </a:lvl8pPr>
            <a:lvl9pPr marL="3886200" indent="-228600" eaLnBrk="0" hangingPunct="0">
              <a:defRPr sz="2000">
                <a:solidFill>
                  <a:schemeClr val="tx1"/>
                </a:solidFill>
                <a:latin typeface="Arial" pitchFamily="34" charset="0"/>
                <a:cs typeface="Arial" pitchFamily="34" charset="0"/>
              </a:defRPr>
            </a:lvl9pPr>
          </a:lstStyle>
          <a:p>
            <a:pPr eaLnBrk="1" hangingPunct="1">
              <a:spcBef>
                <a:spcPct val="50000"/>
              </a:spcBef>
              <a:buFont typeface="Wingdings" pitchFamily="2" charset="2"/>
              <a:buChar char="F"/>
            </a:pPr>
            <a:r>
              <a:rPr lang="en-US" altLang="en-US" sz="2800" dirty="0">
                <a:solidFill>
                  <a:srgbClr val="0033CC"/>
                </a:solidFill>
                <a:latin typeface="Times New Roman" pitchFamily="18" charset="0"/>
              </a:rPr>
              <a:t> </a:t>
            </a:r>
            <a:r>
              <a:rPr lang="en-US" altLang="en-US" sz="3200" dirty="0" err="1" smtClean="0">
                <a:solidFill>
                  <a:srgbClr val="003399"/>
                </a:solidFill>
                <a:latin typeface="Times New Roman" pitchFamily="18" charset="0"/>
                <a:cs typeface="Times New Roman" pitchFamily="18" charset="0"/>
              </a:rPr>
              <a:t>Chép</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lại</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một</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đoạn</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thơ</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em</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thích</a:t>
            </a:r>
            <a:r>
              <a:rPr lang="vi-VN" altLang="en-US" sz="3200" dirty="0" smtClean="0">
                <a:solidFill>
                  <a:srgbClr val="003399"/>
                </a:solidFill>
                <a:latin typeface="Times New Roman" pitchFamily="18" charset="0"/>
                <a:cs typeface="Times New Roman" pitchFamily="18" charset="0"/>
              </a:rPr>
              <a:t>.</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Nêu</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ấn</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tượng</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của</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em</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về</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từ</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ngữ</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hình</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ảnh</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có</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trong</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đoạn</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thơ</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đó</a:t>
            </a:r>
            <a:r>
              <a:rPr lang="en-US" altLang="en-US" sz="3200" dirty="0" smtClean="0">
                <a:solidFill>
                  <a:srgbClr val="003399"/>
                </a:solidFill>
                <a:latin typeface="Times New Roman" pitchFamily="18" charset="0"/>
                <a:cs typeface="Times New Roman" pitchFamily="18" charset="0"/>
              </a:rPr>
              <a:t>.</a:t>
            </a:r>
            <a:endParaRPr lang="vi-VN" altLang="en-US" sz="3200" dirty="0">
              <a:solidFill>
                <a:srgbClr val="003399"/>
              </a:solidFill>
              <a:latin typeface="Times New Roman" pitchFamily="18" charset="0"/>
              <a:cs typeface="Times New Roman" pitchFamily="18" charset="0"/>
            </a:endParaRPr>
          </a:p>
          <a:p>
            <a:pPr eaLnBrk="1" hangingPunct="1">
              <a:spcBef>
                <a:spcPct val="50000"/>
              </a:spcBef>
              <a:buFont typeface="Wingdings" pitchFamily="2" charset="2"/>
              <a:buChar char="F"/>
            </a:pPr>
            <a:r>
              <a:rPr lang="en-US" altLang="en-US" sz="3200" dirty="0" err="1" smtClean="0">
                <a:solidFill>
                  <a:srgbClr val="003399"/>
                </a:solidFill>
                <a:latin typeface="Times New Roman" pitchFamily="18" charset="0"/>
                <a:cs typeface="Times New Roman" pitchFamily="18" charset="0"/>
              </a:rPr>
              <a:t>Trả</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lời</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các</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câu</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hỏi</a:t>
            </a:r>
            <a:r>
              <a:rPr lang="en-US" altLang="en-US" sz="3200" dirty="0" smtClean="0">
                <a:solidFill>
                  <a:srgbClr val="003399"/>
                </a:solidFill>
                <a:latin typeface="Times New Roman" pitchFamily="18" charset="0"/>
                <a:cs typeface="Times New Roman" pitchFamily="18" charset="0"/>
              </a:rPr>
              <a:t> 3,4,5,6/SGK, tr23</a:t>
            </a:r>
            <a:r>
              <a:rPr lang="vi-VN" altLang="en-US" sz="3200" dirty="0" smtClean="0">
                <a:solidFill>
                  <a:srgbClr val="003399"/>
                </a:solidFill>
                <a:latin typeface="Times New Roman" pitchFamily="18" charset="0"/>
                <a:cs typeface="Times New Roman" pitchFamily="18" charset="0"/>
              </a:rPr>
              <a:t>.</a:t>
            </a:r>
            <a:endParaRPr lang="vi-VN" altLang="en-US" sz="3200" dirty="0">
              <a:solidFill>
                <a:srgbClr val="003399"/>
              </a:solidFill>
              <a:latin typeface="Times New Roman" pitchFamily="18" charset="0"/>
              <a:cs typeface="Times New Roman" pitchFamily="18" charset="0"/>
            </a:endParaRPr>
          </a:p>
          <a:p>
            <a:pPr eaLnBrk="1" hangingPunct="1">
              <a:spcBef>
                <a:spcPct val="50000"/>
              </a:spcBef>
              <a:buFont typeface="Wingdings" pitchFamily="2" charset="2"/>
              <a:buChar char="F"/>
            </a:pPr>
            <a:r>
              <a:rPr lang="vi-VN" altLang="en-US" sz="3200" dirty="0">
                <a:solidFill>
                  <a:srgbClr val="003399"/>
                </a:solidFill>
                <a:latin typeface="Times New Roman" pitchFamily="18" charset="0"/>
                <a:cs typeface="Times New Roman" pitchFamily="18" charset="0"/>
              </a:rPr>
              <a:t> Đọc trước </a:t>
            </a:r>
            <a:r>
              <a:rPr lang="vi-VN" altLang="en-US" sz="3200" dirty="0" smtClean="0">
                <a:solidFill>
                  <a:srgbClr val="003399"/>
                </a:solidFill>
                <a:latin typeface="Times New Roman" pitchFamily="18" charset="0"/>
                <a:cs typeface="Times New Roman" pitchFamily="18" charset="0"/>
              </a:rPr>
              <a:t>bài</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Mây</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và</a:t>
            </a:r>
            <a:r>
              <a:rPr lang="en-US" altLang="en-US" sz="3200" dirty="0" smtClean="0">
                <a:solidFill>
                  <a:srgbClr val="003399"/>
                </a:solidFill>
                <a:latin typeface="Times New Roman" pitchFamily="18" charset="0"/>
                <a:cs typeface="Times New Roman" pitchFamily="18" charset="0"/>
              </a:rPr>
              <a:t> </a:t>
            </a:r>
            <a:r>
              <a:rPr lang="en-US" altLang="en-US" sz="3200" dirty="0" err="1" smtClean="0">
                <a:solidFill>
                  <a:srgbClr val="003399"/>
                </a:solidFill>
                <a:latin typeface="Times New Roman" pitchFamily="18" charset="0"/>
                <a:cs typeface="Times New Roman" pitchFamily="18" charset="0"/>
              </a:rPr>
              <a:t>Sóng</a:t>
            </a:r>
            <a:r>
              <a:rPr lang="en-US" altLang="en-US" sz="3200" dirty="0" smtClean="0">
                <a:solidFill>
                  <a:srgbClr val="003399"/>
                </a:solidFill>
                <a:latin typeface="Times New Roman" pitchFamily="18" charset="0"/>
                <a:cs typeface="Times New Roman" pitchFamily="18" charset="0"/>
              </a:rPr>
              <a:t>”/ SGK, tr24, 25.</a:t>
            </a:r>
            <a:endParaRPr lang="en-US" altLang="en-US" sz="3200" dirty="0">
              <a:solidFill>
                <a:srgbClr val="003399"/>
              </a:solidFill>
              <a:latin typeface="Times New Roman" pitchFamily="18" charset="0"/>
              <a:cs typeface="Times New Roman" pitchFamily="18" charset="0"/>
            </a:endParaRPr>
          </a:p>
          <a:p>
            <a:pPr eaLnBrk="1" hangingPunct="1">
              <a:spcBef>
                <a:spcPct val="50000"/>
              </a:spcBef>
            </a:pPr>
            <a:endParaRPr lang="en-US" altLang="en-US" sz="2400" dirty="0">
              <a:solidFill>
                <a:srgbClr val="003399"/>
              </a:solidFill>
            </a:endParaRPr>
          </a:p>
        </p:txBody>
      </p:sp>
      <p:sp>
        <p:nvSpPr>
          <p:cNvPr id="30726" name="WordArt 6"/>
          <p:cNvSpPr>
            <a:spLocks noChangeArrowheads="1" noChangeShapeType="1" noTextEdit="1"/>
          </p:cNvSpPr>
          <p:nvPr/>
        </p:nvSpPr>
        <p:spPr bwMode="auto">
          <a:xfrm>
            <a:off x="2790825" y="1323975"/>
            <a:ext cx="6529388" cy="1000124"/>
          </a:xfrm>
          <a:prstGeom prst="rect">
            <a:avLst/>
          </a:prstGeom>
        </p:spPr>
        <p:txBody>
          <a:bodyPr wrap="none" fromWordArt="1">
            <a:prstTxWarp prst="textPlain">
              <a:avLst>
                <a:gd name="adj" fmla="val 50000"/>
              </a:avLst>
            </a:prstTxWarp>
          </a:bodyPr>
          <a:lstStyle/>
          <a:p>
            <a:pPr algn="ctr"/>
            <a:r>
              <a:rPr lang="vi-VN" sz="40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chemeClr val="accent2">
                      <a:alpha val="50000"/>
                    </a:schemeClr>
                  </a:outerShdw>
                </a:effectLst>
                <a:latin typeface="Times New Roman"/>
                <a:cs typeface="Times New Roman"/>
              </a:rPr>
              <a:t>Hướng dẫn về nhà</a:t>
            </a:r>
            <a:endParaRPr lang="en-US" sz="40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chemeClr val="accent2">
                    <a:alpha val="50000"/>
                  </a:schemeClr>
                </a:outerShdw>
              </a:effectLst>
              <a:latin typeface="Times New Roman"/>
              <a:cs typeface="Times New Roman"/>
            </a:endParaRPr>
          </a:p>
        </p:txBody>
      </p:sp>
    </p:spTree>
    <p:extLst>
      <p:ext uri="{BB962C8B-B14F-4D97-AF65-F5344CB8AC3E}">
        <p14:creationId xmlns:p14="http://schemas.microsoft.com/office/powerpoint/2010/main" val="231758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from="(-#ppt_w/2)" to="(#ppt_x)" calcmode="lin" valueType="num">
                                      <p:cBhvr>
                                        <p:cTn id="7" dur="600" fill="hold">
                                          <p:stCondLst>
                                            <p:cond delay="0"/>
                                          </p:stCondLst>
                                        </p:cTn>
                                        <p:tgtEl>
                                          <p:spTgt spid="30726"/>
                                        </p:tgtEl>
                                        <p:attrNameLst>
                                          <p:attrName>ppt_x</p:attrName>
                                        </p:attrNameLst>
                                      </p:cBhvr>
                                    </p:anim>
                                    <p:anim from="0" to="-1.0" calcmode="lin" valueType="num">
                                      <p:cBhvr>
                                        <p:cTn id="8" dur="200" decel="50000" autoRev="1" fill="hold">
                                          <p:stCondLst>
                                            <p:cond delay="600"/>
                                          </p:stCondLst>
                                        </p:cTn>
                                        <p:tgtEl>
                                          <p:spTgt spid="30726"/>
                                        </p:tgtEl>
                                        <p:attrNameLst>
                                          <p:attrName>xshear</p:attrName>
                                        </p:attrNameLst>
                                      </p:cBhvr>
                                    </p:anim>
                                    <p:animScale>
                                      <p:cBhvr>
                                        <p:cTn id="9" dur="200" decel="100000" autoRev="1" fill="hold">
                                          <p:stCondLst>
                                            <p:cond delay="600"/>
                                          </p:stCondLst>
                                        </p:cTn>
                                        <p:tgtEl>
                                          <p:spTgt spid="30726"/>
                                        </p:tgtEl>
                                      </p:cBhvr>
                                      <p:from x="100000" y="100000"/>
                                      <p:to x="80000" y="100000"/>
                                    </p:animScale>
                                    <p:anim by="(#ppt_h/3+#ppt_w*0.1)" calcmode="lin" valueType="num">
                                      <p:cBhvr additive="sum">
                                        <p:cTn id="10" dur="200" decel="100000" autoRev="1" fill="hold">
                                          <p:stCondLst>
                                            <p:cond delay="600"/>
                                          </p:stCondLst>
                                        </p:cTn>
                                        <p:tgtEl>
                                          <p:spTgt spid="30726"/>
                                        </p:tgtEl>
                                        <p:attrNameLst>
                                          <p:attrName>ppt_x</p:attrName>
                                        </p:attrNameLst>
                                      </p:cBhvr>
                                    </p:anim>
                                  </p:childTnLst>
                                </p:cTn>
                              </p:par>
                            </p:childTnLst>
                          </p:cTn>
                        </p:par>
                        <p:par>
                          <p:cTn id="11" fill="hold" nodeType="afterGroup">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30723"/>
                                        </p:tgtEl>
                                        <p:attrNameLst>
                                          <p:attrName>style.visibility</p:attrName>
                                        </p:attrNameLst>
                                      </p:cBhvr>
                                      <p:to>
                                        <p:strVal val="visible"/>
                                      </p:to>
                                    </p:set>
                                    <p:animEffect transition="in" filter="box(in)">
                                      <p:cBhvr>
                                        <p:cTn id="14"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326561" y="-1120447"/>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61355"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sp>
        <p:nvSpPr>
          <p:cNvPr id="13" name="矩形 12"/>
          <p:cNvSpPr/>
          <p:nvPr/>
        </p:nvSpPr>
        <p:spPr>
          <a:xfrm>
            <a:off x="3176289" y="1688606"/>
            <a:ext cx="5652072" cy="2862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noProof="1"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Kính chào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noProof="1" smtClean="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sym typeface="Arial" panose="020B0604020202020204"/>
              </a:rPr>
              <a:t>quý thầy cô và các em học sinh!</a:t>
            </a:r>
            <a:endParaRPr kumimoji="0" lang="en-US" altLang="zh-CN" sz="5400" b="1" i="0" u="none" strike="noStrike" kern="1200" cap="none" spc="0" normalizeH="0" baseline="0" noProof="1">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pic>
        <p:nvPicPr>
          <p:cNvPr id="16" name="图片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spTree>
    <p:extLst>
      <p:ext uri="{BB962C8B-B14F-4D97-AF65-F5344CB8AC3E}">
        <p14:creationId xmlns:p14="http://schemas.microsoft.com/office/powerpoint/2010/main" val="851964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0"/>
            <a:ext cx="12192000" cy="6858000"/>
          </a:xfrm>
          <a:prstGeom prst="rect">
            <a:avLst/>
          </a:prstGeom>
        </p:spPr>
      </p:pic>
      <p:grpSp>
        <p:nvGrpSpPr>
          <p:cNvPr id="3" name="组合 2"/>
          <p:cNvGrpSpPr/>
          <p:nvPr/>
        </p:nvGrpSpPr>
        <p:grpSpPr>
          <a:xfrm>
            <a:off x="-946641" y="-1078581"/>
            <a:ext cx="14082917" cy="2788753"/>
            <a:chOff x="-1624573" y="-1185864"/>
            <a:chExt cx="15732064" cy="3115323"/>
          </a:xfrm>
        </p:grpSpPr>
        <p:pic>
          <p:nvPicPr>
            <p:cNvPr id="4" name="文本框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rot="10800000">
              <a:off x="-1624573" y="-1185863"/>
              <a:ext cx="6967196" cy="2701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文本框 4"/>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rot="10800000">
              <a:off x="2199632" y="-1185864"/>
              <a:ext cx="8033180" cy="3115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文本框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rot="10800000">
              <a:off x="7991755" y="-855662"/>
              <a:ext cx="6115736" cy="23717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图片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4488" y="236693"/>
            <a:ext cx="2317892" cy="972729"/>
          </a:xfrm>
          <a:prstGeom prst="rect">
            <a:avLst/>
          </a:prstGeom>
        </p:spPr>
      </p:pic>
      <p:pic>
        <p:nvPicPr>
          <p:cNvPr id="9" name="Picture 8"/>
          <p:cNvPicPr>
            <a:picLocks noChangeAspect="1"/>
          </p:cNvPicPr>
          <p:nvPr/>
        </p:nvPicPr>
        <p:blipFill>
          <a:blip r:embed="rId9"/>
          <a:stretch>
            <a:fillRect/>
          </a:stretch>
        </p:blipFill>
        <p:spPr>
          <a:xfrm>
            <a:off x="8429625" y="1999842"/>
            <a:ext cx="3636957" cy="4323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组合 27"/>
          <p:cNvGrpSpPr/>
          <p:nvPr/>
        </p:nvGrpSpPr>
        <p:grpSpPr>
          <a:xfrm>
            <a:off x="736913" y="1310538"/>
            <a:ext cx="6824226" cy="4236924"/>
            <a:chOff x="4070198" y="3578373"/>
            <a:chExt cx="5362987" cy="2326494"/>
          </a:xfrm>
          <a:solidFill>
            <a:srgbClr val="49B09E"/>
          </a:solidFill>
        </p:grpSpPr>
        <p:sp>
          <p:nvSpPr>
            <p:cNvPr id="11" name="矩形 28"/>
            <p:cNvSpPr/>
            <p:nvPr/>
          </p:nvSpPr>
          <p:spPr>
            <a:xfrm>
              <a:off x="4070198" y="3838514"/>
              <a:ext cx="1144627" cy="45719"/>
            </a:xfrm>
            <a:prstGeom prst="rect">
              <a:avLst/>
            </a:prstGeom>
            <a:solidFill>
              <a:srgbClr val="B3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12" name="矩形 29"/>
            <p:cNvSpPr/>
            <p:nvPr/>
          </p:nvSpPr>
          <p:spPr>
            <a:xfrm>
              <a:off x="8288558" y="3815655"/>
              <a:ext cx="1144627" cy="45719"/>
            </a:xfrm>
            <a:prstGeom prst="rect">
              <a:avLst/>
            </a:prstGeom>
            <a:solidFill>
              <a:srgbClr val="B3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13" name="TextBox 4"/>
            <p:cNvSpPr txBox="1"/>
            <p:nvPr/>
          </p:nvSpPr>
          <p:spPr>
            <a:xfrm>
              <a:off x="5319755" y="3578373"/>
              <a:ext cx="2878449" cy="556312"/>
            </a:xfrm>
            <a:prstGeom prst="rect">
              <a:avLst/>
            </a:prstGeom>
            <a:solidFill>
              <a:srgbClr val="B39DC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spc="600" dirty="0" smtClean="0">
                  <a:solidFill>
                    <a:prstClr val="white"/>
                  </a:solidFill>
                  <a:latin typeface="Times New Roman" panose="02020603050405020304" pitchFamily="18" charset="0"/>
                  <a:ea typeface="inpin heiti" charset="-122"/>
                  <a:cs typeface="Times New Roman" panose="02020603050405020304" pitchFamily="18" charset="0"/>
                  <a:sym typeface="Arial" panose="020B0604020202020204"/>
                </a:rPr>
                <a:t>BÀI 7. THƠ</a:t>
              </a:r>
              <a:endParaRPr kumimoji="0" lang="en-US" altLang="zh-CN" sz="4000" b="1" i="0" u="none" strike="noStrike" kern="1200" cap="none" spc="60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15" name="TextBox 4"/>
            <p:cNvSpPr txBox="1"/>
            <p:nvPr/>
          </p:nvSpPr>
          <p:spPr>
            <a:xfrm>
              <a:off x="4297188" y="5348555"/>
              <a:ext cx="5112353" cy="556312"/>
            </a:xfrm>
            <a:prstGeom prst="rect">
              <a:avLst/>
            </a:prstGeom>
            <a:solidFill>
              <a:srgbClr val="B39DC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600" normalizeH="0" baseline="0" noProof="0" dirty="0" err="1" smtClean="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Hoàng</a:t>
              </a:r>
              <a:r>
                <a:rPr kumimoji="0" lang="en-US" altLang="zh-CN" sz="4000" b="1" i="0" u="none" strike="noStrike" kern="1200" cap="none" spc="600" normalizeH="0" noProof="0" dirty="0" smtClean="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 </a:t>
              </a:r>
              <a:r>
                <a:rPr kumimoji="0" lang="en-US" altLang="zh-CN" sz="4000" b="1" i="0" u="none" strike="noStrike" kern="1200" cap="none" spc="600" normalizeH="0" noProof="0" dirty="0" err="1" smtClean="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Trung</a:t>
              </a:r>
              <a:r>
                <a:rPr kumimoji="0" lang="en-US" altLang="zh-CN" sz="4000" b="1" i="0" u="none" strike="noStrike" kern="1200" cap="none" spc="600" normalizeH="0" noProof="0" dirty="0" smtClean="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 </a:t>
              </a:r>
              <a:r>
                <a:rPr kumimoji="0" lang="en-US" altLang="zh-CN" sz="4000" b="1" i="0" u="none" strike="noStrike" kern="1200" cap="none" spc="600" normalizeH="0" noProof="0" dirty="0" err="1" smtClean="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Thông</a:t>
              </a:r>
              <a:endParaRPr kumimoji="0" lang="en-US" altLang="zh-CN" sz="4000" b="1" i="0" u="none" strike="noStrike" kern="1200" cap="none" spc="60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sp>
        <p:nvSpPr>
          <p:cNvPr id="17" name="18"/>
          <p:cNvSpPr>
            <a:spLocks noChangeArrowheads="1"/>
          </p:cNvSpPr>
          <p:nvPr>
            <p:custDataLst>
              <p:tags r:id="rId1"/>
            </p:custDataLst>
          </p:nvPr>
        </p:nvSpPr>
        <p:spPr bwMode="auto">
          <a:xfrm>
            <a:off x="-6037" y="2710792"/>
            <a:ext cx="8502337" cy="92333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6000" b="1" i="0" u="none" strike="noStrike" kern="1200" cap="none" spc="0" normalizeH="0" baseline="0" noProof="0" dirty="0" smtClean="0">
                <a:ln>
                  <a:noFill/>
                </a:ln>
                <a:solidFill>
                  <a:srgbClr val="00B0F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NHỮNG</a:t>
            </a:r>
            <a:r>
              <a:rPr kumimoji="0" lang="en-US" altLang="zh-CN" sz="6000" b="1" i="0" u="none" strike="noStrike" kern="1200" cap="none" spc="0" normalizeH="0" noProof="0" dirty="0" smtClean="0">
                <a:ln>
                  <a:noFill/>
                </a:ln>
                <a:solidFill>
                  <a:srgbClr val="00B0F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rPr>
              <a:t> CÁNH BUỒM</a:t>
            </a:r>
            <a:endParaRPr kumimoji="0" lang="en-US" altLang="zh-CN" sz="6000" b="1" i="0" u="none" strike="noStrike" kern="1200" cap="none" spc="0" normalizeH="0" baseline="0" noProof="0" dirty="0">
              <a:ln>
                <a:noFill/>
              </a:ln>
              <a:solidFill>
                <a:srgbClr val="00B0F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316369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2076865" y="-4763"/>
            <a:ext cx="10116723" cy="1850704"/>
            <a:chOff x="2345171" y="118118"/>
            <a:chExt cx="7568040" cy="1850609"/>
          </a:xfrm>
        </p:grpSpPr>
        <p:sp>
          <p:nvSpPr>
            <p:cNvPr id="5" name="Rectangle: Rounded Corners 4">
              <a:extLst>
                <a:ext uri="{FF2B5EF4-FFF2-40B4-BE49-F238E27FC236}"/>
              </a:extLst>
            </p:cNvPr>
            <p:cNvSpPr/>
            <p:nvPr/>
          </p:nvSpPr>
          <p:spPr>
            <a:xfrm>
              <a:off x="3090063" y="118118"/>
              <a:ext cx="6796077" cy="131279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a:extLst>
                <a:ext uri="{FF2B5EF4-FFF2-40B4-BE49-F238E27FC236}"/>
              </a:extLst>
            </p:cNvPr>
            <p:cNvSpPr/>
            <p:nvPr/>
          </p:nvSpPr>
          <p:spPr>
            <a:xfrm>
              <a:off x="3622016" y="214491"/>
              <a:ext cx="6291195" cy="1754236"/>
            </a:xfrm>
            <a:prstGeom prst="rect">
              <a:avLst/>
            </a:prstGeom>
            <a:noFill/>
          </p:spPr>
          <p:txBody>
            <a:bodyPr>
              <a:spAutoFit/>
            </a:bodyPr>
            <a:lstStyle/>
            <a:p>
              <a:pPr algn="ctr">
                <a:defRPr/>
              </a:pPr>
              <a:r>
                <a:rPr lang="vi-VN" sz="54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Trò chơi </a:t>
              </a:r>
              <a:r>
                <a:rPr lang="en-US" sz="5400" b="1" dirty="0" err="1" smtClean="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xếp</a:t>
              </a:r>
              <a:r>
                <a:rPr lang="vi-VN" sz="5400" b="1" dirty="0" smtClean="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hình</a:t>
              </a:r>
              <a:r>
                <a:rPr lang="en-US" sz="5400" b="1" dirty="0" smtClean="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domino</a:t>
              </a:r>
              <a:endParaRPr lang="en-US" sz="54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14346" name="Picture 2" descr="Hình ảnh Tên Lửa Vector Minh Họa Cô Lập Trên Nền Trắng Clip Nghệ Thuật Tên  Lửa, Thiên Hà Clipart, Vectơ, Tên Lửa Vector và PNG với nền trong suốt để  tải"/>
            <p:cNvPicPr>
              <a:picLocks noChangeAspect="1" noChangeArrowheads="1"/>
            </p:cNvPicPr>
            <p:nvPr/>
          </p:nvPicPr>
          <p:blipFill>
            <a:blip r:embed="rId2">
              <a:extLst>
                <a:ext uri="{28A0092B-C50C-407E-A947-70E740481C1C}">
                  <a14:useLocalDpi xmlns:a14="http://schemas.microsoft.com/office/drawing/2010/main" val="0"/>
                </a:ext>
              </a:extLst>
            </a:blip>
            <a:srcRect l="6628" t="12173" r="10886" b="7246"/>
            <a:stretch>
              <a:fillRect/>
            </a:stretch>
          </p:blipFill>
          <p:spPr bwMode="auto">
            <a:xfrm>
              <a:off x="2345171" y="122881"/>
              <a:ext cx="1489784" cy="138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Rounded Corners 7">
            <a:extLst>
              <a:ext uri="{FF2B5EF4-FFF2-40B4-BE49-F238E27FC236}"/>
            </a:extLst>
          </p:cNvPr>
          <p:cNvSpPr/>
          <p:nvPr/>
        </p:nvSpPr>
        <p:spPr>
          <a:xfrm>
            <a:off x="180975" y="3548063"/>
            <a:ext cx="11839575" cy="2820987"/>
          </a:xfrm>
          <a:prstGeom prst="roundRect">
            <a:avLst/>
          </a:prstGeom>
          <a:solidFill>
            <a:srgbClr val="FFB41D"/>
          </a:solidFill>
          <a:ln w="3175">
            <a:solidFill>
              <a:schemeClr val="tx1"/>
            </a:solidFill>
            <a:prstDash val="sysDash"/>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800" b="1" dirty="0">
                <a:solidFill>
                  <a:schemeClr val="tx1"/>
                </a:solidFill>
                <a:latin typeface="Times New Roman" panose="02020603050405020304" pitchFamily="18" charset="0"/>
                <a:cs typeface="Times New Roman" panose="02020603050405020304" pitchFamily="18" charset="0"/>
              </a:rPr>
              <a:t>- Mỗi bàn 1 nhóm có 1 bộ mảnh ghép hình gồm </a:t>
            </a:r>
            <a:r>
              <a:rPr lang="en-US" sz="2800" b="1" dirty="0" smtClean="0">
                <a:solidFill>
                  <a:schemeClr val="tx1"/>
                </a:solidFill>
                <a:latin typeface="Times New Roman" panose="02020603050405020304" pitchFamily="18" charset="0"/>
                <a:cs typeface="Times New Roman" panose="02020603050405020304" pitchFamily="18" charset="0"/>
              </a:rPr>
              <a:t>10</a:t>
            </a:r>
            <a:r>
              <a:rPr lang="vi-VN" sz="2800" b="1" dirty="0" smtClean="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mảnh ghép.</a:t>
            </a:r>
          </a:p>
          <a:p>
            <a:pPr>
              <a:defRPr/>
            </a:pP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Ghép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miếng</a:t>
            </a:r>
            <a:r>
              <a:rPr lang="en-US" sz="2800" b="1" dirty="0" smtClean="0">
                <a:solidFill>
                  <a:schemeClr val="tx1"/>
                </a:solidFill>
                <a:latin typeface="Times New Roman" panose="02020603050405020304" pitchFamily="18" charset="0"/>
                <a:cs typeface="Times New Roman" panose="02020603050405020304" pitchFamily="18" charset="0"/>
              </a:rPr>
              <a:t> domino </a:t>
            </a:r>
            <a:r>
              <a:rPr lang="en-US" sz="2800" b="1" dirty="0" err="1" smtClean="0">
                <a:solidFill>
                  <a:schemeClr val="tx1"/>
                </a:solidFill>
                <a:latin typeface="Times New Roman" panose="02020603050405020304" pitchFamily="18" charset="0"/>
                <a:cs typeface="Times New Roman" panose="02020603050405020304" pitchFamily="18" charset="0"/>
              </a:rPr>
              <a:t>sau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thành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đặc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từ</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ngữ</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hình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ảnh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thơ</a:t>
            </a:r>
            <a:endParaRPr lang="vi-VN" sz="2800" b="1" u="sng" dirty="0">
              <a:solidFill>
                <a:srgbClr val="FF0000"/>
              </a:solidFill>
              <a:latin typeface="Times New Roman" panose="02020603050405020304" pitchFamily="18" charset="0"/>
              <a:cs typeface="Times New Roman" panose="02020603050405020304" pitchFamily="18" charset="0"/>
            </a:endParaRPr>
          </a:p>
          <a:p>
            <a:pPr>
              <a:defRPr/>
            </a:pPr>
            <a:r>
              <a:rPr lang="vi-VN" sz="2800" b="1" dirty="0">
                <a:solidFill>
                  <a:schemeClr val="tx1"/>
                </a:solidFill>
                <a:latin typeface="Times New Roman" panose="02020603050405020304" pitchFamily="18" charset="0"/>
                <a:cs typeface="Times New Roman" panose="02020603050405020304" pitchFamily="18" charset="0"/>
              </a:rPr>
              <a:t>- Thời gian: 3 phút.</a:t>
            </a:r>
          </a:p>
          <a:p>
            <a:pPr>
              <a:defRPr/>
            </a:pPr>
            <a:r>
              <a:rPr lang="vi-VN" sz="2800" b="1" dirty="0">
                <a:solidFill>
                  <a:schemeClr val="tx1"/>
                </a:solidFill>
                <a:latin typeface="Times New Roman" panose="02020603050405020304" pitchFamily="18" charset="0"/>
                <a:cs typeface="Times New Roman" panose="02020603050405020304" pitchFamily="18" charset="0"/>
              </a:rPr>
              <a:t>- Đội nào hoàn thành nhanh nhất được lấy điểm ( Sai 1 mảnh ghép trừ 1 điểm)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7" name="Rectangle: Rounded Corners 7">
            <a:extLst>
              <a:ext uri="{FF2B5EF4-FFF2-40B4-BE49-F238E27FC236}"/>
            </a:extLst>
          </p:cNvPr>
          <p:cNvSpPr/>
          <p:nvPr/>
        </p:nvSpPr>
        <p:spPr>
          <a:xfrm>
            <a:off x="860425" y="1584325"/>
            <a:ext cx="8847138" cy="1751013"/>
          </a:xfrm>
          <a:prstGeom prst="roundRect">
            <a:avLst/>
          </a:prstGeom>
          <a:noFill/>
          <a:ln w="3175">
            <a:noFill/>
            <a:prstDash val="sysDash"/>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500" b="1" dirty="0">
              <a:solidFill>
                <a:srgbClr val="FF0000"/>
              </a:solidFill>
              <a:latin typeface="Times New Roman" panose="02020603050405020304" pitchFamily="18" charset="0"/>
              <a:cs typeface="Times New Roman" panose="02020603050405020304" pitchFamily="18" charset="0"/>
            </a:endParaRPr>
          </a:p>
        </p:txBody>
      </p:sp>
      <p:pic>
        <p:nvPicPr>
          <p:cNvPr id="14341" name="Picture 4" descr="Hình ảnh Cầm Png Kính Lúp, Kính Lúp, Thương Mại, Biểu Tượng miễn phí tải  tập tin PNG PSDComment và Vector"/>
          <p:cNvPicPr>
            <a:picLocks noChangeAspect="1" noChangeArrowheads="1"/>
          </p:cNvPicPr>
          <p:nvPr/>
        </p:nvPicPr>
        <p:blipFill>
          <a:blip r:embed="rId3">
            <a:extLst>
              <a:ext uri="{28A0092B-C50C-407E-A947-70E740481C1C}">
                <a14:useLocalDpi xmlns:a14="http://schemas.microsoft.com/office/drawing/2010/main" val="0"/>
              </a:ext>
            </a:extLst>
          </a:blip>
          <a:srcRect l="16570" r="23817"/>
          <a:stretch>
            <a:fillRect/>
          </a:stretch>
        </p:blipFill>
        <p:spPr bwMode="auto">
          <a:xfrm>
            <a:off x="334963" y="88900"/>
            <a:ext cx="1789112"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Đồ chơi gỗ Toptoys - Domino hình học 93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382" y="1384298"/>
            <a:ext cx="8131406" cy="1981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875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1474"/>
            <a:ext cx="4690834" cy="2055212"/>
            <a:chOff x="658640" y="259819"/>
            <a:chExt cx="4690834" cy="2055212"/>
          </a:xfrm>
        </p:grpSpPr>
        <p:pic>
          <p:nvPicPr>
            <p:cNvPr id="2" name="Picture 2" descr="http://www.clker.com/cliparts/m/A/s/C/7/p/blank-domino-md.png">
              <a:extLst>
                <a:ext uri="{FF2B5EF4-FFF2-40B4-BE49-F238E27FC236}">
                  <a16:creationId xmlns="" xmlns:a16="http://schemas.microsoft.com/office/drawing/2014/main" id="{47671630-FF66-C82C-7C76-A1C614390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6451" y="-1057992"/>
              <a:ext cx="2055212" cy="469083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78704" y="706144"/>
              <a:ext cx="4279688" cy="1200329"/>
              <a:chOff x="978704" y="706144"/>
              <a:chExt cx="4279688" cy="1200329"/>
            </a:xfrm>
          </p:grpSpPr>
          <p:sp>
            <p:nvSpPr>
              <p:cNvPr id="3" name="TextBox 2">
                <a:extLst>
                  <a:ext uri="{FF2B5EF4-FFF2-40B4-BE49-F238E27FC236}">
                    <a16:creationId xmlns="" xmlns:a16="http://schemas.microsoft.com/office/drawing/2014/main" id="{C81282E6-78E0-15DB-F3D1-A241E575CCAE}"/>
                  </a:ext>
                </a:extLst>
              </p:cNvPr>
              <p:cNvSpPr txBox="1"/>
              <p:nvPr/>
            </p:nvSpPr>
            <p:spPr>
              <a:xfrm>
                <a:off x="978704" y="775814"/>
                <a:ext cx="1997586" cy="769441"/>
              </a:xfrm>
              <a:prstGeom prst="rect">
                <a:avLst/>
              </a:prstGeom>
              <a:noFill/>
            </p:spPr>
            <p:txBody>
              <a:bodyPr wrap="square" rtlCol="0">
                <a:spAutoFit/>
              </a:bodyPr>
              <a:lstStyle/>
              <a:p>
                <a:r>
                  <a:rPr lang="en-US" sz="4400" dirty="0">
                    <a:solidFill>
                      <a:srgbClr val="FF0000"/>
                    </a:solidFill>
                    <a:latin typeface="#9Slide03 Arima Madurai ExtraBo" panose="00000900000000000000" pitchFamily="2" charset="0"/>
                    <a:cs typeface="#9Slide03 Arima Madurai ExtraBo" panose="00000900000000000000" pitchFamily="2" charset="0"/>
                  </a:rPr>
                  <a:t>Start</a:t>
                </a:r>
              </a:p>
            </p:txBody>
          </p:sp>
          <p:sp>
            <p:nvSpPr>
              <p:cNvPr id="5" name="TextBox 4">
                <a:extLst>
                  <a:ext uri="{FF2B5EF4-FFF2-40B4-BE49-F238E27FC236}">
                    <a16:creationId xmlns="" xmlns:a16="http://schemas.microsoft.com/office/drawing/2014/main" id="{F931142C-225F-80DF-524D-8DAEFC618075}"/>
                  </a:ext>
                </a:extLst>
              </p:cNvPr>
              <p:cNvSpPr txBox="1"/>
              <p:nvPr/>
            </p:nvSpPr>
            <p:spPr>
              <a:xfrm>
                <a:off x="3192235" y="706144"/>
                <a:ext cx="2066157" cy="1200329"/>
              </a:xfrm>
              <a:prstGeom prst="rect">
                <a:avLst/>
              </a:prstGeom>
              <a:noFill/>
            </p:spPr>
            <p:txBody>
              <a:bodyPr wrap="square">
                <a:spAutoFit/>
              </a:bodyPr>
              <a:lstStyle/>
              <a:p>
                <a:r>
                  <a:rPr lang="vi-VN" sz="3600" b="1" dirty="0">
                    <a:latin typeface="+mj-lt"/>
                  </a:rPr>
                  <a:t>Từ ngữ trong thơ</a:t>
                </a:r>
              </a:p>
            </p:txBody>
          </p:sp>
        </p:grpSp>
      </p:grpSp>
      <p:grpSp>
        <p:nvGrpSpPr>
          <p:cNvPr id="9" name="Group 8"/>
          <p:cNvGrpSpPr/>
          <p:nvPr/>
        </p:nvGrpSpPr>
        <p:grpSpPr>
          <a:xfrm>
            <a:off x="491805" y="2115409"/>
            <a:ext cx="4690834" cy="2055212"/>
            <a:chOff x="707564" y="2484978"/>
            <a:chExt cx="4690834" cy="2055212"/>
          </a:xfrm>
        </p:grpSpPr>
        <p:pic>
          <p:nvPicPr>
            <p:cNvPr id="20" name="Picture 2" descr="http://www.clker.com/cliparts/m/A/s/C/7/p/blank-domino-md.png">
              <a:extLst>
                <a:ext uri="{FF2B5EF4-FFF2-40B4-BE49-F238E27FC236}">
                  <a16:creationId xmlns="" xmlns:a16="http://schemas.microsoft.com/office/drawing/2014/main" id="{AC8A4152-5321-D98B-28C1-C093C6618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25375" y="1167167"/>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6F179086-DE0A-091A-AAC7-CEFABF0088E1}"/>
                </a:ext>
              </a:extLst>
            </p:cNvPr>
            <p:cNvSpPr txBox="1"/>
            <p:nvPr/>
          </p:nvSpPr>
          <p:spPr>
            <a:xfrm>
              <a:off x="919216" y="3149128"/>
              <a:ext cx="1948179" cy="646331"/>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đọng</a:t>
              </a:r>
              <a:endParaRPr lang="en-US" sz="36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8DCB1482-579F-9CC9-6C3E-9B309446ABBF}"/>
                </a:ext>
              </a:extLst>
            </p:cNvPr>
            <p:cNvSpPr txBox="1"/>
            <p:nvPr/>
          </p:nvSpPr>
          <p:spPr>
            <a:xfrm>
              <a:off x="3121482" y="3149128"/>
              <a:ext cx="1948179" cy="646331"/>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súc</a:t>
              </a:r>
              <a:endParaRPr lang="en-US" sz="3600" b="1"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5221610" y="2115409"/>
            <a:ext cx="4690834" cy="2055212"/>
            <a:chOff x="707564" y="4565824"/>
            <a:chExt cx="4690834" cy="2055212"/>
          </a:xfrm>
        </p:grpSpPr>
        <p:pic>
          <p:nvPicPr>
            <p:cNvPr id="24" name="Picture 2" descr="http://www.clker.com/cliparts/m/A/s/C/7/p/blank-domino-md.png">
              <a:extLst>
                <a:ext uri="{FF2B5EF4-FFF2-40B4-BE49-F238E27FC236}">
                  <a16:creationId xmlns="" xmlns:a16="http://schemas.microsoft.com/office/drawing/2014/main" id="{7AB8532F-ED5E-0EE6-2DC1-54D299E53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25375" y="3248013"/>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32" name="Hộp Văn bản 28">
              <a:extLst>
                <a:ext uri="{FF2B5EF4-FFF2-40B4-BE49-F238E27FC236}">
                  <a16:creationId xmlns="" xmlns:a16="http://schemas.microsoft.com/office/drawing/2014/main" id="{F326B7E9-6759-5C01-430A-74600E1E6F6B}"/>
                </a:ext>
              </a:extLst>
            </p:cNvPr>
            <p:cNvSpPr txBox="1"/>
            <p:nvPr/>
          </p:nvSpPr>
          <p:spPr>
            <a:xfrm>
              <a:off x="831111" y="4855942"/>
              <a:ext cx="2036283" cy="1328023"/>
            </a:xfrm>
            <a:prstGeom prst="roundRect">
              <a:avLst/>
            </a:prstGeom>
            <a:noFill/>
            <a:ln w="38100">
              <a:noFill/>
            </a:ln>
          </p:spPr>
          <p:txBody>
            <a:bodyPr wrap="square">
              <a:spAutoFit/>
            </a:bodyPr>
            <a:lstStyle/>
            <a:p>
              <a:pPr algn="ctr">
                <a:tabLst>
                  <a:tab pos="1386840" algn="l"/>
                </a:tabLst>
              </a:pPr>
              <a:r>
                <a:rPr lang="de-DE" sz="3600" b="1" dirty="0">
                  <a:latin typeface="Times New Roman" panose="02020603050405020304" pitchFamily="18" charset="0"/>
                  <a:ea typeface="Times New Roman" panose="02020603050405020304" pitchFamily="18" charset="0"/>
                </a:rPr>
                <a:t> có tính </a:t>
              </a:r>
              <a:r>
                <a:rPr lang="de-DE" sz="3600" b="1" dirty="0" smtClean="0">
                  <a:latin typeface="Times New Roman" panose="02020603050405020304" pitchFamily="18" charset="0"/>
                  <a:ea typeface="Times New Roman" panose="02020603050405020304" pitchFamily="18" charset="0"/>
                </a:rPr>
                <a:t>gợi hình</a:t>
              </a:r>
              <a:endParaRPr lang="en-US" sz="3600" b="1" dirty="0">
                <a:latin typeface="Times New Roman" panose="02020603050405020304" pitchFamily="18" charset="0"/>
                <a:ea typeface="Times New Roman" panose="02020603050405020304" pitchFamily="18" charset="0"/>
              </a:endParaRPr>
            </a:p>
          </p:txBody>
        </p:sp>
        <p:sp>
          <p:nvSpPr>
            <p:cNvPr id="34" name="Hộp Văn bản 28">
              <a:extLst>
                <a:ext uri="{FF2B5EF4-FFF2-40B4-BE49-F238E27FC236}">
                  <a16:creationId xmlns="" xmlns:a16="http://schemas.microsoft.com/office/drawing/2014/main" id="{1054C8BB-E011-5E11-6D08-362ACA59E0B9}"/>
                </a:ext>
              </a:extLst>
            </p:cNvPr>
            <p:cNvSpPr txBox="1"/>
            <p:nvPr/>
          </p:nvSpPr>
          <p:spPr>
            <a:xfrm>
              <a:off x="3257297" y="5073810"/>
              <a:ext cx="2121148" cy="715089"/>
            </a:xfrm>
            <a:prstGeom prst="roundRect">
              <a:avLst/>
            </a:prstGeom>
            <a:noFill/>
            <a:ln w="38100">
              <a:noFill/>
            </a:ln>
          </p:spPr>
          <p:txBody>
            <a:bodyPr wrap="square">
              <a:spAutoFit/>
            </a:bodyPr>
            <a:lstStyle/>
            <a:p>
              <a:pPr algn="just">
                <a:tabLst>
                  <a:tab pos="1386840" algn="l"/>
                </a:tabLst>
              </a:pPr>
              <a:r>
                <a:rPr lang="de-DE" sz="3600" b="1" dirty="0">
                  <a:latin typeface="Times New Roman" panose="02020603050405020304" pitchFamily="18" charset="0"/>
                  <a:ea typeface="Times New Roman" panose="02020603050405020304" pitchFamily="18" charset="0"/>
                </a:rPr>
                <a:t>gợi cảm</a:t>
              </a:r>
              <a:endParaRPr lang="en-US" sz="3600" b="1" dirty="0">
                <a:latin typeface="Times New Roman" panose="02020603050405020304" pitchFamily="18" charset="0"/>
                <a:ea typeface="Times New Roman" panose="02020603050405020304" pitchFamily="18" charset="0"/>
              </a:endParaRPr>
            </a:p>
          </p:txBody>
        </p:sp>
      </p:grpSp>
      <p:grpSp>
        <p:nvGrpSpPr>
          <p:cNvPr id="7" name="Group 6"/>
          <p:cNvGrpSpPr/>
          <p:nvPr/>
        </p:nvGrpSpPr>
        <p:grpSpPr>
          <a:xfrm>
            <a:off x="7378610" y="4200019"/>
            <a:ext cx="4690834" cy="2055212"/>
            <a:chOff x="6545748" y="166574"/>
            <a:chExt cx="4690834" cy="2055212"/>
          </a:xfrm>
        </p:grpSpPr>
        <p:pic>
          <p:nvPicPr>
            <p:cNvPr id="23" name="Picture 2" descr="http://www.clker.com/cliparts/m/A/s/C/7/p/blank-domino-md.png">
              <a:extLst>
                <a:ext uri="{FF2B5EF4-FFF2-40B4-BE49-F238E27FC236}">
                  <a16:creationId xmlns="" xmlns:a16="http://schemas.microsoft.com/office/drawing/2014/main" id="{202F7833-5CE3-F9FD-CAFA-00A25F0E9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863559" y="-1151237"/>
              <a:ext cx="2055212" cy="469083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687424" y="542462"/>
              <a:ext cx="4391513" cy="1200329"/>
              <a:chOff x="6687424" y="542462"/>
              <a:chExt cx="4391513" cy="1200329"/>
            </a:xfrm>
          </p:grpSpPr>
          <p:sp>
            <p:nvSpPr>
              <p:cNvPr id="33" name="Hộp Văn bản 28">
                <a:extLst>
                  <a:ext uri="{FF2B5EF4-FFF2-40B4-BE49-F238E27FC236}">
                    <a16:creationId xmlns="" xmlns:a16="http://schemas.microsoft.com/office/drawing/2014/main" id="{5C23A148-CC6A-5B3C-239F-31C9BE606617}"/>
                  </a:ext>
                </a:extLst>
              </p:cNvPr>
              <p:cNvSpPr txBox="1"/>
              <p:nvPr/>
            </p:nvSpPr>
            <p:spPr>
              <a:xfrm>
                <a:off x="6687424" y="878803"/>
                <a:ext cx="2415652" cy="715089"/>
              </a:xfrm>
              <a:prstGeom prst="roundRect">
                <a:avLst/>
              </a:prstGeom>
              <a:noFill/>
              <a:ln w="38100">
                <a:noFill/>
              </a:ln>
            </p:spPr>
            <p:txBody>
              <a:bodyPr wrap="square">
                <a:spAutoFit/>
              </a:bodyPr>
              <a:lstStyle/>
              <a:p>
                <a:pPr algn="just">
                  <a:tabLst>
                    <a:tab pos="1386840" algn="l"/>
                  </a:tabLst>
                </a:pPr>
                <a:r>
                  <a:rPr lang="de-DE" sz="3600" b="1" dirty="0">
                    <a:latin typeface="Times New Roman" panose="02020603050405020304" pitchFamily="18" charset="0"/>
                    <a:ea typeface="Times New Roman" panose="02020603050405020304" pitchFamily="18" charset="0"/>
                  </a:rPr>
                  <a:t> đa nghĩa</a:t>
                </a:r>
                <a:endParaRPr lang="en-US" sz="3600" b="1" dirty="0">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 xmlns:a16="http://schemas.microsoft.com/office/drawing/2014/main" id="{FECD76BF-3149-BF46-80F5-CFDEF1280152}"/>
                  </a:ext>
                </a:extLst>
              </p:cNvPr>
              <p:cNvSpPr txBox="1"/>
              <p:nvPr/>
            </p:nvSpPr>
            <p:spPr>
              <a:xfrm>
                <a:off x="9103077" y="542462"/>
                <a:ext cx="1975860" cy="1200329"/>
              </a:xfrm>
              <a:prstGeom prst="rect">
                <a:avLst/>
              </a:prstGeom>
              <a:noFill/>
            </p:spPr>
            <p:txBody>
              <a:bodyPr wrap="square">
                <a:spAutoFit/>
              </a:bodyPr>
              <a:lstStyle/>
              <a:p>
                <a:r>
                  <a:rPr lang="de-DE" sz="3600" b="1" dirty="0">
                    <a:latin typeface="Times New Roman" panose="02020603050405020304" pitchFamily="18" charset="0"/>
                    <a:ea typeface="Times New Roman" panose="02020603050405020304" pitchFamily="18" charset="0"/>
                  </a:rPr>
                  <a:t>thiên về </a:t>
                </a:r>
                <a:r>
                  <a:rPr lang="de-DE" sz="3600" b="1" dirty="0" smtClean="0">
                    <a:latin typeface="Times New Roman" panose="02020603050405020304" pitchFamily="18" charset="0"/>
                    <a:ea typeface="Times New Roman" panose="02020603050405020304" pitchFamily="18" charset="0"/>
                  </a:rPr>
                  <a:t>khơi gợi</a:t>
                </a:r>
                <a:endParaRPr lang="en-US" sz="3600" b="1" dirty="0"/>
              </a:p>
            </p:txBody>
          </p:sp>
        </p:grpSp>
      </p:grpSp>
      <p:grpSp>
        <p:nvGrpSpPr>
          <p:cNvPr id="10" name="Group 9"/>
          <p:cNvGrpSpPr/>
          <p:nvPr/>
        </p:nvGrpSpPr>
        <p:grpSpPr>
          <a:xfrm>
            <a:off x="2666643" y="4634329"/>
            <a:ext cx="4690834" cy="2055212"/>
            <a:chOff x="6581950" y="2711970"/>
            <a:chExt cx="4690834" cy="2055212"/>
          </a:xfrm>
        </p:grpSpPr>
        <p:pic>
          <p:nvPicPr>
            <p:cNvPr id="42" name="Picture 2" descr="http://www.clker.com/cliparts/m/A/s/C/7/p/blank-domino-md.png">
              <a:extLst>
                <a:ext uri="{FF2B5EF4-FFF2-40B4-BE49-F238E27FC236}">
                  <a16:creationId xmlns="" xmlns:a16="http://schemas.microsoft.com/office/drawing/2014/main" id="{B5D1656E-6D7F-F45A-DF6C-B8EAEBFB7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99761" y="1394159"/>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54F832F1-068A-E5FE-B0A9-D2AD9BAF658D}"/>
                </a:ext>
              </a:extLst>
            </p:cNvPr>
            <p:cNvSpPr txBox="1"/>
            <p:nvPr/>
          </p:nvSpPr>
          <p:spPr>
            <a:xfrm>
              <a:off x="7203459" y="3016300"/>
              <a:ext cx="1997586" cy="1446550"/>
            </a:xfrm>
            <a:prstGeom prst="rect">
              <a:avLst/>
            </a:prstGeom>
            <a:noFill/>
          </p:spPr>
          <p:txBody>
            <a:bodyPr wrap="square" rtlCol="0">
              <a:spAutoFit/>
            </a:bodyPr>
            <a:lstStyle/>
            <a:p>
              <a:r>
                <a:rPr lang="en-US" sz="4400" dirty="0">
                  <a:solidFill>
                    <a:srgbClr val="FF0000"/>
                  </a:solidFill>
                  <a:latin typeface="#9Slide03 Arima Madurai ExtraBo" panose="00000900000000000000" pitchFamily="2" charset="0"/>
                  <a:cs typeface="#9Slide03 Arima Madurai ExtraBo" panose="00000900000000000000" pitchFamily="2" charset="0"/>
                </a:rPr>
                <a:t>The end</a:t>
              </a:r>
            </a:p>
          </p:txBody>
        </p:sp>
      </p:grpSp>
    </p:spTree>
    <p:extLst>
      <p:ext uri="{BB962C8B-B14F-4D97-AF65-F5344CB8AC3E}">
        <p14:creationId xmlns:p14="http://schemas.microsoft.com/office/powerpoint/2010/main" val="39979655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9075" y="108785"/>
            <a:ext cx="4690834" cy="2055212"/>
            <a:chOff x="526437" y="259819"/>
            <a:chExt cx="4690834" cy="2055212"/>
          </a:xfrm>
        </p:grpSpPr>
        <p:pic>
          <p:nvPicPr>
            <p:cNvPr id="2" name="Picture 2" descr="http://www.clker.com/cliparts/m/A/s/C/7/p/blank-domino-md.png">
              <a:extLst>
                <a:ext uri="{FF2B5EF4-FFF2-40B4-BE49-F238E27FC236}">
                  <a16:creationId xmlns="" xmlns:a16="http://schemas.microsoft.com/office/drawing/2014/main" id="{F692ED47-E24E-FF30-2664-0626A1FF9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4248" y="-1057992"/>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A327DC6-8C0A-0DBD-F6D1-1C24B8E764FF}"/>
                </a:ext>
              </a:extLst>
            </p:cNvPr>
            <p:cNvSpPr txBox="1"/>
            <p:nvPr/>
          </p:nvSpPr>
          <p:spPr>
            <a:xfrm>
              <a:off x="978704" y="775814"/>
              <a:ext cx="1997586" cy="769441"/>
            </a:xfrm>
            <a:prstGeom prst="rect">
              <a:avLst/>
            </a:prstGeom>
            <a:noFill/>
          </p:spPr>
          <p:txBody>
            <a:bodyPr wrap="square" rtlCol="0">
              <a:spAutoFit/>
            </a:bodyPr>
            <a:lstStyle/>
            <a:p>
              <a:r>
                <a:rPr lang="en-US" sz="4400" dirty="0">
                  <a:solidFill>
                    <a:srgbClr val="FF0000"/>
                  </a:solidFill>
                  <a:latin typeface="#9Slide03 Arima Madurai ExtraBo" panose="00000900000000000000" pitchFamily="2" charset="0"/>
                  <a:cs typeface="#9Slide03 Arima Madurai ExtraBo" panose="00000900000000000000" pitchFamily="2" charset="0"/>
                </a:rPr>
                <a:t>Start</a:t>
              </a:r>
            </a:p>
          </p:txBody>
        </p:sp>
        <p:sp>
          <p:nvSpPr>
            <p:cNvPr id="4" name="TextBox 3">
              <a:extLst>
                <a:ext uri="{FF2B5EF4-FFF2-40B4-BE49-F238E27FC236}">
                  <a16:creationId xmlns="" xmlns:a16="http://schemas.microsoft.com/office/drawing/2014/main" id="{E6E6A9FD-C62D-99F7-656D-3485F571FB5E}"/>
                </a:ext>
              </a:extLst>
            </p:cNvPr>
            <p:cNvSpPr txBox="1"/>
            <p:nvPr/>
          </p:nvSpPr>
          <p:spPr>
            <a:xfrm>
              <a:off x="2870158" y="689816"/>
              <a:ext cx="2282103" cy="1200329"/>
            </a:xfrm>
            <a:prstGeom prst="rect">
              <a:avLst/>
            </a:prstGeom>
            <a:noFill/>
          </p:spPr>
          <p:txBody>
            <a:bodyPr wrap="square">
              <a:spAutoFit/>
            </a:bodyPr>
            <a:lstStyle/>
            <a:p>
              <a:pPr algn="ct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a:t>
              </a:r>
              <a:r>
                <a:rPr lang="vi-VN" sz="3600" b="1" dirty="0">
                  <a:latin typeface="+mj-lt"/>
                </a:rPr>
                <a:t>trong thơ</a:t>
              </a:r>
            </a:p>
          </p:txBody>
        </p:sp>
      </p:grpSp>
      <p:grpSp>
        <p:nvGrpSpPr>
          <p:cNvPr id="17" name="Group 16"/>
          <p:cNvGrpSpPr/>
          <p:nvPr/>
        </p:nvGrpSpPr>
        <p:grpSpPr>
          <a:xfrm>
            <a:off x="5052378" y="27691"/>
            <a:ext cx="4690834" cy="2160237"/>
            <a:chOff x="499007" y="2674486"/>
            <a:chExt cx="4690834" cy="2160237"/>
          </a:xfrm>
        </p:grpSpPr>
        <p:pic>
          <p:nvPicPr>
            <p:cNvPr id="8" name="Picture 2" descr="http://www.clker.com/cliparts/m/A/s/C/7/p/blank-domino-md.png">
              <a:extLst>
                <a:ext uri="{FF2B5EF4-FFF2-40B4-BE49-F238E27FC236}">
                  <a16:creationId xmlns="" xmlns:a16="http://schemas.microsoft.com/office/drawing/2014/main" id="{D1A8015B-9ED9-8DF8-315A-7862A3B51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16818" y="1408692"/>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30">
              <a:extLst>
                <a:ext uri="{FF2B5EF4-FFF2-40B4-BE49-F238E27FC236}">
                  <a16:creationId xmlns="" xmlns:a16="http://schemas.microsoft.com/office/drawing/2014/main" id="{E39E397B-04C5-4E4E-D3D5-AE38F10B5340}"/>
                </a:ext>
              </a:extLst>
            </p:cNvPr>
            <p:cNvSpPr txBox="1"/>
            <p:nvPr/>
          </p:nvSpPr>
          <p:spPr>
            <a:xfrm>
              <a:off x="525511" y="2674486"/>
              <a:ext cx="2477283" cy="2160237"/>
            </a:xfrm>
            <a:prstGeom prst="roundRect">
              <a:avLst/>
            </a:prstGeom>
            <a:noFill/>
            <a:ln w="38100">
              <a:noFill/>
            </a:ln>
          </p:spPr>
          <p:txBody>
            <a:bodyPr wrap="square">
              <a:spAutoFit/>
            </a:bodyPr>
            <a:lstStyle/>
            <a:p>
              <a:pPr algn="ctr">
                <a:lnSpc>
                  <a:spcPct val="115000"/>
                </a:lnSpc>
                <a:spcBef>
                  <a:spcPts val="600"/>
                </a:spcBef>
                <a:spcAft>
                  <a:spcPts val="200"/>
                </a:spcAft>
                <a:tabLst>
                  <a:tab pos="253365" algn="l"/>
                </a:tabLst>
              </a:pPr>
              <a:r>
                <a:rPr lang="en-US" sz="3600" spc="-100" dirty="0" err="1">
                  <a:latin typeface="Times New Roman" panose="02020603050405020304" pitchFamily="18" charset="0"/>
                  <a:ea typeface="Times New Roman" panose="02020603050405020304" pitchFamily="18" charset="0"/>
                </a:rPr>
                <a:t>hình</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ảnh</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về</a:t>
              </a:r>
              <a:r>
                <a:rPr lang="en-US" sz="3600" spc="-100" dirty="0">
                  <a:latin typeface="Times New Roman" panose="02020603050405020304" pitchFamily="18" charset="0"/>
                  <a:ea typeface="Times New Roman" panose="02020603050405020304" pitchFamily="18" charset="0"/>
                </a:rPr>
                <a:t> con </a:t>
              </a:r>
              <a:r>
                <a:rPr lang="en-US" sz="3600" spc="-100" dirty="0" err="1">
                  <a:latin typeface="Times New Roman" panose="02020603050405020304" pitchFamily="18" charset="0"/>
                  <a:ea typeface="Times New Roman" panose="02020603050405020304" pitchFamily="18" charset="0"/>
                </a:rPr>
                <a:t>người</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cảnh</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vật</a:t>
              </a:r>
              <a:r>
                <a:rPr lang="en-US" sz="3600" spc="-100" dirty="0">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 xmlns:a16="http://schemas.microsoft.com/office/drawing/2014/main" id="{8AF025AF-0398-F95D-B22D-BAFA632D6E72}"/>
                </a:ext>
              </a:extLst>
            </p:cNvPr>
            <p:cNvSpPr txBox="1"/>
            <p:nvPr/>
          </p:nvSpPr>
          <p:spPr>
            <a:xfrm>
              <a:off x="2871854" y="2761356"/>
              <a:ext cx="2282103" cy="1952522"/>
            </a:xfrm>
            <a:prstGeom prst="rect">
              <a:avLst/>
            </a:prstGeom>
            <a:noFill/>
          </p:spPr>
          <p:txBody>
            <a:bodyPr wrap="square">
              <a:spAutoFit/>
            </a:bodyPr>
            <a:lstStyle/>
            <a:p>
              <a:pPr algn="ctr">
                <a:lnSpc>
                  <a:spcPct val="115000"/>
                </a:lnSpc>
                <a:spcBef>
                  <a:spcPts val="600"/>
                </a:spcBef>
                <a:spcAft>
                  <a:spcPts val="200"/>
                </a:spcAft>
                <a:tabLst>
                  <a:tab pos="253365" algn="l"/>
                </a:tabLst>
              </a:pP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Hình</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ảnh</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được</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khắc</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họa</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bởi</a:t>
              </a:r>
              <a:r>
                <a:rPr lang="en-US" sz="3600" spc="-100" dirty="0">
                  <a:latin typeface="Times New Roman" panose="02020603050405020304" pitchFamily="18" charset="0"/>
                  <a:ea typeface="Times New Roman" panose="02020603050405020304" pitchFamily="18" charset="0"/>
                </a:rPr>
                <a:t>:</a:t>
              </a:r>
            </a:p>
          </p:txBody>
        </p:sp>
      </p:grpSp>
      <p:grpSp>
        <p:nvGrpSpPr>
          <p:cNvPr id="21" name="Group 20"/>
          <p:cNvGrpSpPr/>
          <p:nvPr/>
        </p:nvGrpSpPr>
        <p:grpSpPr>
          <a:xfrm>
            <a:off x="2737607" y="2133758"/>
            <a:ext cx="4690834" cy="2330283"/>
            <a:chOff x="3872801" y="4456327"/>
            <a:chExt cx="4690834" cy="2330283"/>
          </a:xfrm>
        </p:grpSpPr>
        <p:grpSp>
          <p:nvGrpSpPr>
            <p:cNvPr id="15" name="Group 14"/>
            <p:cNvGrpSpPr/>
            <p:nvPr/>
          </p:nvGrpSpPr>
          <p:grpSpPr>
            <a:xfrm>
              <a:off x="3872801" y="4456327"/>
              <a:ext cx="4690834" cy="2330283"/>
              <a:chOff x="3872801" y="4456327"/>
              <a:chExt cx="4690834" cy="2330283"/>
            </a:xfrm>
          </p:grpSpPr>
          <p:pic>
            <p:nvPicPr>
              <p:cNvPr id="7" name="Picture 2" descr="http://www.clker.com/cliparts/m/A/s/C/7/p/blank-domino-md.png">
                <a:extLst>
                  <a:ext uri="{FF2B5EF4-FFF2-40B4-BE49-F238E27FC236}">
                    <a16:creationId xmlns="" xmlns:a16="http://schemas.microsoft.com/office/drawing/2014/main" id="{EA2D456E-7A4C-B516-AFF6-86E1F23A9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90612" y="3253258"/>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30">
                <a:extLst>
                  <a:ext uri="{FF2B5EF4-FFF2-40B4-BE49-F238E27FC236}">
                    <a16:creationId xmlns="" xmlns:a16="http://schemas.microsoft.com/office/drawing/2014/main" id="{4A3B7B7F-776D-6623-965C-A1A21BDB098C}"/>
                  </a:ext>
                </a:extLst>
              </p:cNvPr>
              <p:cNvSpPr txBox="1"/>
              <p:nvPr/>
            </p:nvSpPr>
            <p:spPr>
              <a:xfrm>
                <a:off x="3991043" y="4456327"/>
                <a:ext cx="2331650" cy="2330283"/>
              </a:xfrm>
              <a:prstGeom prst="roundRect">
                <a:avLst/>
              </a:prstGeom>
              <a:noFill/>
              <a:ln w="38100">
                <a:noFill/>
              </a:ln>
            </p:spPr>
            <p:txBody>
              <a:bodyPr wrap="square">
                <a:spAutoFit/>
              </a:bodyPr>
              <a:lstStyle/>
              <a:p>
                <a:pPr algn="ctr">
                  <a:lnSpc>
                    <a:spcPct val="115000"/>
                  </a:lnSpc>
                  <a:spcBef>
                    <a:spcPts val="600"/>
                  </a:spcBef>
                  <a:spcAft>
                    <a:spcPts val="200"/>
                  </a:spcAft>
                  <a:tabLst>
                    <a:tab pos="253365" algn="l"/>
                  </a:tabLst>
                </a:pPr>
                <a:r>
                  <a:rPr lang="en-US" sz="3600" spc="-100" dirty="0" err="1">
                    <a:latin typeface="Times New Roman" panose="02020603050405020304" pitchFamily="18" charset="0"/>
                    <a:ea typeface="Times New Roman" panose="02020603050405020304" pitchFamily="18" charset="0"/>
                  </a:rPr>
                  <a:t>Từ</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ngữ</a:t>
                </a:r>
                <a:r>
                  <a:rPr lang="en-US" sz="3600" spc="-100" dirty="0">
                    <a:latin typeface="Times New Roman" panose="02020603050405020304" pitchFamily="18" charset="0"/>
                    <a:ea typeface="Times New Roman" panose="02020603050405020304" pitchFamily="18" charset="0"/>
                  </a:rPr>
                  <a:t>: </a:t>
                </a:r>
              </a:p>
              <a:p>
                <a:pPr algn="ctr">
                  <a:lnSpc>
                    <a:spcPct val="115000"/>
                  </a:lnSpc>
                  <a:spcBef>
                    <a:spcPts val="600"/>
                  </a:spcBef>
                  <a:spcAft>
                    <a:spcPts val="200"/>
                  </a:spcAft>
                  <a:tabLst>
                    <a:tab pos="253365" algn="l"/>
                  </a:tabLst>
                </a:pPr>
                <a:r>
                  <a:rPr lang="en-US" sz="3600" spc="-100" dirty="0" err="1">
                    <a:latin typeface="Times New Roman" panose="02020603050405020304" pitchFamily="18" charset="0"/>
                    <a:ea typeface="Times New Roman" panose="02020603050405020304" pitchFamily="18" charset="0"/>
                  </a:rPr>
                  <a:t>từ</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gợi</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tả</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âm</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thanh</a:t>
                </a:r>
                <a:r>
                  <a:rPr lang="en-US" sz="3600" spc="-100" dirty="0">
                    <a:latin typeface="Times New Roman" panose="02020603050405020304" pitchFamily="18" charset="0"/>
                    <a:ea typeface="Times New Roman" panose="02020603050405020304" pitchFamily="18" charset="0"/>
                  </a:rPr>
                  <a:t>, </a:t>
                </a:r>
              </a:p>
            </p:txBody>
          </p:sp>
        </p:grpSp>
        <p:sp>
          <p:nvSpPr>
            <p:cNvPr id="12" name="Hộp Văn bản 30">
              <a:extLst>
                <a:ext uri="{FF2B5EF4-FFF2-40B4-BE49-F238E27FC236}">
                  <a16:creationId xmlns="" xmlns:a16="http://schemas.microsoft.com/office/drawing/2014/main" id="{1021D6D3-73A4-68CE-9D7B-FB6CE96229D6}"/>
                </a:ext>
              </a:extLst>
            </p:cNvPr>
            <p:cNvSpPr txBox="1"/>
            <p:nvPr/>
          </p:nvSpPr>
          <p:spPr>
            <a:xfrm>
              <a:off x="6206408" y="5086197"/>
              <a:ext cx="2327915" cy="750490"/>
            </a:xfrm>
            <a:prstGeom prst="roundRect">
              <a:avLst/>
            </a:prstGeom>
            <a:noFill/>
            <a:ln w="38100">
              <a:noFill/>
            </a:ln>
          </p:spPr>
          <p:txBody>
            <a:bodyPr wrap="square">
              <a:spAutoFit/>
            </a:bodyPr>
            <a:lstStyle/>
            <a:p>
              <a:pPr algn="ctr">
                <a:lnSpc>
                  <a:spcPct val="115000"/>
                </a:lnSpc>
                <a:spcBef>
                  <a:spcPts val="600"/>
                </a:spcBef>
                <a:spcAft>
                  <a:spcPts val="200"/>
                </a:spcAft>
                <a:tabLst>
                  <a:tab pos="253365" algn="l"/>
                </a:tabLst>
              </a:pPr>
              <a:r>
                <a:rPr lang="en-US" sz="3600" spc="-100" dirty="0" err="1">
                  <a:latin typeface="Times New Roman" panose="02020603050405020304" pitchFamily="18" charset="0"/>
                  <a:ea typeface="Times New Roman" panose="02020603050405020304" pitchFamily="18" charset="0"/>
                </a:rPr>
                <a:t>trạng</a:t>
              </a:r>
              <a:r>
                <a:rPr lang="en-US" sz="3600" spc="-100" dirty="0">
                  <a:latin typeface="Times New Roman" panose="02020603050405020304" pitchFamily="18" charset="0"/>
                  <a:ea typeface="Times New Roman" panose="02020603050405020304" pitchFamily="18" charset="0"/>
                </a:rPr>
                <a:t> </a:t>
              </a:r>
              <a:r>
                <a:rPr lang="en-US" sz="3600" spc="-100" dirty="0" err="1">
                  <a:latin typeface="Times New Roman" panose="02020603050405020304" pitchFamily="18" charset="0"/>
                  <a:ea typeface="Times New Roman" panose="02020603050405020304" pitchFamily="18" charset="0"/>
                </a:rPr>
                <a:t>thái</a:t>
              </a:r>
              <a:r>
                <a:rPr lang="en-US" sz="3600" spc="-100" dirty="0">
                  <a:latin typeface="Times New Roman" panose="02020603050405020304" pitchFamily="18" charset="0"/>
                  <a:ea typeface="Times New Roman" panose="02020603050405020304" pitchFamily="18" charset="0"/>
                </a:rPr>
                <a:t>… </a:t>
              </a:r>
            </a:p>
          </p:txBody>
        </p:sp>
      </p:grpSp>
      <p:grpSp>
        <p:nvGrpSpPr>
          <p:cNvPr id="13" name="Group 12"/>
          <p:cNvGrpSpPr/>
          <p:nvPr/>
        </p:nvGrpSpPr>
        <p:grpSpPr>
          <a:xfrm>
            <a:off x="7476066" y="2201595"/>
            <a:ext cx="4690834" cy="2055212"/>
            <a:chOff x="5669538" y="278702"/>
            <a:chExt cx="4690834" cy="2055212"/>
          </a:xfrm>
        </p:grpSpPr>
        <p:pic>
          <p:nvPicPr>
            <p:cNvPr id="6" name="Picture 2" descr="http://www.clker.com/cliparts/m/A/s/C/7/p/blank-domino-md.png">
              <a:extLst>
                <a:ext uri="{FF2B5EF4-FFF2-40B4-BE49-F238E27FC236}">
                  <a16:creationId xmlns="" xmlns:a16="http://schemas.microsoft.com/office/drawing/2014/main" id="{BB2BE192-91AD-ACEE-DE11-05A2C8C17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87349" y="-1039109"/>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3FFCA212-BB0A-0C41-D433-224F93C29C51}"/>
                </a:ext>
              </a:extLst>
            </p:cNvPr>
            <p:cNvSpPr txBox="1"/>
            <p:nvPr/>
          </p:nvSpPr>
          <p:spPr>
            <a:xfrm>
              <a:off x="6038603" y="599183"/>
              <a:ext cx="1934817" cy="1200329"/>
            </a:xfrm>
            <a:prstGeom prst="rect">
              <a:avLst/>
            </a:prstGeom>
            <a:noFill/>
          </p:spPr>
          <p:txBody>
            <a:bodyPr wrap="square">
              <a:spAutoFit/>
            </a:bodyPr>
            <a:lstStyle/>
            <a:p>
              <a:pPr algn="ctr"/>
              <a:r>
                <a:rPr lang="de-DE" sz="3600" dirty="0">
                  <a:solidFill>
                    <a:srgbClr val="000000"/>
                  </a:solidFill>
                  <a:latin typeface="Times New Roman" panose="02020603050405020304" pitchFamily="18" charset="0"/>
                  <a:ea typeface="Times New Roman" panose="02020603050405020304" pitchFamily="18" charset="0"/>
                </a:rPr>
                <a:t>Cách gieo vần</a:t>
              </a:r>
              <a:endParaRPr lang="en-US" sz="3600" dirty="0"/>
            </a:p>
          </p:txBody>
        </p:sp>
        <p:sp>
          <p:nvSpPr>
            <p:cNvPr id="16" name="TextBox 15">
              <a:extLst>
                <a:ext uri="{FF2B5EF4-FFF2-40B4-BE49-F238E27FC236}">
                  <a16:creationId xmlns="" xmlns:a16="http://schemas.microsoft.com/office/drawing/2014/main" id="{4230BEFB-01A2-423E-627D-E3EE6222383B}"/>
                </a:ext>
              </a:extLst>
            </p:cNvPr>
            <p:cNvSpPr txBox="1"/>
            <p:nvPr/>
          </p:nvSpPr>
          <p:spPr>
            <a:xfrm>
              <a:off x="8267361" y="628625"/>
              <a:ext cx="1734078" cy="1200329"/>
            </a:xfrm>
            <a:prstGeom prst="rect">
              <a:avLst/>
            </a:prstGeom>
            <a:noFill/>
          </p:spPr>
          <p:txBody>
            <a:bodyPr wrap="square">
              <a:spAutoFit/>
            </a:bodyPr>
            <a:lstStyle/>
            <a:p>
              <a:pPr algn="ctr"/>
              <a:r>
                <a:rPr lang="de-DE" sz="3600" dirty="0">
                  <a:solidFill>
                    <a:srgbClr val="000000"/>
                  </a:solidFill>
                  <a:latin typeface="Times New Roman" panose="02020603050405020304" pitchFamily="18" charset="0"/>
                  <a:ea typeface="Times New Roman" panose="02020603050405020304" pitchFamily="18" charset="0"/>
                </a:rPr>
                <a:t>ngắt nhịp</a:t>
              </a:r>
              <a:endParaRPr lang="en-US" sz="3600" dirty="0"/>
            </a:p>
          </p:txBody>
        </p:sp>
      </p:grpSp>
      <p:grpSp>
        <p:nvGrpSpPr>
          <p:cNvPr id="22" name="Group 21"/>
          <p:cNvGrpSpPr/>
          <p:nvPr/>
        </p:nvGrpSpPr>
        <p:grpSpPr>
          <a:xfrm>
            <a:off x="5122355" y="4365607"/>
            <a:ext cx="4827973" cy="2055212"/>
            <a:chOff x="5823293" y="4304090"/>
            <a:chExt cx="4827973" cy="2055212"/>
          </a:xfrm>
        </p:grpSpPr>
        <p:pic>
          <p:nvPicPr>
            <p:cNvPr id="18" name="Picture 2" descr="http://www.clker.com/cliparts/m/A/s/C/7/p/blank-domino-md.png">
              <a:extLst>
                <a:ext uri="{FF2B5EF4-FFF2-40B4-BE49-F238E27FC236}">
                  <a16:creationId xmlns="" xmlns:a16="http://schemas.microsoft.com/office/drawing/2014/main" id="{898176D9-1CDC-2006-BE79-3409E315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164631" y="2986279"/>
              <a:ext cx="2055212" cy="4690834"/>
            </a:xfrm>
            <a:prstGeom prst="rect">
              <a:avLst/>
            </a:prstGeom>
            <a:noFill/>
            <a:extLst>
              <a:ext uri="{909E8E84-426E-40DD-AFC4-6F175D3DCCD1}">
                <a14:hiddenFill xmlns:a14="http://schemas.microsoft.com/office/drawing/2010/main">
                  <a:solidFill>
                    <a:srgbClr val="FFFFFF"/>
                  </a:solidFill>
                </a14:hiddenFill>
              </a:ext>
            </a:extLst>
          </p:spPr>
        </p:pic>
        <p:sp>
          <p:nvSpPr>
            <p:cNvPr id="19" name="Hộp Văn bản 5">
              <a:extLst>
                <a:ext uri="{FF2B5EF4-FFF2-40B4-BE49-F238E27FC236}">
                  <a16:creationId xmlns="" xmlns:a16="http://schemas.microsoft.com/office/drawing/2014/main" id="{6F645194-A8D0-EAC0-9FA2-DD9823A9A1F5}"/>
                </a:ext>
              </a:extLst>
            </p:cNvPr>
            <p:cNvSpPr txBox="1"/>
            <p:nvPr/>
          </p:nvSpPr>
          <p:spPr>
            <a:xfrm>
              <a:off x="5823293" y="4705831"/>
              <a:ext cx="2368944" cy="1328023"/>
            </a:xfrm>
            <a:prstGeom prst="roundRect">
              <a:avLst/>
            </a:prstGeom>
            <a:noFill/>
            <a:ln w="38100">
              <a:noFill/>
            </a:ln>
          </p:spPr>
          <p:txBody>
            <a:bodyPr wrap="square">
              <a:spAutoFit/>
            </a:bodyPr>
            <a:lstStyle/>
            <a:p>
              <a:pPr algn="ctr">
                <a:tabLst>
                  <a:tab pos="1386840" algn="l"/>
                </a:tabLst>
              </a:pPr>
              <a:r>
                <a:rPr lang="de-DE" sz="3600" dirty="0">
                  <a:solidFill>
                    <a:srgbClr val="000000"/>
                  </a:solidFill>
                  <a:latin typeface="Times New Roman" panose="02020603050405020304" pitchFamily="18" charset="0"/>
                  <a:ea typeface="Times New Roman" panose="02020603050405020304" pitchFamily="18" charset="0"/>
                </a:rPr>
                <a:t> Biện pháp</a:t>
              </a:r>
            </a:p>
            <a:p>
              <a:pPr algn="ctr">
                <a:tabLst>
                  <a:tab pos="1386840" algn="l"/>
                </a:tabLst>
              </a:pPr>
              <a:r>
                <a:rPr lang="de-DE" sz="3600" dirty="0">
                  <a:solidFill>
                    <a:srgbClr val="000000"/>
                  </a:solidFill>
                  <a:latin typeface="Times New Roman" panose="02020603050405020304" pitchFamily="18" charset="0"/>
                  <a:ea typeface="Times New Roman" panose="02020603050405020304" pitchFamily="18" charset="0"/>
                </a:rPr>
                <a:t>tu từ</a:t>
              </a:r>
              <a:endParaRPr lang="en-US" sz="3600" dirty="0">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 xmlns:a16="http://schemas.microsoft.com/office/drawing/2014/main" id="{901DEAE0-516F-42A1-BB10-5E5AA5DF54A3}"/>
                </a:ext>
              </a:extLst>
            </p:cNvPr>
            <p:cNvSpPr txBox="1"/>
            <p:nvPr/>
          </p:nvSpPr>
          <p:spPr>
            <a:xfrm>
              <a:off x="8653680" y="4646568"/>
              <a:ext cx="1997586" cy="1446550"/>
            </a:xfrm>
            <a:prstGeom prst="rect">
              <a:avLst/>
            </a:prstGeom>
            <a:noFill/>
          </p:spPr>
          <p:txBody>
            <a:bodyPr wrap="square" rtlCol="0">
              <a:spAutoFit/>
            </a:bodyPr>
            <a:lstStyle/>
            <a:p>
              <a:r>
                <a:rPr lang="en-US" sz="4400" dirty="0">
                  <a:solidFill>
                    <a:srgbClr val="FF0000"/>
                  </a:solidFill>
                  <a:latin typeface="#9Slide03 Arima Madurai ExtraBo" panose="00000900000000000000" pitchFamily="2" charset="0"/>
                  <a:cs typeface="#9Slide03 Arima Madurai ExtraBo" panose="00000900000000000000" pitchFamily="2" charset="0"/>
                </a:rPr>
                <a:t>The end</a:t>
              </a:r>
            </a:p>
          </p:txBody>
        </p:sp>
      </p:grpSp>
    </p:spTree>
    <p:extLst>
      <p:ext uri="{BB962C8B-B14F-4D97-AF65-F5344CB8AC3E}">
        <p14:creationId xmlns:p14="http://schemas.microsoft.com/office/powerpoint/2010/main" val="2353868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grpSp>
        <p:nvGrpSpPr>
          <p:cNvPr id="3" name="组合 2"/>
          <p:cNvGrpSpPr/>
          <p:nvPr/>
        </p:nvGrpSpPr>
        <p:grpSpPr>
          <a:xfrm>
            <a:off x="-946641" y="-1078581"/>
            <a:ext cx="14082917" cy="2788753"/>
            <a:chOff x="-1624573" y="-1185864"/>
            <a:chExt cx="15732064" cy="3115323"/>
          </a:xfrm>
        </p:grpSpPr>
        <p:pic>
          <p:nvPicPr>
            <p:cNvPr id="4" name="文本框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rot="10800000">
              <a:off x="-1624573" y="-1185863"/>
              <a:ext cx="6967196" cy="2701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文本框 4"/>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rot="10800000">
              <a:off x="2199632" y="-1185864"/>
              <a:ext cx="8033180" cy="3115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文本框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rot="10800000">
              <a:off x="7991755" y="-855662"/>
              <a:ext cx="6115736" cy="23717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图片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488" y="236693"/>
            <a:ext cx="2317892" cy="972729"/>
          </a:xfrm>
          <a:prstGeom prst="rect">
            <a:avLst/>
          </a:prstGeom>
        </p:spPr>
      </p:pic>
      <p:sp>
        <p:nvSpPr>
          <p:cNvPr id="7" name="Rectangle 6"/>
          <p:cNvSpPr/>
          <p:nvPr/>
        </p:nvSpPr>
        <p:spPr>
          <a:xfrm>
            <a:off x="432257" y="1343815"/>
            <a:ext cx="8115012" cy="646331"/>
          </a:xfrm>
          <a:prstGeom prst="rect">
            <a:avLst/>
          </a:prstGeom>
        </p:spPr>
        <p:txBody>
          <a:bodyPr wrap="square">
            <a:spAutoFit/>
          </a:bodyPr>
          <a:lstStyle/>
          <a:p>
            <a:pPr algn="just"/>
            <a:r>
              <a:rPr lang="vi-VN" sz="3600" dirty="0">
                <a:solidFill>
                  <a:srgbClr val="333333"/>
                </a:solidFill>
                <a:latin typeface="+mj-lt"/>
              </a:rPr>
              <a:t>- Đọc trôi chảy lưu loát toàn bài</a:t>
            </a:r>
            <a:r>
              <a:rPr lang="vi-VN" sz="3600" dirty="0" smtClean="0">
                <a:solidFill>
                  <a:srgbClr val="333333"/>
                </a:solidFill>
                <a:latin typeface="+mj-lt"/>
              </a:rPr>
              <a:t>.</a:t>
            </a:r>
            <a:endParaRPr lang="vi-VN" sz="3600" dirty="0">
              <a:solidFill>
                <a:srgbClr val="333333"/>
              </a:solidFill>
              <a:latin typeface="+mj-lt"/>
            </a:endParaRPr>
          </a:p>
        </p:txBody>
      </p:sp>
      <p:sp>
        <p:nvSpPr>
          <p:cNvPr id="51" name="矩形 13"/>
          <p:cNvSpPr/>
          <p:nvPr/>
        </p:nvSpPr>
        <p:spPr>
          <a:xfrm>
            <a:off x="2492379" y="572899"/>
            <a:ext cx="4789335" cy="477054"/>
          </a:xfrm>
          <a:prstGeom prst="rect">
            <a:avLst/>
          </a:prstGeom>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CN" sz="6000" b="1" i="0" u="none" strike="noStrike" kern="1200" cap="none" spc="0" normalizeH="0" baseline="0" noProof="0" smtClean="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1</a:t>
            </a:r>
            <a:r>
              <a:rPr kumimoji="0" lang="en-US" altLang="zh-CN" sz="6000" b="1" i="0" u="none" strike="noStrike" kern="1200" cap="none" spc="0" normalizeH="0" baseline="0" noProof="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lang="en-US" altLang="zh-CN" sz="4000" b="1" noProof="1" smtClean="0">
                <a:solidFill>
                  <a:srgbClr val="002060"/>
                </a:solidFill>
                <a:latin typeface="Times New Roman" panose="02020603050405020304" pitchFamily="18" charset="0"/>
                <a:ea typeface="inpin heiti" charset="-122"/>
                <a:cs typeface="Times New Roman" panose="02020603050405020304" pitchFamily="18" charset="0"/>
                <a:sym typeface="Arial" panose="020B0604020202020204"/>
              </a:rPr>
              <a:t>Đọc</a:t>
            </a:r>
            <a:endParaRPr kumimoji="0" lang="en-US" altLang="zh-CN" sz="4000" b="1" i="0" u="none" strike="noStrike" kern="1200" cap="none" spc="0" normalizeH="0" baseline="0" noProof="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8" name="Rectangle 7"/>
          <p:cNvSpPr/>
          <p:nvPr/>
        </p:nvSpPr>
        <p:spPr>
          <a:xfrm>
            <a:off x="440575" y="2019259"/>
            <a:ext cx="7221060" cy="3416320"/>
          </a:xfrm>
          <a:prstGeom prst="rect">
            <a:avLst/>
          </a:prstGeom>
        </p:spPr>
        <p:txBody>
          <a:bodyPr wrap="square">
            <a:spAutoFit/>
          </a:bodyPr>
          <a:lstStyle/>
          <a:p>
            <a:pPr lvl="0" algn="just"/>
            <a:r>
              <a:rPr lang="vi-VN" sz="3600" dirty="0">
                <a:solidFill>
                  <a:srgbClr val="333333"/>
                </a:solidFill>
                <a:latin typeface="Times New Roman" panose="02020603050405020304" pitchFamily="18" charset="0"/>
              </a:rPr>
              <a:t>- Diễn cảm bài thơ, giọng chậm rãi, dịu dàng, trầm lắng thể hiện tình cảm người cha đối với con, chú ý nhấn giọng những từ ngữ gợi tả, gợi cảm: </a:t>
            </a:r>
            <a:r>
              <a:rPr lang="vi-VN" sz="3600" i="1" dirty="0">
                <a:solidFill>
                  <a:srgbClr val="333333"/>
                </a:solidFill>
                <a:latin typeface="Times New Roman" panose="02020603050405020304" pitchFamily="18" charset="0"/>
              </a:rPr>
              <a:t>rực rỡ, lênh khênh, chắc nịch, chảy đầy vai, trầm ngâm...</a:t>
            </a:r>
            <a:r>
              <a:rPr lang="vi-VN" sz="3600" dirty="0">
                <a:solidFill>
                  <a:srgbClr val="333333"/>
                </a:solidFill>
                <a:latin typeface="Times New Roman" panose="02020603050405020304" pitchFamily="18" charset="0"/>
              </a:rPr>
              <a:t> </a:t>
            </a:r>
          </a:p>
        </p:txBody>
      </p:sp>
      <p:pic>
        <p:nvPicPr>
          <p:cNvPr id="9" name="Picture 8"/>
          <p:cNvPicPr>
            <a:picLocks noChangeAspect="1"/>
          </p:cNvPicPr>
          <p:nvPr/>
        </p:nvPicPr>
        <p:blipFill>
          <a:blip r:embed="rId8"/>
          <a:stretch>
            <a:fillRect/>
          </a:stretch>
        </p:blipFill>
        <p:spPr>
          <a:xfrm>
            <a:off x="7814802" y="1782321"/>
            <a:ext cx="4088953" cy="3333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440575" y="5353677"/>
            <a:ext cx="7221341" cy="1200329"/>
          </a:xfrm>
          <a:prstGeom prst="rect">
            <a:avLst/>
          </a:prstGeom>
        </p:spPr>
        <p:txBody>
          <a:bodyPr wrap="square">
            <a:spAutoFit/>
          </a:bodyPr>
          <a:lstStyle/>
          <a:p>
            <a:pPr lvl="0" algn="just"/>
            <a:r>
              <a:rPr lang="en-US" sz="3600" dirty="0" smtClean="0">
                <a:solidFill>
                  <a:srgbClr val="333333"/>
                </a:solidFill>
                <a:latin typeface="Times New Roman" panose="02020603050405020304" pitchFamily="18" charset="0"/>
              </a:rPr>
              <a:t>- </a:t>
            </a:r>
            <a:r>
              <a:rPr lang="vi-VN" sz="3600" dirty="0" smtClean="0">
                <a:solidFill>
                  <a:srgbClr val="333333"/>
                </a:solidFill>
                <a:latin typeface="Times New Roman" panose="02020603050405020304" pitchFamily="18" charset="0"/>
              </a:rPr>
              <a:t>Phân </a:t>
            </a:r>
            <a:r>
              <a:rPr lang="vi-VN" sz="3600" dirty="0">
                <a:solidFill>
                  <a:srgbClr val="333333"/>
                </a:solidFill>
                <a:latin typeface="Times New Roman" panose="02020603050405020304" pitchFamily="18" charset="0"/>
              </a:rPr>
              <a:t>biệt lời cha ấm áp, dịu dàng, lời con: ngây thơ, hồn nhiên.</a:t>
            </a:r>
          </a:p>
        </p:txBody>
      </p:sp>
    </p:spTree>
    <p:extLst>
      <p:ext uri="{BB962C8B-B14F-4D97-AF65-F5344CB8AC3E}">
        <p14:creationId xmlns:p14="http://schemas.microsoft.com/office/powerpoint/2010/main" val="4211272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6641" y="152401"/>
            <a:ext cx="14082917" cy="1557772"/>
            <a:chOff x="-1624573" y="-1185864"/>
            <a:chExt cx="15732064" cy="3115323"/>
          </a:xfrm>
        </p:grpSpPr>
        <p:pic>
          <p:nvPicPr>
            <p:cNvPr id="4" name="文本框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rot="10800000">
              <a:off x="-1624573" y="-1185863"/>
              <a:ext cx="6967196" cy="27019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文本框 4"/>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rot="10800000">
              <a:off x="2199632" y="-1185864"/>
              <a:ext cx="8033180" cy="3115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文本框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rot="10800000">
              <a:off x="7991755" y="-855662"/>
              <a:ext cx="6115736" cy="23717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488" y="236693"/>
            <a:ext cx="2317892" cy="972729"/>
          </a:xfrm>
          <a:prstGeom prst="rect">
            <a:avLst/>
          </a:prstGeom>
        </p:spPr>
      </p:pic>
      <p:sp>
        <p:nvSpPr>
          <p:cNvPr id="17" name="矩形 13"/>
          <p:cNvSpPr/>
          <p:nvPr/>
        </p:nvSpPr>
        <p:spPr>
          <a:xfrm>
            <a:off x="3171825" y="260169"/>
            <a:ext cx="5095875" cy="523220"/>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Những</a:t>
            </a:r>
            <a:r>
              <a:rPr kumimoji="0" lang="en-US" altLang="zh-CN" sz="2800" b="1" i="0" u="none" strike="noStrike" kern="1200" cap="none" spc="0" normalizeH="0" noProof="0" dirty="0" smtClean="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cánh</a:t>
            </a:r>
            <a:r>
              <a:rPr kumimoji="0" lang="en-US" altLang="zh-CN" sz="2800" b="1" i="0" u="none" strike="noStrike" kern="1200" cap="none" spc="0" normalizeH="0" noProof="0" dirty="0" smtClean="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buồm</a:t>
            </a:r>
            <a:endParaRPr kumimoji="0" lang="en-US" altLang="zh-CN" sz="2800" b="1" i="0" u="none" strike="noStrike" kern="1200" cap="none" spc="0" normalizeH="0" baseline="0" noProof="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
        <p:nvSpPr>
          <p:cNvPr id="12" name="Rectangle 11"/>
          <p:cNvSpPr/>
          <p:nvPr/>
        </p:nvSpPr>
        <p:spPr>
          <a:xfrm>
            <a:off x="47809" y="1218104"/>
            <a:ext cx="6350137" cy="4708880"/>
          </a:xfrm>
          <a:prstGeom prst="rect">
            <a:avLst/>
          </a:prstGeom>
        </p:spPr>
        <p:txBody>
          <a:bodyPr wrap="square" lIns="91346" tIns="45670" rIns="91346" bIns="45670">
            <a:spAutoFit/>
          </a:bodyPr>
          <a:lstStyle/>
          <a:p>
            <a:endParaRPr lang="en-US" sz="2000" dirty="0" smtClean="0">
              <a:solidFill>
                <a:srgbClr val="FF0000"/>
              </a:solidFill>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cha con </a:t>
            </a:r>
            <a:r>
              <a:rPr lang="en-US" sz="2000" dirty="0" err="1" smtClean="0">
                <a:latin typeface="Times New Roman" pitchFamily="18" charset="0"/>
                <a:cs typeface="Times New Roman" pitchFamily="18" charset="0"/>
              </a:rPr>
              <a:t>bước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cát</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Ánh</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a:t>
            </a:r>
            <a:r>
              <a:rPr lang="en-US" sz="2000" dirty="0" err="1" smtClean="0">
                <a:latin typeface="Times New Roman" pitchFamily="18" charset="0"/>
                <a:cs typeface="Times New Roman" pitchFamily="18" charset="0"/>
              </a:rPr>
              <a:t>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xanh</a:t>
            </a:r>
            <a:r>
              <a:rPr lang="en-US" sz="2000"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Bóng</a:t>
            </a:r>
            <a:r>
              <a:rPr lang="en-US" sz="2000" dirty="0" smtClean="0">
                <a:latin typeface="Times New Roman" pitchFamily="18" charset="0"/>
                <a:cs typeface="Times New Roman" pitchFamily="18" charset="0"/>
              </a:rPr>
              <a:t> cha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lênh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khênh</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Bóng</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tròn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nịch</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đêm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rích</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Cát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mịn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dắt</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dưới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Nghe</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bước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vui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phới</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Con </a:t>
            </a:r>
            <a:r>
              <a:rPr lang="en-US" sz="2000" dirty="0" err="1" smtClean="0">
                <a:latin typeface="Times New Roman" pitchFamily="18" charset="0"/>
                <a:cs typeface="Times New Roman" pitchFamily="18" charset="0"/>
              </a:rPr>
              <a:t>bỗng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tay</a:t>
            </a:r>
            <a:r>
              <a:rPr lang="en-US" sz="2000" dirty="0" smtClean="0">
                <a:latin typeface="Times New Roman" pitchFamily="18" charset="0"/>
                <a:cs typeface="Times New Roman" pitchFamily="18" charset="0"/>
              </a:rPr>
              <a:t> cha </a:t>
            </a:r>
            <a:r>
              <a:rPr lang="en-US" sz="2000" dirty="0" err="1" smtClean="0">
                <a:latin typeface="Times New Roman" pitchFamily="18" charset="0"/>
                <a:cs typeface="Times New Roman" pitchFamily="18" charset="0"/>
              </a:rPr>
              <a:t>khẽ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hỏi</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ơi</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Sao </a:t>
            </a:r>
            <a:r>
              <a:rPr lang="en-US" sz="2000" dirty="0" err="1" smtClean="0">
                <a:latin typeface="Times New Roman" pitchFamily="18" charset="0"/>
                <a:cs typeface="Times New Roman" pitchFamily="18" charset="0"/>
              </a:rPr>
              <a:t>xa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a:t>
            </a:r>
            <a:r>
              <a:rPr lang="vi-VN" sz="2000" dirty="0">
                <a:latin typeface="Times New Roman" pitchFamily="18" charset="0"/>
                <a:cs typeface="Times New Roman" pitchFamily="18" charset="0"/>
              </a:rPr>
              <a:t/>
            </a:r>
            <a:br>
              <a:rPr lang="vi-VN" sz="2000" dirty="0">
                <a:latin typeface="Times New Roman" pitchFamily="18" charset="0"/>
                <a:cs typeface="Times New Roman" pitchFamily="18" charset="0"/>
              </a:rPr>
            </a:br>
            <a:r>
              <a:rPr lang="en-US" sz="2000" dirty="0">
                <a:solidFill>
                  <a:srgbClr val="0000CC"/>
                </a:solidFill>
              </a:rPr>
              <a:t>         </a:t>
            </a:r>
            <a:endParaRPr lang="en-US" sz="2000" dirty="0">
              <a:solidFill>
                <a:srgbClr val="0000CC"/>
              </a:solidFill>
              <a:latin typeface="Open Sans"/>
            </a:endParaRPr>
          </a:p>
        </p:txBody>
      </p:sp>
      <p:sp>
        <p:nvSpPr>
          <p:cNvPr id="13" name="Rectangle 12"/>
          <p:cNvSpPr/>
          <p:nvPr/>
        </p:nvSpPr>
        <p:spPr>
          <a:xfrm>
            <a:off x="3774319" y="1180764"/>
            <a:ext cx="4233863" cy="4093327"/>
          </a:xfrm>
          <a:prstGeom prst="rect">
            <a:avLst/>
          </a:prstGeom>
        </p:spPr>
        <p:txBody>
          <a:bodyPr wrap="square" lIns="91346" tIns="45670" rIns="91346" bIns="45670">
            <a:spAutoFit/>
          </a:bodyPr>
          <a:lstStyle/>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mỉm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xoa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Theo </a:t>
            </a:r>
            <a:r>
              <a:rPr lang="en-US" sz="2000" dirty="0" err="1" smtClean="0">
                <a:latin typeface="Times New Roman" pitchFamily="18" charset="0"/>
                <a:cs typeface="Times New Roman" pitchFamily="18" charset="0"/>
              </a:rPr>
              <a:t>cánh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cửa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nhà</a:t>
            </a:r>
            <a:r>
              <a:rPr lang="en-US" sz="2000"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Vẫn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ta,</a:t>
            </a:r>
          </a:p>
          <a:p>
            <a:r>
              <a:rPr lang="en-US" sz="2000" dirty="0" err="1" smtClean="0">
                <a:latin typeface="Times New Roman" pitchFamily="18" charset="0"/>
                <a:cs typeface="Times New Roman" pitchFamily="18" charset="0"/>
              </a:rPr>
              <a:t>Nhưng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cha </a:t>
            </a:r>
            <a:r>
              <a:rPr lang="en-US" sz="2000" dirty="0" err="1" smtClean="0">
                <a:latin typeface="Times New Roman" pitchFamily="18" charset="0"/>
                <a:cs typeface="Times New Roman" pitchFamily="18" charset="0"/>
              </a:rPr>
              <a:t>chưa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đến</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lại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dắt</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mịn</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chảy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vai</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trầm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ngâm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Con </a:t>
            </a:r>
            <a:r>
              <a:rPr lang="en-US" sz="2000" dirty="0" err="1" smtClean="0">
                <a:latin typeface="Times New Roman" pitchFamily="18" charset="0"/>
                <a:cs typeface="Times New Roman" pitchFamily="18" charset="0"/>
              </a:rPr>
              <a:t>lại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nói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khẽ</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mượn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buồm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nhé</a:t>
            </a:r>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đi</a:t>
            </a:r>
            <a:r>
              <a:rPr lang="en-US" sz="2000" dirty="0" smtClean="0">
                <a:latin typeface="Times New Roman" pitchFamily="18" charset="0"/>
                <a:cs typeface="Times New Roman" pitchFamily="18" charset="0"/>
              </a:rPr>
              <a:t>…</a:t>
            </a:r>
            <a:r>
              <a:rPr lang="vi-VN" sz="2000" dirty="0">
                <a:solidFill>
                  <a:srgbClr val="FF0000"/>
                </a:solidFill>
                <a:latin typeface="Times New Roman" pitchFamily="18" charset="0"/>
                <a:cs typeface="Times New Roman" pitchFamily="18" charset="0"/>
              </a:rPr>
              <a:t/>
            </a:r>
            <a:br>
              <a:rPr lang="vi-VN" sz="2000" dirty="0">
                <a:solidFill>
                  <a:srgbClr val="FF0000"/>
                </a:solidFill>
                <a:latin typeface="Times New Roman" pitchFamily="18" charset="0"/>
                <a:cs typeface="Times New Roman" pitchFamily="18" charset="0"/>
              </a:rPr>
            </a:br>
            <a:r>
              <a:rPr lang="en-US" sz="2000" dirty="0">
                <a:solidFill>
                  <a:srgbClr val="0000CC"/>
                </a:solidFill>
              </a:rPr>
              <a:t>         </a:t>
            </a:r>
            <a:endParaRPr lang="en-US" sz="2000" dirty="0">
              <a:solidFill>
                <a:srgbClr val="0000CC"/>
              </a:solidFill>
              <a:latin typeface="Open Sans"/>
            </a:endParaRPr>
          </a:p>
        </p:txBody>
      </p:sp>
      <p:sp>
        <p:nvSpPr>
          <p:cNvPr id="14" name="Rectangle 13"/>
          <p:cNvSpPr/>
          <p:nvPr/>
        </p:nvSpPr>
        <p:spPr>
          <a:xfrm>
            <a:off x="7471135" y="905841"/>
            <a:ext cx="4749440" cy="2862221"/>
          </a:xfrm>
          <a:prstGeom prst="rect">
            <a:avLst/>
          </a:prstGeom>
        </p:spPr>
        <p:txBody>
          <a:bodyPr wrap="square" lIns="91346" tIns="45670" rIns="91346" bIns="45670">
            <a:spAutoFit/>
          </a:bodyPr>
          <a:lstStyle/>
          <a:p>
            <a:r>
              <a:rPr lang="en-US" sz="2000" dirty="0" err="1" smtClean="0">
                <a:latin typeface="Times New Roman" pitchFamily="18" charset="0"/>
                <a:cs typeface="Times New Roman" pitchFamily="18" charset="0"/>
              </a:rPr>
              <a:t>Lời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con hay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thầm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thì</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Hay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lòng</a:t>
            </a:r>
            <a:r>
              <a:rPr lang="en-US" sz="2000" dirty="0" smtClean="0">
                <a:latin typeface="Times New Roman" pitchFamily="18" charset="0"/>
                <a:cs typeface="Times New Roman" pitchFamily="18" charset="0"/>
              </a:rPr>
              <a:t> cha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thẳm</a:t>
            </a:r>
            <a:r>
              <a:rPr lang="en-US" sz="2000"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Lần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tận</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Cha </a:t>
            </a:r>
            <a:r>
              <a:rPr lang="en-US" sz="2000" dirty="0" err="1" smtClean="0">
                <a:latin typeface="Times New Roman" pitchFamily="18" charset="0"/>
                <a:cs typeface="Times New Roman" pitchFamily="18" charset="0"/>
              </a:rPr>
              <a:t>gặp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mơ</a:t>
            </a:r>
            <a:r>
              <a:rPr lang="en-US" sz="2000" dirty="0" smtClean="0">
                <a:latin typeface="Times New Roman" pitchFamily="18" charset="0"/>
                <a:cs typeface="Times New Roman" pitchFamily="18" charset="0"/>
              </a:rPr>
              <a:t> con.</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1963</a:t>
            </a:r>
          </a:p>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Nhiều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giả</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Thơ</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Việt</a:t>
            </a:r>
            <a:r>
              <a:rPr lang="en-US" sz="2000" i="1" dirty="0" smtClean="0">
                <a:latin typeface="Times New Roman" pitchFamily="18" charset="0"/>
                <a:cs typeface="Times New Roman" pitchFamily="18" charset="0"/>
              </a:rPr>
              <a:t> Nam 1945 -1975</a:t>
            </a:r>
            <a:r>
              <a:rPr lang="en-US" sz="2000" dirty="0" smtClean="0">
                <a:latin typeface="Times New Roman" pitchFamily="18" charset="0"/>
                <a:cs typeface="Times New Roman" pitchFamily="18" charset="0"/>
              </a:rPr>
              <a:t>, NXB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phẩm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Nội</a:t>
            </a:r>
            <a:r>
              <a:rPr lang="en-US" sz="2000" dirty="0" smtClean="0">
                <a:latin typeface="Times New Roman" pitchFamily="18" charset="0"/>
                <a:cs typeface="Times New Roman" pitchFamily="18" charset="0"/>
              </a:rPr>
              <a:t>, 1976)</a:t>
            </a:r>
            <a:r>
              <a:rPr lang="vi-VN" sz="2000" dirty="0">
                <a:solidFill>
                  <a:srgbClr val="FF0000"/>
                </a:solidFill>
                <a:latin typeface="Times New Roman" pitchFamily="18" charset="0"/>
                <a:cs typeface="Times New Roman" pitchFamily="18" charset="0"/>
              </a:rPr>
              <a:t/>
            </a:r>
            <a:br>
              <a:rPr lang="vi-VN" sz="2000" dirty="0">
                <a:solidFill>
                  <a:srgbClr val="FF0000"/>
                </a:solidFill>
                <a:latin typeface="Times New Roman" pitchFamily="18" charset="0"/>
                <a:cs typeface="Times New Roman" pitchFamily="18" charset="0"/>
              </a:rPr>
            </a:br>
            <a:r>
              <a:rPr lang="en-US" sz="2000" dirty="0">
                <a:solidFill>
                  <a:srgbClr val="0000CC"/>
                </a:solidFill>
              </a:rPr>
              <a:t>         </a:t>
            </a:r>
            <a:endParaRPr lang="en-US" sz="2000" dirty="0">
              <a:solidFill>
                <a:srgbClr val="0000CC"/>
              </a:solidFill>
              <a:latin typeface="Open Sans"/>
            </a:endParaRPr>
          </a:p>
        </p:txBody>
      </p:sp>
      <p:pic>
        <p:nvPicPr>
          <p:cNvPr id="15" name="Picture 14"/>
          <p:cNvPicPr>
            <a:picLocks noChangeAspect="1"/>
          </p:cNvPicPr>
          <p:nvPr/>
        </p:nvPicPr>
        <p:blipFill>
          <a:blip r:embed="rId7"/>
          <a:stretch>
            <a:fillRect/>
          </a:stretch>
        </p:blipFill>
        <p:spPr>
          <a:xfrm>
            <a:off x="8008182" y="3505200"/>
            <a:ext cx="3882149" cy="2934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45271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330" y="0"/>
            <a:ext cx="12192000" cy="6858000"/>
          </a:xfrm>
          <a:prstGeom prst="rect">
            <a:avLst/>
          </a:prstGeom>
        </p:spPr>
      </p:pic>
      <p:sp>
        <p:nvSpPr>
          <p:cNvPr id="7" name="TextBox 6"/>
          <p:cNvSpPr txBox="1"/>
          <p:nvPr/>
        </p:nvSpPr>
        <p:spPr>
          <a:xfrm>
            <a:off x="11331" y="113763"/>
            <a:ext cx="3465294" cy="830997"/>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THẢO LUẬN CẶP ĐÔI THEO NHÓM BÀN</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156021" y="1019175"/>
            <a:ext cx="11816904"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Khoanh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chéo</a:t>
            </a:r>
            <a:r>
              <a:rPr lang="en-US" sz="2800" dirty="0" smtClean="0">
                <a:latin typeface="Times New Roman" pitchFamily="18" charset="0"/>
                <a:cs typeface="Times New Roman" pitchFamily="18" charset="0"/>
              </a:rPr>
              <a:t>):</a:t>
            </a:r>
          </a:p>
        </p:txBody>
      </p:sp>
      <p:pic>
        <p:nvPicPr>
          <p:cNvPr id="1026" name="Picture 2" descr="C:\Users\Acer\Desktop\giải ô chữ.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473" y="1893391"/>
            <a:ext cx="5908452" cy="47503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0025" y="1988641"/>
            <a:ext cx="5429250" cy="95410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4" name="TextBox 13"/>
          <p:cNvSpPr txBox="1"/>
          <p:nvPr/>
        </p:nvSpPr>
        <p:spPr>
          <a:xfrm>
            <a:off x="200025" y="2971860"/>
            <a:ext cx="5429250" cy="95410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2</a:t>
            </a:r>
            <a:r>
              <a:rPr lang="en-US" sz="2800" dirty="0" smtClean="0">
                <a:latin typeface="Times New Roman" pitchFamily="18" charset="0"/>
                <a:cs typeface="Times New Roman" pitchFamily="18" charset="0"/>
              </a:rPr>
              <a:t>. Cho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2" name="TextBox 11"/>
          <p:cNvSpPr txBox="1"/>
          <p:nvPr/>
        </p:nvSpPr>
        <p:spPr>
          <a:xfrm>
            <a:off x="4579809" y="342215"/>
            <a:ext cx="3679212"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GIẢI Ô </a:t>
            </a:r>
            <a:r>
              <a:rPr lang="en-US" sz="2800" b="1" dirty="0">
                <a:latin typeface="Times New Roman" pitchFamily="18" charset="0"/>
                <a:cs typeface="Times New Roman" pitchFamily="18" charset="0"/>
              </a:rPr>
              <a:t>CHỮ BÍ </a:t>
            </a:r>
            <a:r>
              <a:rPr lang="en-US" sz="2800" b="1" dirty="0" smtClean="0">
                <a:latin typeface="Times New Roman" pitchFamily="18" charset="0"/>
                <a:cs typeface="Times New Roman" pitchFamily="18" charset="0"/>
              </a:rPr>
              <a:t>MẬT</a:t>
            </a:r>
            <a:endParaRPr lang="en-US" sz="2800" b="1" dirty="0">
              <a:latin typeface="Times New Roman" pitchFamily="18" charset="0"/>
              <a:cs typeface="Times New Roman" pitchFamily="18" charset="0"/>
            </a:endParaRPr>
          </a:p>
        </p:txBody>
      </p:sp>
      <p:sp>
        <p:nvSpPr>
          <p:cNvPr id="17" name="TextBox 16"/>
          <p:cNvSpPr txBox="1"/>
          <p:nvPr/>
        </p:nvSpPr>
        <p:spPr>
          <a:xfrm>
            <a:off x="156021" y="3926324"/>
            <a:ext cx="5616129" cy="95410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đâu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8" name="TextBox 17"/>
          <p:cNvSpPr txBox="1"/>
          <p:nvPr/>
        </p:nvSpPr>
        <p:spPr>
          <a:xfrm>
            <a:off x="238125" y="4856976"/>
            <a:ext cx="5429250" cy="95410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9" name="TextBox 18"/>
          <p:cNvSpPr txBox="1"/>
          <p:nvPr/>
        </p:nvSpPr>
        <p:spPr>
          <a:xfrm>
            <a:off x="209550" y="5782508"/>
            <a:ext cx="5429250" cy="95410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5</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in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028" name="Picture 4" descr="Hình ảnh Học Thảo Luận Viết Bài Tập Về Nhà Làm Bài Toán PNG , Bé, Phiên, Dễ  Thương PNG miễn phí tải tập tin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1174" y="623"/>
            <a:ext cx="1268635" cy="1057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16120"/>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6446833A-B088-4802-9EC5-957188DE7E42}_12.png&quot;/&gt;&lt;left val=&quot;150&quot;/&gt;&lt;top val=&quot;284&quot;/&gt;&lt;width val=&quot;439&quot;/&gt;&lt;height val=&quot;7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8383EE-513F-463F-B66D-21AEA14740CD}&quot;/&gt;&lt;isInvalidForFieldText val=&quot;0&quot;/&gt;&lt;Image&gt;&lt;filename val=&quot;C:\Users\ADMINI~1\AppData\Local\Temp\PR\data\asimages\{6A8383EE-513F-463F-B66D-21AEA14740CD}_12.png&quot;/&gt;&lt;left val=&quot;68&quot;/&gt;&lt;top val=&quot;306&quot;/&gt;&lt;width val=&quot;38&quot;/&gt;&lt;height val=&quot;3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DMINI~1\AppData\Local\Temp\PR\data\asimages\{61E999AB-8528-4AA2-A6B4-440E34E6564E}_12.png&quot;/&gt;&lt;left val=&quot;141&quot;/&gt;&lt;top val=&quot;365&quot;/&gt;&lt;width val=&quot;448&quot;/&gt;&lt;height val=&quot;77&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3A001C-C511-462C-9AB1-8BD9DBBFD5B5}&quot;/&gt;&lt;isInvalidForFieldText val=&quot;0&quot;/&gt;&lt;Image&gt;&lt;filename val=&quot;C:\Users\ADMINI~1\AppData\Local\Temp\PR\data\asimages\{623A001C-C511-462C-9AB1-8BD9DBBFD5B5}_12.png&quot;/&gt;&lt;left val=&quot;16&quot;/&gt;&lt;top val=&quot;381&quot;/&gt;&lt;width val=&quot;52&quot;/&gt;&lt;height val=&quot;33&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D2B2BF-0AEB-4D64-90CC-C4CE5BEB6CD9}&quot;/&gt;&lt;isInvalidForFieldText val=&quot;0&quot;/&gt;&lt;Image&gt;&lt;filename val=&quot;C:\Users\ADMINI~1\AppData\Local\Temp\PR\data\asimages\{17D2B2BF-0AEB-4D64-90CC-C4CE5BEB6CD9}_12.png&quot;/&gt;&lt;left val=&quot;46&quot;/&gt;&lt;top val=&quot;363&quot;/&gt;&lt;width val=&quot;123&quot;/&gt;&lt;height val=&quot;6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3328117-BBDF-4037-9C65-68E62413EC46}&quot;/&gt;&lt;isInvalidForFieldText val=&quot;0&quot;/&gt;&lt;Image&gt;&lt;filename val=&quot;C:\Users\ADMINI~1\AppData\Local\Temp\PR\data\asimages\{13328117-BBDF-4037-9C65-68E62413EC46}_12.png&quot;/&gt;&lt;left val=&quot;68&quot;/&gt;&lt;top val=&quot;384&quot;/&gt;&lt;width val=&quot;38&quot;/&gt;&lt;height val=&quot;3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4DCB857D-293A-4837-AC18-8669B495DDF5}_12.png&quot;/&gt;&lt;left val=&quot;141&quot;/&gt;&lt;top val=&quot;442&quot;/&gt;&lt;width val=&quot;448&quot;/&gt;&lt;height val=&quot;7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8CE781-A003-4B70-9409-1E8238CCB760}&quot;/&gt;&lt;isInvalidForFieldText val=&quot;0&quot;/&gt;&lt;Image&gt;&lt;filename val=&quot;C:\Users\ADMINI~1\AppData\Local\Temp\PR\data\asimages\{098CE781-A003-4B70-9409-1E8238CCB760}_12.png&quot;/&gt;&lt;left val=&quot;16&quot;/&gt;&lt;top val=&quot;459&quot;/&gt;&lt;width val=&quot;52&quot;/&gt;&lt;height val=&quot;33&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F9942-D794-4B8E-B58F-13E8F1FA9855}&quot;/&gt;&lt;isInvalidForFieldText val=&quot;0&quot;/&gt;&lt;Image&gt;&lt;filename val=&quot;C:\Users\ADMINI~1\AppData\Local\Temp\PR\data\asimages\{30EF9942-D794-4B8E-B58F-13E8F1FA9855}_12.png&quot;/&gt;&lt;left val=&quot;46&quot;/&gt;&lt;top val=&quot;441&quot;/&gt;&lt;width val=&quot;123&quot;/&gt;&lt;height val=&quot;6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049BD4-8BC4-4A98-95E4-541E31680B58}&quot;/&gt;&lt;isInvalidForFieldText val=&quot;0&quot;/&gt;&lt;Image&gt;&lt;filename val=&quot;C:\Users\ADMINI~1\AppData\Local\Temp\PR\data\asimages\{A5049BD4-8BC4-4A98-95E4-541E31680B58}_12.png&quot;/&gt;&lt;left val=&quot;16&quot;/&gt;&lt;top val=&quot;303&quot;/&gt;&lt;width val=&quot;52&quot;/&gt;&lt;height val=&quot;33&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4102478A-C9D5-4282-B034-C50B08C2894B}&quot;/&gt;&lt;isInvalidForFieldText val=&quot;0&quot;/&gt;&lt;Image&gt;&lt;filename val=&quot;C:\Users\ADMINI~1\AppData\Local\Temp\PR\data\asimages\{4102478A-C9D5-4282-B034-C50B08C2894B}_12.png&quot;/&gt;&lt;left val=&quot;68&quot;/&gt;&lt;top val=&quot;462&quot;/&gt;&lt;width val=&quot;38&quot;/&gt;&lt;height val=&quot;3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9D34DBC-4146-4D9E-9FFF-777B2C5BBC0D}&quot;/&gt;&lt;isInvalidForFieldText val=&quot;0&quot;/&gt;&lt;Image&gt;&lt;filename val=&quot;C:\Users\ADMINI~1\AppData\Local\Temp\PR\data\asimages\{79D34DBC-4146-4D9E-9FFF-777B2C5BBC0D}.png&quot;/&gt;&lt;left val=&quot;39&quot;/&gt;&lt;top val=&quot;96&quot;/&gt;&lt;width val=&quot;124&quot;/&gt;&lt;height val=&quot;110&quot;/&gt;&lt;hasText val=&quot;1&quot;/&gt;&lt;/Image&gt;&lt;/ThreeDShapeInfo&gt;"/>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3A726-B020-4F14-A947-4B6720A14F66}&quot;/&gt;&lt;isInvalidForFieldText val=&quot;0&quot;/&gt;&lt;Image&gt;&lt;filename val=&quot;C:\Users\ADMINI~1\AppData\Local\Temp\PR\data\asimages\{D053A726-B020-4F14-A947-4B6720A14F66}.png&quot;/&gt;&lt;left val=&quot;643&quot;/&gt;&lt;top val=&quot;450&quot;/&gt;&lt;width val=&quot;76&quot;/&gt;&lt;height val=&quot;9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1E156DEE-3A75-4981-8B6E-CEB316F5F6CC}&quot;/&gt;&lt;isInvalidForFieldText val=&quot;0&quot;/&gt;&lt;Image&gt;&lt;filename val=&quot;C:\Users\ADMINI~1\AppData\Local\Temp\PR\data\asimages\{1E156DEE-3A75-4981-8B6E-CEB316F5F6CC}.png&quot;/&gt;&lt;left val=&quot;-5&quot;/&gt;&lt;top val=&quot;-12&quot;/&gt;&lt;width val=&quot;130&quot;/&gt;&lt;height val=&quot;13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E3C75A-A82E-484C-B5E2-F8D8DD01C17C}&quot;/&gt;&lt;isInvalidForFieldText val=&quot;0&quot;/&gt;&lt;Image&gt;&lt;filename val=&quot;C:\Users\ADMINI~1\AppData\Local\Temp\PR\data\asimages\{2DE3C75A-A82E-484C-B5E2-F8D8DD01C17C}_12.png&quot;/&gt;&lt;left val=&quot;580&quot;/&gt;&lt;top val=&quot;112&quot;/&gt;&lt;width val=&quot;142&quot;/&gt;&lt;height val=&quot;14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E06B630-4D18-4CC3-BEE8-A2EED2F569AB}&quot;/&gt;&lt;isInvalidForFieldText val=&quot;0&quot;/&gt;&lt;Image&gt;&lt;filename val=&quot;C:\Users\ADMINI~1\AppData\Local\Temp\PR\data\asimages\{CE06B630-4D18-4CC3-BEE8-A2EED2F569AB}_12.png&quot;/&gt;&lt;left val=&quot;625&quot;/&gt;&lt;top val=&quot;264&quot;/&gt;&lt;width val=&quot;58&quot;/&gt;&lt;height val=&quot;64&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85272310-2692-4EE1-9B6E-BD6BF3ED74B8}&quot;/&gt;&lt;isInvalidForFieldText val=&quot;0&quot;/&gt;&lt;Image&gt;&lt;filename val=&quot;C:\Users\ADMINI~1\AppData\Local\Temp\PR\data\asimages\{85272310-2692-4EE1-9B6E-BD6BF3ED74B8}_12.png&quot;/&gt;&lt;left val=&quot;625&quot;/&gt;&lt;top val=&quot;264&quot;/&gt;&lt;width val=&quot;58&quot;/&gt;&lt;height val=&quot;6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FA48AB5-2DD0-4CB4-BDC6-924C5330A0AC}&quot;/&gt;&lt;isInvalidForFieldText val=&quot;0&quot;/&gt;&lt;Image&gt;&lt;filename val=&quot;C:\Users\ADMINI~1\AppData\Local\Temp\PR\data\asimages\{1FA48AB5-2DD0-4CB4-BDC6-924C5330A0AC}_12.png&quot;/&gt;&lt;left val=&quot;626&quot;/&gt;&lt;top val=&quot;262&quot;/&gt;&lt;width val=&quot;57&quot;/&gt;&lt;height val=&quot;64&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5EB52974-843E-4511-AF54-277AE52E9B14}&quot;/&gt;&lt;isInvalidForFieldText val=&quot;0&quot;/&gt;&lt;Image&gt;&lt;filename val=&quot;C:\Users\ADMINI~1\AppData\Local\Temp\PR\data\asimages\{5EB52974-843E-4511-AF54-277AE52E9B14}_12.png&quot;/&gt;&lt;left val=&quot;625&quot;/&gt;&lt;top val=&quot;264&quot;/&gt;&lt;width val=&quot;58&quot;/&gt;&lt;height val=&quot;6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301EF86A-1EBD-4EB5-8604-E2C274D812D7}&quot;/&gt;&lt;isInvalidForFieldText val=&quot;0&quot;/&gt;&lt;Image&gt;&lt;filename val=&quot;C:\Users\ADMINI~1\AppData\Local\Temp\PR\data\asimages\{301EF86A-1EBD-4EB5-8604-E2C274D812D7}_12.png&quot;/&gt;&lt;left val=&quot;629&quot;/&gt;&lt;top val=&quot;264&quot;/&gt;&lt;width val=&quot;58&quot;/&gt;&lt;height val=&quot;64&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145A2-9466-451E-9B9A-04989208F530}&quot;/&gt;&lt;isInvalidForFieldText val=&quot;0&quot;/&gt;&lt;Image&gt;&lt;filename val=&quot;C:\Users\ADMINI~1\AppData\Local\Temp\PR\data\asimages\{07B145A2-9466-451E-9B9A-04989208F530}_12.png&quot;/&gt;&lt;left val=&quot;46&quot;/&gt;&lt;top val=&quot;285&quot;/&gt;&lt;width val=&quot;123&quot;/&gt;&lt;height val=&quot;69&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97F3AB7-E857-40F5-A62E-4CD912A9CB3E}&quot;/&gt;&lt;isInvalidForFieldText val=&quot;0&quot;/&gt;&lt;Image&gt;&lt;filename val=&quot;C:\Users\ADMINI~1\AppData\Local\Temp\PR\data\asimages\{C97F3AB7-E857-40F5-A62E-4CD912A9CB3E}_12.png&quot;/&gt;&lt;left val=&quot;627&quot;/&gt;&lt;top val=&quot;264&quot;/&gt;&lt;width val=&quot;57&quot;/&gt;&lt;height val=&quot;64&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DDDEEE9A-2D3E-4C28-BDB9-14F4FAFEEF2C}&quot;/&gt;&lt;isInvalidForFieldText val=&quot;0&quot;/&gt;&lt;Image&gt;&lt;filename val=&quot;C:\Users\ADMINI~1\AppData\Local\Temp\PR\data\asimages\{DDDEEE9A-2D3E-4C28-BDB9-14F4FAFEEF2C}_12.png&quot;/&gt;&lt;left val=&quot;625&quot;/&gt;&lt;top val=&quot;264&quot;/&gt;&lt;width val=&quot;58&quot;/&gt;&lt;height val=&quot;64&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13E0098-E742-4C4E-9E77-56450A77066C}&quot;/&gt;&lt;isInvalidForFieldText val=&quot;0&quot;/&gt;&lt;Image&gt;&lt;filename val=&quot;C:\Users\ADMINI~1\AppData\Local\Temp\PR\data\asimages\{A13E0098-E742-4C4E-9E77-56450A77066C}_12.png&quot;/&gt;&lt;left val=&quot;625&quot;/&gt;&lt;top val=&quot;264&quot;/&gt;&lt;width val=&quot;58&quot;/&gt;&lt;height val=&quot;64&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5C38621-E24F-49A0-B75D-7B117A5E690C}&quot;/&gt;&lt;isInvalidForFieldText val=&quot;0&quot;/&gt;&lt;Image&gt;&lt;filename val=&quot;C:\Users\ADMINI~1\AppData\Local\Temp\PR\data\asimages\{65C38621-E24F-49A0-B75D-7B117A5E690C}_12.png&quot;/&gt;&lt;left val=&quot;626&quot;/&gt;&lt;top val=&quot;264&quot;/&gt;&lt;width val=&quot;57&quot;/&gt;&lt;height val=&quot;63&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84CDFC5-6D50-4A5A-81EF-ADCB50AD81AD}&quot;/&gt;&lt;isInvalidForFieldText val=&quot;0&quot;/&gt;&lt;Image&gt;&lt;filename val=&quot;C:\Users\ADMINI~1\AppData\Local\Temp\PR\data\asimages\{284CDFC5-6D50-4A5A-81EF-ADCB50AD81AD}_12.png&quot;/&gt;&lt;left val=&quot;625&quot;/&gt;&lt;top val=&quot;264&quot;/&gt;&lt;width val=&quot;58&quot;/&gt;&lt;height val=&quot;64&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PRESENTER_SHAPEINFO" val="&lt;ThreeDShapeInfo&gt;&lt;uuid val=&quot;{5851175A-EFC8-4BA3-BECF-B637193FE7D1}&quot;/&gt;&lt;isInvalidForFieldText val=&quot;0&quot;/&gt;&lt;Image&gt;&lt;filename val=&quot;C:\Users\ADMINI~1\AppData\Local\Temp\PR\data\asimages\{5851175A-EFC8-4BA3-BECF-B637193FE7D1}_12.png&quot;/&gt;&lt;left val=&quot;625&quot;/&gt;&lt;top val=&quot;264&quot;/&gt;&lt;width val=&quot;58&quot;/&gt;&lt;height val=&quot;64&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BC18117A-03F4-4D80-B078-E7072DF82206}&quot;/&gt;&lt;isInvalidForFieldText val=&quot;0&quot;/&gt;&lt;Image&gt;&lt;filename val=&quot;C:\Users\ADMINI~1\AppData\Local\Temp\PR\data\asimages\{BC18117A-03F4-4D80-B078-E7072DF82206}_12.png&quot;/&gt;&lt;left val=&quot;131&quot;/&gt;&lt;top val=&quot;-1&quot;/&gt;&lt;width val=&quot;474&quot;/&gt;&lt;height val=&quot;7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TIMING" val="|6.5|2.4|0.5|0.5|0.5|0.4"/>
  <p:tag name="HTML_SHAPEINFO" val="&lt;SlideThumbPath val=&quot;Slide12.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6446833A-B088-4802-9EC5-957188DE7E42}_12.png&quot;/&gt;&lt;left val=&quot;150&quot;/&gt;&lt;top val=&quot;284&quot;/&gt;&lt;width val=&quot;439&quot;/&gt;&lt;height val=&quot;77&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ADMINI~1\AppData\Local\Temp\PR\data\asimages\{E57521E0-5000-47DC-A4B0-1603C9CEEE57}_12.png&quot;/&gt;&lt;left val=&quot;138&quot;/&gt;&lt;top val=&quot;96&quot;/&gt;&lt;width val=&quot;457&quot;/&gt;&lt;height val=&quot;11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ADMINI~1\AppData\Local\Temp\PR\data\asimages\{AD9E8A13-4DA8-4548-949C-A486C4A265A0}_12.png&quot;/&gt;&lt;left val=&quot;150&quot;/&gt;&lt;top val=&quot;213&quot;/&gt;&lt;width val=&quot;439&quot;/&gt;&lt;height val=&quot;77&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CEB3F0-5D5D-4BF8-888A-7970D837DB7A}&quot;/&gt;&lt;isInvalidForFieldText val=&quot;0&quot;/&gt;&lt;Image&gt;&lt;filename val=&quot;C:\Users\ADMINI~1\AppData\Local\Temp\PR\data\asimages\{54CEB3F0-5D5D-4BF8-888A-7970D837DB7A}_12.png&quot;/&gt;&lt;left val=&quot;18&quot;/&gt;&lt;top val=&quot;225&quot;/&gt;&lt;width val=&quot;52&quot;/&gt;&lt;height val=&quot;33&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658C38-1764-4103-A273-815C58033935}&quot;/&gt;&lt;isInvalidForFieldText val=&quot;0&quot;/&gt;&lt;Image&gt;&lt;filename val=&quot;C:\Users\ADMINI~1\AppData\Local\Temp\PR\data\asimages\{F4658C38-1764-4103-A273-815C58033935}_12.png&quot;/&gt;&lt;left val=&quot;48&quot;/&gt;&lt;top val=&quot;207&quot;/&gt;&lt;width val=&quot;123&quot;/&gt;&lt;height val=&quot;6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C9DAFE-1AAC-4B2C-BB91-037495240FD9}&quot;/&gt;&lt;isInvalidForFieldText val=&quot;0&quot;/&gt;&lt;Image&gt;&lt;filename val=&quot;C:\Users\ADMINI~1\AppData\Local\Temp\PR\data\asimages\{6AC9DAFE-1AAC-4B2C-BB91-037495240FD9}_12.png&quot;/&gt;&lt;left val=&quot;69&quot;/&gt;&lt;top val=&quot;228&quot;/&gt;&lt;width val=&quot;38&quot;/&gt;&lt;height val=&quot;3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8383EE-513F-463F-B66D-21AEA14740CD}&quot;/&gt;&lt;isInvalidForFieldText val=&quot;0&quot;/&gt;&lt;Image&gt;&lt;filename val=&quot;C:\Users\ADMINI~1\AppData\Local\Temp\PR\data\asimages\{6A8383EE-513F-463F-B66D-21AEA14740CD}_12.png&quot;/&gt;&lt;left val=&quot;68&quot;/&gt;&lt;top val=&quot;306&quot;/&gt;&lt;width val=&quot;38&quot;/&gt;&lt;height val=&quot;31&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049BD4-8BC4-4A98-95E4-541E31680B58}&quot;/&gt;&lt;isInvalidForFieldText val=&quot;0&quot;/&gt;&lt;Image&gt;&lt;filename val=&quot;C:\Users\ADMINI~1\AppData\Local\Temp\PR\data\asimages\{A5049BD4-8BC4-4A98-95E4-541E31680B58}_12.png&quot;/&gt;&lt;left val=&quot;16&quot;/&gt;&lt;top val=&quot;303&quot;/&gt;&lt;width val=&quot;52&quot;/&gt;&lt;height val=&quot;3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145A2-9466-451E-9B9A-04989208F530}&quot;/&gt;&lt;isInvalidForFieldText val=&quot;0&quot;/&gt;&lt;Image&gt;&lt;filename val=&quot;C:\Users\ADMINI~1\AppData\Local\Temp\PR\data\asimages\{07B145A2-9466-451E-9B9A-04989208F530}_12.png&quot;/&gt;&lt;left val=&quot;46&quot;/&gt;&lt;top val=&quot;285&quot;/&gt;&lt;width val=&quot;123&quot;/&gt;&lt;height val=&quot;6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8383EE-513F-463F-B66D-21AEA14740CD}&quot;/&gt;&lt;isInvalidForFieldText val=&quot;0&quot;/&gt;&lt;Image&gt;&lt;filename val=&quot;C:\Users\ADMINI~1\AppData\Local\Temp\PR\data\asimages\{6A8383EE-513F-463F-B66D-21AEA14740CD}_12.png&quot;/&gt;&lt;left val=&quot;68&quot;/&gt;&lt;top val=&quot;306&quot;/&gt;&lt;width val=&quot;38&quot;/&gt;&lt;height val=&quot;31&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DMINI~1\AppData\Local\Temp\PR\data\asimages\{61E999AB-8528-4AA2-A6B4-440E34E6564E}_12.png&quot;/&gt;&lt;left val=&quot;141&quot;/&gt;&lt;top val=&quot;365&quot;/&gt;&lt;width val=&quot;448&quot;/&gt;&lt;height val=&quot;77&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3A001C-C511-462C-9AB1-8BD9DBBFD5B5}&quot;/&gt;&lt;isInvalidForFieldText val=&quot;0&quot;/&gt;&lt;Image&gt;&lt;filename val=&quot;C:\Users\ADMINI~1\AppData\Local\Temp\PR\data\asimages\{623A001C-C511-462C-9AB1-8BD9DBBFD5B5}_12.png&quot;/&gt;&lt;left val=&quot;16&quot;/&gt;&lt;top val=&quot;381&quot;/&gt;&lt;width val=&quot;52&quot;/&gt;&lt;height val=&quot;33&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D2B2BF-0AEB-4D64-90CC-C4CE5BEB6CD9}&quot;/&gt;&lt;isInvalidForFieldText val=&quot;0&quot;/&gt;&lt;Image&gt;&lt;filename val=&quot;C:\Users\ADMINI~1\AppData\Local\Temp\PR\data\asimages\{17D2B2BF-0AEB-4D64-90CC-C4CE5BEB6CD9}_12.png&quot;/&gt;&lt;left val=&quot;46&quot;/&gt;&lt;top val=&quot;363&quot;/&gt;&lt;width val=&quot;123&quot;/&gt;&lt;height val=&quot;6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3328117-BBDF-4037-9C65-68E62413EC46}&quot;/&gt;&lt;isInvalidForFieldText val=&quot;0&quot;/&gt;&lt;Image&gt;&lt;filename val=&quot;C:\Users\ADMINI~1\AppData\Local\Temp\PR\data\asimages\{13328117-BBDF-4037-9C65-68E62413EC46}_12.png&quot;/&gt;&lt;left val=&quot;68&quot;/&gt;&lt;top val=&quot;384&quot;/&gt;&lt;width val=&quot;38&quot;/&gt;&lt;height val=&quot;32&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4DCB857D-293A-4837-AC18-8669B495DDF5}_12.png&quot;/&gt;&lt;left val=&quot;141&quot;/&gt;&lt;top val=&quot;442&quot;/&gt;&lt;width val=&quot;448&quot;/&gt;&lt;height val=&quot;7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3A001C-C511-462C-9AB1-8BD9DBBFD5B5}&quot;/&gt;&lt;isInvalidForFieldText val=&quot;0&quot;/&gt;&lt;Image&gt;&lt;filename val=&quot;C:\Users\ADMINI~1\AppData\Local\Temp\PR\data\asimages\{623A001C-C511-462C-9AB1-8BD9DBBFD5B5}_12.png&quot;/&gt;&lt;left val=&quot;16&quot;/&gt;&lt;top val=&quot;381&quot;/&gt;&lt;width val=&quot;52&quot;/&gt;&lt;height val=&quot;33&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8CE781-A003-4B70-9409-1E8238CCB760}&quot;/&gt;&lt;isInvalidForFieldText val=&quot;0&quot;/&gt;&lt;Image&gt;&lt;filename val=&quot;C:\Users\ADMINI~1\AppData\Local\Temp\PR\data\asimages\{098CE781-A003-4B70-9409-1E8238CCB760}_12.png&quot;/&gt;&lt;left val=&quot;16&quot;/&gt;&lt;top val=&quot;459&quot;/&gt;&lt;width val=&quot;52&quot;/&gt;&lt;height val=&quot;33&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F9942-D794-4B8E-B58F-13E8F1FA9855}&quot;/&gt;&lt;isInvalidForFieldText val=&quot;0&quot;/&gt;&lt;Image&gt;&lt;filename val=&quot;C:\Users\ADMINI~1\AppData\Local\Temp\PR\data\asimages\{30EF9942-D794-4B8E-B58F-13E8F1FA9855}_12.png&quot;/&gt;&lt;left val=&quot;46&quot;/&gt;&lt;top val=&quot;441&quot;/&gt;&lt;width val=&quot;123&quot;/&gt;&lt;height val=&quot;6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4102478A-C9D5-4282-B034-C50B08C2894B}&quot;/&gt;&lt;isInvalidForFieldText val=&quot;0&quot;/&gt;&lt;Image&gt;&lt;filename val=&quot;C:\Users\ADMINI~1\AppData\Local\Temp\PR\data\asimages\{4102478A-C9D5-4282-B034-C50B08C2894B}_12.png&quot;/&gt;&lt;left val=&quot;68&quot;/&gt;&lt;top val=&quot;462&quot;/&gt;&lt;width val=&quot;38&quot;/&gt;&lt;height val=&quot;31&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9D34DBC-4146-4D9E-9FFF-777B2C5BBC0D}&quot;/&gt;&lt;isInvalidForFieldText val=&quot;0&quot;/&gt;&lt;Image&gt;&lt;filename val=&quot;C:\Users\ADMINI~1\AppData\Local\Temp\PR\data\asimages\{79D34DBC-4146-4D9E-9FFF-777B2C5BBC0D}.png&quot;/&gt;&lt;left val=&quot;39&quot;/&gt;&lt;top val=&quot;96&quot;/&gt;&lt;width val=&quot;124&quot;/&gt;&lt;height val=&quot;110&quot;/&gt;&lt;hasText val=&quot;1&quot;/&gt;&lt;/Image&gt;&lt;/ThreeDShapeInfo&gt;"/>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3A726-B020-4F14-A947-4B6720A14F66}&quot;/&gt;&lt;isInvalidForFieldText val=&quot;0&quot;/&gt;&lt;Image&gt;&lt;filename val=&quot;C:\Users\ADMINI~1\AppData\Local\Temp\PR\data\asimages\{D053A726-B020-4F14-A947-4B6720A14F66}.png&quot;/&gt;&lt;left val=&quot;643&quot;/&gt;&lt;top val=&quot;450&quot;/&gt;&lt;width val=&quot;76&quot;/&gt;&lt;height val=&quot;9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1E156DEE-3A75-4981-8B6E-CEB316F5F6CC}&quot;/&gt;&lt;isInvalidForFieldText val=&quot;0&quot;/&gt;&lt;Image&gt;&lt;filename val=&quot;C:\Users\ADMINI~1\AppData\Local\Temp\PR\data\asimages\{1E156DEE-3A75-4981-8B6E-CEB316F5F6CC}.png&quot;/&gt;&lt;left val=&quot;-5&quot;/&gt;&lt;top val=&quot;-12&quot;/&gt;&lt;width val=&quot;130&quot;/&gt;&lt;height val=&quot;132&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E3C75A-A82E-484C-B5E2-F8D8DD01C17C}&quot;/&gt;&lt;isInvalidForFieldText val=&quot;0&quot;/&gt;&lt;Image&gt;&lt;filename val=&quot;C:\Users\ADMINI~1\AppData\Local\Temp\PR\data\asimages\{2DE3C75A-A82E-484C-B5E2-F8D8DD01C17C}_12.png&quot;/&gt;&lt;left val=&quot;580&quot;/&gt;&lt;top val=&quot;112&quot;/&gt;&lt;width val=&quot;142&quot;/&gt;&lt;height val=&quot;14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E06B630-4D18-4CC3-BEE8-A2EED2F569AB}&quot;/&gt;&lt;isInvalidForFieldText val=&quot;0&quot;/&gt;&lt;Image&gt;&lt;filename val=&quot;C:\Users\ADMINI~1\AppData\Local\Temp\PR\data\asimages\{CE06B630-4D18-4CC3-BEE8-A2EED2F569AB}_12.png&quot;/&gt;&lt;left val=&quot;625&quot;/&gt;&lt;top val=&quot;264&quot;/&gt;&lt;width val=&quot;58&quot;/&gt;&lt;height val=&quot;64&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85272310-2692-4EE1-9B6E-BD6BF3ED74B8}&quot;/&gt;&lt;isInvalidForFieldText val=&quot;0&quot;/&gt;&lt;Image&gt;&lt;filename val=&quot;C:\Users\ADMINI~1\AppData\Local\Temp\PR\data\asimages\{85272310-2692-4EE1-9B6E-BD6BF3ED74B8}_12.png&quot;/&gt;&lt;left val=&quot;625&quot;/&gt;&lt;top val=&quot;264&quot;/&gt;&lt;width val=&quot;58&quot;/&gt;&lt;height val=&quot;6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D2B2BF-0AEB-4D64-90CC-C4CE5BEB6CD9}&quot;/&gt;&lt;isInvalidForFieldText val=&quot;0&quot;/&gt;&lt;Image&gt;&lt;filename val=&quot;C:\Users\ADMINI~1\AppData\Local\Temp\PR\data\asimages\{17D2B2BF-0AEB-4D64-90CC-C4CE5BEB6CD9}_12.png&quot;/&gt;&lt;left val=&quot;46&quot;/&gt;&lt;top val=&quot;363&quot;/&gt;&lt;width val=&quot;123&quot;/&gt;&lt;height val=&quot;69&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FA48AB5-2DD0-4CB4-BDC6-924C5330A0AC}&quot;/&gt;&lt;isInvalidForFieldText val=&quot;0&quot;/&gt;&lt;Image&gt;&lt;filename val=&quot;C:\Users\ADMINI~1\AppData\Local\Temp\PR\data\asimages\{1FA48AB5-2DD0-4CB4-BDC6-924C5330A0AC}_12.png&quot;/&gt;&lt;left val=&quot;626&quot;/&gt;&lt;top val=&quot;262&quot;/&gt;&lt;width val=&quot;57&quot;/&gt;&lt;height val=&quot;64&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5EB52974-843E-4511-AF54-277AE52E9B14}&quot;/&gt;&lt;isInvalidForFieldText val=&quot;0&quot;/&gt;&lt;Image&gt;&lt;filename val=&quot;C:\Users\ADMINI~1\AppData\Local\Temp\PR\data\asimages\{5EB52974-843E-4511-AF54-277AE52E9B14}_12.png&quot;/&gt;&lt;left val=&quot;625&quot;/&gt;&lt;top val=&quot;264&quot;/&gt;&lt;width val=&quot;58&quot;/&gt;&lt;height val=&quot;64&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301EF86A-1EBD-4EB5-8604-E2C274D812D7}&quot;/&gt;&lt;isInvalidForFieldText val=&quot;0&quot;/&gt;&lt;Image&gt;&lt;filename val=&quot;C:\Users\ADMINI~1\AppData\Local\Temp\PR\data\asimages\{301EF86A-1EBD-4EB5-8604-E2C274D812D7}_12.png&quot;/&gt;&lt;left val=&quot;629&quot;/&gt;&lt;top val=&quot;264&quot;/&gt;&lt;width val=&quot;58&quot;/&gt;&lt;height val=&quot;64&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97F3AB7-E857-40F5-A62E-4CD912A9CB3E}&quot;/&gt;&lt;isInvalidForFieldText val=&quot;0&quot;/&gt;&lt;Image&gt;&lt;filename val=&quot;C:\Users\ADMINI~1\AppData\Local\Temp\PR\data\asimages\{C97F3AB7-E857-40F5-A62E-4CD912A9CB3E}_12.png&quot;/&gt;&lt;left val=&quot;627&quot;/&gt;&lt;top val=&quot;264&quot;/&gt;&lt;width val=&quot;57&quot;/&gt;&lt;height val=&quot;64&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DDDEEE9A-2D3E-4C28-BDB9-14F4FAFEEF2C}&quot;/&gt;&lt;isInvalidForFieldText val=&quot;0&quot;/&gt;&lt;Image&gt;&lt;filename val=&quot;C:\Users\ADMINI~1\AppData\Local\Temp\PR\data\asimages\{DDDEEE9A-2D3E-4C28-BDB9-14F4FAFEEF2C}_12.png&quot;/&gt;&lt;left val=&quot;625&quot;/&gt;&lt;top val=&quot;264&quot;/&gt;&lt;width val=&quot;58&quot;/&gt;&lt;height val=&quot;6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13E0098-E742-4C4E-9E77-56450A77066C}&quot;/&gt;&lt;isInvalidForFieldText val=&quot;0&quot;/&gt;&lt;Image&gt;&lt;filename val=&quot;C:\Users\ADMINI~1\AppData\Local\Temp\PR\data\asimages\{A13E0098-E742-4C4E-9E77-56450A77066C}_12.png&quot;/&gt;&lt;left val=&quot;625&quot;/&gt;&lt;top val=&quot;264&quot;/&gt;&lt;width val=&quot;58&quot;/&gt;&lt;height val=&quot;64&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5C38621-E24F-49A0-B75D-7B117A5E690C}&quot;/&gt;&lt;isInvalidForFieldText val=&quot;0&quot;/&gt;&lt;Image&gt;&lt;filename val=&quot;C:\Users\ADMINI~1\AppData\Local\Temp\PR\data\asimages\{65C38621-E24F-49A0-B75D-7B117A5E690C}_12.png&quot;/&gt;&lt;left val=&quot;626&quot;/&gt;&lt;top val=&quot;264&quot;/&gt;&lt;width val=&quot;57&quot;/&gt;&lt;height val=&quot;6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84CDFC5-6D50-4A5A-81EF-ADCB50AD81AD}&quot;/&gt;&lt;isInvalidForFieldText val=&quot;0&quot;/&gt;&lt;Image&gt;&lt;filename val=&quot;C:\Users\ADMINI~1\AppData\Local\Temp\PR\data\asimages\{284CDFC5-6D50-4A5A-81EF-ADCB50AD81AD}_12.png&quot;/&gt;&lt;left val=&quot;625&quot;/&gt;&lt;top val=&quot;264&quot;/&gt;&lt;width val=&quot;58&quot;/&gt;&lt;height val=&quot;64&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PRESENTER_SHAPEINFO" val="&lt;ThreeDShapeInfo&gt;&lt;uuid val=&quot;{5851175A-EFC8-4BA3-BECF-B637193FE7D1}&quot;/&gt;&lt;isInvalidForFieldText val=&quot;0&quot;/&gt;&lt;Image&gt;&lt;filename val=&quot;C:\Users\ADMINI~1\AppData\Local\Temp\PR\data\asimages\{5851175A-EFC8-4BA3-BECF-B637193FE7D1}_12.png&quot;/&gt;&lt;left val=&quot;625&quot;/&gt;&lt;top val=&quot;264&quot;/&gt;&lt;width val=&quot;58&quot;/&gt;&lt;height val=&quot;64&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BC18117A-03F4-4D80-B078-E7072DF82206}&quot;/&gt;&lt;isInvalidForFieldText val=&quot;0&quot;/&gt;&lt;Image&gt;&lt;filename val=&quot;C:\Users\ADMINI~1\AppData\Local\Temp\PR\data\asimages\{BC18117A-03F4-4D80-B078-E7072DF82206}_12.png&quot;/&gt;&lt;left val=&quot;131&quot;/&gt;&lt;top val=&quot;-1&quot;/&gt;&lt;width val=&quot;474&quot;/&gt;&lt;height val=&quot;7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3328117-BBDF-4037-9C65-68E62413EC46}&quot;/&gt;&lt;isInvalidForFieldText val=&quot;0&quot;/&gt;&lt;Image&gt;&lt;filename val=&quot;C:\Users\ADMINI~1\AppData\Local\Temp\PR\data\asimages\{13328117-BBDF-4037-9C65-68E62413EC46}_12.png&quot;/&gt;&lt;left val=&quot;68&quot;/&gt;&lt;top val=&quot;384&quot;/&gt;&lt;width val=&quot;38&quot;/&gt;&lt;height val=&quot;3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4DCB857D-293A-4837-AC18-8669B495DDF5}_12.png&quot;/&gt;&lt;left val=&quot;141&quot;/&gt;&lt;top val=&quot;442&quot;/&gt;&lt;width val=&quot;448&quot;/&gt;&lt;height val=&quot;7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 name="HTML_SHAPEINFO" val="&lt;SlideThumbPath val=&quot;Slide12.PNG&quot;/&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8CE781-A003-4B70-9409-1E8238CCB760}&quot;/&gt;&lt;isInvalidForFieldText val=&quot;0&quot;/&gt;&lt;Image&gt;&lt;filename val=&quot;C:\Users\ADMINI~1\AppData\Local\Temp\PR\data\asimages\{098CE781-A003-4B70-9409-1E8238CCB760}_12.png&quot;/&gt;&lt;left val=&quot;16&quot;/&gt;&lt;top val=&quot;459&quot;/&gt;&lt;width val=&quot;52&quot;/&gt;&lt;height val=&quot;3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F9942-D794-4B8E-B58F-13E8F1FA9855}&quot;/&gt;&lt;isInvalidForFieldText val=&quot;0&quot;/&gt;&lt;Image&gt;&lt;filename val=&quot;C:\Users\ADMINI~1\AppData\Local\Temp\PR\data\asimages\{30EF9942-D794-4B8E-B58F-13E8F1FA9855}_12.png&quot;/&gt;&lt;left val=&quot;46&quot;/&gt;&lt;top val=&quot;441&quot;/&gt;&lt;width val=&quot;123&quot;/&gt;&lt;height val=&quot;6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4102478A-C9D5-4282-B034-C50B08C2894B}&quot;/&gt;&lt;isInvalidForFieldText val=&quot;0&quot;/&gt;&lt;Image&gt;&lt;filename val=&quot;C:\Users\ADMINI~1\AppData\Local\Temp\PR\data\asimages\{4102478A-C9D5-4282-B034-C50B08C2894B}_12.png&quot;/&gt;&lt;left val=&quot;68&quot;/&gt;&lt;top val=&quot;462&quot;/&gt;&lt;width val=&quot;38&quot;/&gt;&lt;height val=&quot;31&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9D34DBC-4146-4D9E-9FFF-777B2C5BBC0D}&quot;/&gt;&lt;isInvalidForFieldText val=&quot;0&quot;/&gt;&lt;Image&gt;&lt;filename val=&quot;C:\Users\ADMINI~1\AppData\Local\Temp\PR\data\asimages\{79D34DBC-4146-4D9E-9FFF-777B2C5BBC0D}.png&quot;/&gt;&lt;left val=&quot;39&quot;/&gt;&lt;top val=&quot;96&quot;/&gt;&lt;width val=&quot;124&quot;/&gt;&lt;height val=&quot;110&quot;/&gt;&lt;hasText val=&quot;1&quot;/&gt;&lt;/Image&gt;&lt;/ThreeDShapeInfo&gt;"/>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BC18117A-03F4-4D80-B078-E7072DF82206}&quot;/&gt;&lt;isInvalidForFieldText val=&quot;0&quot;/&gt;&lt;Image&gt;&lt;filename val=&quot;C:\Users\ADMINI~1\AppData\Local\Temp\PR\data\asimages\{BC18117A-03F4-4D80-B078-E7072DF82206}_12.png&quot;/&gt;&lt;left val=&quot;131&quot;/&gt;&lt;top val=&quot;-1&quot;/&gt;&lt;width val=&quot;474&quot;/&gt;&lt;height val=&quot;7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3A726-B020-4F14-A947-4B6720A14F66}&quot;/&gt;&lt;isInvalidForFieldText val=&quot;0&quot;/&gt;&lt;Image&gt;&lt;filename val=&quot;C:\Users\ADMINI~1\AppData\Local\Temp\PR\data\asimages\{D053A726-B020-4F14-A947-4B6720A14F66}.png&quot;/&gt;&lt;left val=&quot;643&quot;/&gt;&lt;top val=&quot;450&quot;/&gt;&lt;width val=&quot;76&quot;/&gt;&lt;height val=&quot;9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E156DEE-3A75-4981-8B6E-CEB316F5F6CC}&quot;/&gt;&lt;isInvalidForFieldText val=&quot;0&quot;/&gt;&lt;Image&gt;&lt;filename val=&quot;C:\Users\ADMINI~1\AppData\Local\Temp\PR\data\asimages\{1E156DEE-3A75-4981-8B6E-CEB316F5F6CC}.png&quot;/&gt;&lt;left val=&quot;-5&quot;/&gt;&lt;top val=&quot;-12&quot;/&gt;&lt;width val=&quot;130&quot;/&gt;&lt;height val=&quot;13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E3C75A-A82E-484C-B5E2-F8D8DD01C17C}&quot;/&gt;&lt;isInvalidForFieldText val=&quot;0&quot;/&gt;&lt;Image&gt;&lt;filename val=&quot;C:\Users\ADMINI~1\AppData\Local\Temp\PR\data\asimages\{2DE3C75A-A82E-484C-B5E2-F8D8DD01C17C}_12.png&quot;/&gt;&lt;left val=&quot;580&quot;/&gt;&lt;top val=&quot;112&quot;/&gt;&lt;width val=&quot;142&quot;/&gt;&lt;height val=&quot;14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E06B630-4D18-4CC3-BEE8-A2EED2F569AB}&quot;/&gt;&lt;isInvalidForFieldText val=&quot;0&quot;/&gt;&lt;Image&gt;&lt;filename val=&quot;C:\Users\ADMINI~1\AppData\Local\Temp\PR\data\asimages\{CE06B630-4D18-4CC3-BEE8-A2EED2F569AB}_12.png&quot;/&gt;&lt;left val=&quot;625&quot;/&gt;&lt;top val=&quot;264&quot;/&gt;&lt;width val=&quot;58&quot;/&gt;&lt;height val=&quot;6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DMINI~1\AppData\Local\Temp\PR\data\asimages\{61E999AB-8528-4AA2-A6B4-440E34E6564E}_12.png&quot;/&gt;&lt;left val=&quot;141&quot;/&gt;&lt;top val=&quot;365&quot;/&gt;&lt;width val=&quot;448&quot;/&gt;&lt;height val=&quot;77&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85272310-2692-4EE1-9B6E-BD6BF3ED74B8}&quot;/&gt;&lt;isInvalidForFieldText val=&quot;0&quot;/&gt;&lt;Image&gt;&lt;filename val=&quot;C:\Users\ADMINI~1\AppData\Local\Temp\PR\data\asimages\{85272310-2692-4EE1-9B6E-BD6BF3ED74B8}_12.png&quot;/&gt;&lt;left val=&quot;625&quot;/&gt;&lt;top val=&quot;264&quot;/&gt;&lt;width val=&quot;58&quot;/&gt;&lt;height val=&quot;64&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FA48AB5-2DD0-4CB4-BDC6-924C5330A0AC}&quot;/&gt;&lt;isInvalidForFieldText val=&quot;0&quot;/&gt;&lt;Image&gt;&lt;filename val=&quot;C:\Users\ADMINI~1\AppData\Local\Temp\PR\data\asimages\{1FA48AB5-2DD0-4CB4-BDC6-924C5330A0AC}_12.png&quot;/&gt;&lt;left val=&quot;626&quot;/&gt;&lt;top val=&quot;262&quot;/&gt;&lt;width val=&quot;57&quot;/&gt;&lt;height val=&quot;6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5EB52974-843E-4511-AF54-277AE52E9B14}&quot;/&gt;&lt;isInvalidForFieldText val=&quot;0&quot;/&gt;&lt;Image&gt;&lt;filename val=&quot;C:\Users\ADMINI~1\AppData\Local\Temp\PR\data\asimages\{5EB52974-843E-4511-AF54-277AE52E9B14}_12.png&quot;/&gt;&lt;left val=&quot;625&quot;/&gt;&lt;top val=&quot;264&quot;/&gt;&lt;width val=&quot;58&quot;/&gt;&lt;height val=&quot;6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301EF86A-1EBD-4EB5-8604-E2C274D812D7}&quot;/&gt;&lt;isInvalidForFieldText val=&quot;0&quot;/&gt;&lt;Image&gt;&lt;filename val=&quot;C:\Users\ADMINI~1\AppData\Local\Temp\PR\data\asimages\{301EF86A-1EBD-4EB5-8604-E2C274D812D7}_12.png&quot;/&gt;&lt;left val=&quot;629&quot;/&gt;&lt;top val=&quot;264&quot;/&gt;&lt;width val=&quot;58&quot;/&gt;&lt;height val=&quot;64&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97F3AB7-E857-40F5-A62E-4CD912A9CB3E}&quot;/&gt;&lt;isInvalidForFieldText val=&quot;0&quot;/&gt;&lt;Image&gt;&lt;filename val=&quot;C:\Users\ADMINI~1\AppData\Local\Temp\PR\data\asimages\{C97F3AB7-E857-40F5-A62E-4CD912A9CB3E}_12.png&quot;/&gt;&lt;left val=&quot;627&quot;/&gt;&lt;top val=&quot;264&quot;/&gt;&lt;width val=&quot;57&quot;/&gt;&lt;height val=&quot;6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DDDEEE9A-2D3E-4C28-BDB9-14F4FAFEEF2C}&quot;/&gt;&lt;isInvalidForFieldText val=&quot;0&quot;/&gt;&lt;Image&gt;&lt;filename val=&quot;C:\Users\ADMINI~1\AppData\Local\Temp\PR\data\asimages\{DDDEEE9A-2D3E-4C28-BDB9-14F4FAFEEF2C}_12.png&quot;/&gt;&lt;left val=&quot;625&quot;/&gt;&lt;top val=&quot;264&quot;/&gt;&lt;width val=&quot;58&quot;/&gt;&lt;height val=&quot;6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13E0098-E742-4C4E-9E77-56450A77066C}&quot;/&gt;&lt;isInvalidForFieldText val=&quot;0&quot;/&gt;&lt;Image&gt;&lt;filename val=&quot;C:\Users\ADMINI~1\AppData\Local\Temp\PR\data\asimages\{A13E0098-E742-4C4E-9E77-56450A77066C}_12.png&quot;/&gt;&lt;left val=&quot;625&quot;/&gt;&lt;top val=&quot;264&quot;/&gt;&lt;width val=&quot;58&quot;/&gt;&lt;height val=&quot;6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5C38621-E24F-49A0-B75D-7B117A5E690C}&quot;/&gt;&lt;isInvalidForFieldText val=&quot;0&quot;/&gt;&lt;Image&gt;&lt;filename val=&quot;C:\Users\ADMINI~1\AppData\Local\Temp\PR\data\asimages\{65C38621-E24F-49A0-B75D-7B117A5E690C}_12.png&quot;/&gt;&lt;left val=&quot;626&quot;/&gt;&lt;top val=&quot;264&quot;/&gt;&lt;width val=&quot;57&quot;/&gt;&lt;height val=&quot;6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84CDFC5-6D50-4A5A-81EF-ADCB50AD81AD}&quot;/&gt;&lt;isInvalidForFieldText val=&quot;0&quot;/&gt;&lt;Image&gt;&lt;filename val=&quot;C:\Users\ADMINI~1\AppData\Local\Temp\PR\data\asimages\{284CDFC5-6D50-4A5A-81EF-ADCB50AD81AD}_12.png&quot;/&gt;&lt;left val=&quot;625&quot;/&gt;&lt;top val=&quot;264&quot;/&gt;&lt;width val=&quot;58&quot;/&gt;&lt;height val=&quot;6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PRESENTER_SHAPEINFO" val="&lt;ThreeDShapeInfo&gt;&lt;uuid val=&quot;{5851175A-EFC8-4BA3-BECF-B637193FE7D1}&quot;/&gt;&lt;isInvalidForFieldText val=&quot;0&quot;/&gt;&lt;Image&gt;&lt;filename val=&quot;C:\Users\ADMINI~1\AppData\Local\Temp\PR\data\asimages\{5851175A-EFC8-4BA3-BECF-B637193FE7D1}_12.png&quot;/&gt;&lt;left val=&quot;625&quot;/&gt;&lt;top val=&quot;264&quot;/&gt;&lt;width val=&quot;58&quot;/&gt;&lt;height val=&quot;6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ADMINI~1\AppData\Local\Temp\PR\data\asimages\{E57521E0-5000-47DC-A4B0-1603C9CEEE57}_12.png&quot;/&gt;&lt;left val=&quot;138&quot;/&gt;&lt;top val=&quot;96&quot;/&gt;&lt;width val=&quot;457&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TIMING" val="|6.5|2.4|0.5|0.5|0.5|0.4"/>
  <p:tag name="HTML_SHAPEINFO" val="&lt;SlideThumbPath val=&quot;Slide12.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ADMINI~1\AppData\Local\Temp\PR\data\asimages\{61E999AB-8528-4AA2-A6B4-440E34E6564E}_12.png&quot;/&gt;&lt;left val=&quot;141&quot;/&gt;&lt;top val=&quot;365&quot;/&gt;&lt;width val=&quot;448&quot;/&gt;&lt;height val=&quot;7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ADMINI~1\AppData\Local\Temp\PR\data\asimages\{E57521E0-5000-47DC-A4B0-1603C9CEEE57}_12.png&quot;/&gt;&lt;left val=&quot;138&quot;/&gt;&lt;top val=&quot;96&quot;/&gt;&lt;width val=&quot;457&quot;/&gt;&lt;height val=&quot;11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ADMINI~1\AppData\Local\Temp\PR\data\asimages\{AD9E8A13-4DA8-4548-949C-A486C4A265A0}_12.png&quot;/&gt;&lt;left val=&quot;150&quot;/&gt;&lt;top val=&quot;213&quot;/&gt;&lt;width val=&quot;439&quot;/&gt;&lt;height val=&quot;7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CEB3F0-5D5D-4BF8-888A-7970D837DB7A}&quot;/&gt;&lt;isInvalidForFieldText val=&quot;0&quot;/&gt;&lt;Image&gt;&lt;filename val=&quot;C:\Users\ADMINI~1\AppData\Local\Temp\PR\data\asimages\{54CEB3F0-5D5D-4BF8-888A-7970D837DB7A}_12.png&quot;/&gt;&lt;left val=&quot;18&quot;/&gt;&lt;top val=&quot;225&quot;/&gt;&lt;width val=&quot;52&quot;/&gt;&lt;height val=&quot;3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ADMINI~1\AppData\Local\Temp\PR\data\asimages\{AD9E8A13-4DA8-4548-949C-A486C4A265A0}_12.png&quot;/&gt;&lt;left val=&quot;150&quot;/&gt;&lt;top val=&quot;213&quot;/&gt;&lt;width val=&quot;439&quot;/&gt;&lt;height val=&quot;7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658C38-1764-4103-A273-815C58033935}&quot;/&gt;&lt;isInvalidForFieldText val=&quot;0&quot;/&gt;&lt;Image&gt;&lt;filename val=&quot;C:\Users\ADMINI~1\AppData\Local\Temp\PR\data\asimages\{F4658C38-1764-4103-A273-815C58033935}_12.png&quot;/&gt;&lt;left val=&quot;48&quot;/&gt;&lt;top val=&quot;207&quot;/&gt;&lt;width val=&quot;123&quot;/&gt;&lt;height val=&quot;6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C9DAFE-1AAC-4B2C-BB91-037495240FD9}&quot;/&gt;&lt;isInvalidForFieldText val=&quot;0&quot;/&gt;&lt;Image&gt;&lt;filename val=&quot;C:\Users\ADMINI~1\AppData\Local\Temp\PR\data\asimages\{6AC9DAFE-1AAC-4B2C-BB91-037495240FD9}_12.png&quot;/&gt;&lt;left val=&quot;69&quot;/&gt;&lt;top val=&quot;228&quot;/&gt;&lt;width val=&quot;38&quot;/&gt;&lt;height val=&quot;3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6446833A-B088-4802-9EC5-957188DE7E42}_12.png&quot;/&gt;&lt;left val=&quot;150&quot;/&gt;&lt;top val=&quot;284&quot;/&gt;&lt;width val=&quot;439&quot;/&gt;&lt;height val=&quot;7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049BD4-8BC4-4A98-95E4-541E31680B58}&quot;/&gt;&lt;isInvalidForFieldText val=&quot;0&quot;/&gt;&lt;Image&gt;&lt;filename val=&quot;C:\Users\ADMINI~1\AppData\Local\Temp\PR\data\asimages\{A5049BD4-8BC4-4A98-95E4-541E31680B58}_12.png&quot;/&gt;&lt;left val=&quot;16&quot;/&gt;&lt;top val=&quot;303&quot;/&gt;&lt;width val=&quot;52&quot;/&gt;&lt;height val=&quot;3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145A2-9466-451E-9B9A-04989208F530}&quot;/&gt;&lt;isInvalidForFieldText val=&quot;0&quot;/&gt;&lt;Image&gt;&lt;filename val=&quot;C:\Users\ADMINI~1\AppData\Local\Temp\PR\data\asimages\{07B145A2-9466-451E-9B9A-04989208F530}_12.png&quot;/&gt;&lt;left val=&quot;46&quot;/&gt;&lt;top val=&quot;285&quot;/&gt;&lt;width val=&quot;123&quot;/&gt;&lt;height val=&quot;6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8383EE-513F-463F-B66D-21AEA14740CD}&quot;/&gt;&lt;isInvalidForFieldText val=&quot;0&quot;/&gt;&lt;Image&gt;&lt;filename val=&quot;C:\Users\ADMINI~1\AppData\Local\Temp\PR\data\asimages\{6A8383EE-513F-463F-B66D-21AEA14740CD}_12.png&quot;/&gt;&lt;left val=&quot;68&quot;/&gt;&lt;top val=&quot;306&quot;/&gt;&lt;width val=&quot;38&quot;/&gt;&lt;height val=&quot;3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3A001C-C511-462C-9AB1-8BD9DBBFD5B5}&quot;/&gt;&lt;isInvalidForFieldText val=&quot;0&quot;/&gt;&lt;Image&gt;&lt;filename val=&quot;C:\Users\ADMINI~1\AppData\Local\Temp\PR\data\asimages\{623A001C-C511-462C-9AB1-8BD9DBBFD5B5}_12.png&quot;/&gt;&lt;left val=&quot;16&quot;/&gt;&lt;top val=&quot;381&quot;/&gt;&lt;width val=&quot;52&quot;/&gt;&lt;height val=&quot;33&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D2B2BF-0AEB-4D64-90CC-C4CE5BEB6CD9}&quot;/&gt;&lt;isInvalidForFieldText val=&quot;0&quot;/&gt;&lt;Image&gt;&lt;filename val=&quot;C:\Users\ADMINI~1\AppData\Local\Temp\PR\data\asimages\{17D2B2BF-0AEB-4D64-90CC-C4CE5BEB6CD9}_12.png&quot;/&gt;&lt;left val=&quot;46&quot;/&gt;&lt;top val=&quot;363&quot;/&gt;&lt;width val=&quot;123&quot;/&gt;&lt;height val=&quot;6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CEB3F0-5D5D-4BF8-888A-7970D837DB7A}&quot;/&gt;&lt;isInvalidForFieldText val=&quot;0&quot;/&gt;&lt;Image&gt;&lt;filename val=&quot;C:\Users\ADMINI~1\AppData\Local\Temp\PR\data\asimages\{54CEB3F0-5D5D-4BF8-888A-7970D837DB7A}_12.png&quot;/&gt;&lt;left val=&quot;18&quot;/&gt;&lt;top val=&quot;225&quot;/&gt;&lt;width val=&quot;52&quot;/&gt;&lt;height val=&quot;33&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3328117-BBDF-4037-9C65-68E62413EC46}&quot;/&gt;&lt;isInvalidForFieldText val=&quot;0&quot;/&gt;&lt;Image&gt;&lt;filename val=&quot;C:\Users\ADMINI~1\AppData\Local\Temp\PR\data\asimages\{13328117-BBDF-4037-9C65-68E62413EC46}_12.png&quot;/&gt;&lt;left val=&quot;68&quot;/&gt;&lt;top val=&quot;384&quot;/&gt;&lt;width val=&quot;38&quot;/&gt;&lt;height val=&quot;3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4DCB857D-293A-4837-AC18-8669B495DDF5}_12.png&quot;/&gt;&lt;left val=&quot;141&quot;/&gt;&lt;top val=&quot;442&quot;/&gt;&lt;width val=&quot;448&quot;/&gt;&lt;height val=&quot;77&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8CE781-A003-4B70-9409-1E8238CCB760}&quot;/&gt;&lt;isInvalidForFieldText val=&quot;0&quot;/&gt;&lt;Image&gt;&lt;filename val=&quot;C:\Users\ADMINI~1\AppData\Local\Temp\PR\data\asimages\{098CE781-A003-4B70-9409-1E8238CCB760}_12.png&quot;/&gt;&lt;left val=&quot;16&quot;/&gt;&lt;top val=&quot;459&quot;/&gt;&lt;width val=&quot;52&quot;/&gt;&lt;height val=&quot;3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F9942-D794-4B8E-B58F-13E8F1FA9855}&quot;/&gt;&lt;isInvalidForFieldText val=&quot;0&quot;/&gt;&lt;Image&gt;&lt;filename val=&quot;C:\Users\ADMINI~1\AppData\Local\Temp\PR\data\asimages\{30EF9942-D794-4B8E-B58F-13E8F1FA9855}_12.png&quot;/&gt;&lt;left val=&quot;46&quot;/&gt;&lt;top val=&quot;441&quot;/&gt;&lt;width val=&quot;123&quot;/&gt;&lt;height val=&quot;6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4102478A-C9D5-4282-B034-C50B08C2894B}&quot;/&gt;&lt;isInvalidForFieldText val=&quot;0&quot;/&gt;&lt;Image&gt;&lt;filename val=&quot;C:\Users\ADMINI~1\AppData\Local\Temp\PR\data\asimages\{4102478A-C9D5-4282-B034-C50B08C2894B}_12.png&quot;/&gt;&lt;left val=&quot;68&quot;/&gt;&lt;top val=&quot;462&quot;/&gt;&lt;width val=&quot;38&quot;/&gt;&lt;height val=&quot;3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9D34DBC-4146-4D9E-9FFF-777B2C5BBC0D}&quot;/&gt;&lt;isInvalidForFieldText val=&quot;0&quot;/&gt;&lt;Image&gt;&lt;filename val=&quot;C:\Users\ADMINI~1\AppData\Local\Temp\PR\data\asimages\{79D34DBC-4146-4D9E-9FFF-777B2C5BBC0D}.png&quot;/&gt;&lt;left val=&quot;39&quot;/&gt;&lt;top val=&quot;96&quot;/&gt;&lt;width val=&quot;124&quot;/&gt;&lt;height val=&quot;110&quot;/&gt;&lt;hasText val=&quot;1&quot;/&gt;&lt;/Image&gt;&lt;/ThreeDShapeInfo&gt;"/>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BC18117A-03F4-4D80-B078-E7072DF82206}&quot;/&gt;&lt;isInvalidForFieldText val=&quot;0&quot;/&gt;&lt;Image&gt;&lt;filename val=&quot;C:\Users\ADMINI~1\AppData\Local\Temp\PR\data\asimages\{BC18117A-03F4-4D80-B078-E7072DF82206}_12.png&quot;/&gt;&lt;left val=&quot;131&quot;/&gt;&lt;top val=&quot;-1&quot;/&gt;&lt;width val=&quot;474&quot;/&gt;&lt;height val=&quot;7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3A726-B020-4F14-A947-4B6720A14F66}&quot;/&gt;&lt;isInvalidForFieldText val=&quot;0&quot;/&gt;&lt;Image&gt;&lt;filename val=&quot;C:\Users\ADMINI~1\AppData\Local\Temp\PR\data\asimages\{D053A726-B020-4F14-A947-4B6720A14F66}.png&quot;/&gt;&lt;left val=&quot;643&quot;/&gt;&lt;top val=&quot;450&quot;/&gt;&lt;width val=&quot;76&quot;/&gt;&lt;height val=&quot;9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658C38-1764-4103-A273-815C58033935}&quot;/&gt;&lt;isInvalidForFieldText val=&quot;0&quot;/&gt;&lt;Image&gt;&lt;filename val=&quot;C:\Users\ADMINI~1\AppData\Local\Temp\PR\data\asimages\{F4658C38-1764-4103-A273-815C58033935}_12.png&quot;/&gt;&lt;left val=&quot;48&quot;/&gt;&lt;top val=&quot;207&quot;/&gt;&lt;width val=&quot;123&quot;/&gt;&lt;height val=&quot;6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E156DEE-3A75-4981-8B6E-CEB316F5F6CC}&quot;/&gt;&lt;isInvalidForFieldText val=&quot;0&quot;/&gt;&lt;Image&gt;&lt;filename val=&quot;C:\Users\ADMINI~1\AppData\Local\Temp\PR\data\asimages\{1E156DEE-3A75-4981-8B6E-CEB316F5F6CC}.png&quot;/&gt;&lt;left val=&quot;-5&quot;/&gt;&lt;top val=&quot;-12&quot;/&gt;&lt;width val=&quot;130&quot;/&gt;&lt;height val=&quot;13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E3C75A-A82E-484C-B5E2-F8D8DD01C17C}&quot;/&gt;&lt;isInvalidForFieldText val=&quot;0&quot;/&gt;&lt;Image&gt;&lt;filename val=&quot;C:\Users\ADMINI~1\AppData\Local\Temp\PR\data\asimages\{2DE3C75A-A82E-484C-B5E2-F8D8DD01C17C}_12.png&quot;/&gt;&lt;left val=&quot;580&quot;/&gt;&lt;top val=&quot;112&quot;/&gt;&lt;width val=&quot;142&quot;/&gt;&lt;height val=&quot;14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E06B630-4D18-4CC3-BEE8-A2EED2F569AB}&quot;/&gt;&lt;isInvalidForFieldText val=&quot;0&quot;/&gt;&lt;Image&gt;&lt;filename val=&quot;C:\Users\ADMINI~1\AppData\Local\Temp\PR\data\asimages\{CE06B630-4D18-4CC3-BEE8-A2EED2F569AB}_12.png&quot;/&gt;&lt;left val=&quot;625&quot;/&gt;&lt;top val=&quot;264&quot;/&gt;&lt;width val=&quot;58&quot;/&gt;&lt;height val=&quot;6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85272310-2692-4EE1-9B6E-BD6BF3ED74B8}&quot;/&gt;&lt;isInvalidForFieldText val=&quot;0&quot;/&gt;&lt;Image&gt;&lt;filename val=&quot;C:\Users\ADMINI~1\AppData\Local\Temp\PR\data\asimages\{85272310-2692-4EE1-9B6E-BD6BF3ED74B8}_12.png&quot;/&gt;&lt;left val=&quot;625&quot;/&gt;&lt;top val=&quot;264&quot;/&gt;&lt;width val=&quot;58&quot;/&gt;&lt;height val=&quot;6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FA48AB5-2DD0-4CB4-BDC6-924C5330A0AC}&quot;/&gt;&lt;isInvalidForFieldText val=&quot;0&quot;/&gt;&lt;Image&gt;&lt;filename val=&quot;C:\Users\ADMINI~1\AppData\Local\Temp\PR\data\asimages\{1FA48AB5-2DD0-4CB4-BDC6-924C5330A0AC}_12.png&quot;/&gt;&lt;left val=&quot;626&quot;/&gt;&lt;top val=&quot;262&quot;/&gt;&lt;width val=&quot;57&quot;/&gt;&lt;height val=&quot;6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5EB52974-843E-4511-AF54-277AE52E9B14}&quot;/&gt;&lt;isInvalidForFieldText val=&quot;0&quot;/&gt;&lt;Image&gt;&lt;filename val=&quot;C:\Users\ADMINI~1\AppData\Local\Temp\PR\data\asimages\{5EB52974-843E-4511-AF54-277AE52E9B14}_12.png&quot;/&gt;&lt;left val=&quot;625&quot;/&gt;&lt;top val=&quot;264&quot;/&gt;&lt;width val=&quot;58&quot;/&gt;&lt;height val=&quot;64&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301EF86A-1EBD-4EB5-8604-E2C274D812D7}&quot;/&gt;&lt;isInvalidForFieldText val=&quot;0&quot;/&gt;&lt;Image&gt;&lt;filename val=&quot;C:\Users\ADMINI~1\AppData\Local\Temp\PR\data\asimages\{301EF86A-1EBD-4EB5-8604-E2C274D812D7}_12.png&quot;/&gt;&lt;left val=&quot;629&quot;/&gt;&lt;top val=&quot;264&quot;/&gt;&lt;width val=&quot;58&quot;/&gt;&lt;height val=&quot;6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C97F3AB7-E857-40F5-A62E-4CD912A9CB3E}&quot;/&gt;&lt;isInvalidForFieldText val=&quot;0&quot;/&gt;&lt;Image&gt;&lt;filename val=&quot;C:\Users\ADMINI~1\AppData\Local\Temp\PR\data\asimages\{C97F3AB7-E857-40F5-A62E-4CD912A9CB3E}_12.png&quot;/&gt;&lt;left val=&quot;627&quot;/&gt;&lt;top val=&quot;264&quot;/&gt;&lt;width val=&quot;57&quot;/&gt;&lt;height val=&quot;6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DDDEEE9A-2D3E-4C28-BDB9-14F4FAFEEF2C}&quot;/&gt;&lt;isInvalidForFieldText val=&quot;0&quot;/&gt;&lt;Image&gt;&lt;filename val=&quot;C:\Users\ADMINI~1\AppData\Local\Temp\PR\data\asimages\{DDDEEE9A-2D3E-4C28-BDB9-14F4FAFEEF2C}_12.png&quot;/&gt;&lt;left val=&quot;625&quot;/&gt;&lt;top val=&quot;264&quot;/&gt;&lt;width val=&quot;58&quot;/&gt;&lt;height val=&quot;6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13E0098-E742-4C4E-9E77-56450A77066C}&quot;/&gt;&lt;isInvalidForFieldText val=&quot;0&quot;/&gt;&lt;Image&gt;&lt;filename val=&quot;C:\Users\ADMINI~1\AppData\Local\Temp\PR\data\asimages\{A13E0098-E742-4C4E-9E77-56450A77066C}_12.png&quot;/&gt;&lt;left val=&quot;625&quot;/&gt;&lt;top val=&quot;264&quot;/&gt;&lt;width val=&quot;58&quot;/&gt;&lt;height val=&quot;6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5C38621-E24F-49A0-B75D-7B117A5E690C}&quot;/&gt;&lt;isInvalidForFieldText val=&quot;0&quot;/&gt;&lt;Image&gt;&lt;filename val=&quot;C:\Users\ADMINI~1\AppData\Local\Temp\PR\data\asimages\{65C38621-E24F-49A0-B75D-7B117A5E690C}_12.png&quot;/&gt;&lt;left val=&quot;626&quot;/&gt;&lt;top val=&quot;264&quot;/&gt;&lt;width val=&quot;57&quot;/&gt;&lt;height val=&quot;6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84CDFC5-6D50-4A5A-81EF-ADCB50AD81AD}&quot;/&gt;&lt;isInvalidForFieldText val=&quot;0&quot;/&gt;&lt;Image&gt;&lt;filename val=&quot;C:\Users\ADMINI~1\AppData\Local\Temp\PR\data\asimages\{284CDFC5-6D50-4A5A-81EF-ADCB50AD81AD}_12.png&quot;/&gt;&lt;left val=&quot;625&quot;/&gt;&lt;top val=&quot;264&quot;/&gt;&lt;width val=&quot;58&quot;/&gt;&lt;height val=&quot;6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PRESENTER_SHAPEINFO" val="&lt;ThreeDShapeInfo&gt;&lt;uuid val=&quot;{5851175A-EFC8-4BA3-BECF-B637193FE7D1}&quot;/&gt;&lt;isInvalidForFieldText val=&quot;0&quot;/&gt;&lt;Image&gt;&lt;filename val=&quot;C:\Users\ADMINI~1\AppData\Local\Temp\PR\data\asimages\{5851175A-EFC8-4BA3-BECF-B637193FE7D1}_12.png&quot;/&gt;&lt;left val=&quot;625&quot;/&gt;&lt;top val=&quot;264&quot;/&gt;&lt;width val=&quot;58&quot;/&gt;&lt;height val=&quot;64&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BC18117A-03F4-4D80-B078-E7072DF82206}&quot;/&gt;&lt;isInvalidForFieldText val=&quot;0&quot;/&gt;&lt;Image&gt;&lt;filename val=&quot;C:\Users\ADMINI~1\AppData\Local\Temp\PR\data\asimages\{BC18117A-03F4-4D80-B078-E7072DF82206}_12.png&quot;/&gt;&lt;left val=&quot;131&quot;/&gt;&lt;top val=&quot;-1&quot;/&gt;&lt;width val=&quot;474&quot;/&gt;&lt;height val=&quot;70&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TIMING" val="|6.5|2.4|0.5|0.5|0.5|0.4"/>
  <p:tag name="HTML_SHAPEINFO" val="&lt;SlideThumbPath val=&quot;Slide12.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C9DAFE-1AAC-4B2C-BB91-037495240FD9}&quot;/&gt;&lt;isInvalidForFieldText val=&quot;0&quot;/&gt;&lt;Image&gt;&lt;filename val=&quot;C:\Users\ADMINI~1\AppData\Local\Temp\PR\data\asimages\{6AC9DAFE-1AAC-4B2C-BB91-037495240FD9}_12.png&quot;/&gt;&lt;left val=&quot;69&quot;/&gt;&lt;top val=&quot;228&quot;/&gt;&lt;width val=&quot;38&quot;/&gt;&lt;height val=&quot;31&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ADMINI~1\AppData\Local\Temp\PR\data\asimages\{E57521E0-5000-47DC-A4B0-1603C9CEEE57}_12.png&quot;/&gt;&lt;left val=&quot;138&quot;/&gt;&lt;top val=&quot;96&quot;/&gt;&lt;width val=&quot;457&quot;/&gt;&lt;height val=&quot;11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ADMINI~1\AppData\Local\Temp\PR\data\asimages\{AD9E8A13-4DA8-4548-949C-A486C4A265A0}_12.png&quot;/&gt;&lt;left val=&quot;150&quot;/&gt;&lt;top val=&quot;213&quot;/&gt;&lt;width val=&quot;439&quot;/&gt;&lt;height val=&quot;7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CEB3F0-5D5D-4BF8-888A-7970D837DB7A}&quot;/&gt;&lt;isInvalidForFieldText val=&quot;0&quot;/&gt;&lt;Image&gt;&lt;filename val=&quot;C:\Users\ADMINI~1\AppData\Local\Temp\PR\data\asimages\{54CEB3F0-5D5D-4BF8-888A-7970D837DB7A}_12.png&quot;/&gt;&lt;left val=&quot;18&quot;/&gt;&lt;top val=&quot;225&quot;/&gt;&lt;width val=&quot;52&quot;/&gt;&lt;height val=&quot;33&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658C38-1764-4103-A273-815C58033935}&quot;/&gt;&lt;isInvalidForFieldText val=&quot;0&quot;/&gt;&lt;Image&gt;&lt;filename val=&quot;C:\Users\ADMINI~1\AppData\Local\Temp\PR\data\asimages\{F4658C38-1764-4103-A273-815C58033935}_12.png&quot;/&gt;&lt;left val=&quot;48&quot;/&gt;&lt;top val=&quot;207&quot;/&gt;&lt;width val=&quot;123&quot;/&gt;&lt;height val=&quot;6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AC9DAFE-1AAC-4B2C-BB91-037495240FD9}&quot;/&gt;&lt;isInvalidForFieldText val=&quot;0&quot;/&gt;&lt;Image&gt;&lt;filename val=&quot;C:\Users\ADMINI~1\AppData\Local\Temp\PR\data\asimages\{6AC9DAFE-1AAC-4B2C-BB91-037495240FD9}_12.png&quot;/&gt;&lt;left val=&quot;69&quot;/&gt;&lt;top val=&quot;228&quot;/&gt;&lt;width val=&quot;38&quot;/&gt;&lt;height val=&quot;3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DMINI~1\AppData\Local\Temp\PR\data\asimages\{6446833A-B088-4802-9EC5-957188DE7E42}_12.png&quot;/&gt;&lt;left val=&quot;150&quot;/&gt;&lt;top val=&quot;284&quot;/&gt;&lt;width val=&quot;439&quot;/&gt;&lt;height val=&quot;77&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049BD4-8BC4-4A98-95E4-541E31680B58}&quot;/&gt;&lt;isInvalidForFieldText val=&quot;0&quot;/&gt;&lt;Image&gt;&lt;filename val=&quot;C:\Users\ADMINI~1\AppData\Local\Temp\PR\data\asimages\{A5049BD4-8BC4-4A98-95E4-541E31680B58}_12.png&quot;/&gt;&lt;left val=&quot;16&quot;/&gt;&lt;top val=&quot;303&quot;/&gt;&lt;width val=&quot;52&quot;/&gt;&lt;height val=&quot;33&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145A2-9466-451E-9B9A-04989208F530}&quot;/&gt;&lt;isInvalidForFieldText val=&quot;0&quot;/&gt;&lt;Image&gt;&lt;filename val=&quot;C:\Users\ADMINI~1\AppData\Local\Temp\PR\data\asimages\{07B145A2-9466-451E-9B9A-04989208F530}_12.png&quot;/&gt;&lt;left val=&quot;46&quot;/&gt;&lt;top val=&quot;285&quot;/&gt;&lt;width val=&quot;123&quot;/&gt;&lt;height val=&quot;6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 Kể lại một trải nghiệm của bản thân</Template>
  <TotalTime>815</TotalTime>
  <Words>2106</Words>
  <Application>Microsoft Office PowerPoint</Application>
  <PresentationFormat>Custom</PresentationFormat>
  <Paragraphs>348</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主题​​</vt:lpstr>
      <vt:lpstr>PowerPoint Presentation</vt:lpstr>
      <vt:lpstr>Đoạn nhạc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Acer</cp:lastModifiedBy>
  <cp:revision>152</cp:revision>
  <dcterms:created xsi:type="dcterms:W3CDTF">2021-12-05T06:14:50Z</dcterms:created>
  <dcterms:modified xsi:type="dcterms:W3CDTF">2023-02-12T19:38:53Z</dcterms:modified>
</cp:coreProperties>
</file>