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  <p:sldMasterId id="2147483725" r:id="rId2"/>
  </p:sldMasterIdLst>
  <p:notesMasterIdLst>
    <p:notesMasterId r:id="rId20"/>
  </p:notesMasterIdLst>
  <p:sldIdLst>
    <p:sldId id="305" r:id="rId3"/>
    <p:sldId id="257" r:id="rId4"/>
    <p:sldId id="258" r:id="rId5"/>
    <p:sldId id="259" r:id="rId6"/>
    <p:sldId id="260" r:id="rId7"/>
    <p:sldId id="261" r:id="rId8"/>
    <p:sldId id="263" r:id="rId9"/>
    <p:sldId id="294" r:id="rId10"/>
    <p:sldId id="303" r:id="rId11"/>
    <p:sldId id="300" r:id="rId12"/>
    <p:sldId id="289" r:id="rId13"/>
    <p:sldId id="301" r:id="rId14"/>
    <p:sldId id="278" r:id="rId15"/>
    <p:sldId id="302" r:id="rId16"/>
    <p:sldId id="290" r:id="rId17"/>
    <p:sldId id="307" r:id="rId18"/>
    <p:sldId id="291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 LOI" initials="LL" lastIdx="1" clrIdx="0">
    <p:extLst>
      <p:ext uri="{19B8F6BF-5375-455C-9EA6-DF929625EA0E}">
        <p15:presenceInfo xmlns:p15="http://schemas.microsoft.com/office/powerpoint/2012/main" userId="LE LO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D6491-402B-4302-9770-FA13DBACF390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B713B-EF41-4614-82FF-3E6B67C0C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0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88243A7-3865-4550-9AE8-12E7681352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D46597-1499-4615-A0D1-64EF6F3744A0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CA0E318-4A44-46BC-9B2C-0A761DF471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FEEFD5C-FA8D-4DDA-A431-97F93260C3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0585B19-E584-40D2-A0CC-799ECC8207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53B85A8-F864-4C28-8FB4-32340E140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1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3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0476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9716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6969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8450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96" y="0"/>
            <a:ext cx="3762363" cy="6858000"/>
          </a:xfrm>
          <a:prstGeom prst="rect">
            <a:avLst/>
          </a:prstGeom>
          <a:gradFill>
            <a:gsLst>
              <a:gs pos="0">
                <a:schemeClr val="accent5">
                  <a:tint val="65000"/>
                  <a:shade val="92000"/>
                  <a:satMod val="130000"/>
                </a:schemeClr>
              </a:gs>
              <a:gs pos="51000">
                <a:schemeClr val="accent5">
                  <a:tint val="60000"/>
                  <a:shade val="99000"/>
                  <a:satMod val="120000"/>
                  <a:alpha val="0"/>
                </a:schemeClr>
              </a:gs>
              <a:gs pos="100000">
                <a:schemeClr val="accent5">
                  <a:tint val="55000"/>
                  <a:satMod val="14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9" name="Rectangle 8"/>
          <p:cNvSpPr/>
          <p:nvPr/>
        </p:nvSpPr>
        <p:spPr>
          <a:xfrm>
            <a:off x="3715853" y="0"/>
            <a:ext cx="48006" cy="6334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1CAFA5-F628-4A87-85DE-6F90E51EFF10}"/>
              </a:ext>
            </a:extLst>
          </p:cNvPr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AF794-DB9F-4B06-A998-558C58CEAC30}"/>
              </a:ext>
            </a:extLst>
          </p:cNvPr>
          <p:cNvSpPr/>
          <p:nvPr userDrawn="1"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5130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96" y="0"/>
            <a:ext cx="3762363" cy="6858000"/>
          </a:xfrm>
          <a:prstGeom prst="rect">
            <a:avLst/>
          </a:prstGeom>
          <a:gradFill>
            <a:gsLst>
              <a:gs pos="0">
                <a:schemeClr val="accent5">
                  <a:tint val="65000"/>
                  <a:shade val="92000"/>
                  <a:satMod val="130000"/>
                </a:schemeClr>
              </a:gs>
              <a:gs pos="51000">
                <a:schemeClr val="accent5">
                  <a:tint val="60000"/>
                  <a:shade val="99000"/>
                  <a:satMod val="120000"/>
                  <a:alpha val="0"/>
                </a:schemeClr>
              </a:gs>
              <a:gs pos="100000">
                <a:schemeClr val="accent5">
                  <a:tint val="55000"/>
                  <a:satMod val="14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9" name="Rectangle 8"/>
          <p:cNvSpPr/>
          <p:nvPr/>
        </p:nvSpPr>
        <p:spPr>
          <a:xfrm>
            <a:off x="3715853" y="0"/>
            <a:ext cx="48006" cy="6334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1CAFA5-F628-4A87-85DE-6F90E51EFF10}"/>
              </a:ext>
            </a:extLst>
          </p:cNvPr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CAF794-DB9F-4B06-A998-558C58CEAC30}"/>
              </a:ext>
            </a:extLst>
          </p:cNvPr>
          <p:cNvSpPr/>
          <p:nvPr userDrawn="1"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0500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EE6DC-A1AF-4230-A5BB-5E9DE234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9D9F7-EEA4-4582-8EA1-C3E519E0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E51DA-6278-4B80-A5E6-5FF1A0F3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1D82853-4375-4C5F-A095-D0D555DD3720}" type="slidenum">
              <a:rPr lang="en-US" altLang="en-US"/>
              <a:pPr lvl="1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383513"/>
      </p:ext>
    </p:extLst>
  </p:cSld>
  <p:clrMapOvr>
    <a:masterClrMapping/>
  </p:clrMapOvr>
  <p:transition spd="slow"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72C7A-7FFA-4766-B09D-CAB3FDDA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6B6B0-BF2D-4862-B9A5-25B59060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83E99-1191-47FE-9B81-EF6D7DF4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A6C6BB0-FB20-4D5D-A6E6-9A663410386C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1006657"/>
      </p:ext>
    </p:extLst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85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5CB44-67D0-4545-B750-CD03D27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B8C24-1F68-4850-A4BB-14FC817E8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8C002-60F6-4A59-8BE7-5052698F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F9AEBFC-F1EE-40D6-85F7-A3DD6C656709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7404425"/>
      </p:ext>
    </p:extLst>
  </p:cSld>
  <p:clrMapOvr>
    <a:masterClrMapping/>
  </p:clrMapOvr>
  <p:transition spd="slow"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DE5883-CEEB-43FB-BDB9-C8E92B61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B1A754-E8D2-4879-B918-FE7B7808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F58DB2-3C60-40CD-AB12-37756385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A3D704A-EBD2-451F-9FA7-DDA971BD92B2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5226334"/>
      </p:ext>
    </p:extLst>
  </p:cSld>
  <p:clrMapOvr>
    <a:masterClrMapping/>
  </p:clrMapOvr>
  <p:transition spd="slow"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8974362-DA23-41FC-B781-8F7E6601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5411885-1A5E-4EF7-9C7F-13050EF95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ADF157-4055-4678-A713-98207A61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0669AFB-C5AD-458A-8E31-F9F1390E9A7C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2323921"/>
      </p:ext>
    </p:extLst>
  </p:cSld>
  <p:clrMapOvr>
    <a:masterClrMapping/>
  </p:clrMapOvr>
  <p:transition spd="slow">
    <p:newsfla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19A9BD-9531-4149-918C-2131D49EA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3B8A466-C67B-4518-B032-304D55332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C5CB2B-FB73-4282-8684-129FC6948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C776187-2ED3-4836-832A-DA2852C77932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1302305"/>
      </p:ext>
    </p:extLst>
  </p:cSld>
  <p:clrMapOvr>
    <a:masterClrMapping/>
  </p:clrMapOvr>
  <p:transition spd="slow">
    <p:newsfla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456D164-9C86-4579-96A1-BFB832638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67FFA4C-52A5-4764-A1E1-7314D3CFB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5ECAB21-6317-424B-A2D5-70A0A82C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A27A328-B7B4-4861-9AD8-D4EC2E92EA68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010308"/>
      </p:ext>
    </p:extLst>
  </p:cSld>
  <p:clrMapOvr>
    <a:masterClrMapping/>
  </p:clrMapOvr>
  <p:transition spd="slow">
    <p:newsfla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3C60DF-658C-44E1-843F-B69B795AA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5CB792-E682-4BF8-AC7C-1FF033F0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9096D8-143A-4272-8C89-9D8081869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9A71474-5F63-48DE-A334-E4B68B8C9CB3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6436310"/>
      </p:ext>
    </p:extLst>
  </p:cSld>
  <p:clrMapOvr>
    <a:masterClrMapping/>
  </p:clrMapOvr>
  <p:transition spd="slow">
    <p:newsfla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D9BD7E-E61C-4845-A552-B931C5938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E15491-A178-4EA3-92B7-BACDF5FFE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14DC778-9444-4CF6-A842-AD4BEEB55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A814C27-38A0-40F2-813F-CF5FD8304B97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0756634"/>
      </p:ext>
    </p:extLst>
  </p:cSld>
  <p:clrMapOvr>
    <a:masterClrMapping/>
  </p:clrMapOvr>
  <p:transition spd="slow">
    <p:newsfla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E9E5F-0677-4C7F-83C0-1DA27AE3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45AD3-60D1-4531-B4C3-89C43138E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71203-0282-48B2-9A6C-8A7148DE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EA427B9-0B9E-4279-A3D3-5078E76E114E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5094051"/>
      </p:ext>
    </p:extLst>
  </p:cSld>
  <p:clrMapOvr>
    <a:masterClrMapping/>
  </p:clrMapOvr>
  <p:transition spd="slow">
    <p:newsfla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59C21-C9B1-490E-B9CB-04C13087D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2EFDD-8CA5-4EF9-8A73-6B2769530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ADE79-D2FB-4D99-86F8-95B1E449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79E2A91-4F09-4124-ABB5-D74C78765867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1496625"/>
      </p:ext>
    </p:extLst>
  </p:cSld>
  <p:clrMapOvr>
    <a:masterClrMapping/>
  </p:clrMapOvr>
  <p:transition spd="slow">
    <p:newsfla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2625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2055">
            <a:extLst>
              <a:ext uri="{FF2B5EF4-FFF2-40B4-BE49-F238E27FC236}">
                <a16:creationId xmlns:a16="http://schemas.microsoft.com/office/drawing/2014/main" id="{04B1B3CA-AACB-4C6F-B738-7037E491C5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5" name="Rectangle 2056">
            <a:extLst>
              <a:ext uri="{FF2B5EF4-FFF2-40B4-BE49-F238E27FC236}">
                <a16:creationId xmlns:a16="http://schemas.microsoft.com/office/drawing/2014/main" id="{FC9B0C83-0490-426B-8DD5-66639A134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57">
            <a:extLst>
              <a:ext uri="{FF2B5EF4-FFF2-40B4-BE49-F238E27FC236}">
                <a16:creationId xmlns:a16="http://schemas.microsoft.com/office/drawing/2014/main" id="{9430756B-DFA8-4698-93D6-E78BB386F3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4FCA4B3-9796-4439-81A1-E2CF5E5C3192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1853366"/>
      </p:ext>
    </p:extLst>
  </p:cSld>
  <p:clrMapOvr>
    <a:masterClrMapping/>
  </p:clrMapOvr>
  <p:transition spd="slow" advClick="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13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2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8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2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pPr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2572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3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4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0" i="0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29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0" i="0" u="none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498A1DE-66EA-492F-9859-3E393AB505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1040E8D-7533-4B42-849A-876C3D545F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9AA96-15F6-41DC-8F94-B793753EE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Thứ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A7D23-EE2B-45A5-B492-44EAA9BE1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F301-1805-4B62-8E0E-E131AAF3C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lvl="1">
              <a:defRPr/>
            </a:lvl2pPr>
          </a:lstStyle>
          <a:p>
            <a:pPr lvl="1">
              <a:defRPr/>
            </a:pPr>
            <a:fld id="{B032FABD-3FAD-40C3-B059-DCEB14586996}" type="slidenum">
              <a:rPr lang="en-US" altLang="en-US"/>
              <a:pPr lvl="1">
                <a:defRPr/>
              </a:pPr>
              <a:t>‹#›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173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ransition spd="slow">
    <p:newsflash/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4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7DE9E640-520B-485E-86AE-E276CE2B4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34950"/>
            <a:ext cx="81534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/>
              <a:t>? </a:t>
            </a:r>
            <a:r>
              <a:rPr lang="en-US" altLang="en-US" sz="3200" b="1" dirty="0"/>
              <a:t>   </a:t>
            </a:r>
            <a:r>
              <a:rPr lang="en-US" altLang="en-US" sz="3200" b="1" dirty="0" err="1"/>
              <a:t>Áp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dụng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tính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chất</a:t>
            </a:r>
            <a:r>
              <a:rPr lang="en-US" altLang="en-US" sz="3200" b="1" dirty="0"/>
              <a:t> chia </a:t>
            </a:r>
            <a:r>
              <a:rPr lang="en-US" altLang="en-US" sz="3200" b="1" dirty="0" err="1"/>
              <a:t>hết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của</a:t>
            </a:r>
            <a:r>
              <a:rPr lang="en-US" altLang="en-US" sz="3200" b="1" dirty="0"/>
              <a:t> 1 </a:t>
            </a:r>
            <a:r>
              <a:rPr lang="en-US" altLang="en-US" sz="3200" b="1" dirty="0" err="1"/>
              <a:t>tổng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xét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xem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tổng</a:t>
            </a:r>
            <a:r>
              <a:rPr lang="en-US" altLang="en-US" sz="3200" b="1" dirty="0"/>
              <a:t>  </a:t>
            </a:r>
            <a:r>
              <a:rPr lang="en-US" altLang="en-US" b="1" dirty="0"/>
              <a:t>18 + 30  </a:t>
            </a:r>
            <a:r>
              <a:rPr lang="en-US" altLang="en-US" sz="3200" b="1" dirty="0" err="1"/>
              <a:t>có</a:t>
            </a:r>
            <a:r>
              <a:rPr lang="en-US" altLang="en-US" sz="3200" b="1" dirty="0"/>
              <a:t> chia </a:t>
            </a:r>
            <a:r>
              <a:rPr lang="en-US" altLang="en-US" sz="3200" b="1" dirty="0" err="1"/>
              <a:t>hết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cho</a:t>
            </a:r>
            <a:r>
              <a:rPr lang="en-US" altLang="en-US" sz="3200" b="1" dirty="0"/>
              <a:t> 2 </a:t>
            </a:r>
            <a:r>
              <a:rPr lang="en-US" altLang="en-US" sz="3200" b="1" dirty="0" err="1"/>
              <a:t>không</a:t>
            </a:r>
            <a:r>
              <a:rPr lang="en-US" altLang="en-US" sz="3200" b="1" dirty="0"/>
              <a:t> ?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C7EA3-D905-4EAD-9452-8BE7FD230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BE443D-2B81-4950-B943-0179ADD01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38100"/>
            <a:ext cx="9145588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C8A222C5-275C-4604-9CD2-74B7F9EA20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876" y="2062163"/>
            <a:ext cx="9031287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399980"/>
      </p:ext>
    </p:extLst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70">
            <a:extLst>
              <a:ext uri="{FF2B5EF4-FFF2-40B4-BE49-F238E27FC236}">
                <a16:creationId xmlns:a16="http://schemas.microsoft.com/office/drawing/2014/main" id="{C9E4DB10-B2CE-4116-93AF-2E7B06D6B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963" y="1758950"/>
            <a:ext cx="1493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Trả lời</a:t>
            </a:r>
          </a:p>
        </p:txBody>
      </p:sp>
      <p:sp>
        <p:nvSpPr>
          <p:cNvPr id="24" name="Text Box 189">
            <a:extLst>
              <a:ext uri="{FF2B5EF4-FFF2-40B4-BE49-F238E27FC236}">
                <a16:creationId xmlns:a16="http://schemas.microsoft.com/office/drawing/2014/main" id="{DC4EA1F6-1938-432A-9B7B-901AF2727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2206625"/>
            <a:ext cx="271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a)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1954   2</a:t>
            </a:r>
          </a:p>
        </p:txBody>
      </p:sp>
      <p:sp>
        <p:nvSpPr>
          <p:cNvPr id="25" name="Text Box 189">
            <a:extLst>
              <a:ext uri="{FF2B5EF4-FFF2-40B4-BE49-F238E27FC236}">
                <a16:creationId xmlns:a16="http://schemas.microsoft.com/office/drawing/2014/main" id="{ED6C14A1-7653-4BC2-B2E8-FD542B2D1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2740395"/>
            <a:ext cx="166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1975   2</a:t>
            </a:r>
          </a:p>
        </p:txBody>
      </p:sp>
      <p:sp>
        <p:nvSpPr>
          <p:cNvPr id="26" name="Text Box 189">
            <a:extLst>
              <a:ext uri="{FF2B5EF4-FFF2-40B4-BE49-F238E27FC236}">
                <a16:creationId xmlns:a16="http://schemas.microsoft.com/office/drawing/2014/main" id="{A2EC6FD4-5439-48C0-A386-0C40C3AE9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4233783"/>
            <a:ext cx="30861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b)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2020   2</a:t>
            </a:r>
          </a:p>
        </p:txBody>
      </p:sp>
      <p:grpSp>
        <p:nvGrpSpPr>
          <p:cNvPr id="27" name="Group 206">
            <a:extLst>
              <a:ext uri="{FF2B5EF4-FFF2-40B4-BE49-F238E27FC236}">
                <a16:creationId xmlns:a16="http://schemas.microsoft.com/office/drawing/2014/main" id="{E2C749DC-AB19-4B89-BB59-A5D9EC1256A0}"/>
              </a:ext>
            </a:extLst>
          </p:cNvPr>
          <p:cNvGrpSpPr>
            <a:grpSpLocks/>
          </p:cNvGrpSpPr>
          <p:nvPr/>
        </p:nvGrpSpPr>
        <p:grpSpPr bwMode="auto">
          <a:xfrm>
            <a:off x="2201188" y="2421394"/>
            <a:ext cx="46038" cy="227013"/>
            <a:chOff x="3390" y="1904"/>
            <a:chExt cx="29" cy="143"/>
          </a:xfrm>
        </p:grpSpPr>
        <p:sp>
          <p:nvSpPr>
            <p:cNvPr id="12326" name="Oval 207">
              <a:extLst>
                <a:ext uri="{FF2B5EF4-FFF2-40B4-BE49-F238E27FC236}">
                  <a16:creationId xmlns:a16="http://schemas.microsoft.com/office/drawing/2014/main" id="{111657CA-1EC4-418B-8F6C-7DBE4F5BF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27" name="Oval 208">
              <a:extLst>
                <a:ext uri="{FF2B5EF4-FFF2-40B4-BE49-F238E27FC236}">
                  <a16:creationId xmlns:a16="http://schemas.microsoft.com/office/drawing/2014/main" id="{90578031-7ACF-41E1-8A58-36E24D982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28" name="Oval 209">
              <a:extLst>
                <a:ext uri="{FF2B5EF4-FFF2-40B4-BE49-F238E27FC236}">
                  <a16:creationId xmlns:a16="http://schemas.microsoft.com/office/drawing/2014/main" id="{E4FE032C-A4FE-47EE-9930-BA812D03E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1" name="Group 206">
            <a:extLst>
              <a:ext uri="{FF2B5EF4-FFF2-40B4-BE49-F238E27FC236}">
                <a16:creationId xmlns:a16="http://schemas.microsoft.com/office/drawing/2014/main" id="{BC4061F9-E22F-4366-B922-E606AB1A27B8}"/>
              </a:ext>
            </a:extLst>
          </p:cNvPr>
          <p:cNvGrpSpPr>
            <a:grpSpLocks/>
          </p:cNvGrpSpPr>
          <p:nvPr/>
        </p:nvGrpSpPr>
        <p:grpSpPr bwMode="auto">
          <a:xfrm>
            <a:off x="2058437" y="5024846"/>
            <a:ext cx="46037" cy="227012"/>
            <a:chOff x="3390" y="1904"/>
            <a:chExt cx="29" cy="143"/>
          </a:xfrm>
        </p:grpSpPr>
        <p:sp>
          <p:nvSpPr>
            <p:cNvPr id="12323" name="Oval 207">
              <a:extLst>
                <a:ext uri="{FF2B5EF4-FFF2-40B4-BE49-F238E27FC236}">
                  <a16:creationId xmlns:a16="http://schemas.microsoft.com/office/drawing/2014/main" id="{AD87339A-B6BA-477B-827B-929C8053D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24" name="Oval 208">
              <a:extLst>
                <a:ext uri="{FF2B5EF4-FFF2-40B4-BE49-F238E27FC236}">
                  <a16:creationId xmlns:a16="http://schemas.microsoft.com/office/drawing/2014/main" id="{5FF815E8-6134-4CB9-9861-B3F7A023E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25" name="Oval 209">
              <a:extLst>
                <a:ext uri="{FF2B5EF4-FFF2-40B4-BE49-F238E27FC236}">
                  <a16:creationId xmlns:a16="http://schemas.microsoft.com/office/drawing/2014/main" id="{155EF414-9901-4E1F-BA85-08201200E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5" name="Group 206">
            <a:extLst>
              <a:ext uri="{FF2B5EF4-FFF2-40B4-BE49-F238E27FC236}">
                <a16:creationId xmlns:a16="http://schemas.microsoft.com/office/drawing/2014/main" id="{9AB93E16-9E21-4287-99B3-4E456048AA2F}"/>
              </a:ext>
            </a:extLst>
          </p:cNvPr>
          <p:cNvGrpSpPr>
            <a:grpSpLocks/>
          </p:cNvGrpSpPr>
          <p:nvPr/>
        </p:nvGrpSpPr>
        <p:grpSpPr bwMode="auto">
          <a:xfrm>
            <a:off x="2155151" y="4436528"/>
            <a:ext cx="46037" cy="227012"/>
            <a:chOff x="3390" y="1904"/>
            <a:chExt cx="29" cy="143"/>
          </a:xfrm>
        </p:grpSpPr>
        <p:sp>
          <p:nvSpPr>
            <p:cNvPr id="12320" name="Oval 207">
              <a:extLst>
                <a:ext uri="{FF2B5EF4-FFF2-40B4-BE49-F238E27FC236}">
                  <a16:creationId xmlns:a16="http://schemas.microsoft.com/office/drawing/2014/main" id="{177C9354-14B9-4AC2-925E-53DA24A01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21" name="Oval 208">
              <a:extLst>
                <a:ext uri="{FF2B5EF4-FFF2-40B4-BE49-F238E27FC236}">
                  <a16:creationId xmlns:a16="http://schemas.microsoft.com/office/drawing/2014/main" id="{B22E841F-1CF6-464D-9D6C-091B8C92A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22" name="Oval 209">
              <a:extLst>
                <a:ext uri="{FF2B5EF4-FFF2-40B4-BE49-F238E27FC236}">
                  <a16:creationId xmlns:a16="http://schemas.microsoft.com/office/drawing/2014/main" id="{1E81F269-7C9C-4F71-B275-339491CF9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5" name="Text Box 191">
            <a:extLst>
              <a:ext uri="{FF2B5EF4-FFF2-40B4-BE49-F238E27FC236}">
                <a16:creationId xmlns:a16="http://schemas.microsoft.com/office/drawing/2014/main" id="{83204D5D-5B63-452A-BAE4-F6A8D8C8C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64" y="3354527"/>
            <a:ext cx="386682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=&gt; (1954 + 1975)   2</a:t>
            </a:r>
          </a:p>
        </p:txBody>
      </p:sp>
      <p:sp>
        <p:nvSpPr>
          <p:cNvPr id="50" name="Text Box 189">
            <a:extLst>
              <a:ext uri="{FF2B5EF4-FFF2-40B4-BE49-F238E27FC236}">
                <a16:creationId xmlns:a16="http://schemas.microsoft.com/office/drawing/2014/main" id="{2208C75A-684C-4C32-8B37-2E175269B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4822289"/>
            <a:ext cx="15271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938   2     </a:t>
            </a:r>
          </a:p>
        </p:txBody>
      </p:sp>
      <p:grpSp>
        <p:nvGrpSpPr>
          <p:cNvPr id="51" name="Group 206">
            <a:extLst>
              <a:ext uri="{FF2B5EF4-FFF2-40B4-BE49-F238E27FC236}">
                <a16:creationId xmlns:a16="http://schemas.microsoft.com/office/drawing/2014/main" id="{888EB9C0-E538-450E-A164-2738C09669DF}"/>
              </a:ext>
            </a:extLst>
          </p:cNvPr>
          <p:cNvGrpSpPr>
            <a:grpSpLocks/>
          </p:cNvGrpSpPr>
          <p:nvPr/>
        </p:nvGrpSpPr>
        <p:grpSpPr bwMode="auto">
          <a:xfrm>
            <a:off x="3435917" y="5672031"/>
            <a:ext cx="46037" cy="227012"/>
            <a:chOff x="3390" y="1904"/>
            <a:chExt cx="29" cy="143"/>
          </a:xfrm>
        </p:grpSpPr>
        <p:sp>
          <p:nvSpPr>
            <p:cNvPr id="12317" name="Oval 207">
              <a:extLst>
                <a:ext uri="{FF2B5EF4-FFF2-40B4-BE49-F238E27FC236}">
                  <a16:creationId xmlns:a16="http://schemas.microsoft.com/office/drawing/2014/main" id="{2C4793B5-EE2A-488C-9979-A6B4E51C8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18" name="Oval 208">
              <a:extLst>
                <a:ext uri="{FF2B5EF4-FFF2-40B4-BE49-F238E27FC236}">
                  <a16:creationId xmlns:a16="http://schemas.microsoft.com/office/drawing/2014/main" id="{C592A10F-0337-4283-BAFF-66E98A19E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19" name="Oval 209">
              <a:extLst>
                <a:ext uri="{FF2B5EF4-FFF2-40B4-BE49-F238E27FC236}">
                  <a16:creationId xmlns:a16="http://schemas.microsoft.com/office/drawing/2014/main" id="{99A3C3BE-1978-4899-B0C7-3908F33EF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66" name="Text Box 191">
            <a:extLst>
              <a:ext uri="{FF2B5EF4-FFF2-40B4-BE49-F238E27FC236}">
                <a16:creationId xmlns:a16="http://schemas.microsoft.com/office/drawing/2014/main" id="{8969DDB3-C404-435E-95EF-DD5153935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05" y="5454114"/>
            <a:ext cx="4237038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=&gt; (2 020  - 938)   2</a:t>
            </a:r>
          </a:p>
        </p:txBody>
      </p:sp>
      <p:pic>
        <p:nvPicPr>
          <p:cNvPr id="12304" name="Picture 3">
            <a:extLst>
              <a:ext uri="{FF2B5EF4-FFF2-40B4-BE49-F238E27FC236}">
                <a16:creationId xmlns:a16="http://schemas.microsoft.com/office/drawing/2014/main" id="{75CFFE90-13DE-45A1-AB92-4863C989F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38100"/>
            <a:ext cx="9145588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3" name="Group 45">
            <a:extLst>
              <a:ext uri="{FF2B5EF4-FFF2-40B4-BE49-F238E27FC236}">
                <a16:creationId xmlns:a16="http://schemas.microsoft.com/office/drawing/2014/main" id="{693BE979-3D56-42F4-A9C5-5C079E324D91}"/>
              </a:ext>
            </a:extLst>
          </p:cNvPr>
          <p:cNvGrpSpPr>
            <a:grpSpLocks/>
          </p:cNvGrpSpPr>
          <p:nvPr/>
        </p:nvGrpSpPr>
        <p:grpSpPr bwMode="auto">
          <a:xfrm>
            <a:off x="2058437" y="2959111"/>
            <a:ext cx="223837" cy="227013"/>
            <a:chOff x="3334" y="1904"/>
            <a:chExt cx="141" cy="143"/>
          </a:xfrm>
        </p:grpSpPr>
        <p:grpSp>
          <p:nvGrpSpPr>
            <p:cNvPr id="12312" name="Group 46">
              <a:extLst>
                <a:ext uri="{FF2B5EF4-FFF2-40B4-BE49-F238E27FC236}">
                  <a16:creationId xmlns:a16="http://schemas.microsoft.com/office/drawing/2014/main" id="{92E1CC5D-60A2-4FFB-965B-4F9FA016F9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0" y="1904"/>
              <a:ext cx="29" cy="143"/>
              <a:chOff x="3390" y="1904"/>
              <a:chExt cx="29" cy="143"/>
            </a:xfrm>
          </p:grpSpPr>
          <p:sp>
            <p:nvSpPr>
              <p:cNvPr id="12314" name="Oval 47">
                <a:extLst>
                  <a:ext uri="{FF2B5EF4-FFF2-40B4-BE49-F238E27FC236}">
                    <a16:creationId xmlns:a16="http://schemas.microsoft.com/office/drawing/2014/main" id="{30D53BC2-538E-434E-8267-2F1EB5B56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04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15" name="Oval 48">
                <a:extLst>
                  <a:ext uri="{FF2B5EF4-FFF2-40B4-BE49-F238E27FC236}">
                    <a16:creationId xmlns:a16="http://schemas.microsoft.com/office/drawing/2014/main" id="{D3E8491F-1086-45B1-AFBA-3FE99A5A2C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62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16" name="Oval 49">
                <a:extLst>
                  <a:ext uri="{FF2B5EF4-FFF2-40B4-BE49-F238E27FC236}">
                    <a16:creationId xmlns:a16="http://schemas.microsoft.com/office/drawing/2014/main" id="{1C36F52F-6F36-4948-9885-C54024E206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2018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313" name="Line 50">
              <a:extLst>
                <a:ext uri="{FF2B5EF4-FFF2-40B4-BE49-F238E27FC236}">
                  <a16:creationId xmlns:a16="http://schemas.microsoft.com/office/drawing/2014/main" id="{A6ED90AB-1F02-4197-9289-4D68735B9B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4" y="1906"/>
              <a:ext cx="141" cy="1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73" name="Group 45">
            <a:extLst>
              <a:ext uri="{FF2B5EF4-FFF2-40B4-BE49-F238E27FC236}">
                <a16:creationId xmlns:a16="http://schemas.microsoft.com/office/drawing/2014/main" id="{AC8C8C0A-E61D-414B-BE1D-F0778EB3A7D1}"/>
              </a:ext>
            </a:extLst>
          </p:cNvPr>
          <p:cNvGrpSpPr>
            <a:grpSpLocks/>
          </p:cNvGrpSpPr>
          <p:nvPr/>
        </p:nvGrpSpPr>
        <p:grpSpPr bwMode="auto">
          <a:xfrm>
            <a:off x="3347016" y="3560109"/>
            <a:ext cx="223838" cy="227012"/>
            <a:chOff x="3334" y="1904"/>
            <a:chExt cx="141" cy="143"/>
          </a:xfrm>
        </p:grpSpPr>
        <p:grpSp>
          <p:nvGrpSpPr>
            <p:cNvPr id="12307" name="Group 46">
              <a:extLst>
                <a:ext uri="{FF2B5EF4-FFF2-40B4-BE49-F238E27FC236}">
                  <a16:creationId xmlns:a16="http://schemas.microsoft.com/office/drawing/2014/main" id="{9EA707F7-4BE3-4812-9A2C-01EF1C9CB3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0" y="1904"/>
              <a:ext cx="29" cy="143"/>
              <a:chOff x="3390" y="1904"/>
              <a:chExt cx="29" cy="143"/>
            </a:xfrm>
          </p:grpSpPr>
          <p:sp>
            <p:nvSpPr>
              <p:cNvPr id="12309" name="Oval 47">
                <a:extLst>
                  <a:ext uri="{FF2B5EF4-FFF2-40B4-BE49-F238E27FC236}">
                    <a16:creationId xmlns:a16="http://schemas.microsoft.com/office/drawing/2014/main" id="{C677F2F3-F9E7-4FE2-9BA7-2C847CC43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04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10" name="Oval 48">
                <a:extLst>
                  <a:ext uri="{FF2B5EF4-FFF2-40B4-BE49-F238E27FC236}">
                    <a16:creationId xmlns:a16="http://schemas.microsoft.com/office/drawing/2014/main" id="{4B93A327-5CC9-431B-B99F-C73B1BEB1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62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11" name="Oval 49">
                <a:extLst>
                  <a:ext uri="{FF2B5EF4-FFF2-40B4-BE49-F238E27FC236}">
                    <a16:creationId xmlns:a16="http://schemas.microsoft.com/office/drawing/2014/main" id="{C18D9364-5BB1-4E92-8A62-84505A2E4D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2018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308" name="Line 50">
              <a:extLst>
                <a:ext uri="{FF2B5EF4-FFF2-40B4-BE49-F238E27FC236}">
                  <a16:creationId xmlns:a16="http://schemas.microsoft.com/office/drawing/2014/main" id="{CF0CF3D9-218B-47A5-8878-0810963928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4" y="1906"/>
              <a:ext cx="141" cy="1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 advClick="0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70">
            <a:extLst>
              <a:ext uri="{FF2B5EF4-FFF2-40B4-BE49-F238E27FC236}">
                <a16:creationId xmlns:a16="http://schemas.microsoft.com/office/drawing/2014/main" id="{42617F70-CBA7-48B0-97BA-6AF34D621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963" y="1758950"/>
            <a:ext cx="1493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Trả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lời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Text Box 189">
            <a:extLst>
              <a:ext uri="{FF2B5EF4-FFF2-40B4-BE49-F238E27FC236}">
                <a16:creationId xmlns:a16="http://schemas.microsoft.com/office/drawing/2014/main" id="{3CB71BE9-78E1-40AE-B9E3-9D6B1E015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28" y="2230028"/>
            <a:ext cx="29763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a)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1945   5</a:t>
            </a:r>
          </a:p>
        </p:txBody>
      </p:sp>
      <p:sp>
        <p:nvSpPr>
          <p:cNvPr id="25" name="Text Box 189">
            <a:extLst>
              <a:ext uri="{FF2B5EF4-FFF2-40B4-BE49-F238E27FC236}">
                <a16:creationId xmlns:a16="http://schemas.microsoft.com/office/drawing/2014/main" id="{06983A7A-A41E-43EB-B12C-A44E3F83F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263" y="2700338"/>
            <a:ext cx="166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2020   5</a:t>
            </a:r>
          </a:p>
        </p:txBody>
      </p:sp>
      <p:sp>
        <p:nvSpPr>
          <p:cNvPr id="26" name="Text Box 189">
            <a:extLst>
              <a:ext uri="{FF2B5EF4-FFF2-40B4-BE49-F238E27FC236}">
                <a16:creationId xmlns:a16="http://schemas.microsoft.com/office/drawing/2014/main" id="{37F412B0-62D1-417D-82AB-35F1B13A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4614630"/>
            <a:ext cx="30861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b) 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1954    5</a:t>
            </a:r>
          </a:p>
        </p:txBody>
      </p:sp>
      <p:grpSp>
        <p:nvGrpSpPr>
          <p:cNvPr id="27" name="Group 206">
            <a:extLst>
              <a:ext uri="{FF2B5EF4-FFF2-40B4-BE49-F238E27FC236}">
                <a16:creationId xmlns:a16="http://schemas.microsoft.com/office/drawing/2014/main" id="{E599F673-DF7C-4477-9F1A-9C05A78590FF}"/>
              </a:ext>
            </a:extLst>
          </p:cNvPr>
          <p:cNvGrpSpPr>
            <a:grpSpLocks/>
          </p:cNvGrpSpPr>
          <p:nvPr/>
        </p:nvGrpSpPr>
        <p:grpSpPr bwMode="auto">
          <a:xfrm>
            <a:off x="2426493" y="2439071"/>
            <a:ext cx="46038" cy="227012"/>
            <a:chOff x="3390" y="1904"/>
            <a:chExt cx="29" cy="143"/>
          </a:xfrm>
        </p:grpSpPr>
        <p:sp>
          <p:nvSpPr>
            <p:cNvPr id="13350" name="Oval 207">
              <a:extLst>
                <a:ext uri="{FF2B5EF4-FFF2-40B4-BE49-F238E27FC236}">
                  <a16:creationId xmlns:a16="http://schemas.microsoft.com/office/drawing/2014/main" id="{D537206A-C505-4E72-B923-63328CBDE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51" name="Oval 208">
              <a:extLst>
                <a:ext uri="{FF2B5EF4-FFF2-40B4-BE49-F238E27FC236}">
                  <a16:creationId xmlns:a16="http://schemas.microsoft.com/office/drawing/2014/main" id="{AF891322-358E-4F7A-A4AD-5E5F61797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52" name="Oval 209">
              <a:extLst>
                <a:ext uri="{FF2B5EF4-FFF2-40B4-BE49-F238E27FC236}">
                  <a16:creationId xmlns:a16="http://schemas.microsoft.com/office/drawing/2014/main" id="{F067F337-1453-4C68-8E35-0728D89D4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1" name="Group 206">
            <a:extLst>
              <a:ext uri="{FF2B5EF4-FFF2-40B4-BE49-F238E27FC236}">
                <a16:creationId xmlns:a16="http://schemas.microsoft.com/office/drawing/2014/main" id="{4B82E085-44DF-48E8-A348-FE14A63EEE68}"/>
              </a:ext>
            </a:extLst>
          </p:cNvPr>
          <p:cNvGrpSpPr>
            <a:grpSpLocks/>
          </p:cNvGrpSpPr>
          <p:nvPr/>
        </p:nvGrpSpPr>
        <p:grpSpPr bwMode="auto">
          <a:xfrm>
            <a:off x="2291556" y="5361542"/>
            <a:ext cx="46037" cy="227012"/>
            <a:chOff x="3390" y="1904"/>
            <a:chExt cx="29" cy="143"/>
          </a:xfrm>
        </p:grpSpPr>
        <p:sp>
          <p:nvSpPr>
            <p:cNvPr id="13347" name="Oval 207">
              <a:extLst>
                <a:ext uri="{FF2B5EF4-FFF2-40B4-BE49-F238E27FC236}">
                  <a16:creationId xmlns:a16="http://schemas.microsoft.com/office/drawing/2014/main" id="{F2B390D2-B5F3-4427-89CC-2A6CC77AC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48" name="Oval 208">
              <a:extLst>
                <a:ext uri="{FF2B5EF4-FFF2-40B4-BE49-F238E27FC236}">
                  <a16:creationId xmlns:a16="http://schemas.microsoft.com/office/drawing/2014/main" id="{636F68AF-3BC8-4FF4-92DD-84868F87C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49" name="Oval 209">
              <a:extLst>
                <a:ext uri="{FF2B5EF4-FFF2-40B4-BE49-F238E27FC236}">
                  <a16:creationId xmlns:a16="http://schemas.microsoft.com/office/drawing/2014/main" id="{C09DFD44-8634-4498-BFD8-C2CB62499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5" name="Text Box 191">
            <a:extLst>
              <a:ext uri="{FF2B5EF4-FFF2-40B4-BE49-F238E27FC236}">
                <a16:creationId xmlns:a16="http://schemas.microsoft.com/office/drawing/2014/main" id="{CD5A0826-B0E1-4650-88D4-D121F616D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22" y="3319062"/>
            <a:ext cx="38665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=&gt; (1 945 + 2 020)   5</a:t>
            </a:r>
          </a:p>
        </p:txBody>
      </p:sp>
      <p:grpSp>
        <p:nvGrpSpPr>
          <p:cNvPr id="46" name="Group 219">
            <a:extLst>
              <a:ext uri="{FF2B5EF4-FFF2-40B4-BE49-F238E27FC236}">
                <a16:creationId xmlns:a16="http://schemas.microsoft.com/office/drawing/2014/main" id="{488C2132-49E3-4141-BCEB-1C288279AFB0}"/>
              </a:ext>
            </a:extLst>
          </p:cNvPr>
          <p:cNvGrpSpPr>
            <a:grpSpLocks/>
          </p:cNvGrpSpPr>
          <p:nvPr/>
        </p:nvGrpSpPr>
        <p:grpSpPr bwMode="auto">
          <a:xfrm>
            <a:off x="3766317" y="3567254"/>
            <a:ext cx="46037" cy="227013"/>
            <a:chOff x="3390" y="1904"/>
            <a:chExt cx="29" cy="143"/>
          </a:xfrm>
        </p:grpSpPr>
        <p:sp>
          <p:nvSpPr>
            <p:cNvPr id="13344" name="Oval 220">
              <a:extLst>
                <a:ext uri="{FF2B5EF4-FFF2-40B4-BE49-F238E27FC236}">
                  <a16:creationId xmlns:a16="http://schemas.microsoft.com/office/drawing/2014/main" id="{C8F6AD3B-CC11-4A26-BCFF-2B74C23F1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45" name="Oval 221">
              <a:extLst>
                <a:ext uri="{FF2B5EF4-FFF2-40B4-BE49-F238E27FC236}">
                  <a16:creationId xmlns:a16="http://schemas.microsoft.com/office/drawing/2014/main" id="{F0EFA821-3132-408D-978D-425FE06F8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46" name="Oval 222">
              <a:extLst>
                <a:ext uri="{FF2B5EF4-FFF2-40B4-BE49-F238E27FC236}">
                  <a16:creationId xmlns:a16="http://schemas.microsoft.com/office/drawing/2014/main" id="{ACE75770-078C-40D9-803A-F0E6B16D8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50" name="Text Box 189">
            <a:extLst>
              <a:ext uri="{FF2B5EF4-FFF2-40B4-BE49-F238E27FC236}">
                <a16:creationId xmlns:a16="http://schemas.microsoft.com/office/drawing/2014/main" id="{50C9A30E-056A-4066-83C5-1BD5B45AA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839" y="5173248"/>
            <a:ext cx="17351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1930   5     </a:t>
            </a:r>
          </a:p>
        </p:txBody>
      </p:sp>
      <p:sp>
        <p:nvSpPr>
          <p:cNvPr id="66" name="Text Box 191">
            <a:extLst>
              <a:ext uri="{FF2B5EF4-FFF2-40B4-BE49-F238E27FC236}">
                <a16:creationId xmlns:a16="http://schemas.microsoft.com/office/drawing/2014/main" id="{31B5173D-0E80-40C7-A1F4-1B1861C79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579" y="5853397"/>
            <a:ext cx="423703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=&gt; (1 954  - 1 930)    5</a:t>
            </a:r>
          </a:p>
        </p:txBody>
      </p:sp>
      <p:pic>
        <p:nvPicPr>
          <p:cNvPr id="13327" name="Picture 1">
            <a:extLst>
              <a:ext uri="{FF2B5EF4-FFF2-40B4-BE49-F238E27FC236}">
                <a16:creationId xmlns:a16="http://schemas.microsoft.com/office/drawing/2014/main" id="{FDABF040-958F-4192-AFA7-3B8A67C0D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47625"/>
            <a:ext cx="9031287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Group 206">
            <a:extLst>
              <a:ext uri="{FF2B5EF4-FFF2-40B4-BE49-F238E27FC236}">
                <a16:creationId xmlns:a16="http://schemas.microsoft.com/office/drawing/2014/main" id="{BD371DEB-B849-43BF-BFAA-E81095457590}"/>
              </a:ext>
            </a:extLst>
          </p:cNvPr>
          <p:cNvGrpSpPr>
            <a:grpSpLocks/>
          </p:cNvGrpSpPr>
          <p:nvPr/>
        </p:nvGrpSpPr>
        <p:grpSpPr bwMode="auto">
          <a:xfrm>
            <a:off x="2380455" y="2914279"/>
            <a:ext cx="46038" cy="227013"/>
            <a:chOff x="3390" y="1904"/>
            <a:chExt cx="29" cy="143"/>
          </a:xfrm>
        </p:grpSpPr>
        <p:sp>
          <p:nvSpPr>
            <p:cNvPr id="13341" name="Oval 207">
              <a:extLst>
                <a:ext uri="{FF2B5EF4-FFF2-40B4-BE49-F238E27FC236}">
                  <a16:creationId xmlns:a16="http://schemas.microsoft.com/office/drawing/2014/main" id="{E0C2A0D6-5258-4168-92E2-070E9D333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04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42" name="Oval 208">
              <a:extLst>
                <a:ext uri="{FF2B5EF4-FFF2-40B4-BE49-F238E27FC236}">
                  <a16:creationId xmlns:a16="http://schemas.microsoft.com/office/drawing/2014/main" id="{B5DE61FB-58BA-426B-9563-E603C8741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1962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43" name="Oval 209">
              <a:extLst>
                <a:ext uri="{FF2B5EF4-FFF2-40B4-BE49-F238E27FC236}">
                  <a16:creationId xmlns:a16="http://schemas.microsoft.com/office/drawing/2014/main" id="{F302AEF7-AB99-4B1F-A6F8-9C917A412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" y="2018"/>
              <a:ext cx="29" cy="29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48" name="Group 45">
            <a:extLst>
              <a:ext uri="{FF2B5EF4-FFF2-40B4-BE49-F238E27FC236}">
                <a16:creationId xmlns:a16="http://schemas.microsoft.com/office/drawing/2014/main" id="{07B4D80D-CD23-46DA-A7F4-7DBDBB0761FB}"/>
              </a:ext>
            </a:extLst>
          </p:cNvPr>
          <p:cNvGrpSpPr>
            <a:grpSpLocks/>
          </p:cNvGrpSpPr>
          <p:nvPr/>
        </p:nvGrpSpPr>
        <p:grpSpPr bwMode="auto">
          <a:xfrm>
            <a:off x="2291556" y="4849198"/>
            <a:ext cx="223837" cy="227012"/>
            <a:chOff x="3334" y="1904"/>
            <a:chExt cx="141" cy="143"/>
          </a:xfrm>
        </p:grpSpPr>
        <p:grpSp>
          <p:nvGrpSpPr>
            <p:cNvPr id="13336" name="Group 46">
              <a:extLst>
                <a:ext uri="{FF2B5EF4-FFF2-40B4-BE49-F238E27FC236}">
                  <a16:creationId xmlns:a16="http://schemas.microsoft.com/office/drawing/2014/main" id="{23E50F9E-8B3D-4370-9DC5-4982C80C88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0" y="1904"/>
              <a:ext cx="29" cy="143"/>
              <a:chOff x="3390" y="1904"/>
              <a:chExt cx="29" cy="143"/>
            </a:xfrm>
          </p:grpSpPr>
          <p:sp>
            <p:nvSpPr>
              <p:cNvPr id="13338" name="Oval 47">
                <a:extLst>
                  <a:ext uri="{FF2B5EF4-FFF2-40B4-BE49-F238E27FC236}">
                    <a16:creationId xmlns:a16="http://schemas.microsoft.com/office/drawing/2014/main" id="{B88C7FEF-EFFF-4769-B3B2-4762D74C6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04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39" name="Oval 48">
                <a:extLst>
                  <a:ext uri="{FF2B5EF4-FFF2-40B4-BE49-F238E27FC236}">
                    <a16:creationId xmlns:a16="http://schemas.microsoft.com/office/drawing/2014/main" id="{E8FB9F8F-515E-49C2-ADEC-195499E39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62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40" name="Oval 49">
                <a:extLst>
                  <a:ext uri="{FF2B5EF4-FFF2-40B4-BE49-F238E27FC236}">
                    <a16:creationId xmlns:a16="http://schemas.microsoft.com/office/drawing/2014/main" id="{64C89E20-51FF-4B15-9F9E-DBA2746D51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2018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3337" name="Line 50">
              <a:extLst>
                <a:ext uri="{FF2B5EF4-FFF2-40B4-BE49-F238E27FC236}">
                  <a16:creationId xmlns:a16="http://schemas.microsoft.com/office/drawing/2014/main" id="{842E900A-7BE8-4052-9F0A-DDB6992041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4" y="1906"/>
              <a:ext cx="141" cy="1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56" name="Group 45">
            <a:extLst>
              <a:ext uri="{FF2B5EF4-FFF2-40B4-BE49-F238E27FC236}">
                <a16:creationId xmlns:a16="http://schemas.microsoft.com/office/drawing/2014/main" id="{3E65FEFA-20B4-47FF-82EA-FEB28219AE51}"/>
              </a:ext>
            </a:extLst>
          </p:cNvPr>
          <p:cNvGrpSpPr>
            <a:grpSpLocks/>
          </p:cNvGrpSpPr>
          <p:nvPr/>
        </p:nvGrpSpPr>
        <p:grpSpPr bwMode="auto">
          <a:xfrm>
            <a:off x="3525044" y="6080636"/>
            <a:ext cx="223837" cy="227013"/>
            <a:chOff x="3334" y="1904"/>
            <a:chExt cx="141" cy="143"/>
          </a:xfrm>
        </p:grpSpPr>
        <p:grpSp>
          <p:nvGrpSpPr>
            <p:cNvPr id="13331" name="Group 46">
              <a:extLst>
                <a:ext uri="{FF2B5EF4-FFF2-40B4-BE49-F238E27FC236}">
                  <a16:creationId xmlns:a16="http://schemas.microsoft.com/office/drawing/2014/main" id="{AFFC5614-8E72-4E3F-9279-D9A69DCB3F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0" y="1904"/>
              <a:ext cx="29" cy="143"/>
              <a:chOff x="3390" y="1904"/>
              <a:chExt cx="29" cy="143"/>
            </a:xfrm>
          </p:grpSpPr>
          <p:sp>
            <p:nvSpPr>
              <p:cNvPr id="13333" name="Oval 47">
                <a:extLst>
                  <a:ext uri="{FF2B5EF4-FFF2-40B4-BE49-F238E27FC236}">
                    <a16:creationId xmlns:a16="http://schemas.microsoft.com/office/drawing/2014/main" id="{34E872F1-7AAE-4DFF-9F41-F97ABFFEE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04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34" name="Oval 48">
                <a:extLst>
                  <a:ext uri="{FF2B5EF4-FFF2-40B4-BE49-F238E27FC236}">
                    <a16:creationId xmlns:a16="http://schemas.microsoft.com/office/drawing/2014/main" id="{E88C6616-9ADF-455C-A6CB-668FC6B62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962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35" name="Oval 49">
                <a:extLst>
                  <a:ext uri="{FF2B5EF4-FFF2-40B4-BE49-F238E27FC236}">
                    <a16:creationId xmlns:a16="http://schemas.microsoft.com/office/drawing/2014/main" id="{6EEB7D43-44C9-47CF-9972-767CDE375B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2018"/>
                <a:ext cx="29" cy="29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3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3332" name="Line 50">
              <a:extLst>
                <a:ext uri="{FF2B5EF4-FFF2-40B4-BE49-F238E27FC236}">
                  <a16:creationId xmlns:a16="http://schemas.microsoft.com/office/drawing/2014/main" id="{3FB65AD1-319F-42E1-8415-0ADC5F9115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4" y="1906"/>
              <a:ext cx="141" cy="1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 advClick="0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>
            <a:extLst>
              <a:ext uri="{FF2B5EF4-FFF2-40B4-BE49-F238E27FC236}">
                <a16:creationId xmlns:a16="http://schemas.microsoft.com/office/drawing/2014/main" id="{EEDC8FC7-1656-4086-98B2-0BAF254DD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99" y="2959267"/>
            <a:ext cx="89344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Trả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lời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2.10 tr 37 SGK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324; 248; 2020.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5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2020; 2025.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14CCD9-826D-4E1A-AC4B-AC0653FCD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8392"/>
            <a:ext cx="9032875" cy="1092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89428B-7739-4192-950F-1A5B0DB9B6BF}"/>
              </a:ext>
            </a:extLst>
          </p:cNvPr>
          <p:cNvSpPr txBox="1"/>
          <p:nvPr/>
        </p:nvSpPr>
        <p:spPr>
          <a:xfrm>
            <a:off x="2975675" y="402956"/>
            <a:ext cx="5811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LUYỆN TẬP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373D3F-CCBB-4574-9A35-8FA5F2843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0659"/>
            <a:ext cx="8863013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49FDC899-AFC1-474E-95BC-10CDE8DC0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93" y="3895348"/>
            <a:ext cx="8936037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Trả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lời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2.15 tr 37 SGK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304; 340; 430.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5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340; 430.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553C54-9871-4A9E-875F-6FA1923A9679}"/>
              </a:ext>
            </a:extLst>
          </p:cNvPr>
          <p:cNvSpPr txBox="1"/>
          <p:nvPr/>
        </p:nvSpPr>
        <p:spPr>
          <a:xfrm>
            <a:off x="2975675" y="402956"/>
            <a:ext cx="5811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736314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F5FF72-7525-44AF-AAEA-95AB96EBC3B9}"/>
              </a:ext>
            </a:extLst>
          </p:cNvPr>
          <p:cNvSpPr txBox="1"/>
          <p:nvPr/>
        </p:nvSpPr>
        <p:spPr>
          <a:xfrm>
            <a:off x="3128962" y="201446"/>
            <a:ext cx="3613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153848-6A0E-4600-A982-6098CB2A2DF6}"/>
              </a:ext>
            </a:extLst>
          </p:cNvPr>
          <p:cNvSpPr txBox="1"/>
          <p:nvPr/>
        </p:nvSpPr>
        <p:spPr>
          <a:xfrm>
            <a:off x="193279" y="3409512"/>
            <a:ext cx="871587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fr-FR" sz="28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dãy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.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48 chia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EE7A5C-0FA9-465C-9648-151E4C57A0CC}"/>
              </a:ext>
            </a:extLst>
          </p:cNvPr>
          <p:cNvSpPr txBox="1"/>
          <p:nvPr/>
        </p:nvSpPr>
        <p:spPr>
          <a:xfrm>
            <a:off x="444896" y="909332"/>
            <a:ext cx="84642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6A2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48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giảng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dãy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036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F5FF72-7525-44AF-AAEA-95AB96EBC3B9}"/>
              </a:ext>
            </a:extLst>
          </p:cNvPr>
          <p:cNvSpPr txBox="1"/>
          <p:nvPr/>
        </p:nvSpPr>
        <p:spPr>
          <a:xfrm>
            <a:off x="3128962" y="201446"/>
            <a:ext cx="3447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153848-6A0E-4600-A982-6098CB2A2DF6}"/>
              </a:ext>
            </a:extLst>
          </p:cNvPr>
          <p:cNvSpPr txBox="1"/>
          <p:nvPr/>
        </p:nvSpPr>
        <p:spPr>
          <a:xfrm>
            <a:off x="193279" y="3409512"/>
            <a:ext cx="871587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fr-FR" sz="28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tổ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.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48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EE7A5C-0FA9-465C-9648-151E4C57A0CC}"/>
              </a:ext>
            </a:extLst>
          </p:cNvPr>
          <p:cNvSpPr txBox="1"/>
          <p:nvPr/>
        </p:nvSpPr>
        <p:spPr>
          <a:xfrm>
            <a:off x="444896" y="909332"/>
            <a:ext cx="8464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6A2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48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308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FADFE7-EF54-41BA-85D8-40EBEA175B67}"/>
              </a:ext>
            </a:extLst>
          </p:cNvPr>
          <p:cNvSpPr txBox="1"/>
          <p:nvPr/>
        </p:nvSpPr>
        <p:spPr>
          <a:xfrm>
            <a:off x="331470" y="1181101"/>
            <a:ext cx="8450580" cy="4330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 DẪN VỀ NHÀ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Ghi nhớ và ôn lại Các dấu hiệu chia hết cho 2; 5.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Đọc hiểu thêm mục “ </a:t>
            </a:r>
            <a:r>
              <a:rPr lang="pt-B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có biết?</a:t>
            </a: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 cuối bài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SGK –tr37)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Hoàn thành các bài tập còn thiếu trên lớp và làm thêm </a:t>
            </a:r>
            <a:r>
              <a:rPr lang="pt-B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2.15; 2.16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Chuẩn bị bài mới “</a:t>
            </a:r>
            <a:r>
              <a:rPr lang="pt-B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 hiệu chia hết cho 3; 9”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61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55A76D-C2C4-4BF6-B8BD-BA15051BF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06" y="1981565"/>
            <a:ext cx="8803052" cy="26034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32886" y="504624"/>
            <a:ext cx="2897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B050"/>
                </a:solidFill>
              </a:rPr>
              <a:t>Tiết 15; 16:</a:t>
            </a:r>
          </a:p>
        </p:txBody>
      </p:sp>
    </p:spTree>
    <p:extLst>
      <p:ext uri="{BB962C8B-B14F-4D97-AF65-F5344CB8AC3E}">
        <p14:creationId xmlns:p14="http://schemas.microsoft.com/office/powerpoint/2010/main" val="343539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4F355C3-A109-440D-8416-86C8E452A514}"/>
              </a:ext>
            </a:extLst>
          </p:cNvPr>
          <p:cNvSpPr txBox="1"/>
          <p:nvPr/>
        </p:nvSpPr>
        <p:spPr>
          <a:xfrm>
            <a:off x="1025239" y="778172"/>
            <a:ext cx="6583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320 =             .            =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3DA8A8-F0A4-4930-89D9-047937A7BAF1}"/>
              </a:ext>
            </a:extLst>
          </p:cNvPr>
          <p:cNvSpPr/>
          <p:nvPr/>
        </p:nvSpPr>
        <p:spPr>
          <a:xfrm>
            <a:off x="2568904" y="823891"/>
            <a:ext cx="991092" cy="524411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2FF15A-8AA9-44B0-AE97-F379B4B58DE1}"/>
              </a:ext>
            </a:extLst>
          </p:cNvPr>
          <p:cNvSpPr/>
          <p:nvPr/>
        </p:nvSpPr>
        <p:spPr>
          <a:xfrm>
            <a:off x="3968033" y="823891"/>
            <a:ext cx="991092" cy="52441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E3ED90-F453-4EB6-A057-56924EAA2870}"/>
              </a:ext>
            </a:extLst>
          </p:cNvPr>
          <p:cNvSpPr txBox="1"/>
          <p:nvPr/>
        </p:nvSpPr>
        <p:spPr>
          <a:xfrm>
            <a:off x="2726464" y="778172"/>
            <a:ext cx="101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CE9084-7007-4F47-9C29-7732C91076C9}"/>
              </a:ext>
            </a:extLst>
          </p:cNvPr>
          <p:cNvSpPr txBox="1"/>
          <p:nvPr/>
        </p:nvSpPr>
        <p:spPr>
          <a:xfrm>
            <a:off x="4157179" y="778172"/>
            <a:ext cx="101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0638B1-CC9B-4A98-AB6C-E454F87AF4F0}"/>
              </a:ext>
            </a:extLst>
          </p:cNvPr>
          <p:cNvSpPr txBox="1"/>
          <p:nvPr/>
        </p:nvSpPr>
        <p:spPr>
          <a:xfrm>
            <a:off x="5364458" y="762930"/>
            <a:ext cx="1410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32.2.5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11A3CA-A964-4EC8-B36B-E43927F809C4}"/>
              </a:ext>
            </a:extLst>
          </p:cNvPr>
          <p:cNvSpPr txBox="1"/>
          <p:nvPr/>
        </p:nvSpPr>
        <p:spPr>
          <a:xfrm>
            <a:off x="1040479" y="1936412"/>
            <a:ext cx="6583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1510 =           .            =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23694C-088E-43D7-B11A-92F51E243A87}"/>
              </a:ext>
            </a:extLst>
          </p:cNvPr>
          <p:cNvSpPr/>
          <p:nvPr/>
        </p:nvSpPr>
        <p:spPr>
          <a:xfrm>
            <a:off x="2584144" y="1982131"/>
            <a:ext cx="991092" cy="524411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37B8DC-0B82-41C7-985A-82385B0842E4}"/>
              </a:ext>
            </a:extLst>
          </p:cNvPr>
          <p:cNvSpPr/>
          <p:nvPr/>
        </p:nvSpPr>
        <p:spPr>
          <a:xfrm>
            <a:off x="3983273" y="1982131"/>
            <a:ext cx="991092" cy="52441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309ABB-25F5-4FE9-9019-49E1811E2008}"/>
              </a:ext>
            </a:extLst>
          </p:cNvPr>
          <p:cNvSpPr txBox="1"/>
          <p:nvPr/>
        </p:nvSpPr>
        <p:spPr>
          <a:xfrm>
            <a:off x="2741704" y="1936412"/>
            <a:ext cx="101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66716F-52A3-480F-B9FC-BD775A0298F6}"/>
              </a:ext>
            </a:extLst>
          </p:cNvPr>
          <p:cNvSpPr txBox="1"/>
          <p:nvPr/>
        </p:nvSpPr>
        <p:spPr>
          <a:xfrm>
            <a:off x="4172419" y="1936412"/>
            <a:ext cx="101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13F67F-316C-4700-BA06-E7D9BA20B56D}"/>
              </a:ext>
            </a:extLst>
          </p:cNvPr>
          <p:cNvSpPr txBox="1"/>
          <p:nvPr/>
        </p:nvSpPr>
        <p:spPr>
          <a:xfrm>
            <a:off x="5379697" y="1921170"/>
            <a:ext cx="1694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151.2.5</a:t>
            </a:r>
          </a:p>
        </p:txBody>
      </p:sp>
      <p:sp>
        <p:nvSpPr>
          <p:cNvPr id="26" name="Thought Bubble: Cloud 25">
            <a:extLst>
              <a:ext uri="{FF2B5EF4-FFF2-40B4-BE49-F238E27FC236}">
                <a16:creationId xmlns:a16="http://schemas.microsoft.com/office/drawing/2014/main" id="{403F9ED9-A50E-4430-A3CA-A927E7EF16BD}"/>
              </a:ext>
            </a:extLst>
          </p:cNvPr>
          <p:cNvSpPr/>
          <p:nvPr/>
        </p:nvSpPr>
        <p:spPr>
          <a:xfrm>
            <a:off x="1025239" y="3965984"/>
            <a:ext cx="7601320" cy="2011680"/>
          </a:xfrm>
          <a:prstGeom prst="cloudCallout">
            <a:avLst>
              <a:gd name="adj1" fmla="val 8901"/>
              <a:gd name="adj2" fmla="val -107747"/>
            </a:avLst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1510 </a:t>
            </a:r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320 </a:t>
            </a:r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5 hay </a:t>
            </a:r>
            <a:r>
              <a:rPr lang="en-US" sz="280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>
                <a:latin typeface="Times New Roman" panose="02020603050405020304" pitchFamily="18" charset="0"/>
                <a:ea typeface="Calibri" panose="020F0502020204030204" pitchFamily="34" charset="0"/>
              </a:rPr>
              <a:t> ?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98468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18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6982E67-F48B-40DC-858B-26413207F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19" y="428313"/>
            <a:ext cx="8655828" cy="31742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1419" y="4163209"/>
            <a:ext cx="104764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b="1">
                <a:solidFill>
                  <a:srgbClr val="FF0000"/>
                </a:solidFill>
              </a:rPr>
              <a:t>Số 230 có chia hết cho 2 và 5</a:t>
            </a:r>
          </a:p>
          <a:p>
            <a:pPr marL="285750" indent="-285750">
              <a:buFontTx/>
              <a:buChar char="-"/>
            </a:pPr>
            <a:r>
              <a:rPr lang="en-US" sz="3200" b="1">
                <a:solidFill>
                  <a:srgbClr val="FF0000"/>
                </a:solidFill>
              </a:rPr>
              <a:t>Thay dấu * bằng 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0; 2; 4; 6; 8 thì n chia hết cho 2 .</a:t>
            </a:r>
          </a:p>
          <a:p>
            <a:pPr marL="285750" indent="-285750">
              <a:buFontTx/>
              <a:buChar char="-"/>
            </a:pPr>
            <a:r>
              <a:rPr lang="en-US" sz="3200" b="1">
                <a:solidFill>
                  <a:srgbClr val="FF0000"/>
                </a:solidFill>
              </a:rPr>
              <a:t>Thay dấu * bằng 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0; 5 thì n chia hết cho 5 .</a:t>
            </a:r>
          </a:p>
        </p:txBody>
      </p:sp>
    </p:spTree>
    <p:extLst>
      <p:ext uri="{BB962C8B-B14F-4D97-AF65-F5344CB8AC3E}">
        <p14:creationId xmlns:p14="http://schemas.microsoft.com/office/powerpoint/2010/main" val="71653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5C1266-EA6F-413F-BE28-FF1317D2F87A}"/>
              </a:ext>
            </a:extLst>
          </p:cNvPr>
          <p:cNvSpPr txBox="1"/>
          <p:nvPr/>
        </p:nvSpPr>
        <p:spPr>
          <a:xfrm>
            <a:off x="323850" y="1586325"/>
            <a:ext cx="8496300" cy="251145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Các số có chữ số tận cùng là 0; 2; 4; 6; 8 thì 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 hết cho 2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chỉ những số đó mới chia hết cho 2.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tận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 </a:t>
            </a:r>
            <a:r>
              <a:rPr lang="en-US" sz="32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</a:t>
            </a:r>
          </a:p>
        </p:txBody>
      </p:sp>
      <p:sp>
        <p:nvSpPr>
          <p:cNvPr id="2" name="Rectangle 1"/>
          <p:cNvSpPr/>
          <p:nvPr/>
        </p:nvSpPr>
        <p:spPr>
          <a:xfrm>
            <a:off x="3137651" y="332406"/>
            <a:ext cx="33473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 ra kết luận 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17340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B739F6-ACE4-45E1-A9B6-3EB2DF22D1F9}"/>
              </a:ext>
            </a:extLst>
          </p:cNvPr>
          <p:cNvSpPr txBox="1"/>
          <p:nvPr/>
        </p:nvSpPr>
        <p:spPr>
          <a:xfrm>
            <a:off x="171450" y="366661"/>
            <a:ext cx="3163153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VD 1a.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2208BE-4319-48CD-88F5-69EC4920A578}"/>
              </a:ext>
            </a:extLst>
          </p:cNvPr>
          <p:cNvSpPr txBox="1"/>
          <p:nvPr/>
        </p:nvSpPr>
        <p:spPr>
          <a:xfrm>
            <a:off x="171450" y="3427413"/>
            <a:ext cx="3163153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VD 1b.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2236A-99E8-415A-AE12-EB15AA63CE17}"/>
              </a:ext>
            </a:extLst>
          </p:cNvPr>
          <p:cNvSpPr txBox="1"/>
          <p:nvPr/>
        </p:nvSpPr>
        <p:spPr>
          <a:xfrm>
            <a:off x="3820378" y="282134"/>
            <a:ext cx="5160844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190, 586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875, 459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E8ECBF-25DF-4DE4-91B8-7EA5DF4F6E17}"/>
              </a:ext>
            </a:extLst>
          </p:cNvPr>
          <p:cNvSpPr txBox="1"/>
          <p:nvPr/>
        </p:nvSpPr>
        <p:spPr>
          <a:xfrm>
            <a:off x="3820378" y="3429001"/>
            <a:ext cx="5160844" cy="193899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4585, 580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546, 4852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D1A2E4B-1FED-4218-94BD-7E373F50CD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5200"/>
              </p:ext>
            </p:extLst>
          </p:nvPr>
        </p:nvGraphicFramePr>
        <p:xfrm>
          <a:off x="2743200" y="3336926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Wordpad Document" r:id="rId3" imgW="3657600" imgH="181440" progId="WordPad.Document.1">
                  <p:embed/>
                </p:oleObj>
              </mc:Choice>
              <mc:Fallback>
                <p:oleObj name="Wordpad Document" r:id="rId3" imgW="3657600" imgH="181440" progId="WordPad.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3336926"/>
                        <a:ext cx="3657600" cy="18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483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4BA072-8262-4C61-8C5E-573BBA759A0B}"/>
              </a:ext>
            </a:extLst>
          </p:cNvPr>
          <p:cNvSpPr txBox="1"/>
          <p:nvPr/>
        </p:nvSpPr>
        <p:spPr>
          <a:xfrm>
            <a:off x="266700" y="466308"/>
            <a:ext cx="3201253" cy="310854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VD 2.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742950" indent="-742950">
              <a:buAutoNum type="alphaLcParenR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2459 + 458   </a:t>
            </a:r>
          </a:p>
          <a:p>
            <a:pPr marL="742950" indent="-742950">
              <a:buAutoNum type="alphaLcParenR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952 - 548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EAF16EE-73A4-4C0B-AD1F-F3C158404C22}"/>
              </a:ext>
            </a:extLst>
          </p:cNvPr>
          <p:cNvGrpSpPr/>
          <p:nvPr/>
        </p:nvGrpSpPr>
        <p:grpSpPr>
          <a:xfrm>
            <a:off x="3904195" y="1907990"/>
            <a:ext cx="6520407" cy="1754326"/>
            <a:chOff x="4932894" y="264886"/>
            <a:chExt cx="6520407" cy="17543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678A386C-DB3C-4C1A-843A-A56E4FCA9DBE}"/>
                    </a:ext>
                  </a:extLst>
                </p:cNvPr>
                <p:cNvSpPr txBox="1"/>
                <p:nvPr/>
              </p:nvSpPr>
              <p:spPr>
                <a:xfrm>
                  <a:off x="4932894" y="264886"/>
                  <a:ext cx="6520407" cy="175432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VD 2. </a:t>
                  </a:r>
                </a:p>
                <a:p>
                  <a:pPr lvl="0"/>
                  <a:r>
                    <a:rPr lang="en-US" sz="3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a:rPr lang="en-US" sz="36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 </m:t>
                      </m:r>
                      <m:r>
                        <a:rPr lang="en-US" sz="36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2459 </m:t>
                      </m:r>
                    </m:oMath>
                  </a14:m>
                  <a:r>
                    <a:rPr lang="en-US" sz="3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2  ;  458 </a:t>
                  </a:r>
                  <a14:m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⋮2 </m:t>
                      </m:r>
                    </m:oMath>
                  </a14:m>
                  <a:endParaRPr lang="en-US" sz="36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endParaRPr>
                </a:p>
                <a:p>
                  <a:pPr lvl="0"/>
                  <a14:m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⟹</m:t>
                      </m:r>
                    </m:oMath>
                  </a14:m>
                  <a:r>
                    <a:rPr lang="en-US" sz="36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(2459 + 458)   2   </a:t>
                  </a:r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678A386C-DB3C-4C1A-843A-A56E4FCA9D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2894" y="264886"/>
                  <a:ext cx="6520407" cy="1754326"/>
                </a:xfrm>
                <a:prstGeom prst="rect">
                  <a:avLst/>
                </a:prstGeom>
                <a:blipFill>
                  <a:blip r:embed="rId5"/>
                  <a:stretch>
                    <a:fillRect l="-2804" t="-5903" b="-11806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F0AF918-0EAB-438D-AF1F-1FF8431DE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99271" y="758760"/>
              <a:ext cx="393436" cy="73066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5216FAC-F032-46A7-8EEC-D40B5F7B7E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27999" y="1331583"/>
              <a:ext cx="322999" cy="599855"/>
            </a:xfrm>
            <a:prstGeom prst="rect">
              <a:avLst/>
            </a:prstGeom>
            <a:ln>
              <a:noFill/>
            </a:ln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29C26D-A1E9-4799-89C7-508E963DD044}"/>
                  </a:ext>
                </a:extLst>
              </p:cNvPr>
              <p:cNvSpPr txBox="1"/>
              <p:nvPr/>
            </p:nvSpPr>
            <p:spPr>
              <a:xfrm>
                <a:off x="4198394" y="4128539"/>
                <a:ext cx="6520407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b</m:t>
                    </m:r>
                    <m:r>
                      <a:rPr lang="en-US" sz="36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en-US" sz="3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452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 ; 458</a:t>
                </a:r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⋮2 </m:t>
                    </m:r>
                  </m:oMath>
                </a14:m>
                <a:endParaRPr lang="en-US" sz="360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⟹</m:t>
                    </m:r>
                  </m:oMath>
                </a14:m>
                <a:r>
                  <a:rPr lang="en-US" sz="3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(952 – 548)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⋮</m:t>
                    </m:r>
                  </m:oMath>
                </a14:m>
                <a:r>
                  <a:rPr lang="en-US" sz="3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 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29C26D-A1E9-4799-89C7-508E963DD0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394" y="4128539"/>
                <a:ext cx="6520407" cy="1200329"/>
              </a:xfrm>
              <a:prstGeom prst="rect">
                <a:avLst/>
              </a:prstGeom>
              <a:blipFill>
                <a:blip r:embed="rId7"/>
                <a:stretch>
                  <a:fillRect t="-7614" b="-17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910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73">
            <a:extLst>
              <a:ext uri="{FF2B5EF4-FFF2-40B4-BE49-F238E27FC236}">
                <a16:creationId xmlns:a16="http://schemas.microsoft.com/office/drawing/2014/main" id="{BB093281-1780-4899-B31E-4337E8854B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2588" y="30305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17410" name="Object 73">
                        <a:extLst>
                          <a:ext uri="{FF2B5EF4-FFF2-40B4-BE49-F238E27FC236}">
                            <a16:creationId xmlns:a16="http://schemas.microsoft.com/office/drawing/2014/main" id="{BB093281-1780-4899-B31E-4337E8854B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8" y="30305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Text Box 12">
            <a:extLst>
              <a:ext uri="{FF2B5EF4-FFF2-40B4-BE49-F238E27FC236}">
                <a16:creationId xmlns:a16="http://schemas.microsoft.com/office/drawing/2014/main" id="{91E4F9BA-10C8-4301-8C4F-87396DEE0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92150" y="15875"/>
            <a:ext cx="98361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1: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Đánh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dấu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“x”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ô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thích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hợp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trong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27E1D91-76B2-4CA3-B067-74C59DC24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115765"/>
              </p:ext>
            </p:extLst>
          </p:nvPr>
        </p:nvGraphicFramePr>
        <p:xfrm>
          <a:off x="304800" y="687388"/>
          <a:ext cx="8416925" cy="4297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29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1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endParaRPr lang="en-US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</a:p>
                  </a:txBody>
                  <a:tcPr marL="91437" marR="91437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11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11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4.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11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0.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811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5.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Text Box 11">
            <a:extLst>
              <a:ext uri="{FF2B5EF4-FFF2-40B4-BE49-F238E27FC236}">
                <a16:creationId xmlns:a16="http://schemas.microsoft.com/office/drawing/2014/main" id="{3FA0791C-BE9A-4A99-A636-1D5A166C0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5338" y="1328738"/>
            <a:ext cx="485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72C453FF-D91B-47A8-A6AC-D14812D3A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3550" y="2220913"/>
            <a:ext cx="4857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818FEE8E-8CDF-485E-9CEF-E31B2D6F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988" y="3138488"/>
            <a:ext cx="48736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DCA18809-D4E8-4D8D-A9F0-88C32198A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3550" y="4025900"/>
            <a:ext cx="48577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</p:spTree>
  </p:cSld>
  <p:clrMapOvr>
    <a:masterClrMapping/>
  </p:clrMapOvr>
  <p:transition spd="slow" advClick="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>
            <a:extLst>
              <a:ext uri="{FF2B5EF4-FFF2-40B4-BE49-F238E27FC236}">
                <a16:creationId xmlns:a16="http://schemas.microsoft.com/office/drawing/2014/main" id="{22997E9D-BC3C-476F-B7E9-1C544A5D1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1" y="866041"/>
            <a:ext cx="906075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2.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2141; 1345; 4620; 234.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a)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nào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không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5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b)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nào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5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không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c)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nào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cả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d)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nào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không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cả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5 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EEFB1C63-6A79-4C5C-80B4-A49E1FCCC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50495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234</a:t>
            </a:r>
          </a:p>
        </p:txBody>
      </p:sp>
      <p:sp>
        <p:nvSpPr>
          <p:cNvPr id="18444" name="Text Box 12">
            <a:extLst>
              <a:ext uri="{FF2B5EF4-FFF2-40B4-BE49-F238E27FC236}">
                <a16:creationId xmlns:a16="http://schemas.microsoft.com/office/drawing/2014/main" id="{D77E8EB5-676F-4F8F-8BC9-72B10A108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263775"/>
            <a:ext cx="10668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1 345</a:t>
            </a: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3C94A1D6-6688-4FF9-A044-7CF5EAF5D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914650"/>
            <a:ext cx="11430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4 620</a:t>
            </a: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B3C6209A-AF12-476B-9A25-80D4D0D3C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605213"/>
            <a:ext cx="11430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2 141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05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94&quot;/&gt;&lt;/object&gt;&lt;object type=&quot;3&quot; unique_id=&quot;10011&quot;&gt;&lt;property id=&quot;20148&quot; value=&quot;5&quot;/&gt;&lt;property id=&quot;20300&quot; value=&quot;Slide 9&quot;/&gt;&lt;property id=&quot;20307&quot; value=&quot;303&quot;/&gt;&lt;/object&gt;&lt;object type=&quot;3&quot; unique_id=&quot;10012&quot;&gt;&lt;property id=&quot;20148&quot; value=&quot;5&quot;/&gt;&lt;property id=&quot;20300&quot; value=&quot;Slide 10&quot;/&gt;&lt;property id=&quot;20307&quot; value=&quot;300&quot;/&gt;&lt;/object&gt;&lt;object type=&quot;3&quot; unique_id=&quot;10013&quot;&gt;&lt;property id=&quot;20148&quot; value=&quot;5&quot;/&gt;&lt;property id=&quot;20300&quot; value=&quot;Slide 11&quot;/&gt;&lt;property id=&quot;20307&quot; value=&quot;289&quot;/&gt;&lt;/object&gt;&lt;object type=&quot;3&quot; unique_id=&quot;10014&quot;&gt;&lt;property id=&quot;20148&quot; value=&quot;5&quot;/&gt;&lt;property id=&quot;20300&quot; value=&quot;Slide 12&quot;/&gt;&lt;property id=&quot;20307&quot; value=&quot;301&quot;/&gt;&lt;/object&gt;&lt;object type=&quot;3&quot; unique_id=&quot;10015&quot;&gt;&lt;property id=&quot;20148&quot; value=&quot;5&quot;/&gt;&lt;property id=&quot;20300&quot; value=&quot;Slide 13&quot;/&gt;&lt;property id=&quot;20307&quot; value=&quot;278&quot;/&gt;&lt;/object&gt;&lt;object type=&quot;3&quot; unique_id=&quot;10016&quot;&gt;&lt;property id=&quot;20148&quot; value=&quot;5&quot;/&gt;&lt;property id=&quot;20300&quot; value=&quot;Slide 14&quot;/&gt;&lt;property id=&quot;20307&quot; value=&quot;302&quot;/&gt;&lt;/object&gt;&lt;object type=&quot;3&quot; unique_id=&quot;10017&quot;&gt;&lt;property id=&quot;20148&quot; value=&quot;5&quot;/&gt;&lt;property id=&quot;20300&quot; value=&quot;Slide 15&quot;/&gt;&lt;property id=&quot;20307&quot; value=&quot;290&quot;/&gt;&lt;/object&gt;&lt;object type=&quot;3&quot; unique_id=&quot;10018&quot;&gt;&lt;property id=&quot;20148&quot; value=&quot;5&quot;/&gt;&lt;property id=&quot;20300&quot; value=&quot;Slide 17&quot;/&gt;&lt;property id=&quot;20307&quot; value=&quot;291&quot;/&gt;&lt;/object&gt;&lt;object type=&quot;3&quot; unique_id=&quot;10091&quot;&gt;&lt;property id=&quot;20148&quot; value=&quot;5&quot;/&gt;&lt;property id=&quot;20300&quot; value=&quot;Slide 16&quot;/&gt;&lt;property id=&quot;20307&quot; value=&quot;307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636</TotalTime>
  <Words>871</Words>
  <Application>Microsoft Office PowerPoint</Application>
  <PresentationFormat>On-screen Show (4:3)</PresentationFormat>
  <Paragraphs>89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Times New Roman</vt:lpstr>
      <vt:lpstr>Retrospect</vt:lpstr>
      <vt:lpstr>Office Theme</vt:lpstr>
      <vt:lpstr>Wordpad Document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Lê Hải - BĐ2</dc:creator>
  <cp:lastModifiedBy>Bản Tình Ca Mùa Thu</cp:lastModifiedBy>
  <cp:revision>81</cp:revision>
  <dcterms:created xsi:type="dcterms:W3CDTF">2021-08-18T12:44:55Z</dcterms:created>
  <dcterms:modified xsi:type="dcterms:W3CDTF">2023-10-21T08:10:43Z</dcterms:modified>
</cp:coreProperties>
</file>