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257" r:id="rId2"/>
    <p:sldId id="265" r:id="rId3"/>
    <p:sldId id="268" r:id="rId4"/>
    <p:sldId id="267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3" r:id="rId28"/>
    <p:sldId id="294" r:id="rId29"/>
    <p:sldId id="291" r:id="rId30"/>
    <p:sldId id="295" r:id="rId31"/>
    <p:sldId id="292" r:id="rId32"/>
    <p:sldId id="296" r:id="rId33"/>
    <p:sldId id="297" r:id="rId34"/>
    <p:sldId id="299" r:id="rId35"/>
    <p:sldId id="30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87" d="100"/>
          <a:sy n="87" d="100"/>
        </p:scale>
        <p:origin x="131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>
                <a:cs typeface="Arial" panose="020B0604020202020204" pitchFamily="34" charset="0"/>
              </a:rPr>
              <a:t>2</a:t>
            </a:fld>
            <a:endParaRPr lang="en-US" sz="1200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5844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3686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t>25</a:t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image" Target="../media/image12.GIF"/><Relationship Id="rId3" Type="http://schemas.openxmlformats.org/officeDocument/2006/relationships/image" Target="../media/image2.GIF"/><Relationship Id="rId7" Type="http://schemas.openxmlformats.org/officeDocument/2006/relationships/image" Target="../media/image6.wmf"/><Relationship Id="rId12" Type="http://schemas.openxmlformats.org/officeDocument/2006/relationships/image" Target="../media/image11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10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GIF"/><Relationship Id="rId9" Type="http://schemas.openxmlformats.org/officeDocument/2006/relationships/image" Target="../media/image8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GIF"/><Relationship Id="rId4" Type="http://schemas.openxmlformats.org/officeDocument/2006/relationships/image" Target="../media/image27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0" name="Picture 9" descr="A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7969" y="5411391"/>
            <a:ext cx="1100138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6" name="Picture 5" descr="peace_dove_olive_branch_hg_wh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1339454"/>
            <a:ext cx="1714500" cy="112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2" name="Picture 11" descr="20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3381" y="458390"/>
            <a:ext cx="1232297" cy="5304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06" descr="20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2547" y="3107531"/>
            <a:ext cx="2843213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36"/>
          <p:cNvGrpSpPr/>
          <p:nvPr/>
        </p:nvGrpSpPr>
        <p:grpSpPr bwMode="auto">
          <a:xfrm rot="-10777131">
            <a:off x="7484984" y="859155"/>
            <a:ext cx="1641872" cy="1333500"/>
            <a:chOff x="2332" y="1554"/>
            <a:chExt cx="1105" cy="1218"/>
          </a:xfrm>
        </p:grpSpPr>
        <p:sp>
          <p:nvSpPr>
            <p:cNvPr id="3253" name="Freeform 237"/>
            <p:cNvSpPr/>
            <p:nvPr/>
          </p:nvSpPr>
          <p:spPr bwMode="auto">
            <a:xfrm>
              <a:off x="2450" y="2113"/>
              <a:ext cx="30" cy="30"/>
            </a:xfrm>
            <a:custGeom>
              <a:avLst/>
              <a:gdLst>
                <a:gd name="T0" fmla="*/ 0 w 61"/>
                <a:gd name="T1" fmla="*/ 1 h 60"/>
                <a:gd name="T2" fmla="*/ 0 w 61"/>
                <a:gd name="T3" fmla="*/ 1 h 60"/>
                <a:gd name="T4" fmla="*/ 0 w 61"/>
                <a:gd name="T5" fmla="*/ 1 h 60"/>
                <a:gd name="T6" fmla="*/ 0 w 61"/>
                <a:gd name="T7" fmla="*/ 1 h 60"/>
                <a:gd name="T8" fmla="*/ 0 w 61"/>
                <a:gd name="T9" fmla="*/ 1 h 60"/>
                <a:gd name="T10" fmla="*/ 0 w 61"/>
                <a:gd name="T11" fmla="*/ 1 h 60"/>
                <a:gd name="T12" fmla="*/ 0 w 61"/>
                <a:gd name="T13" fmla="*/ 1 h 60"/>
                <a:gd name="T14" fmla="*/ 0 w 61"/>
                <a:gd name="T15" fmla="*/ 1 h 60"/>
                <a:gd name="T16" fmla="*/ 0 w 61"/>
                <a:gd name="T17" fmla="*/ 0 h 60"/>
                <a:gd name="T18" fmla="*/ 0 w 61"/>
                <a:gd name="T19" fmla="*/ 1 h 60"/>
                <a:gd name="T20" fmla="*/ 0 w 61"/>
                <a:gd name="T21" fmla="*/ 1 h 60"/>
                <a:gd name="T22" fmla="*/ 0 w 61"/>
                <a:gd name="T23" fmla="*/ 1 h 60"/>
                <a:gd name="T24" fmla="*/ 0 w 61"/>
                <a:gd name="T25" fmla="*/ 1 h 60"/>
                <a:gd name="T26" fmla="*/ 0 w 61"/>
                <a:gd name="T27" fmla="*/ 1 h 60"/>
                <a:gd name="T28" fmla="*/ 0 w 61"/>
                <a:gd name="T29" fmla="*/ 1 h 60"/>
                <a:gd name="T30" fmla="*/ 0 w 61"/>
                <a:gd name="T31" fmla="*/ 1 h 60"/>
                <a:gd name="T32" fmla="*/ 0 w 61"/>
                <a:gd name="T33" fmla="*/ 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60"/>
                <a:gd name="T53" fmla="*/ 61 w 61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54" name="Freeform 238"/>
            <p:cNvSpPr/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55" name="Freeform 239"/>
            <p:cNvSpPr/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56" name="Freeform 240"/>
            <p:cNvSpPr/>
            <p:nvPr/>
          </p:nvSpPr>
          <p:spPr bwMode="auto">
            <a:xfrm>
              <a:off x="2359" y="2051"/>
              <a:ext cx="89" cy="73"/>
            </a:xfrm>
            <a:custGeom>
              <a:avLst/>
              <a:gdLst>
                <a:gd name="T0" fmla="*/ 1 w 177"/>
                <a:gd name="T1" fmla="*/ 1 h 146"/>
                <a:gd name="T2" fmla="*/ 1 w 177"/>
                <a:gd name="T3" fmla="*/ 1 h 146"/>
                <a:gd name="T4" fmla="*/ 1 w 177"/>
                <a:gd name="T5" fmla="*/ 1 h 146"/>
                <a:gd name="T6" fmla="*/ 1 w 177"/>
                <a:gd name="T7" fmla="*/ 1 h 146"/>
                <a:gd name="T8" fmla="*/ 1 w 177"/>
                <a:gd name="T9" fmla="*/ 1 h 146"/>
                <a:gd name="T10" fmla="*/ 1 w 177"/>
                <a:gd name="T11" fmla="*/ 1 h 146"/>
                <a:gd name="T12" fmla="*/ 1 w 177"/>
                <a:gd name="T13" fmla="*/ 1 h 146"/>
                <a:gd name="T14" fmla="*/ 1 w 177"/>
                <a:gd name="T15" fmla="*/ 0 h 146"/>
                <a:gd name="T16" fmla="*/ 1 w 177"/>
                <a:gd name="T17" fmla="*/ 1 h 146"/>
                <a:gd name="T18" fmla="*/ 1 w 177"/>
                <a:gd name="T19" fmla="*/ 1 h 146"/>
                <a:gd name="T20" fmla="*/ 1 w 177"/>
                <a:gd name="T21" fmla="*/ 1 h 146"/>
                <a:gd name="T22" fmla="*/ 0 w 177"/>
                <a:gd name="T23" fmla="*/ 1 h 146"/>
                <a:gd name="T24" fmla="*/ 1 w 177"/>
                <a:gd name="T25" fmla="*/ 1 h 146"/>
                <a:gd name="T26" fmla="*/ 1 w 177"/>
                <a:gd name="T27" fmla="*/ 1 h 146"/>
                <a:gd name="T28" fmla="*/ 1 w 177"/>
                <a:gd name="T29" fmla="*/ 1 h 146"/>
                <a:gd name="T30" fmla="*/ 1 w 177"/>
                <a:gd name="T31" fmla="*/ 1 h 146"/>
                <a:gd name="T32" fmla="*/ 1 w 177"/>
                <a:gd name="T33" fmla="*/ 1 h 146"/>
                <a:gd name="T34" fmla="*/ 1 w 177"/>
                <a:gd name="T35" fmla="*/ 1 h 146"/>
                <a:gd name="T36" fmla="*/ 1 w 177"/>
                <a:gd name="T37" fmla="*/ 1 h 146"/>
                <a:gd name="T38" fmla="*/ 1 w 177"/>
                <a:gd name="T39" fmla="*/ 1 h 146"/>
                <a:gd name="T40" fmla="*/ 1 w 177"/>
                <a:gd name="T41" fmla="*/ 1 h 146"/>
                <a:gd name="T42" fmla="*/ 1 w 177"/>
                <a:gd name="T43" fmla="*/ 1 h 146"/>
                <a:gd name="T44" fmla="*/ 1 w 177"/>
                <a:gd name="T45" fmla="*/ 1 h 146"/>
                <a:gd name="T46" fmla="*/ 1 w 177"/>
                <a:gd name="T47" fmla="*/ 1 h 146"/>
                <a:gd name="T48" fmla="*/ 1 w 177"/>
                <a:gd name="T49" fmla="*/ 1 h 146"/>
                <a:gd name="T50" fmla="*/ 1 w 177"/>
                <a:gd name="T51" fmla="*/ 1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6"/>
                <a:gd name="T80" fmla="*/ 177 w 177"/>
                <a:gd name="T81" fmla="*/ 146 h 1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57" name="Freeform 241"/>
            <p:cNvSpPr/>
            <p:nvPr/>
          </p:nvSpPr>
          <p:spPr bwMode="auto">
            <a:xfrm>
              <a:off x="2359" y="2133"/>
              <a:ext cx="89" cy="71"/>
            </a:xfrm>
            <a:custGeom>
              <a:avLst/>
              <a:gdLst>
                <a:gd name="T0" fmla="*/ 1 w 178"/>
                <a:gd name="T1" fmla="*/ 0 h 143"/>
                <a:gd name="T2" fmla="*/ 1 w 178"/>
                <a:gd name="T3" fmla="*/ 0 h 143"/>
                <a:gd name="T4" fmla="*/ 1 w 178"/>
                <a:gd name="T5" fmla="*/ 0 h 143"/>
                <a:gd name="T6" fmla="*/ 1 w 178"/>
                <a:gd name="T7" fmla="*/ 0 h 143"/>
                <a:gd name="T8" fmla="*/ 1 w 178"/>
                <a:gd name="T9" fmla="*/ 0 h 143"/>
                <a:gd name="T10" fmla="*/ 1 w 178"/>
                <a:gd name="T11" fmla="*/ 0 h 143"/>
                <a:gd name="T12" fmla="*/ 1 w 178"/>
                <a:gd name="T13" fmla="*/ 0 h 143"/>
                <a:gd name="T14" fmla="*/ 1 w 178"/>
                <a:gd name="T15" fmla="*/ 0 h 143"/>
                <a:gd name="T16" fmla="*/ 1 w 178"/>
                <a:gd name="T17" fmla="*/ 0 h 143"/>
                <a:gd name="T18" fmla="*/ 1 w 178"/>
                <a:gd name="T19" fmla="*/ 0 h 143"/>
                <a:gd name="T20" fmla="*/ 1 w 178"/>
                <a:gd name="T21" fmla="*/ 0 h 143"/>
                <a:gd name="T22" fmla="*/ 1 w 178"/>
                <a:gd name="T23" fmla="*/ 0 h 143"/>
                <a:gd name="T24" fmla="*/ 1 w 178"/>
                <a:gd name="T25" fmla="*/ 0 h 143"/>
                <a:gd name="T26" fmla="*/ 1 w 178"/>
                <a:gd name="T27" fmla="*/ 0 h 143"/>
                <a:gd name="T28" fmla="*/ 1 w 178"/>
                <a:gd name="T29" fmla="*/ 0 h 143"/>
                <a:gd name="T30" fmla="*/ 0 w 178"/>
                <a:gd name="T31" fmla="*/ 0 h 143"/>
                <a:gd name="T32" fmla="*/ 1 w 178"/>
                <a:gd name="T33" fmla="*/ 0 h 143"/>
                <a:gd name="T34" fmla="*/ 1 w 178"/>
                <a:gd name="T35" fmla="*/ 0 h 143"/>
                <a:gd name="T36" fmla="*/ 1 w 178"/>
                <a:gd name="T37" fmla="*/ 0 h 143"/>
                <a:gd name="T38" fmla="*/ 1 w 178"/>
                <a:gd name="T39" fmla="*/ 0 h 143"/>
                <a:gd name="T40" fmla="*/ 1 w 178"/>
                <a:gd name="T41" fmla="*/ 0 h 143"/>
                <a:gd name="T42" fmla="*/ 1 w 178"/>
                <a:gd name="T43" fmla="*/ 0 h 143"/>
                <a:gd name="T44" fmla="*/ 1 w 178"/>
                <a:gd name="T45" fmla="*/ 0 h 143"/>
                <a:gd name="T46" fmla="*/ 1 w 178"/>
                <a:gd name="T47" fmla="*/ 0 h 143"/>
                <a:gd name="T48" fmla="*/ 1 w 178"/>
                <a:gd name="T49" fmla="*/ 0 h 143"/>
                <a:gd name="T50" fmla="*/ 1 w 178"/>
                <a:gd name="T51" fmla="*/ 0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8"/>
                <a:gd name="T79" fmla="*/ 0 h 143"/>
                <a:gd name="T80" fmla="*/ 178 w 178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58" name="Freeform 242"/>
            <p:cNvSpPr/>
            <p:nvPr/>
          </p:nvSpPr>
          <p:spPr bwMode="auto">
            <a:xfrm>
              <a:off x="2432" y="2151"/>
              <a:ext cx="66" cy="90"/>
            </a:xfrm>
            <a:custGeom>
              <a:avLst/>
              <a:gdLst>
                <a:gd name="T0" fmla="*/ 1 w 132"/>
                <a:gd name="T1" fmla="*/ 0 h 181"/>
                <a:gd name="T2" fmla="*/ 1 w 132"/>
                <a:gd name="T3" fmla="*/ 0 h 181"/>
                <a:gd name="T4" fmla="*/ 1 w 132"/>
                <a:gd name="T5" fmla="*/ 0 h 181"/>
                <a:gd name="T6" fmla="*/ 1 w 132"/>
                <a:gd name="T7" fmla="*/ 0 h 181"/>
                <a:gd name="T8" fmla="*/ 1 w 132"/>
                <a:gd name="T9" fmla="*/ 0 h 181"/>
                <a:gd name="T10" fmla="*/ 1 w 132"/>
                <a:gd name="T11" fmla="*/ 0 h 181"/>
                <a:gd name="T12" fmla="*/ 0 w 132"/>
                <a:gd name="T13" fmla="*/ 0 h 181"/>
                <a:gd name="T14" fmla="*/ 1 w 132"/>
                <a:gd name="T15" fmla="*/ 0 h 181"/>
                <a:gd name="T16" fmla="*/ 1 w 132"/>
                <a:gd name="T17" fmla="*/ 0 h 181"/>
                <a:gd name="T18" fmla="*/ 1 w 132"/>
                <a:gd name="T19" fmla="*/ 0 h 181"/>
                <a:gd name="T20" fmla="*/ 1 w 132"/>
                <a:gd name="T21" fmla="*/ 0 h 181"/>
                <a:gd name="T22" fmla="*/ 1 w 132"/>
                <a:gd name="T23" fmla="*/ 0 h 181"/>
                <a:gd name="T24" fmla="*/ 1 w 132"/>
                <a:gd name="T25" fmla="*/ 0 h 181"/>
                <a:gd name="T26" fmla="*/ 1 w 132"/>
                <a:gd name="T27" fmla="*/ 0 h 181"/>
                <a:gd name="T28" fmla="*/ 1 w 132"/>
                <a:gd name="T29" fmla="*/ 0 h 181"/>
                <a:gd name="T30" fmla="*/ 1 w 132"/>
                <a:gd name="T31" fmla="*/ 0 h 181"/>
                <a:gd name="T32" fmla="*/ 1 w 132"/>
                <a:gd name="T33" fmla="*/ 0 h 181"/>
                <a:gd name="T34" fmla="*/ 1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1"/>
                <a:gd name="T56" fmla="*/ 132 w 132"/>
                <a:gd name="T57" fmla="*/ 181 h 1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59" name="Freeform 243"/>
            <p:cNvSpPr/>
            <p:nvPr/>
          </p:nvSpPr>
          <p:spPr bwMode="auto">
            <a:xfrm>
              <a:off x="2482" y="2132"/>
              <a:ext cx="88" cy="72"/>
            </a:xfrm>
            <a:custGeom>
              <a:avLst/>
              <a:gdLst>
                <a:gd name="T0" fmla="*/ 0 w 177"/>
                <a:gd name="T1" fmla="*/ 1 h 144"/>
                <a:gd name="T2" fmla="*/ 0 w 177"/>
                <a:gd name="T3" fmla="*/ 1 h 144"/>
                <a:gd name="T4" fmla="*/ 0 w 177"/>
                <a:gd name="T5" fmla="*/ 1 h 144"/>
                <a:gd name="T6" fmla="*/ 0 w 177"/>
                <a:gd name="T7" fmla="*/ 1 h 144"/>
                <a:gd name="T8" fmla="*/ 0 w 177"/>
                <a:gd name="T9" fmla="*/ 1 h 144"/>
                <a:gd name="T10" fmla="*/ 0 w 177"/>
                <a:gd name="T11" fmla="*/ 1 h 144"/>
                <a:gd name="T12" fmla="*/ 0 w 177"/>
                <a:gd name="T13" fmla="*/ 1 h 144"/>
                <a:gd name="T14" fmla="*/ 0 w 177"/>
                <a:gd name="T15" fmla="*/ 1 h 144"/>
                <a:gd name="T16" fmla="*/ 0 w 177"/>
                <a:gd name="T17" fmla="*/ 1 h 144"/>
                <a:gd name="T18" fmla="*/ 0 w 177"/>
                <a:gd name="T19" fmla="*/ 1 h 144"/>
                <a:gd name="T20" fmla="*/ 0 w 177"/>
                <a:gd name="T21" fmla="*/ 1 h 144"/>
                <a:gd name="T22" fmla="*/ 0 w 177"/>
                <a:gd name="T23" fmla="*/ 1 h 144"/>
                <a:gd name="T24" fmla="*/ 0 w 177"/>
                <a:gd name="T25" fmla="*/ 1 h 144"/>
                <a:gd name="T26" fmla="*/ 0 w 177"/>
                <a:gd name="T27" fmla="*/ 1 h 144"/>
                <a:gd name="T28" fmla="*/ 0 w 177"/>
                <a:gd name="T29" fmla="*/ 1 h 144"/>
                <a:gd name="T30" fmla="*/ 0 w 177"/>
                <a:gd name="T31" fmla="*/ 1 h 144"/>
                <a:gd name="T32" fmla="*/ 0 w 177"/>
                <a:gd name="T33" fmla="*/ 1 h 144"/>
                <a:gd name="T34" fmla="*/ 0 w 177"/>
                <a:gd name="T35" fmla="*/ 1 h 144"/>
                <a:gd name="T36" fmla="*/ 0 w 177"/>
                <a:gd name="T37" fmla="*/ 1 h 144"/>
                <a:gd name="T38" fmla="*/ 0 w 177"/>
                <a:gd name="T39" fmla="*/ 1 h 144"/>
                <a:gd name="T40" fmla="*/ 0 w 177"/>
                <a:gd name="T41" fmla="*/ 1 h 144"/>
                <a:gd name="T42" fmla="*/ 0 w 177"/>
                <a:gd name="T43" fmla="*/ 0 h 144"/>
                <a:gd name="T44" fmla="*/ 0 w 177"/>
                <a:gd name="T45" fmla="*/ 0 h 144"/>
                <a:gd name="T46" fmla="*/ 0 w 177"/>
                <a:gd name="T47" fmla="*/ 1 h 144"/>
                <a:gd name="T48" fmla="*/ 0 w 177"/>
                <a:gd name="T49" fmla="*/ 1 h 144"/>
                <a:gd name="T50" fmla="*/ 0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4"/>
                <a:gd name="T80" fmla="*/ 177 w 177"/>
                <a:gd name="T81" fmla="*/ 144 h 1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60" name="Freeform 244"/>
            <p:cNvSpPr/>
            <p:nvPr/>
          </p:nvSpPr>
          <p:spPr bwMode="auto">
            <a:xfrm>
              <a:off x="2481" y="2051"/>
              <a:ext cx="90" cy="72"/>
            </a:xfrm>
            <a:custGeom>
              <a:avLst/>
              <a:gdLst>
                <a:gd name="T0" fmla="*/ 0 w 180"/>
                <a:gd name="T1" fmla="*/ 1 h 143"/>
                <a:gd name="T2" fmla="*/ 1 w 180"/>
                <a:gd name="T3" fmla="*/ 1 h 143"/>
                <a:gd name="T4" fmla="*/ 1 w 180"/>
                <a:gd name="T5" fmla="*/ 1 h 143"/>
                <a:gd name="T6" fmla="*/ 1 w 180"/>
                <a:gd name="T7" fmla="*/ 1 h 143"/>
                <a:gd name="T8" fmla="*/ 1 w 180"/>
                <a:gd name="T9" fmla="*/ 1 h 143"/>
                <a:gd name="T10" fmla="*/ 1 w 180"/>
                <a:gd name="T11" fmla="*/ 1 h 143"/>
                <a:gd name="T12" fmla="*/ 1 w 180"/>
                <a:gd name="T13" fmla="*/ 1 h 143"/>
                <a:gd name="T14" fmla="*/ 1 w 180"/>
                <a:gd name="T15" fmla="*/ 1 h 143"/>
                <a:gd name="T16" fmla="*/ 1 w 180"/>
                <a:gd name="T17" fmla="*/ 1 h 143"/>
                <a:gd name="T18" fmla="*/ 1 w 180"/>
                <a:gd name="T19" fmla="*/ 1 h 143"/>
                <a:gd name="T20" fmla="*/ 1 w 180"/>
                <a:gd name="T21" fmla="*/ 1 h 143"/>
                <a:gd name="T22" fmla="*/ 1 w 180"/>
                <a:gd name="T23" fmla="*/ 1 h 143"/>
                <a:gd name="T24" fmla="*/ 1 w 180"/>
                <a:gd name="T25" fmla="*/ 1 h 143"/>
                <a:gd name="T26" fmla="*/ 1 w 180"/>
                <a:gd name="T27" fmla="*/ 1 h 143"/>
                <a:gd name="T28" fmla="*/ 1 w 180"/>
                <a:gd name="T29" fmla="*/ 1 h 143"/>
                <a:gd name="T30" fmla="*/ 1 w 180"/>
                <a:gd name="T31" fmla="*/ 1 h 143"/>
                <a:gd name="T32" fmla="*/ 1 w 180"/>
                <a:gd name="T33" fmla="*/ 1 h 143"/>
                <a:gd name="T34" fmla="*/ 1 w 180"/>
                <a:gd name="T35" fmla="*/ 1 h 143"/>
                <a:gd name="T36" fmla="*/ 1 w 180"/>
                <a:gd name="T37" fmla="*/ 1 h 143"/>
                <a:gd name="T38" fmla="*/ 1 w 180"/>
                <a:gd name="T39" fmla="*/ 0 h 143"/>
                <a:gd name="T40" fmla="*/ 1 w 180"/>
                <a:gd name="T41" fmla="*/ 1 h 143"/>
                <a:gd name="T42" fmla="*/ 1 w 180"/>
                <a:gd name="T43" fmla="*/ 1 h 143"/>
                <a:gd name="T44" fmla="*/ 1 w 180"/>
                <a:gd name="T45" fmla="*/ 1 h 143"/>
                <a:gd name="T46" fmla="*/ 1 w 180"/>
                <a:gd name="T47" fmla="*/ 1 h 143"/>
                <a:gd name="T48" fmla="*/ 1 w 180"/>
                <a:gd name="T49" fmla="*/ 1 h 143"/>
                <a:gd name="T50" fmla="*/ 0 w 180"/>
                <a:gd name="T51" fmla="*/ 1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0"/>
                <a:gd name="T79" fmla="*/ 0 h 143"/>
                <a:gd name="T80" fmla="*/ 180 w 180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61" name="Freeform 245"/>
            <p:cNvSpPr/>
            <p:nvPr/>
          </p:nvSpPr>
          <p:spPr bwMode="auto">
            <a:xfrm>
              <a:off x="2654" y="1594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62" name="Freeform 246"/>
            <p:cNvSpPr/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63" name="Freeform 247"/>
            <p:cNvSpPr/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64" name="Freeform 248"/>
            <p:cNvSpPr/>
            <p:nvPr/>
          </p:nvSpPr>
          <p:spPr bwMode="auto">
            <a:xfrm>
              <a:off x="2618" y="1569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65" name="Freeform 249"/>
            <p:cNvSpPr/>
            <p:nvPr/>
          </p:nvSpPr>
          <p:spPr bwMode="auto">
            <a:xfrm>
              <a:off x="2618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0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66" name="Freeform 250"/>
            <p:cNvSpPr/>
            <p:nvPr/>
          </p:nvSpPr>
          <p:spPr bwMode="auto">
            <a:xfrm>
              <a:off x="2647" y="1610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0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1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67" name="Freeform 251"/>
            <p:cNvSpPr/>
            <p:nvPr/>
          </p:nvSpPr>
          <p:spPr bwMode="auto">
            <a:xfrm>
              <a:off x="2667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0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68" name="Freeform 252"/>
            <p:cNvSpPr/>
            <p:nvPr/>
          </p:nvSpPr>
          <p:spPr bwMode="auto">
            <a:xfrm>
              <a:off x="2667" y="1569"/>
              <a:ext cx="36" cy="28"/>
            </a:xfrm>
            <a:custGeom>
              <a:avLst/>
              <a:gdLst>
                <a:gd name="T0" fmla="*/ 0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0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69" name="Freeform 253"/>
            <p:cNvSpPr/>
            <p:nvPr/>
          </p:nvSpPr>
          <p:spPr bwMode="auto">
            <a:xfrm>
              <a:off x="3368" y="2439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70" name="Freeform 254"/>
            <p:cNvSpPr/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71" name="Freeform 255"/>
            <p:cNvSpPr/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72" name="Freeform 256"/>
            <p:cNvSpPr/>
            <p:nvPr/>
          </p:nvSpPr>
          <p:spPr bwMode="auto">
            <a:xfrm>
              <a:off x="3331" y="2414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73" name="Freeform 257"/>
            <p:cNvSpPr/>
            <p:nvPr/>
          </p:nvSpPr>
          <p:spPr bwMode="auto">
            <a:xfrm>
              <a:off x="3331" y="2447"/>
              <a:ext cx="37" cy="28"/>
            </a:xfrm>
            <a:custGeom>
              <a:avLst/>
              <a:gdLst>
                <a:gd name="T0" fmla="*/ 1 w 72"/>
                <a:gd name="T1" fmla="*/ 1 h 56"/>
                <a:gd name="T2" fmla="*/ 1 w 72"/>
                <a:gd name="T3" fmla="*/ 0 h 56"/>
                <a:gd name="T4" fmla="*/ 1 w 72"/>
                <a:gd name="T5" fmla="*/ 0 h 56"/>
                <a:gd name="T6" fmla="*/ 1 w 72"/>
                <a:gd name="T7" fmla="*/ 0 h 56"/>
                <a:gd name="T8" fmla="*/ 1 w 72"/>
                <a:gd name="T9" fmla="*/ 0 h 56"/>
                <a:gd name="T10" fmla="*/ 1 w 72"/>
                <a:gd name="T11" fmla="*/ 1 h 56"/>
                <a:gd name="T12" fmla="*/ 1 w 72"/>
                <a:gd name="T13" fmla="*/ 1 h 56"/>
                <a:gd name="T14" fmla="*/ 1 w 72"/>
                <a:gd name="T15" fmla="*/ 1 h 56"/>
                <a:gd name="T16" fmla="*/ 0 w 72"/>
                <a:gd name="T17" fmla="*/ 1 h 56"/>
                <a:gd name="T18" fmla="*/ 1 w 72"/>
                <a:gd name="T19" fmla="*/ 1 h 56"/>
                <a:gd name="T20" fmla="*/ 1 w 72"/>
                <a:gd name="T21" fmla="*/ 1 h 56"/>
                <a:gd name="T22" fmla="*/ 1 w 72"/>
                <a:gd name="T23" fmla="*/ 1 h 56"/>
                <a:gd name="T24" fmla="*/ 1 w 72"/>
                <a:gd name="T25" fmla="*/ 1 h 56"/>
                <a:gd name="T26" fmla="*/ 1 w 72"/>
                <a:gd name="T27" fmla="*/ 1 h 56"/>
                <a:gd name="T28" fmla="*/ 1 w 72"/>
                <a:gd name="T29" fmla="*/ 1 h 56"/>
                <a:gd name="T30" fmla="*/ 1 w 72"/>
                <a:gd name="T31" fmla="*/ 1 h 56"/>
                <a:gd name="T32" fmla="*/ 1 w 72"/>
                <a:gd name="T33" fmla="*/ 1 h 56"/>
                <a:gd name="T34" fmla="*/ 1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74" name="Freeform 258"/>
            <p:cNvSpPr/>
            <p:nvPr/>
          </p:nvSpPr>
          <p:spPr bwMode="auto">
            <a:xfrm>
              <a:off x="3361" y="2454"/>
              <a:ext cx="26" cy="37"/>
            </a:xfrm>
            <a:custGeom>
              <a:avLst/>
              <a:gdLst>
                <a:gd name="T0" fmla="*/ 0 w 53"/>
                <a:gd name="T1" fmla="*/ 0 h 72"/>
                <a:gd name="T2" fmla="*/ 0 w 53"/>
                <a:gd name="T3" fmla="*/ 0 h 72"/>
                <a:gd name="T4" fmla="*/ 0 w 53"/>
                <a:gd name="T5" fmla="*/ 1 h 72"/>
                <a:gd name="T6" fmla="*/ 0 w 53"/>
                <a:gd name="T7" fmla="*/ 1 h 72"/>
                <a:gd name="T8" fmla="*/ 0 w 53"/>
                <a:gd name="T9" fmla="*/ 1 h 72"/>
                <a:gd name="T10" fmla="*/ 0 w 53"/>
                <a:gd name="T11" fmla="*/ 1 h 72"/>
                <a:gd name="T12" fmla="*/ 0 w 53"/>
                <a:gd name="T13" fmla="*/ 1 h 72"/>
                <a:gd name="T14" fmla="*/ 0 w 53"/>
                <a:gd name="T15" fmla="*/ 1 h 72"/>
                <a:gd name="T16" fmla="*/ 0 w 53"/>
                <a:gd name="T17" fmla="*/ 1 h 72"/>
                <a:gd name="T18" fmla="*/ 0 w 53"/>
                <a:gd name="T19" fmla="*/ 1 h 72"/>
                <a:gd name="T20" fmla="*/ 0 w 53"/>
                <a:gd name="T21" fmla="*/ 1 h 72"/>
                <a:gd name="T22" fmla="*/ 0 w 53"/>
                <a:gd name="T23" fmla="*/ 1 h 72"/>
                <a:gd name="T24" fmla="*/ 0 w 53"/>
                <a:gd name="T25" fmla="*/ 1 h 72"/>
                <a:gd name="T26" fmla="*/ 0 w 53"/>
                <a:gd name="T27" fmla="*/ 1 h 72"/>
                <a:gd name="T28" fmla="*/ 0 w 53"/>
                <a:gd name="T29" fmla="*/ 1 h 72"/>
                <a:gd name="T30" fmla="*/ 0 w 53"/>
                <a:gd name="T31" fmla="*/ 1 h 72"/>
                <a:gd name="T32" fmla="*/ 0 w 53"/>
                <a:gd name="T33" fmla="*/ 1 h 72"/>
                <a:gd name="T34" fmla="*/ 0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75" name="Freeform 259"/>
            <p:cNvSpPr/>
            <p:nvPr/>
          </p:nvSpPr>
          <p:spPr bwMode="auto">
            <a:xfrm>
              <a:off x="3381" y="2447"/>
              <a:ext cx="36" cy="28"/>
            </a:xfrm>
            <a:custGeom>
              <a:avLst/>
              <a:gdLst>
                <a:gd name="T0" fmla="*/ 1 w 71"/>
                <a:gd name="T1" fmla="*/ 0 h 56"/>
                <a:gd name="T2" fmla="*/ 0 w 71"/>
                <a:gd name="T3" fmla="*/ 1 h 56"/>
                <a:gd name="T4" fmla="*/ 1 w 71"/>
                <a:gd name="T5" fmla="*/ 1 h 56"/>
                <a:gd name="T6" fmla="*/ 1 w 71"/>
                <a:gd name="T7" fmla="*/ 1 h 56"/>
                <a:gd name="T8" fmla="*/ 1 w 71"/>
                <a:gd name="T9" fmla="*/ 1 h 56"/>
                <a:gd name="T10" fmla="*/ 1 w 71"/>
                <a:gd name="T11" fmla="*/ 1 h 56"/>
                <a:gd name="T12" fmla="*/ 1 w 71"/>
                <a:gd name="T13" fmla="*/ 1 h 56"/>
                <a:gd name="T14" fmla="*/ 1 w 71"/>
                <a:gd name="T15" fmla="*/ 1 h 56"/>
                <a:gd name="T16" fmla="*/ 1 w 71"/>
                <a:gd name="T17" fmla="*/ 1 h 56"/>
                <a:gd name="T18" fmla="*/ 1 w 71"/>
                <a:gd name="T19" fmla="*/ 1 h 56"/>
                <a:gd name="T20" fmla="*/ 1 w 71"/>
                <a:gd name="T21" fmla="*/ 1 h 56"/>
                <a:gd name="T22" fmla="*/ 1 w 71"/>
                <a:gd name="T23" fmla="*/ 1 h 56"/>
                <a:gd name="T24" fmla="*/ 1 w 71"/>
                <a:gd name="T25" fmla="*/ 1 h 56"/>
                <a:gd name="T26" fmla="*/ 1 w 71"/>
                <a:gd name="T27" fmla="*/ 1 h 56"/>
                <a:gd name="T28" fmla="*/ 1 w 71"/>
                <a:gd name="T29" fmla="*/ 0 h 56"/>
                <a:gd name="T30" fmla="*/ 1 w 71"/>
                <a:gd name="T31" fmla="*/ 0 h 56"/>
                <a:gd name="T32" fmla="*/ 1 w 71"/>
                <a:gd name="T33" fmla="*/ 0 h 56"/>
                <a:gd name="T34" fmla="*/ 1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6"/>
                <a:gd name="T56" fmla="*/ 71 w 71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76" name="Freeform 260"/>
            <p:cNvSpPr/>
            <p:nvPr/>
          </p:nvSpPr>
          <p:spPr bwMode="auto">
            <a:xfrm>
              <a:off x="3380" y="2414"/>
              <a:ext cx="37" cy="28"/>
            </a:xfrm>
            <a:custGeom>
              <a:avLst/>
              <a:gdLst>
                <a:gd name="T0" fmla="*/ 0 w 72"/>
                <a:gd name="T1" fmla="*/ 0 h 57"/>
                <a:gd name="T2" fmla="*/ 1 w 72"/>
                <a:gd name="T3" fmla="*/ 0 h 57"/>
                <a:gd name="T4" fmla="*/ 1 w 72"/>
                <a:gd name="T5" fmla="*/ 0 h 57"/>
                <a:gd name="T6" fmla="*/ 1 w 72"/>
                <a:gd name="T7" fmla="*/ 0 h 57"/>
                <a:gd name="T8" fmla="*/ 1 w 72"/>
                <a:gd name="T9" fmla="*/ 0 h 57"/>
                <a:gd name="T10" fmla="*/ 1 w 72"/>
                <a:gd name="T11" fmla="*/ 0 h 57"/>
                <a:gd name="T12" fmla="*/ 1 w 72"/>
                <a:gd name="T13" fmla="*/ 0 h 57"/>
                <a:gd name="T14" fmla="*/ 1 w 72"/>
                <a:gd name="T15" fmla="*/ 0 h 57"/>
                <a:gd name="T16" fmla="*/ 1 w 72"/>
                <a:gd name="T17" fmla="*/ 0 h 57"/>
                <a:gd name="T18" fmla="*/ 1 w 72"/>
                <a:gd name="T19" fmla="*/ 0 h 57"/>
                <a:gd name="T20" fmla="*/ 1 w 72"/>
                <a:gd name="T21" fmla="*/ 0 h 57"/>
                <a:gd name="T22" fmla="*/ 1 w 72"/>
                <a:gd name="T23" fmla="*/ 0 h 57"/>
                <a:gd name="T24" fmla="*/ 1 w 72"/>
                <a:gd name="T25" fmla="*/ 0 h 57"/>
                <a:gd name="T26" fmla="*/ 1 w 72"/>
                <a:gd name="T27" fmla="*/ 0 h 57"/>
                <a:gd name="T28" fmla="*/ 1 w 72"/>
                <a:gd name="T29" fmla="*/ 0 h 57"/>
                <a:gd name="T30" fmla="*/ 1 w 72"/>
                <a:gd name="T31" fmla="*/ 0 h 57"/>
                <a:gd name="T32" fmla="*/ 1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77" name="Freeform 261"/>
            <p:cNvSpPr/>
            <p:nvPr/>
          </p:nvSpPr>
          <p:spPr bwMode="auto">
            <a:xfrm>
              <a:off x="2672" y="2420"/>
              <a:ext cx="11" cy="12"/>
            </a:xfrm>
            <a:custGeom>
              <a:avLst/>
              <a:gdLst>
                <a:gd name="T0" fmla="*/ 0 w 23"/>
                <a:gd name="T1" fmla="*/ 1 h 24"/>
                <a:gd name="T2" fmla="*/ 0 w 23"/>
                <a:gd name="T3" fmla="*/ 1 h 24"/>
                <a:gd name="T4" fmla="*/ 0 w 23"/>
                <a:gd name="T5" fmla="*/ 1 h 24"/>
                <a:gd name="T6" fmla="*/ 0 w 23"/>
                <a:gd name="T7" fmla="*/ 1 h 24"/>
                <a:gd name="T8" fmla="*/ 0 w 23"/>
                <a:gd name="T9" fmla="*/ 1 h 24"/>
                <a:gd name="T10" fmla="*/ 0 w 23"/>
                <a:gd name="T11" fmla="*/ 1 h 24"/>
                <a:gd name="T12" fmla="*/ 0 w 23"/>
                <a:gd name="T13" fmla="*/ 1 h 24"/>
                <a:gd name="T14" fmla="*/ 0 w 23"/>
                <a:gd name="T15" fmla="*/ 1 h 24"/>
                <a:gd name="T16" fmla="*/ 0 w 23"/>
                <a:gd name="T17" fmla="*/ 0 h 24"/>
                <a:gd name="T18" fmla="*/ 0 w 23"/>
                <a:gd name="T19" fmla="*/ 1 h 24"/>
                <a:gd name="T20" fmla="*/ 0 w 23"/>
                <a:gd name="T21" fmla="*/ 1 h 24"/>
                <a:gd name="T22" fmla="*/ 0 w 23"/>
                <a:gd name="T23" fmla="*/ 1 h 24"/>
                <a:gd name="T24" fmla="*/ 0 w 23"/>
                <a:gd name="T25" fmla="*/ 1 h 24"/>
                <a:gd name="T26" fmla="*/ 0 w 23"/>
                <a:gd name="T27" fmla="*/ 1 h 24"/>
                <a:gd name="T28" fmla="*/ 0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78" name="Freeform 262"/>
            <p:cNvSpPr/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79" name="Freeform 263"/>
            <p:cNvSpPr/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80" name="Freeform 264"/>
            <p:cNvSpPr/>
            <p:nvPr/>
          </p:nvSpPr>
          <p:spPr bwMode="auto">
            <a:xfrm>
              <a:off x="2635" y="2396"/>
              <a:ext cx="35" cy="28"/>
            </a:xfrm>
            <a:custGeom>
              <a:avLst/>
              <a:gdLst>
                <a:gd name="T0" fmla="*/ 0 w 72"/>
                <a:gd name="T1" fmla="*/ 0 h 58"/>
                <a:gd name="T2" fmla="*/ 0 w 72"/>
                <a:gd name="T3" fmla="*/ 0 h 58"/>
                <a:gd name="T4" fmla="*/ 0 w 72"/>
                <a:gd name="T5" fmla="*/ 0 h 58"/>
                <a:gd name="T6" fmla="*/ 0 w 72"/>
                <a:gd name="T7" fmla="*/ 0 h 58"/>
                <a:gd name="T8" fmla="*/ 0 w 72"/>
                <a:gd name="T9" fmla="*/ 0 h 58"/>
                <a:gd name="T10" fmla="*/ 0 w 72"/>
                <a:gd name="T11" fmla="*/ 0 h 58"/>
                <a:gd name="T12" fmla="*/ 0 w 72"/>
                <a:gd name="T13" fmla="*/ 0 h 58"/>
                <a:gd name="T14" fmla="*/ 0 w 72"/>
                <a:gd name="T15" fmla="*/ 0 h 58"/>
                <a:gd name="T16" fmla="*/ 0 w 72"/>
                <a:gd name="T17" fmla="*/ 0 h 58"/>
                <a:gd name="T18" fmla="*/ 0 w 72"/>
                <a:gd name="T19" fmla="*/ 0 h 58"/>
                <a:gd name="T20" fmla="*/ 0 w 72"/>
                <a:gd name="T21" fmla="*/ 0 h 58"/>
                <a:gd name="T22" fmla="*/ 0 w 72"/>
                <a:gd name="T23" fmla="*/ 0 h 58"/>
                <a:gd name="T24" fmla="*/ 0 w 72"/>
                <a:gd name="T25" fmla="*/ 0 h 58"/>
                <a:gd name="T26" fmla="*/ 0 w 72"/>
                <a:gd name="T27" fmla="*/ 0 h 58"/>
                <a:gd name="T28" fmla="*/ 0 w 72"/>
                <a:gd name="T29" fmla="*/ 0 h 58"/>
                <a:gd name="T30" fmla="*/ 0 w 72"/>
                <a:gd name="T31" fmla="*/ 0 h 58"/>
                <a:gd name="T32" fmla="*/ 0 w 72"/>
                <a:gd name="T33" fmla="*/ 0 h 58"/>
                <a:gd name="T34" fmla="*/ 0 w 72"/>
                <a:gd name="T35" fmla="*/ 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81" name="Freeform 265"/>
            <p:cNvSpPr/>
            <p:nvPr/>
          </p:nvSpPr>
          <p:spPr bwMode="auto">
            <a:xfrm>
              <a:off x="2635" y="2428"/>
              <a:ext cx="35" cy="29"/>
            </a:xfrm>
            <a:custGeom>
              <a:avLst/>
              <a:gdLst>
                <a:gd name="T0" fmla="*/ 0 w 72"/>
                <a:gd name="T1" fmla="*/ 1 h 56"/>
                <a:gd name="T2" fmla="*/ 0 w 72"/>
                <a:gd name="T3" fmla="*/ 0 h 56"/>
                <a:gd name="T4" fmla="*/ 0 w 72"/>
                <a:gd name="T5" fmla="*/ 0 h 56"/>
                <a:gd name="T6" fmla="*/ 0 w 72"/>
                <a:gd name="T7" fmla="*/ 0 h 56"/>
                <a:gd name="T8" fmla="*/ 0 w 72"/>
                <a:gd name="T9" fmla="*/ 0 h 56"/>
                <a:gd name="T10" fmla="*/ 0 w 72"/>
                <a:gd name="T11" fmla="*/ 1 h 56"/>
                <a:gd name="T12" fmla="*/ 0 w 72"/>
                <a:gd name="T13" fmla="*/ 1 h 56"/>
                <a:gd name="T14" fmla="*/ 0 w 72"/>
                <a:gd name="T15" fmla="*/ 1 h 56"/>
                <a:gd name="T16" fmla="*/ 0 w 72"/>
                <a:gd name="T17" fmla="*/ 1 h 56"/>
                <a:gd name="T18" fmla="*/ 0 w 72"/>
                <a:gd name="T19" fmla="*/ 1 h 56"/>
                <a:gd name="T20" fmla="*/ 0 w 72"/>
                <a:gd name="T21" fmla="*/ 1 h 56"/>
                <a:gd name="T22" fmla="*/ 0 w 72"/>
                <a:gd name="T23" fmla="*/ 1 h 56"/>
                <a:gd name="T24" fmla="*/ 0 w 72"/>
                <a:gd name="T25" fmla="*/ 1 h 56"/>
                <a:gd name="T26" fmla="*/ 0 w 72"/>
                <a:gd name="T27" fmla="*/ 1 h 56"/>
                <a:gd name="T28" fmla="*/ 0 w 72"/>
                <a:gd name="T29" fmla="*/ 1 h 56"/>
                <a:gd name="T30" fmla="*/ 0 w 72"/>
                <a:gd name="T31" fmla="*/ 1 h 56"/>
                <a:gd name="T32" fmla="*/ 0 w 72"/>
                <a:gd name="T33" fmla="*/ 1 h 56"/>
                <a:gd name="T34" fmla="*/ 0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82" name="Freeform 266"/>
            <p:cNvSpPr/>
            <p:nvPr/>
          </p:nvSpPr>
          <p:spPr bwMode="auto">
            <a:xfrm>
              <a:off x="2664" y="2435"/>
              <a:ext cx="27" cy="37"/>
            </a:xfrm>
            <a:custGeom>
              <a:avLst/>
              <a:gdLst>
                <a:gd name="T0" fmla="*/ 1 w 53"/>
                <a:gd name="T1" fmla="*/ 0 h 72"/>
                <a:gd name="T2" fmla="*/ 1 w 53"/>
                <a:gd name="T3" fmla="*/ 0 h 72"/>
                <a:gd name="T4" fmla="*/ 1 w 53"/>
                <a:gd name="T5" fmla="*/ 1 h 72"/>
                <a:gd name="T6" fmla="*/ 1 w 53"/>
                <a:gd name="T7" fmla="*/ 1 h 72"/>
                <a:gd name="T8" fmla="*/ 1 w 53"/>
                <a:gd name="T9" fmla="*/ 1 h 72"/>
                <a:gd name="T10" fmla="*/ 1 w 53"/>
                <a:gd name="T11" fmla="*/ 1 h 72"/>
                <a:gd name="T12" fmla="*/ 0 w 53"/>
                <a:gd name="T13" fmla="*/ 1 h 72"/>
                <a:gd name="T14" fmla="*/ 1 w 53"/>
                <a:gd name="T15" fmla="*/ 1 h 72"/>
                <a:gd name="T16" fmla="*/ 1 w 53"/>
                <a:gd name="T17" fmla="*/ 1 h 72"/>
                <a:gd name="T18" fmla="*/ 1 w 53"/>
                <a:gd name="T19" fmla="*/ 1 h 72"/>
                <a:gd name="T20" fmla="*/ 1 w 53"/>
                <a:gd name="T21" fmla="*/ 1 h 72"/>
                <a:gd name="T22" fmla="*/ 1 w 53"/>
                <a:gd name="T23" fmla="*/ 1 h 72"/>
                <a:gd name="T24" fmla="*/ 1 w 53"/>
                <a:gd name="T25" fmla="*/ 1 h 72"/>
                <a:gd name="T26" fmla="*/ 1 w 53"/>
                <a:gd name="T27" fmla="*/ 1 h 72"/>
                <a:gd name="T28" fmla="*/ 1 w 53"/>
                <a:gd name="T29" fmla="*/ 1 h 72"/>
                <a:gd name="T30" fmla="*/ 1 w 53"/>
                <a:gd name="T31" fmla="*/ 1 h 72"/>
                <a:gd name="T32" fmla="*/ 1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83" name="Freeform 267"/>
            <p:cNvSpPr/>
            <p:nvPr/>
          </p:nvSpPr>
          <p:spPr bwMode="auto">
            <a:xfrm>
              <a:off x="2684" y="2428"/>
              <a:ext cx="35" cy="29"/>
            </a:xfrm>
            <a:custGeom>
              <a:avLst/>
              <a:gdLst>
                <a:gd name="T0" fmla="*/ 0 w 72"/>
                <a:gd name="T1" fmla="*/ 0 h 57"/>
                <a:gd name="T2" fmla="*/ 0 w 72"/>
                <a:gd name="T3" fmla="*/ 1 h 57"/>
                <a:gd name="T4" fmla="*/ 0 w 72"/>
                <a:gd name="T5" fmla="*/ 1 h 57"/>
                <a:gd name="T6" fmla="*/ 0 w 72"/>
                <a:gd name="T7" fmla="*/ 1 h 57"/>
                <a:gd name="T8" fmla="*/ 0 w 72"/>
                <a:gd name="T9" fmla="*/ 1 h 57"/>
                <a:gd name="T10" fmla="*/ 0 w 72"/>
                <a:gd name="T11" fmla="*/ 1 h 57"/>
                <a:gd name="T12" fmla="*/ 0 w 72"/>
                <a:gd name="T13" fmla="*/ 1 h 57"/>
                <a:gd name="T14" fmla="*/ 0 w 72"/>
                <a:gd name="T15" fmla="*/ 1 h 57"/>
                <a:gd name="T16" fmla="*/ 0 w 72"/>
                <a:gd name="T17" fmla="*/ 1 h 57"/>
                <a:gd name="T18" fmla="*/ 0 w 72"/>
                <a:gd name="T19" fmla="*/ 1 h 57"/>
                <a:gd name="T20" fmla="*/ 0 w 72"/>
                <a:gd name="T21" fmla="*/ 1 h 57"/>
                <a:gd name="T22" fmla="*/ 0 w 72"/>
                <a:gd name="T23" fmla="*/ 1 h 57"/>
                <a:gd name="T24" fmla="*/ 0 w 72"/>
                <a:gd name="T25" fmla="*/ 1 h 57"/>
                <a:gd name="T26" fmla="*/ 0 w 72"/>
                <a:gd name="T27" fmla="*/ 1 h 57"/>
                <a:gd name="T28" fmla="*/ 0 w 72"/>
                <a:gd name="T29" fmla="*/ 0 h 57"/>
                <a:gd name="T30" fmla="*/ 0 w 72"/>
                <a:gd name="T31" fmla="*/ 0 h 57"/>
                <a:gd name="T32" fmla="*/ 0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84" name="Freeform 268"/>
            <p:cNvSpPr/>
            <p:nvPr/>
          </p:nvSpPr>
          <p:spPr bwMode="auto">
            <a:xfrm>
              <a:off x="2684" y="2395"/>
              <a:ext cx="35" cy="29"/>
            </a:xfrm>
            <a:custGeom>
              <a:avLst/>
              <a:gdLst>
                <a:gd name="T0" fmla="*/ 0 w 72"/>
                <a:gd name="T1" fmla="*/ 1 h 58"/>
                <a:gd name="T2" fmla="*/ 0 w 72"/>
                <a:gd name="T3" fmla="*/ 1 h 58"/>
                <a:gd name="T4" fmla="*/ 0 w 72"/>
                <a:gd name="T5" fmla="*/ 1 h 58"/>
                <a:gd name="T6" fmla="*/ 0 w 72"/>
                <a:gd name="T7" fmla="*/ 1 h 58"/>
                <a:gd name="T8" fmla="*/ 0 w 72"/>
                <a:gd name="T9" fmla="*/ 1 h 58"/>
                <a:gd name="T10" fmla="*/ 0 w 72"/>
                <a:gd name="T11" fmla="*/ 1 h 58"/>
                <a:gd name="T12" fmla="*/ 0 w 72"/>
                <a:gd name="T13" fmla="*/ 1 h 58"/>
                <a:gd name="T14" fmla="*/ 0 w 72"/>
                <a:gd name="T15" fmla="*/ 1 h 58"/>
                <a:gd name="T16" fmla="*/ 0 w 72"/>
                <a:gd name="T17" fmla="*/ 1 h 58"/>
                <a:gd name="T18" fmla="*/ 0 w 72"/>
                <a:gd name="T19" fmla="*/ 1 h 58"/>
                <a:gd name="T20" fmla="*/ 0 w 72"/>
                <a:gd name="T21" fmla="*/ 1 h 58"/>
                <a:gd name="T22" fmla="*/ 0 w 72"/>
                <a:gd name="T23" fmla="*/ 0 h 58"/>
                <a:gd name="T24" fmla="*/ 0 w 72"/>
                <a:gd name="T25" fmla="*/ 1 h 58"/>
                <a:gd name="T26" fmla="*/ 0 w 72"/>
                <a:gd name="T27" fmla="*/ 1 h 58"/>
                <a:gd name="T28" fmla="*/ 0 w 72"/>
                <a:gd name="T29" fmla="*/ 1 h 58"/>
                <a:gd name="T30" fmla="*/ 0 w 72"/>
                <a:gd name="T31" fmla="*/ 1 h 58"/>
                <a:gd name="T32" fmla="*/ 0 w 72"/>
                <a:gd name="T33" fmla="*/ 1 h 58"/>
                <a:gd name="T34" fmla="*/ 0 w 72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85" name="Freeform 269"/>
            <p:cNvSpPr/>
            <p:nvPr/>
          </p:nvSpPr>
          <p:spPr bwMode="auto">
            <a:xfrm>
              <a:off x="2471" y="1815"/>
              <a:ext cx="72" cy="84"/>
            </a:xfrm>
            <a:custGeom>
              <a:avLst/>
              <a:gdLst>
                <a:gd name="T0" fmla="*/ 1 w 144"/>
                <a:gd name="T1" fmla="*/ 0 h 167"/>
                <a:gd name="T2" fmla="*/ 1 w 144"/>
                <a:gd name="T3" fmla="*/ 1 h 167"/>
                <a:gd name="T4" fmla="*/ 1 w 144"/>
                <a:gd name="T5" fmla="*/ 1 h 167"/>
                <a:gd name="T6" fmla="*/ 1 w 144"/>
                <a:gd name="T7" fmla="*/ 1 h 167"/>
                <a:gd name="T8" fmla="*/ 1 w 144"/>
                <a:gd name="T9" fmla="*/ 1 h 167"/>
                <a:gd name="T10" fmla="*/ 1 w 144"/>
                <a:gd name="T11" fmla="*/ 1 h 167"/>
                <a:gd name="T12" fmla="*/ 1 w 144"/>
                <a:gd name="T13" fmla="*/ 1 h 167"/>
                <a:gd name="T14" fmla="*/ 1 w 144"/>
                <a:gd name="T15" fmla="*/ 1 h 167"/>
                <a:gd name="T16" fmla="*/ 1 w 144"/>
                <a:gd name="T17" fmla="*/ 1 h 167"/>
                <a:gd name="T18" fmla="*/ 1 w 144"/>
                <a:gd name="T19" fmla="*/ 1 h 167"/>
                <a:gd name="T20" fmla="*/ 1 w 144"/>
                <a:gd name="T21" fmla="*/ 1 h 167"/>
                <a:gd name="T22" fmla="*/ 0 w 144"/>
                <a:gd name="T23" fmla="*/ 1 h 167"/>
                <a:gd name="T24" fmla="*/ 1 w 144"/>
                <a:gd name="T25" fmla="*/ 1 h 167"/>
                <a:gd name="T26" fmla="*/ 1 w 144"/>
                <a:gd name="T27" fmla="*/ 1 h 167"/>
                <a:gd name="T28" fmla="*/ 1 w 144"/>
                <a:gd name="T29" fmla="*/ 1 h 167"/>
                <a:gd name="T30" fmla="*/ 1 w 144"/>
                <a:gd name="T31" fmla="*/ 1 h 167"/>
                <a:gd name="T32" fmla="*/ 1 w 144"/>
                <a:gd name="T33" fmla="*/ 1 h 167"/>
                <a:gd name="T34" fmla="*/ 1 w 144"/>
                <a:gd name="T35" fmla="*/ 1 h 167"/>
                <a:gd name="T36" fmla="*/ 1 w 144"/>
                <a:gd name="T37" fmla="*/ 1 h 167"/>
                <a:gd name="T38" fmla="*/ 1 w 144"/>
                <a:gd name="T39" fmla="*/ 1 h 167"/>
                <a:gd name="T40" fmla="*/ 1 w 144"/>
                <a:gd name="T41" fmla="*/ 1 h 167"/>
                <a:gd name="T42" fmla="*/ 1 w 144"/>
                <a:gd name="T43" fmla="*/ 1 h 167"/>
                <a:gd name="T44" fmla="*/ 1 w 144"/>
                <a:gd name="T45" fmla="*/ 1 h 167"/>
                <a:gd name="T46" fmla="*/ 1 w 144"/>
                <a:gd name="T47" fmla="*/ 1 h 167"/>
                <a:gd name="T48" fmla="*/ 1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67"/>
                <a:gd name="T77" fmla="*/ 144 w 144"/>
                <a:gd name="T78" fmla="*/ 167 h 1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86" name="Freeform 270"/>
            <p:cNvSpPr/>
            <p:nvPr/>
          </p:nvSpPr>
          <p:spPr bwMode="auto">
            <a:xfrm>
              <a:off x="2436" y="1811"/>
              <a:ext cx="102" cy="40"/>
            </a:xfrm>
            <a:custGeom>
              <a:avLst/>
              <a:gdLst>
                <a:gd name="T0" fmla="*/ 1 w 204"/>
                <a:gd name="T1" fmla="*/ 0 h 82"/>
                <a:gd name="T2" fmla="*/ 1 w 204"/>
                <a:gd name="T3" fmla="*/ 0 h 82"/>
                <a:gd name="T4" fmla="*/ 1 w 204"/>
                <a:gd name="T5" fmla="*/ 0 h 82"/>
                <a:gd name="T6" fmla="*/ 1 w 204"/>
                <a:gd name="T7" fmla="*/ 0 h 82"/>
                <a:gd name="T8" fmla="*/ 1 w 204"/>
                <a:gd name="T9" fmla="*/ 0 h 82"/>
                <a:gd name="T10" fmla="*/ 1 w 204"/>
                <a:gd name="T11" fmla="*/ 0 h 82"/>
                <a:gd name="T12" fmla="*/ 1 w 204"/>
                <a:gd name="T13" fmla="*/ 0 h 82"/>
                <a:gd name="T14" fmla="*/ 1 w 204"/>
                <a:gd name="T15" fmla="*/ 0 h 82"/>
                <a:gd name="T16" fmla="*/ 1 w 204"/>
                <a:gd name="T17" fmla="*/ 0 h 82"/>
                <a:gd name="T18" fmla="*/ 1 w 204"/>
                <a:gd name="T19" fmla="*/ 0 h 82"/>
                <a:gd name="T20" fmla="*/ 1 w 204"/>
                <a:gd name="T21" fmla="*/ 0 h 82"/>
                <a:gd name="T22" fmla="*/ 1 w 204"/>
                <a:gd name="T23" fmla="*/ 0 h 82"/>
                <a:gd name="T24" fmla="*/ 1 w 204"/>
                <a:gd name="T25" fmla="*/ 0 h 82"/>
                <a:gd name="T26" fmla="*/ 1 w 204"/>
                <a:gd name="T27" fmla="*/ 0 h 82"/>
                <a:gd name="T28" fmla="*/ 1 w 204"/>
                <a:gd name="T29" fmla="*/ 0 h 82"/>
                <a:gd name="T30" fmla="*/ 1 w 204"/>
                <a:gd name="T31" fmla="*/ 0 h 82"/>
                <a:gd name="T32" fmla="*/ 1 w 204"/>
                <a:gd name="T33" fmla="*/ 0 h 82"/>
                <a:gd name="T34" fmla="*/ 1 w 204"/>
                <a:gd name="T35" fmla="*/ 0 h 82"/>
                <a:gd name="T36" fmla="*/ 0 w 204"/>
                <a:gd name="T37" fmla="*/ 0 h 82"/>
                <a:gd name="T38" fmla="*/ 1 w 204"/>
                <a:gd name="T39" fmla="*/ 0 h 82"/>
                <a:gd name="T40" fmla="*/ 1 w 204"/>
                <a:gd name="T41" fmla="*/ 0 h 82"/>
                <a:gd name="T42" fmla="*/ 1 w 204"/>
                <a:gd name="T43" fmla="*/ 0 h 82"/>
                <a:gd name="T44" fmla="*/ 1 w 204"/>
                <a:gd name="T45" fmla="*/ 0 h 82"/>
                <a:gd name="T46" fmla="*/ 1 w 204"/>
                <a:gd name="T47" fmla="*/ 0 h 82"/>
                <a:gd name="T48" fmla="*/ 1 w 204"/>
                <a:gd name="T49" fmla="*/ 0 h 82"/>
                <a:gd name="T50" fmla="*/ 1 w 204"/>
                <a:gd name="T51" fmla="*/ 0 h 82"/>
                <a:gd name="T52" fmla="*/ 1 w 204"/>
                <a:gd name="T53" fmla="*/ 0 h 82"/>
                <a:gd name="T54" fmla="*/ 1 w 204"/>
                <a:gd name="T55" fmla="*/ 0 h 82"/>
                <a:gd name="T56" fmla="*/ 1 w 204"/>
                <a:gd name="T57" fmla="*/ 0 h 82"/>
                <a:gd name="T58" fmla="*/ 1 w 204"/>
                <a:gd name="T59" fmla="*/ 0 h 82"/>
                <a:gd name="T60" fmla="*/ 1 w 204"/>
                <a:gd name="T61" fmla="*/ 0 h 82"/>
                <a:gd name="T62" fmla="*/ 1 w 204"/>
                <a:gd name="T63" fmla="*/ 0 h 82"/>
                <a:gd name="T64" fmla="*/ 1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4"/>
                <a:gd name="T100" fmla="*/ 0 h 82"/>
                <a:gd name="T101" fmla="*/ 204 w 20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87" name="Freeform 271"/>
            <p:cNvSpPr/>
            <p:nvPr/>
          </p:nvSpPr>
          <p:spPr bwMode="auto">
            <a:xfrm>
              <a:off x="2534" y="1815"/>
              <a:ext cx="42" cy="104"/>
            </a:xfrm>
            <a:custGeom>
              <a:avLst/>
              <a:gdLst>
                <a:gd name="T0" fmla="*/ 1 w 84"/>
                <a:gd name="T1" fmla="*/ 0 h 208"/>
                <a:gd name="T2" fmla="*/ 1 w 84"/>
                <a:gd name="T3" fmla="*/ 1 h 208"/>
                <a:gd name="T4" fmla="*/ 1 w 84"/>
                <a:gd name="T5" fmla="*/ 1 h 208"/>
                <a:gd name="T6" fmla="*/ 1 w 84"/>
                <a:gd name="T7" fmla="*/ 1 h 208"/>
                <a:gd name="T8" fmla="*/ 1 w 84"/>
                <a:gd name="T9" fmla="*/ 1 h 208"/>
                <a:gd name="T10" fmla="*/ 1 w 84"/>
                <a:gd name="T11" fmla="*/ 1 h 208"/>
                <a:gd name="T12" fmla="*/ 1 w 84"/>
                <a:gd name="T13" fmla="*/ 1 h 208"/>
                <a:gd name="T14" fmla="*/ 1 w 84"/>
                <a:gd name="T15" fmla="*/ 1 h 208"/>
                <a:gd name="T16" fmla="*/ 1 w 84"/>
                <a:gd name="T17" fmla="*/ 1 h 208"/>
                <a:gd name="T18" fmla="*/ 1 w 84"/>
                <a:gd name="T19" fmla="*/ 1 h 208"/>
                <a:gd name="T20" fmla="*/ 1 w 84"/>
                <a:gd name="T21" fmla="*/ 1 h 208"/>
                <a:gd name="T22" fmla="*/ 1 w 84"/>
                <a:gd name="T23" fmla="*/ 1 h 208"/>
                <a:gd name="T24" fmla="*/ 1 w 84"/>
                <a:gd name="T25" fmla="*/ 1 h 208"/>
                <a:gd name="T26" fmla="*/ 0 w 84"/>
                <a:gd name="T27" fmla="*/ 1 h 208"/>
                <a:gd name="T28" fmla="*/ 1 w 84"/>
                <a:gd name="T29" fmla="*/ 1 h 208"/>
                <a:gd name="T30" fmla="*/ 1 w 84"/>
                <a:gd name="T31" fmla="*/ 1 h 208"/>
                <a:gd name="T32" fmla="*/ 1 w 84"/>
                <a:gd name="T33" fmla="*/ 1 h 208"/>
                <a:gd name="T34" fmla="*/ 1 w 84"/>
                <a:gd name="T35" fmla="*/ 1 h 208"/>
                <a:gd name="T36" fmla="*/ 1 w 84"/>
                <a:gd name="T37" fmla="*/ 1 h 208"/>
                <a:gd name="T38" fmla="*/ 1 w 84"/>
                <a:gd name="T39" fmla="*/ 1 h 208"/>
                <a:gd name="T40" fmla="*/ 1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208"/>
                <a:gd name="T65" fmla="*/ 84 w 84"/>
                <a:gd name="T66" fmla="*/ 208 h 2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88" name="Freeform 272"/>
            <p:cNvSpPr/>
            <p:nvPr/>
          </p:nvSpPr>
          <p:spPr bwMode="auto">
            <a:xfrm>
              <a:off x="2551" y="1812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1 w 144"/>
                <a:gd name="T3" fmla="*/ 0 h 170"/>
                <a:gd name="T4" fmla="*/ 1 w 144"/>
                <a:gd name="T5" fmla="*/ 0 h 170"/>
                <a:gd name="T6" fmla="*/ 1 w 144"/>
                <a:gd name="T7" fmla="*/ 0 h 170"/>
                <a:gd name="T8" fmla="*/ 1 w 144"/>
                <a:gd name="T9" fmla="*/ 0 h 170"/>
                <a:gd name="T10" fmla="*/ 1 w 144"/>
                <a:gd name="T11" fmla="*/ 0 h 170"/>
                <a:gd name="T12" fmla="*/ 1 w 144"/>
                <a:gd name="T13" fmla="*/ 0 h 170"/>
                <a:gd name="T14" fmla="*/ 1 w 144"/>
                <a:gd name="T15" fmla="*/ 0 h 170"/>
                <a:gd name="T16" fmla="*/ 1 w 144"/>
                <a:gd name="T17" fmla="*/ 0 h 170"/>
                <a:gd name="T18" fmla="*/ 1 w 144"/>
                <a:gd name="T19" fmla="*/ 0 h 170"/>
                <a:gd name="T20" fmla="*/ 1 w 144"/>
                <a:gd name="T21" fmla="*/ 0 h 170"/>
                <a:gd name="T22" fmla="*/ 1 w 144"/>
                <a:gd name="T23" fmla="*/ 0 h 170"/>
                <a:gd name="T24" fmla="*/ 1 w 144"/>
                <a:gd name="T25" fmla="*/ 0 h 170"/>
                <a:gd name="T26" fmla="*/ 1 w 144"/>
                <a:gd name="T27" fmla="*/ 0 h 170"/>
                <a:gd name="T28" fmla="*/ 1 w 144"/>
                <a:gd name="T29" fmla="*/ 0 h 170"/>
                <a:gd name="T30" fmla="*/ 1 w 144"/>
                <a:gd name="T31" fmla="*/ 0 h 170"/>
                <a:gd name="T32" fmla="*/ 1 w 144"/>
                <a:gd name="T33" fmla="*/ 0 h 170"/>
                <a:gd name="T34" fmla="*/ 1 w 144"/>
                <a:gd name="T35" fmla="*/ 0 h 170"/>
                <a:gd name="T36" fmla="*/ 1 w 144"/>
                <a:gd name="T37" fmla="*/ 0 h 170"/>
                <a:gd name="T38" fmla="*/ 1 w 144"/>
                <a:gd name="T39" fmla="*/ 0 h 170"/>
                <a:gd name="T40" fmla="*/ 1 w 144"/>
                <a:gd name="T41" fmla="*/ 0 h 170"/>
                <a:gd name="T42" fmla="*/ 1 w 144"/>
                <a:gd name="T43" fmla="*/ 0 h 170"/>
                <a:gd name="T44" fmla="*/ 1 w 144"/>
                <a:gd name="T45" fmla="*/ 0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70"/>
                <a:gd name="T77" fmla="*/ 144 w 144"/>
                <a:gd name="T78" fmla="*/ 170 h 1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89" name="Freeform 273"/>
            <p:cNvSpPr/>
            <p:nvPr/>
          </p:nvSpPr>
          <p:spPr bwMode="auto">
            <a:xfrm>
              <a:off x="2558" y="1793"/>
              <a:ext cx="99" cy="51"/>
            </a:xfrm>
            <a:custGeom>
              <a:avLst/>
              <a:gdLst>
                <a:gd name="T0" fmla="*/ 0 w 199"/>
                <a:gd name="T1" fmla="*/ 0 h 103"/>
                <a:gd name="T2" fmla="*/ 0 w 199"/>
                <a:gd name="T3" fmla="*/ 0 h 103"/>
                <a:gd name="T4" fmla="*/ 0 w 199"/>
                <a:gd name="T5" fmla="*/ 0 h 103"/>
                <a:gd name="T6" fmla="*/ 0 w 199"/>
                <a:gd name="T7" fmla="*/ 0 h 103"/>
                <a:gd name="T8" fmla="*/ 0 w 199"/>
                <a:gd name="T9" fmla="*/ 0 h 103"/>
                <a:gd name="T10" fmla="*/ 0 w 199"/>
                <a:gd name="T11" fmla="*/ 0 h 103"/>
                <a:gd name="T12" fmla="*/ 0 w 199"/>
                <a:gd name="T13" fmla="*/ 0 h 103"/>
                <a:gd name="T14" fmla="*/ 0 w 199"/>
                <a:gd name="T15" fmla="*/ 0 h 103"/>
                <a:gd name="T16" fmla="*/ 0 w 199"/>
                <a:gd name="T17" fmla="*/ 0 h 103"/>
                <a:gd name="T18" fmla="*/ 0 w 199"/>
                <a:gd name="T19" fmla="*/ 0 h 103"/>
                <a:gd name="T20" fmla="*/ 0 w 199"/>
                <a:gd name="T21" fmla="*/ 0 h 103"/>
                <a:gd name="T22" fmla="*/ 0 w 199"/>
                <a:gd name="T23" fmla="*/ 0 h 103"/>
                <a:gd name="T24" fmla="*/ 0 w 199"/>
                <a:gd name="T25" fmla="*/ 0 h 103"/>
                <a:gd name="T26" fmla="*/ 0 w 199"/>
                <a:gd name="T27" fmla="*/ 0 h 103"/>
                <a:gd name="T28" fmla="*/ 0 w 199"/>
                <a:gd name="T29" fmla="*/ 0 h 103"/>
                <a:gd name="T30" fmla="*/ 0 w 199"/>
                <a:gd name="T31" fmla="*/ 0 h 103"/>
                <a:gd name="T32" fmla="*/ 0 w 199"/>
                <a:gd name="T33" fmla="*/ 0 h 103"/>
                <a:gd name="T34" fmla="*/ 0 w 199"/>
                <a:gd name="T35" fmla="*/ 0 h 103"/>
                <a:gd name="T36" fmla="*/ 0 w 199"/>
                <a:gd name="T37" fmla="*/ 0 h 103"/>
                <a:gd name="T38" fmla="*/ 0 w 199"/>
                <a:gd name="T39" fmla="*/ 0 h 103"/>
                <a:gd name="T40" fmla="*/ 0 w 199"/>
                <a:gd name="T41" fmla="*/ 0 h 103"/>
                <a:gd name="T42" fmla="*/ 0 w 199"/>
                <a:gd name="T43" fmla="*/ 0 h 103"/>
                <a:gd name="T44" fmla="*/ 0 w 199"/>
                <a:gd name="T45" fmla="*/ 0 h 103"/>
                <a:gd name="T46" fmla="*/ 0 w 199"/>
                <a:gd name="T47" fmla="*/ 0 h 103"/>
                <a:gd name="T48" fmla="*/ 0 w 199"/>
                <a:gd name="T49" fmla="*/ 0 h 103"/>
                <a:gd name="T50" fmla="*/ 0 w 199"/>
                <a:gd name="T51" fmla="*/ 0 h 103"/>
                <a:gd name="T52" fmla="*/ 0 w 199"/>
                <a:gd name="T53" fmla="*/ 0 h 103"/>
                <a:gd name="T54" fmla="*/ 0 w 199"/>
                <a:gd name="T55" fmla="*/ 0 h 103"/>
                <a:gd name="T56" fmla="*/ 0 w 199"/>
                <a:gd name="T57" fmla="*/ 0 h 103"/>
                <a:gd name="T58" fmla="*/ 0 w 199"/>
                <a:gd name="T59" fmla="*/ 0 h 103"/>
                <a:gd name="T60" fmla="*/ 0 w 199"/>
                <a:gd name="T61" fmla="*/ 0 h 103"/>
                <a:gd name="T62" fmla="*/ 0 w 199"/>
                <a:gd name="T63" fmla="*/ 0 h 103"/>
                <a:gd name="T64" fmla="*/ 0 w 199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"/>
                <a:gd name="T100" fmla="*/ 0 h 103"/>
                <a:gd name="T101" fmla="*/ 199 w 199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90" name="Freeform 274"/>
            <p:cNvSpPr/>
            <p:nvPr/>
          </p:nvSpPr>
          <p:spPr bwMode="auto">
            <a:xfrm>
              <a:off x="2631" y="2659"/>
              <a:ext cx="53" cy="98"/>
            </a:xfrm>
            <a:custGeom>
              <a:avLst/>
              <a:gdLst>
                <a:gd name="T0" fmla="*/ 0 w 107"/>
                <a:gd name="T1" fmla="*/ 0 h 195"/>
                <a:gd name="T2" fmla="*/ 0 w 107"/>
                <a:gd name="T3" fmla="*/ 1 h 195"/>
                <a:gd name="T4" fmla="*/ 0 w 107"/>
                <a:gd name="T5" fmla="*/ 1 h 195"/>
                <a:gd name="T6" fmla="*/ 0 w 107"/>
                <a:gd name="T7" fmla="*/ 1 h 195"/>
                <a:gd name="T8" fmla="*/ 0 w 107"/>
                <a:gd name="T9" fmla="*/ 1 h 195"/>
                <a:gd name="T10" fmla="*/ 0 w 107"/>
                <a:gd name="T11" fmla="*/ 1 h 195"/>
                <a:gd name="T12" fmla="*/ 0 w 107"/>
                <a:gd name="T13" fmla="*/ 1 h 195"/>
                <a:gd name="T14" fmla="*/ 0 w 107"/>
                <a:gd name="T15" fmla="*/ 1 h 195"/>
                <a:gd name="T16" fmla="*/ 0 w 107"/>
                <a:gd name="T17" fmla="*/ 1 h 195"/>
                <a:gd name="T18" fmla="*/ 0 w 107"/>
                <a:gd name="T19" fmla="*/ 1 h 195"/>
                <a:gd name="T20" fmla="*/ 0 w 107"/>
                <a:gd name="T21" fmla="*/ 1 h 195"/>
                <a:gd name="T22" fmla="*/ 0 w 107"/>
                <a:gd name="T23" fmla="*/ 1 h 195"/>
                <a:gd name="T24" fmla="*/ 0 w 107"/>
                <a:gd name="T25" fmla="*/ 1 h 195"/>
                <a:gd name="T26" fmla="*/ 0 w 107"/>
                <a:gd name="T27" fmla="*/ 1 h 195"/>
                <a:gd name="T28" fmla="*/ 0 w 107"/>
                <a:gd name="T29" fmla="*/ 1 h 195"/>
                <a:gd name="T30" fmla="*/ 0 w 107"/>
                <a:gd name="T31" fmla="*/ 1 h 195"/>
                <a:gd name="T32" fmla="*/ 0 w 107"/>
                <a:gd name="T33" fmla="*/ 1 h 195"/>
                <a:gd name="T34" fmla="*/ 0 w 107"/>
                <a:gd name="T35" fmla="*/ 1 h 195"/>
                <a:gd name="T36" fmla="*/ 0 w 107"/>
                <a:gd name="T37" fmla="*/ 1 h 195"/>
                <a:gd name="T38" fmla="*/ 0 w 107"/>
                <a:gd name="T39" fmla="*/ 1 h 195"/>
                <a:gd name="T40" fmla="*/ 0 w 107"/>
                <a:gd name="T41" fmla="*/ 1 h 195"/>
                <a:gd name="T42" fmla="*/ 0 w 107"/>
                <a:gd name="T43" fmla="*/ 1 h 195"/>
                <a:gd name="T44" fmla="*/ 0 w 107"/>
                <a:gd name="T45" fmla="*/ 1 h 195"/>
                <a:gd name="T46" fmla="*/ 0 w 107"/>
                <a:gd name="T47" fmla="*/ 1 h 195"/>
                <a:gd name="T48" fmla="*/ 0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7"/>
                <a:gd name="T76" fmla="*/ 0 h 195"/>
                <a:gd name="T77" fmla="*/ 107 w 107"/>
                <a:gd name="T78" fmla="*/ 195 h 1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91" name="Freeform 275"/>
            <p:cNvSpPr/>
            <p:nvPr/>
          </p:nvSpPr>
          <p:spPr bwMode="auto">
            <a:xfrm>
              <a:off x="2581" y="2656"/>
              <a:ext cx="91" cy="63"/>
            </a:xfrm>
            <a:custGeom>
              <a:avLst/>
              <a:gdLst>
                <a:gd name="T0" fmla="*/ 0 w 183"/>
                <a:gd name="T1" fmla="*/ 0 h 126"/>
                <a:gd name="T2" fmla="*/ 0 w 183"/>
                <a:gd name="T3" fmla="*/ 1 h 126"/>
                <a:gd name="T4" fmla="*/ 0 w 183"/>
                <a:gd name="T5" fmla="*/ 1 h 126"/>
                <a:gd name="T6" fmla="*/ 0 w 183"/>
                <a:gd name="T7" fmla="*/ 1 h 126"/>
                <a:gd name="T8" fmla="*/ 0 w 183"/>
                <a:gd name="T9" fmla="*/ 1 h 126"/>
                <a:gd name="T10" fmla="*/ 0 w 183"/>
                <a:gd name="T11" fmla="*/ 1 h 126"/>
                <a:gd name="T12" fmla="*/ 0 w 183"/>
                <a:gd name="T13" fmla="*/ 1 h 126"/>
                <a:gd name="T14" fmla="*/ 0 w 183"/>
                <a:gd name="T15" fmla="*/ 1 h 126"/>
                <a:gd name="T16" fmla="*/ 0 w 183"/>
                <a:gd name="T17" fmla="*/ 1 h 126"/>
                <a:gd name="T18" fmla="*/ 0 w 183"/>
                <a:gd name="T19" fmla="*/ 1 h 126"/>
                <a:gd name="T20" fmla="*/ 0 w 183"/>
                <a:gd name="T21" fmla="*/ 1 h 126"/>
                <a:gd name="T22" fmla="*/ 0 w 183"/>
                <a:gd name="T23" fmla="*/ 1 h 126"/>
                <a:gd name="T24" fmla="*/ 0 w 183"/>
                <a:gd name="T25" fmla="*/ 1 h 126"/>
                <a:gd name="T26" fmla="*/ 0 w 183"/>
                <a:gd name="T27" fmla="*/ 1 h 126"/>
                <a:gd name="T28" fmla="*/ 0 w 183"/>
                <a:gd name="T29" fmla="*/ 1 h 126"/>
                <a:gd name="T30" fmla="*/ 0 w 183"/>
                <a:gd name="T31" fmla="*/ 1 h 126"/>
                <a:gd name="T32" fmla="*/ 0 w 183"/>
                <a:gd name="T33" fmla="*/ 1 h 126"/>
                <a:gd name="T34" fmla="*/ 0 w 183"/>
                <a:gd name="T35" fmla="*/ 1 h 126"/>
                <a:gd name="T36" fmla="*/ 0 w 183"/>
                <a:gd name="T37" fmla="*/ 1 h 126"/>
                <a:gd name="T38" fmla="*/ 0 w 183"/>
                <a:gd name="T39" fmla="*/ 1 h 126"/>
                <a:gd name="T40" fmla="*/ 0 w 183"/>
                <a:gd name="T41" fmla="*/ 1 h 126"/>
                <a:gd name="T42" fmla="*/ 0 w 183"/>
                <a:gd name="T43" fmla="*/ 1 h 126"/>
                <a:gd name="T44" fmla="*/ 0 w 183"/>
                <a:gd name="T45" fmla="*/ 1 h 126"/>
                <a:gd name="T46" fmla="*/ 0 w 183"/>
                <a:gd name="T47" fmla="*/ 1 h 126"/>
                <a:gd name="T48" fmla="*/ 0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3"/>
                <a:gd name="T76" fmla="*/ 0 h 126"/>
                <a:gd name="T77" fmla="*/ 183 w 183"/>
                <a:gd name="T78" fmla="*/ 126 h 1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92" name="Freeform 276"/>
            <p:cNvSpPr/>
            <p:nvPr/>
          </p:nvSpPr>
          <p:spPr bwMode="auto">
            <a:xfrm>
              <a:off x="2681" y="2658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 w 102"/>
                <a:gd name="T3" fmla="*/ 0 h 197"/>
                <a:gd name="T4" fmla="*/ 1 w 102"/>
                <a:gd name="T5" fmla="*/ 0 h 197"/>
                <a:gd name="T6" fmla="*/ 1 w 102"/>
                <a:gd name="T7" fmla="*/ 0 h 197"/>
                <a:gd name="T8" fmla="*/ 1 w 102"/>
                <a:gd name="T9" fmla="*/ 0 h 197"/>
                <a:gd name="T10" fmla="*/ 1 w 102"/>
                <a:gd name="T11" fmla="*/ 0 h 197"/>
                <a:gd name="T12" fmla="*/ 1 w 102"/>
                <a:gd name="T13" fmla="*/ 0 h 197"/>
                <a:gd name="T14" fmla="*/ 1 w 102"/>
                <a:gd name="T15" fmla="*/ 0 h 197"/>
                <a:gd name="T16" fmla="*/ 1 w 102"/>
                <a:gd name="T17" fmla="*/ 0 h 197"/>
                <a:gd name="T18" fmla="*/ 1 w 102"/>
                <a:gd name="T19" fmla="*/ 0 h 197"/>
                <a:gd name="T20" fmla="*/ 1 w 102"/>
                <a:gd name="T21" fmla="*/ 0 h 197"/>
                <a:gd name="T22" fmla="*/ 1 w 102"/>
                <a:gd name="T23" fmla="*/ 0 h 197"/>
                <a:gd name="T24" fmla="*/ 1 w 102"/>
                <a:gd name="T25" fmla="*/ 0 h 197"/>
                <a:gd name="T26" fmla="*/ 1 w 102"/>
                <a:gd name="T27" fmla="*/ 0 h 197"/>
                <a:gd name="T28" fmla="*/ 1 w 102"/>
                <a:gd name="T29" fmla="*/ 0 h 197"/>
                <a:gd name="T30" fmla="*/ 1 w 102"/>
                <a:gd name="T31" fmla="*/ 0 h 197"/>
                <a:gd name="T32" fmla="*/ 1 w 102"/>
                <a:gd name="T33" fmla="*/ 0 h 197"/>
                <a:gd name="T34" fmla="*/ 1 w 102"/>
                <a:gd name="T35" fmla="*/ 0 h 197"/>
                <a:gd name="T36" fmla="*/ 1 w 102"/>
                <a:gd name="T37" fmla="*/ 0 h 197"/>
                <a:gd name="T38" fmla="*/ 1 w 102"/>
                <a:gd name="T39" fmla="*/ 0 h 197"/>
                <a:gd name="T40" fmla="*/ 1 w 102"/>
                <a:gd name="T41" fmla="*/ 0 h 197"/>
                <a:gd name="T42" fmla="*/ 1 w 102"/>
                <a:gd name="T43" fmla="*/ 0 h 197"/>
                <a:gd name="T44" fmla="*/ 1 w 102"/>
                <a:gd name="T45" fmla="*/ 0 h 197"/>
                <a:gd name="T46" fmla="*/ 1 w 102"/>
                <a:gd name="T47" fmla="*/ 0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97"/>
                <a:gd name="T77" fmla="*/ 102 w 102"/>
                <a:gd name="T78" fmla="*/ 197 h 1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93" name="Freeform 277"/>
            <p:cNvSpPr/>
            <p:nvPr/>
          </p:nvSpPr>
          <p:spPr bwMode="auto">
            <a:xfrm>
              <a:off x="2684" y="2652"/>
              <a:ext cx="90" cy="64"/>
            </a:xfrm>
            <a:custGeom>
              <a:avLst/>
              <a:gdLst>
                <a:gd name="T0" fmla="*/ 0 w 180"/>
                <a:gd name="T1" fmla="*/ 0 h 129"/>
                <a:gd name="T2" fmla="*/ 1 w 180"/>
                <a:gd name="T3" fmla="*/ 0 h 129"/>
                <a:gd name="T4" fmla="*/ 1 w 180"/>
                <a:gd name="T5" fmla="*/ 0 h 129"/>
                <a:gd name="T6" fmla="*/ 1 w 180"/>
                <a:gd name="T7" fmla="*/ 0 h 129"/>
                <a:gd name="T8" fmla="*/ 1 w 180"/>
                <a:gd name="T9" fmla="*/ 0 h 129"/>
                <a:gd name="T10" fmla="*/ 1 w 180"/>
                <a:gd name="T11" fmla="*/ 0 h 129"/>
                <a:gd name="T12" fmla="*/ 1 w 180"/>
                <a:gd name="T13" fmla="*/ 0 h 129"/>
                <a:gd name="T14" fmla="*/ 1 w 180"/>
                <a:gd name="T15" fmla="*/ 0 h 129"/>
                <a:gd name="T16" fmla="*/ 1 w 180"/>
                <a:gd name="T17" fmla="*/ 0 h 129"/>
                <a:gd name="T18" fmla="*/ 1 w 180"/>
                <a:gd name="T19" fmla="*/ 0 h 129"/>
                <a:gd name="T20" fmla="*/ 1 w 180"/>
                <a:gd name="T21" fmla="*/ 0 h 129"/>
                <a:gd name="T22" fmla="*/ 1 w 180"/>
                <a:gd name="T23" fmla="*/ 0 h 129"/>
                <a:gd name="T24" fmla="*/ 1 w 180"/>
                <a:gd name="T25" fmla="*/ 0 h 129"/>
                <a:gd name="T26" fmla="*/ 1 w 180"/>
                <a:gd name="T27" fmla="*/ 0 h 129"/>
                <a:gd name="T28" fmla="*/ 1 w 180"/>
                <a:gd name="T29" fmla="*/ 0 h 129"/>
                <a:gd name="T30" fmla="*/ 1 w 180"/>
                <a:gd name="T31" fmla="*/ 0 h 129"/>
                <a:gd name="T32" fmla="*/ 1 w 180"/>
                <a:gd name="T33" fmla="*/ 0 h 129"/>
                <a:gd name="T34" fmla="*/ 1 w 180"/>
                <a:gd name="T35" fmla="*/ 0 h 129"/>
                <a:gd name="T36" fmla="*/ 1 w 180"/>
                <a:gd name="T37" fmla="*/ 0 h 129"/>
                <a:gd name="T38" fmla="*/ 1 w 180"/>
                <a:gd name="T39" fmla="*/ 0 h 129"/>
                <a:gd name="T40" fmla="*/ 1 w 180"/>
                <a:gd name="T41" fmla="*/ 0 h 129"/>
                <a:gd name="T42" fmla="*/ 1 w 180"/>
                <a:gd name="T43" fmla="*/ 0 h 129"/>
                <a:gd name="T44" fmla="*/ 1 w 180"/>
                <a:gd name="T45" fmla="*/ 0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0"/>
                <a:gd name="T76" fmla="*/ 0 h 129"/>
                <a:gd name="T77" fmla="*/ 180 w 180"/>
                <a:gd name="T78" fmla="*/ 129 h 1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94" name="Freeform 278"/>
            <p:cNvSpPr/>
            <p:nvPr/>
          </p:nvSpPr>
          <p:spPr bwMode="auto">
            <a:xfrm>
              <a:off x="2688" y="2614"/>
              <a:ext cx="103" cy="42"/>
            </a:xfrm>
            <a:custGeom>
              <a:avLst/>
              <a:gdLst>
                <a:gd name="T0" fmla="*/ 0 w 206"/>
                <a:gd name="T1" fmla="*/ 0 h 85"/>
                <a:gd name="T2" fmla="*/ 1 w 206"/>
                <a:gd name="T3" fmla="*/ 0 h 85"/>
                <a:gd name="T4" fmla="*/ 1 w 206"/>
                <a:gd name="T5" fmla="*/ 0 h 85"/>
                <a:gd name="T6" fmla="*/ 1 w 206"/>
                <a:gd name="T7" fmla="*/ 0 h 85"/>
                <a:gd name="T8" fmla="*/ 1 w 206"/>
                <a:gd name="T9" fmla="*/ 0 h 85"/>
                <a:gd name="T10" fmla="*/ 1 w 206"/>
                <a:gd name="T11" fmla="*/ 0 h 85"/>
                <a:gd name="T12" fmla="*/ 1 w 206"/>
                <a:gd name="T13" fmla="*/ 0 h 85"/>
                <a:gd name="T14" fmla="*/ 1 w 206"/>
                <a:gd name="T15" fmla="*/ 0 h 85"/>
                <a:gd name="T16" fmla="*/ 1 w 206"/>
                <a:gd name="T17" fmla="*/ 0 h 85"/>
                <a:gd name="T18" fmla="*/ 1 w 206"/>
                <a:gd name="T19" fmla="*/ 0 h 85"/>
                <a:gd name="T20" fmla="*/ 1 w 206"/>
                <a:gd name="T21" fmla="*/ 0 h 85"/>
                <a:gd name="T22" fmla="*/ 1 w 206"/>
                <a:gd name="T23" fmla="*/ 0 h 85"/>
                <a:gd name="T24" fmla="*/ 1 w 206"/>
                <a:gd name="T25" fmla="*/ 0 h 85"/>
                <a:gd name="T26" fmla="*/ 1 w 206"/>
                <a:gd name="T27" fmla="*/ 0 h 85"/>
                <a:gd name="T28" fmla="*/ 1 w 206"/>
                <a:gd name="T29" fmla="*/ 0 h 85"/>
                <a:gd name="T30" fmla="*/ 1 w 206"/>
                <a:gd name="T31" fmla="*/ 0 h 85"/>
                <a:gd name="T32" fmla="*/ 1 w 206"/>
                <a:gd name="T33" fmla="*/ 0 h 85"/>
                <a:gd name="T34" fmla="*/ 1 w 206"/>
                <a:gd name="T35" fmla="*/ 0 h 85"/>
                <a:gd name="T36" fmla="*/ 1 w 206"/>
                <a:gd name="T37" fmla="*/ 0 h 85"/>
                <a:gd name="T38" fmla="*/ 1 w 206"/>
                <a:gd name="T39" fmla="*/ 0 h 85"/>
                <a:gd name="T40" fmla="*/ 1 w 206"/>
                <a:gd name="T41" fmla="*/ 0 h 85"/>
                <a:gd name="T42" fmla="*/ 1 w 206"/>
                <a:gd name="T43" fmla="*/ 0 h 85"/>
                <a:gd name="T44" fmla="*/ 1 w 206"/>
                <a:gd name="T45" fmla="*/ 0 h 85"/>
                <a:gd name="T46" fmla="*/ 1 w 206"/>
                <a:gd name="T47" fmla="*/ 0 h 85"/>
                <a:gd name="T48" fmla="*/ 1 w 206"/>
                <a:gd name="T49" fmla="*/ 0 h 85"/>
                <a:gd name="T50" fmla="*/ 1 w 206"/>
                <a:gd name="T51" fmla="*/ 0 h 85"/>
                <a:gd name="T52" fmla="*/ 1 w 206"/>
                <a:gd name="T53" fmla="*/ 0 h 85"/>
                <a:gd name="T54" fmla="*/ 1 w 206"/>
                <a:gd name="T55" fmla="*/ 0 h 85"/>
                <a:gd name="T56" fmla="*/ 1 w 206"/>
                <a:gd name="T57" fmla="*/ 0 h 85"/>
                <a:gd name="T58" fmla="*/ 1 w 206"/>
                <a:gd name="T59" fmla="*/ 0 h 85"/>
                <a:gd name="T60" fmla="*/ 1 w 206"/>
                <a:gd name="T61" fmla="*/ 0 h 85"/>
                <a:gd name="T62" fmla="*/ 1 w 206"/>
                <a:gd name="T63" fmla="*/ 0 h 85"/>
                <a:gd name="T64" fmla="*/ 0 w 206"/>
                <a:gd name="T65" fmla="*/ 0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85"/>
                <a:gd name="T101" fmla="*/ 206 w 206"/>
                <a:gd name="T102" fmla="*/ 85 h 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95" name="Freeform 279"/>
            <p:cNvSpPr/>
            <p:nvPr/>
          </p:nvSpPr>
          <p:spPr bwMode="auto">
            <a:xfrm>
              <a:off x="2360" y="2408"/>
              <a:ext cx="74" cy="47"/>
            </a:xfrm>
            <a:custGeom>
              <a:avLst/>
              <a:gdLst>
                <a:gd name="T0" fmla="*/ 0 w 147"/>
                <a:gd name="T1" fmla="*/ 0 h 95"/>
                <a:gd name="T2" fmla="*/ 1 w 147"/>
                <a:gd name="T3" fmla="*/ 0 h 95"/>
                <a:gd name="T4" fmla="*/ 1 w 147"/>
                <a:gd name="T5" fmla="*/ 0 h 95"/>
                <a:gd name="T6" fmla="*/ 1 w 147"/>
                <a:gd name="T7" fmla="*/ 0 h 95"/>
                <a:gd name="T8" fmla="*/ 1 w 147"/>
                <a:gd name="T9" fmla="*/ 0 h 95"/>
                <a:gd name="T10" fmla="*/ 1 w 147"/>
                <a:gd name="T11" fmla="*/ 0 h 95"/>
                <a:gd name="T12" fmla="*/ 1 w 147"/>
                <a:gd name="T13" fmla="*/ 0 h 95"/>
                <a:gd name="T14" fmla="*/ 1 w 147"/>
                <a:gd name="T15" fmla="*/ 0 h 95"/>
                <a:gd name="T16" fmla="*/ 1 w 147"/>
                <a:gd name="T17" fmla="*/ 0 h 95"/>
                <a:gd name="T18" fmla="*/ 1 w 147"/>
                <a:gd name="T19" fmla="*/ 0 h 95"/>
                <a:gd name="T20" fmla="*/ 1 w 147"/>
                <a:gd name="T21" fmla="*/ 0 h 95"/>
                <a:gd name="T22" fmla="*/ 1 w 147"/>
                <a:gd name="T23" fmla="*/ 0 h 95"/>
                <a:gd name="T24" fmla="*/ 1 w 147"/>
                <a:gd name="T25" fmla="*/ 0 h 95"/>
                <a:gd name="T26" fmla="*/ 1 w 147"/>
                <a:gd name="T27" fmla="*/ 0 h 95"/>
                <a:gd name="T28" fmla="*/ 1 w 147"/>
                <a:gd name="T29" fmla="*/ 0 h 95"/>
                <a:gd name="T30" fmla="*/ 1 w 147"/>
                <a:gd name="T31" fmla="*/ 0 h 95"/>
                <a:gd name="T32" fmla="*/ 1 w 147"/>
                <a:gd name="T33" fmla="*/ 0 h 95"/>
                <a:gd name="T34" fmla="*/ 1 w 147"/>
                <a:gd name="T35" fmla="*/ 0 h 95"/>
                <a:gd name="T36" fmla="*/ 1 w 147"/>
                <a:gd name="T37" fmla="*/ 0 h 95"/>
                <a:gd name="T38" fmla="*/ 1 w 147"/>
                <a:gd name="T39" fmla="*/ 0 h 95"/>
                <a:gd name="T40" fmla="*/ 1 w 147"/>
                <a:gd name="T41" fmla="*/ 0 h 95"/>
                <a:gd name="T42" fmla="*/ 1 w 147"/>
                <a:gd name="T43" fmla="*/ 0 h 95"/>
                <a:gd name="T44" fmla="*/ 1 w 147"/>
                <a:gd name="T45" fmla="*/ 0 h 95"/>
                <a:gd name="T46" fmla="*/ 1 w 147"/>
                <a:gd name="T47" fmla="*/ 0 h 95"/>
                <a:gd name="T48" fmla="*/ 0 w 147"/>
                <a:gd name="T49" fmla="*/ 0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7"/>
                <a:gd name="T76" fmla="*/ 0 h 95"/>
                <a:gd name="T77" fmla="*/ 147 w 147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96" name="Freeform 280"/>
            <p:cNvSpPr/>
            <p:nvPr/>
          </p:nvSpPr>
          <p:spPr bwMode="auto">
            <a:xfrm>
              <a:off x="2357" y="2414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0 w 87"/>
                <a:gd name="T3" fmla="*/ 1 h 154"/>
                <a:gd name="T4" fmla="*/ 0 w 87"/>
                <a:gd name="T5" fmla="*/ 1 h 154"/>
                <a:gd name="T6" fmla="*/ 0 w 87"/>
                <a:gd name="T7" fmla="*/ 1 h 154"/>
                <a:gd name="T8" fmla="*/ 0 w 87"/>
                <a:gd name="T9" fmla="*/ 1 h 154"/>
                <a:gd name="T10" fmla="*/ 0 w 87"/>
                <a:gd name="T11" fmla="*/ 1 h 154"/>
                <a:gd name="T12" fmla="*/ 0 w 87"/>
                <a:gd name="T13" fmla="*/ 1 h 154"/>
                <a:gd name="T14" fmla="*/ 0 w 87"/>
                <a:gd name="T15" fmla="*/ 1 h 154"/>
                <a:gd name="T16" fmla="*/ 0 w 87"/>
                <a:gd name="T17" fmla="*/ 1 h 154"/>
                <a:gd name="T18" fmla="*/ 0 w 87"/>
                <a:gd name="T19" fmla="*/ 1 h 154"/>
                <a:gd name="T20" fmla="*/ 0 w 87"/>
                <a:gd name="T21" fmla="*/ 1 h 154"/>
                <a:gd name="T22" fmla="*/ 0 w 87"/>
                <a:gd name="T23" fmla="*/ 1 h 154"/>
                <a:gd name="T24" fmla="*/ 0 w 87"/>
                <a:gd name="T25" fmla="*/ 1 h 154"/>
                <a:gd name="T26" fmla="*/ 0 w 87"/>
                <a:gd name="T27" fmla="*/ 1 h 154"/>
                <a:gd name="T28" fmla="*/ 0 w 87"/>
                <a:gd name="T29" fmla="*/ 1 h 154"/>
                <a:gd name="T30" fmla="*/ 0 w 87"/>
                <a:gd name="T31" fmla="*/ 1 h 154"/>
                <a:gd name="T32" fmla="*/ 0 w 87"/>
                <a:gd name="T33" fmla="*/ 1 h 154"/>
                <a:gd name="T34" fmla="*/ 0 w 87"/>
                <a:gd name="T35" fmla="*/ 1 h 154"/>
                <a:gd name="T36" fmla="*/ 0 w 87"/>
                <a:gd name="T37" fmla="*/ 1 h 154"/>
                <a:gd name="T38" fmla="*/ 0 w 87"/>
                <a:gd name="T39" fmla="*/ 1 h 154"/>
                <a:gd name="T40" fmla="*/ 0 w 87"/>
                <a:gd name="T41" fmla="*/ 1 h 154"/>
                <a:gd name="T42" fmla="*/ 0 w 87"/>
                <a:gd name="T43" fmla="*/ 1 h 154"/>
                <a:gd name="T44" fmla="*/ 0 w 87"/>
                <a:gd name="T45" fmla="*/ 1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154"/>
                <a:gd name="T77" fmla="*/ 87 w 87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97" name="Freeform 281"/>
            <p:cNvSpPr/>
            <p:nvPr/>
          </p:nvSpPr>
          <p:spPr bwMode="auto">
            <a:xfrm>
              <a:off x="2359" y="2373"/>
              <a:ext cx="81" cy="34"/>
            </a:xfrm>
            <a:custGeom>
              <a:avLst/>
              <a:gdLst>
                <a:gd name="T0" fmla="*/ 0 w 161"/>
                <a:gd name="T1" fmla="*/ 0 h 69"/>
                <a:gd name="T2" fmla="*/ 1 w 161"/>
                <a:gd name="T3" fmla="*/ 0 h 69"/>
                <a:gd name="T4" fmla="*/ 1 w 161"/>
                <a:gd name="T5" fmla="*/ 0 h 69"/>
                <a:gd name="T6" fmla="*/ 1 w 161"/>
                <a:gd name="T7" fmla="*/ 0 h 69"/>
                <a:gd name="T8" fmla="*/ 1 w 161"/>
                <a:gd name="T9" fmla="*/ 0 h 69"/>
                <a:gd name="T10" fmla="*/ 1 w 161"/>
                <a:gd name="T11" fmla="*/ 0 h 69"/>
                <a:gd name="T12" fmla="*/ 1 w 161"/>
                <a:gd name="T13" fmla="*/ 0 h 69"/>
                <a:gd name="T14" fmla="*/ 1 w 161"/>
                <a:gd name="T15" fmla="*/ 0 h 69"/>
                <a:gd name="T16" fmla="*/ 1 w 161"/>
                <a:gd name="T17" fmla="*/ 0 h 69"/>
                <a:gd name="T18" fmla="*/ 1 w 161"/>
                <a:gd name="T19" fmla="*/ 0 h 69"/>
                <a:gd name="T20" fmla="*/ 1 w 161"/>
                <a:gd name="T21" fmla="*/ 0 h 69"/>
                <a:gd name="T22" fmla="*/ 1 w 161"/>
                <a:gd name="T23" fmla="*/ 0 h 69"/>
                <a:gd name="T24" fmla="*/ 1 w 161"/>
                <a:gd name="T25" fmla="*/ 0 h 69"/>
                <a:gd name="T26" fmla="*/ 1 w 161"/>
                <a:gd name="T27" fmla="*/ 0 h 69"/>
                <a:gd name="T28" fmla="*/ 1 w 161"/>
                <a:gd name="T29" fmla="*/ 0 h 69"/>
                <a:gd name="T30" fmla="*/ 1 w 161"/>
                <a:gd name="T31" fmla="*/ 0 h 69"/>
                <a:gd name="T32" fmla="*/ 1 w 161"/>
                <a:gd name="T33" fmla="*/ 0 h 69"/>
                <a:gd name="T34" fmla="*/ 1 w 161"/>
                <a:gd name="T35" fmla="*/ 0 h 69"/>
                <a:gd name="T36" fmla="*/ 1 w 161"/>
                <a:gd name="T37" fmla="*/ 0 h 69"/>
                <a:gd name="T38" fmla="*/ 1 w 161"/>
                <a:gd name="T39" fmla="*/ 0 h 69"/>
                <a:gd name="T40" fmla="*/ 1 w 161"/>
                <a:gd name="T41" fmla="*/ 0 h 69"/>
                <a:gd name="T42" fmla="*/ 1 w 161"/>
                <a:gd name="T43" fmla="*/ 0 h 69"/>
                <a:gd name="T44" fmla="*/ 1 w 161"/>
                <a:gd name="T45" fmla="*/ 0 h 69"/>
                <a:gd name="T46" fmla="*/ 1 w 161"/>
                <a:gd name="T47" fmla="*/ 0 h 69"/>
                <a:gd name="T48" fmla="*/ 0 w 161"/>
                <a:gd name="T49" fmla="*/ 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1"/>
                <a:gd name="T76" fmla="*/ 0 h 69"/>
                <a:gd name="T77" fmla="*/ 161 w 161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98" name="Freeform 282"/>
            <p:cNvSpPr/>
            <p:nvPr/>
          </p:nvSpPr>
          <p:spPr bwMode="auto">
            <a:xfrm>
              <a:off x="2356" y="2338"/>
              <a:ext cx="57" cy="66"/>
            </a:xfrm>
            <a:custGeom>
              <a:avLst/>
              <a:gdLst>
                <a:gd name="T0" fmla="*/ 0 w 114"/>
                <a:gd name="T1" fmla="*/ 0 h 133"/>
                <a:gd name="T2" fmla="*/ 1 w 114"/>
                <a:gd name="T3" fmla="*/ 0 h 133"/>
                <a:gd name="T4" fmla="*/ 1 w 114"/>
                <a:gd name="T5" fmla="*/ 0 h 133"/>
                <a:gd name="T6" fmla="*/ 1 w 114"/>
                <a:gd name="T7" fmla="*/ 0 h 133"/>
                <a:gd name="T8" fmla="*/ 1 w 114"/>
                <a:gd name="T9" fmla="*/ 0 h 133"/>
                <a:gd name="T10" fmla="*/ 1 w 114"/>
                <a:gd name="T11" fmla="*/ 0 h 133"/>
                <a:gd name="T12" fmla="*/ 1 w 114"/>
                <a:gd name="T13" fmla="*/ 0 h 133"/>
                <a:gd name="T14" fmla="*/ 1 w 114"/>
                <a:gd name="T15" fmla="*/ 0 h 133"/>
                <a:gd name="T16" fmla="*/ 1 w 114"/>
                <a:gd name="T17" fmla="*/ 0 h 133"/>
                <a:gd name="T18" fmla="*/ 1 w 114"/>
                <a:gd name="T19" fmla="*/ 0 h 133"/>
                <a:gd name="T20" fmla="*/ 1 w 114"/>
                <a:gd name="T21" fmla="*/ 0 h 133"/>
                <a:gd name="T22" fmla="*/ 1 w 114"/>
                <a:gd name="T23" fmla="*/ 0 h 133"/>
                <a:gd name="T24" fmla="*/ 1 w 114"/>
                <a:gd name="T25" fmla="*/ 0 h 133"/>
                <a:gd name="T26" fmla="*/ 1 w 114"/>
                <a:gd name="T27" fmla="*/ 0 h 133"/>
                <a:gd name="T28" fmla="*/ 1 w 114"/>
                <a:gd name="T29" fmla="*/ 0 h 133"/>
                <a:gd name="T30" fmla="*/ 1 w 114"/>
                <a:gd name="T31" fmla="*/ 0 h 133"/>
                <a:gd name="T32" fmla="*/ 1 w 114"/>
                <a:gd name="T33" fmla="*/ 0 h 133"/>
                <a:gd name="T34" fmla="*/ 1 w 114"/>
                <a:gd name="T35" fmla="*/ 0 h 133"/>
                <a:gd name="T36" fmla="*/ 1 w 114"/>
                <a:gd name="T37" fmla="*/ 0 h 133"/>
                <a:gd name="T38" fmla="*/ 1 w 114"/>
                <a:gd name="T39" fmla="*/ 0 h 133"/>
                <a:gd name="T40" fmla="*/ 1 w 114"/>
                <a:gd name="T41" fmla="*/ 0 h 133"/>
                <a:gd name="T42" fmla="*/ 1 w 114"/>
                <a:gd name="T43" fmla="*/ 0 h 133"/>
                <a:gd name="T44" fmla="*/ 1 w 114"/>
                <a:gd name="T45" fmla="*/ 0 h 133"/>
                <a:gd name="T46" fmla="*/ 1 w 114"/>
                <a:gd name="T47" fmla="*/ 0 h 133"/>
                <a:gd name="T48" fmla="*/ 0 w 114"/>
                <a:gd name="T49" fmla="*/ 0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4"/>
                <a:gd name="T76" fmla="*/ 0 h 133"/>
                <a:gd name="T77" fmla="*/ 114 w 114"/>
                <a:gd name="T78" fmla="*/ 133 h 1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99" name="Freeform 283"/>
            <p:cNvSpPr/>
            <p:nvPr/>
          </p:nvSpPr>
          <p:spPr bwMode="auto">
            <a:xfrm>
              <a:off x="2332" y="2318"/>
              <a:ext cx="35" cy="82"/>
            </a:xfrm>
            <a:custGeom>
              <a:avLst/>
              <a:gdLst>
                <a:gd name="T0" fmla="*/ 1 w 70"/>
                <a:gd name="T1" fmla="*/ 1 h 163"/>
                <a:gd name="T2" fmla="*/ 1 w 70"/>
                <a:gd name="T3" fmla="*/ 1 h 163"/>
                <a:gd name="T4" fmla="*/ 1 w 70"/>
                <a:gd name="T5" fmla="*/ 1 h 163"/>
                <a:gd name="T6" fmla="*/ 1 w 70"/>
                <a:gd name="T7" fmla="*/ 1 h 163"/>
                <a:gd name="T8" fmla="*/ 0 w 70"/>
                <a:gd name="T9" fmla="*/ 1 h 163"/>
                <a:gd name="T10" fmla="*/ 0 w 70"/>
                <a:gd name="T11" fmla="*/ 1 h 163"/>
                <a:gd name="T12" fmla="*/ 1 w 70"/>
                <a:gd name="T13" fmla="*/ 1 h 163"/>
                <a:gd name="T14" fmla="*/ 1 w 70"/>
                <a:gd name="T15" fmla="*/ 1 h 163"/>
                <a:gd name="T16" fmla="*/ 1 w 70"/>
                <a:gd name="T17" fmla="*/ 1 h 163"/>
                <a:gd name="T18" fmla="*/ 1 w 70"/>
                <a:gd name="T19" fmla="*/ 0 h 163"/>
                <a:gd name="T20" fmla="*/ 1 w 70"/>
                <a:gd name="T21" fmla="*/ 1 h 163"/>
                <a:gd name="T22" fmla="*/ 1 w 70"/>
                <a:gd name="T23" fmla="*/ 1 h 163"/>
                <a:gd name="T24" fmla="*/ 1 w 70"/>
                <a:gd name="T25" fmla="*/ 1 h 163"/>
                <a:gd name="T26" fmla="*/ 1 w 70"/>
                <a:gd name="T27" fmla="*/ 1 h 163"/>
                <a:gd name="T28" fmla="*/ 1 w 70"/>
                <a:gd name="T29" fmla="*/ 1 h 163"/>
                <a:gd name="T30" fmla="*/ 1 w 70"/>
                <a:gd name="T31" fmla="*/ 1 h 163"/>
                <a:gd name="T32" fmla="*/ 1 w 70"/>
                <a:gd name="T33" fmla="*/ 1 h 163"/>
                <a:gd name="T34" fmla="*/ 1 w 70"/>
                <a:gd name="T35" fmla="*/ 1 h 163"/>
                <a:gd name="T36" fmla="*/ 1 w 70"/>
                <a:gd name="T37" fmla="*/ 1 h 163"/>
                <a:gd name="T38" fmla="*/ 1 w 70"/>
                <a:gd name="T39" fmla="*/ 1 h 163"/>
                <a:gd name="T40" fmla="*/ 1 w 70"/>
                <a:gd name="T41" fmla="*/ 1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163"/>
                <a:gd name="T65" fmla="*/ 70 w 70"/>
                <a:gd name="T66" fmla="*/ 163 h 1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00" name="Freeform 284"/>
            <p:cNvSpPr/>
            <p:nvPr/>
          </p:nvSpPr>
          <p:spPr bwMode="auto">
            <a:xfrm>
              <a:off x="2376" y="1599"/>
              <a:ext cx="180" cy="174"/>
            </a:xfrm>
            <a:custGeom>
              <a:avLst/>
              <a:gdLst>
                <a:gd name="T0" fmla="*/ 0 w 361"/>
                <a:gd name="T1" fmla="*/ 1 h 348"/>
                <a:gd name="T2" fmla="*/ 0 w 361"/>
                <a:gd name="T3" fmla="*/ 1 h 348"/>
                <a:gd name="T4" fmla="*/ 0 w 361"/>
                <a:gd name="T5" fmla="*/ 0 h 348"/>
                <a:gd name="T6" fmla="*/ 0 w 361"/>
                <a:gd name="T7" fmla="*/ 0 h 348"/>
                <a:gd name="T8" fmla="*/ 0 w 361"/>
                <a:gd name="T9" fmla="*/ 1 h 348"/>
                <a:gd name="T10" fmla="*/ 0 w 361"/>
                <a:gd name="T11" fmla="*/ 1 h 348"/>
                <a:gd name="T12" fmla="*/ 0 w 361"/>
                <a:gd name="T13" fmla="*/ 1 h 348"/>
                <a:gd name="T14" fmla="*/ 0 w 361"/>
                <a:gd name="T15" fmla="*/ 1 h 348"/>
                <a:gd name="T16" fmla="*/ 0 w 361"/>
                <a:gd name="T17" fmla="*/ 1 h 348"/>
                <a:gd name="T18" fmla="*/ 0 w 361"/>
                <a:gd name="T19" fmla="*/ 1 h 348"/>
                <a:gd name="T20" fmla="*/ 0 w 361"/>
                <a:gd name="T21" fmla="*/ 1 h 348"/>
                <a:gd name="T22" fmla="*/ 0 w 361"/>
                <a:gd name="T23" fmla="*/ 1 h 348"/>
                <a:gd name="T24" fmla="*/ 0 w 361"/>
                <a:gd name="T25" fmla="*/ 1 h 348"/>
                <a:gd name="T26" fmla="*/ 0 w 361"/>
                <a:gd name="T27" fmla="*/ 1 h 348"/>
                <a:gd name="T28" fmla="*/ 0 w 361"/>
                <a:gd name="T29" fmla="*/ 1 h 348"/>
                <a:gd name="T30" fmla="*/ 0 w 361"/>
                <a:gd name="T31" fmla="*/ 1 h 348"/>
                <a:gd name="T32" fmla="*/ 0 w 361"/>
                <a:gd name="T33" fmla="*/ 1 h 348"/>
                <a:gd name="T34" fmla="*/ 0 w 361"/>
                <a:gd name="T35" fmla="*/ 1 h 348"/>
                <a:gd name="T36" fmla="*/ 0 w 361"/>
                <a:gd name="T37" fmla="*/ 1 h 348"/>
                <a:gd name="T38" fmla="*/ 0 w 361"/>
                <a:gd name="T39" fmla="*/ 1 h 348"/>
                <a:gd name="T40" fmla="*/ 0 w 361"/>
                <a:gd name="T41" fmla="*/ 1 h 348"/>
                <a:gd name="T42" fmla="*/ 0 w 361"/>
                <a:gd name="T43" fmla="*/ 1 h 348"/>
                <a:gd name="T44" fmla="*/ 0 w 361"/>
                <a:gd name="T45" fmla="*/ 1 h 348"/>
                <a:gd name="T46" fmla="*/ 0 w 361"/>
                <a:gd name="T47" fmla="*/ 1 h 348"/>
                <a:gd name="T48" fmla="*/ 0 w 361"/>
                <a:gd name="T49" fmla="*/ 1 h 348"/>
                <a:gd name="T50" fmla="*/ 0 w 361"/>
                <a:gd name="T51" fmla="*/ 1 h 348"/>
                <a:gd name="T52" fmla="*/ 0 w 361"/>
                <a:gd name="T53" fmla="*/ 1 h 348"/>
                <a:gd name="T54" fmla="*/ 0 w 361"/>
                <a:gd name="T55" fmla="*/ 1 h 348"/>
                <a:gd name="T56" fmla="*/ 0 w 361"/>
                <a:gd name="T57" fmla="*/ 1 h 348"/>
                <a:gd name="T58" fmla="*/ 0 w 361"/>
                <a:gd name="T59" fmla="*/ 1 h 348"/>
                <a:gd name="T60" fmla="*/ 0 w 361"/>
                <a:gd name="T61" fmla="*/ 1 h 348"/>
                <a:gd name="T62" fmla="*/ 0 w 361"/>
                <a:gd name="T63" fmla="*/ 1 h 348"/>
                <a:gd name="T64" fmla="*/ 0 w 361"/>
                <a:gd name="T65" fmla="*/ 1 h 348"/>
                <a:gd name="T66" fmla="*/ 0 w 361"/>
                <a:gd name="T67" fmla="*/ 1 h 348"/>
                <a:gd name="T68" fmla="*/ 0 w 361"/>
                <a:gd name="T69" fmla="*/ 1 h 348"/>
                <a:gd name="T70" fmla="*/ 0 w 361"/>
                <a:gd name="T71" fmla="*/ 1 h 348"/>
                <a:gd name="T72" fmla="*/ 0 w 361"/>
                <a:gd name="T73" fmla="*/ 1 h 348"/>
                <a:gd name="T74" fmla="*/ 0 w 361"/>
                <a:gd name="T75" fmla="*/ 1 h 348"/>
                <a:gd name="T76" fmla="*/ 0 w 361"/>
                <a:gd name="T77" fmla="*/ 1 h 348"/>
                <a:gd name="T78" fmla="*/ 0 w 361"/>
                <a:gd name="T79" fmla="*/ 1 h 348"/>
                <a:gd name="T80" fmla="*/ 0 w 361"/>
                <a:gd name="T81" fmla="*/ 1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1"/>
                <a:gd name="T124" fmla="*/ 0 h 348"/>
                <a:gd name="T125" fmla="*/ 361 w 361"/>
                <a:gd name="T126" fmla="*/ 348 h 3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01" name="Freeform 285"/>
            <p:cNvSpPr/>
            <p:nvPr/>
          </p:nvSpPr>
          <p:spPr bwMode="auto">
            <a:xfrm>
              <a:off x="2332" y="2439"/>
              <a:ext cx="63" cy="171"/>
            </a:xfrm>
            <a:custGeom>
              <a:avLst/>
              <a:gdLst>
                <a:gd name="T0" fmla="*/ 1 w 126"/>
                <a:gd name="T1" fmla="*/ 0 h 343"/>
                <a:gd name="T2" fmla="*/ 1 w 126"/>
                <a:gd name="T3" fmla="*/ 0 h 343"/>
                <a:gd name="T4" fmla="*/ 1 w 126"/>
                <a:gd name="T5" fmla="*/ 0 h 343"/>
                <a:gd name="T6" fmla="*/ 0 w 126"/>
                <a:gd name="T7" fmla="*/ 0 h 343"/>
                <a:gd name="T8" fmla="*/ 1 w 126"/>
                <a:gd name="T9" fmla="*/ 0 h 343"/>
                <a:gd name="T10" fmla="*/ 1 w 126"/>
                <a:gd name="T11" fmla="*/ 0 h 343"/>
                <a:gd name="T12" fmla="*/ 1 w 126"/>
                <a:gd name="T13" fmla="*/ 0 h 343"/>
                <a:gd name="T14" fmla="*/ 1 w 126"/>
                <a:gd name="T15" fmla="*/ 0 h 343"/>
                <a:gd name="T16" fmla="*/ 1 w 126"/>
                <a:gd name="T17" fmla="*/ 0 h 343"/>
                <a:gd name="T18" fmla="*/ 1 w 126"/>
                <a:gd name="T19" fmla="*/ 0 h 343"/>
                <a:gd name="T20" fmla="*/ 1 w 126"/>
                <a:gd name="T21" fmla="*/ 0 h 343"/>
                <a:gd name="T22" fmla="*/ 1 w 126"/>
                <a:gd name="T23" fmla="*/ 0 h 343"/>
                <a:gd name="T24" fmla="*/ 1 w 126"/>
                <a:gd name="T25" fmla="*/ 0 h 343"/>
                <a:gd name="T26" fmla="*/ 1 w 126"/>
                <a:gd name="T27" fmla="*/ 0 h 343"/>
                <a:gd name="T28" fmla="*/ 1 w 126"/>
                <a:gd name="T29" fmla="*/ 0 h 343"/>
                <a:gd name="T30" fmla="*/ 1 w 126"/>
                <a:gd name="T31" fmla="*/ 0 h 343"/>
                <a:gd name="T32" fmla="*/ 1 w 126"/>
                <a:gd name="T33" fmla="*/ 0 h 343"/>
                <a:gd name="T34" fmla="*/ 1 w 126"/>
                <a:gd name="T35" fmla="*/ 0 h 343"/>
                <a:gd name="T36" fmla="*/ 1 w 126"/>
                <a:gd name="T37" fmla="*/ 0 h 343"/>
                <a:gd name="T38" fmla="*/ 1 w 126"/>
                <a:gd name="T39" fmla="*/ 0 h 343"/>
                <a:gd name="T40" fmla="*/ 1 w 126"/>
                <a:gd name="T41" fmla="*/ 0 h 343"/>
                <a:gd name="T42" fmla="*/ 1 w 126"/>
                <a:gd name="T43" fmla="*/ 0 h 343"/>
                <a:gd name="T44" fmla="*/ 1 w 126"/>
                <a:gd name="T45" fmla="*/ 0 h 343"/>
                <a:gd name="T46" fmla="*/ 1 w 126"/>
                <a:gd name="T47" fmla="*/ 0 h 343"/>
                <a:gd name="T48" fmla="*/ 1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6"/>
                <a:gd name="T76" fmla="*/ 0 h 343"/>
                <a:gd name="T77" fmla="*/ 126 w 126"/>
                <a:gd name="T78" fmla="*/ 343 h 3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02" name="Freeform 286"/>
            <p:cNvSpPr/>
            <p:nvPr/>
          </p:nvSpPr>
          <p:spPr bwMode="auto">
            <a:xfrm>
              <a:off x="2684" y="2480"/>
              <a:ext cx="165" cy="80"/>
            </a:xfrm>
            <a:custGeom>
              <a:avLst/>
              <a:gdLst>
                <a:gd name="T0" fmla="*/ 0 w 332"/>
                <a:gd name="T1" fmla="*/ 1 h 160"/>
                <a:gd name="T2" fmla="*/ 0 w 332"/>
                <a:gd name="T3" fmla="*/ 1 h 160"/>
                <a:gd name="T4" fmla="*/ 0 w 332"/>
                <a:gd name="T5" fmla="*/ 1 h 160"/>
                <a:gd name="T6" fmla="*/ 0 w 332"/>
                <a:gd name="T7" fmla="*/ 1 h 160"/>
                <a:gd name="T8" fmla="*/ 0 w 332"/>
                <a:gd name="T9" fmla="*/ 1 h 160"/>
                <a:gd name="T10" fmla="*/ 0 w 332"/>
                <a:gd name="T11" fmla="*/ 1 h 160"/>
                <a:gd name="T12" fmla="*/ 0 w 332"/>
                <a:gd name="T13" fmla="*/ 1 h 160"/>
                <a:gd name="T14" fmla="*/ 0 w 332"/>
                <a:gd name="T15" fmla="*/ 1 h 160"/>
                <a:gd name="T16" fmla="*/ 0 w 332"/>
                <a:gd name="T17" fmla="*/ 1 h 160"/>
                <a:gd name="T18" fmla="*/ 0 w 332"/>
                <a:gd name="T19" fmla="*/ 1 h 160"/>
                <a:gd name="T20" fmla="*/ 0 w 332"/>
                <a:gd name="T21" fmla="*/ 1 h 160"/>
                <a:gd name="T22" fmla="*/ 0 w 332"/>
                <a:gd name="T23" fmla="*/ 1 h 160"/>
                <a:gd name="T24" fmla="*/ 0 w 332"/>
                <a:gd name="T25" fmla="*/ 0 h 160"/>
                <a:gd name="T26" fmla="*/ 0 w 332"/>
                <a:gd name="T27" fmla="*/ 0 h 160"/>
                <a:gd name="T28" fmla="*/ 0 w 332"/>
                <a:gd name="T29" fmla="*/ 1 h 160"/>
                <a:gd name="T30" fmla="*/ 0 w 332"/>
                <a:gd name="T31" fmla="*/ 1 h 160"/>
                <a:gd name="T32" fmla="*/ 0 w 332"/>
                <a:gd name="T33" fmla="*/ 1 h 160"/>
                <a:gd name="T34" fmla="*/ 0 w 332"/>
                <a:gd name="T35" fmla="*/ 1 h 160"/>
                <a:gd name="T36" fmla="*/ 0 w 332"/>
                <a:gd name="T37" fmla="*/ 1 h 160"/>
                <a:gd name="T38" fmla="*/ 0 w 332"/>
                <a:gd name="T39" fmla="*/ 1 h 160"/>
                <a:gd name="T40" fmla="*/ 0 w 332"/>
                <a:gd name="T41" fmla="*/ 1 h 160"/>
                <a:gd name="T42" fmla="*/ 0 w 332"/>
                <a:gd name="T43" fmla="*/ 1 h 160"/>
                <a:gd name="T44" fmla="*/ 0 w 332"/>
                <a:gd name="T45" fmla="*/ 1 h 160"/>
                <a:gd name="T46" fmla="*/ 0 w 332"/>
                <a:gd name="T47" fmla="*/ 1 h 160"/>
                <a:gd name="T48" fmla="*/ 0 w 332"/>
                <a:gd name="T49" fmla="*/ 1 h 160"/>
                <a:gd name="T50" fmla="*/ 0 w 332"/>
                <a:gd name="T51" fmla="*/ 1 h 160"/>
                <a:gd name="T52" fmla="*/ 0 w 332"/>
                <a:gd name="T53" fmla="*/ 1 h 160"/>
                <a:gd name="T54" fmla="*/ 0 w 332"/>
                <a:gd name="T55" fmla="*/ 1 h 160"/>
                <a:gd name="T56" fmla="*/ 0 w 332"/>
                <a:gd name="T57" fmla="*/ 1 h 160"/>
                <a:gd name="T58" fmla="*/ 0 w 332"/>
                <a:gd name="T59" fmla="*/ 1 h 160"/>
                <a:gd name="T60" fmla="*/ 0 w 332"/>
                <a:gd name="T61" fmla="*/ 1 h 160"/>
                <a:gd name="T62" fmla="*/ 0 w 332"/>
                <a:gd name="T63" fmla="*/ 1 h 160"/>
                <a:gd name="T64" fmla="*/ 0 w 332"/>
                <a:gd name="T65" fmla="*/ 1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2"/>
                <a:gd name="T100" fmla="*/ 0 h 160"/>
                <a:gd name="T101" fmla="*/ 332 w 332"/>
                <a:gd name="T102" fmla="*/ 160 h 1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03" name="Freeform 287"/>
            <p:cNvSpPr/>
            <p:nvPr/>
          </p:nvSpPr>
          <p:spPr bwMode="auto">
            <a:xfrm>
              <a:off x="2464" y="1984"/>
              <a:ext cx="186" cy="670"/>
            </a:xfrm>
            <a:custGeom>
              <a:avLst/>
              <a:gdLst>
                <a:gd name="T0" fmla="*/ 0 w 373"/>
                <a:gd name="T1" fmla="*/ 1 h 1340"/>
                <a:gd name="T2" fmla="*/ 0 w 373"/>
                <a:gd name="T3" fmla="*/ 1 h 1340"/>
                <a:gd name="T4" fmla="*/ 0 w 373"/>
                <a:gd name="T5" fmla="*/ 1 h 1340"/>
                <a:gd name="T6" fmla="*/ 0 w 373"/>
                <a:gd name="T7" fmla="*/ 1 h 1340"/>
                <a:gd name="T8" fmla="*/ 0 w 373"/>
                <a:gd name="T9" fmla="*/ 1 h 1340"/>
                <a:gd name="T10" fmla="*/ 0 w 373"/>
                <a:gd name="T11" fmla="*/ 1 h 1340"/>
                <a:gd name="T12" fmla="*/ 0 w 373"/>
                <a:gd name="T13" fmla="*/ 1 h 1340"/>
                <a:gd name="T14" fmla="*/ 0 w 373"/>
                <a:gd name="T15" fmla="*/ 1 h 1340"/>
                <a:gd name="T16" fmla="*/ 0 w 373"/>
                <a:gd name="T17" fmla="*/ 1 h 1340"/>
                <a:gd name="T18" fmla="*/ 0 w 373"/>
                <a:gd name="T19" fmla="*/ 1 h 1340"/>
                <a:gd name="T20" fmla="*/ 0 w 373"/>
                <a:gd name="T21" fmla="*/ 1 h 1340"/>
                <a:gd name="T22" fmla="*/ 0 w 373"/>
                <a:gd name="T23" fmla="*/ 1 h 1340"/>
                <a:gd name="T24" fmla="*/ 0 w 373"/>
                <a:gd name="T25" fmla="*/ 1 h 1340"/>
                <a:gd name="T26" fmla="*/ 0 w 373"/>
                <a:gd name="T27" fmla="*/ 1 h 1340"/>
                <a:gd name="T28" fmla="*/ 0 w 373"/>
                <a:gd name="T29" fmla="*/ 1 h 1340"/>
                <a:gd name="T30" fmla="*/ 0 w 373"/>
                <a:gd name="T31" fmla="*/ 1 h 1340"/>
                <a:gd name="T32" fmla="*/ 0 w 373"/>
                <a:gd name="T33" fmla="*/ 1 h 1340"/>
                <a:gd name="T34" fmla="*/ 0 w 373"/>
                <a:gd name="T35" fmla="*/ 1 h 1340"/>
                <a:gd name="T36" fmla="*/ 0 w 373"/>
                <a:gd name="T37" fmla="*/ 1 h 1340"/>
                <a:gd name="T38" fmla="*/ 0 w 373"/>
                <a:gd name="T39" fmla="*/ 1 h 1340"/>
                <a:gd name="T40" fmla="*/ 0 w 373"/>
                <a:gd name="T41" fmla="*/ 1 h 1340"/>
                <a:gd name="T42" fmla="*/ 0 w 373"/>
                <a:gd name="T43" fmla="*/ 1 h 1340"/>
                <a:gd name="T44" fmla="*/ 0 w 373"/>
                <a:gd name="T45" fmla="*/ 1 h 1340"/>
                <a:gd name="T46" fmla="*/ 0 w 373"/>
                <a:gd name="T47" fmla="*/ 1 h 1340"/>
                <a:gd name="T48" fmla="*/ 0 w 373"/>
                <a:gd name="T49" fmla="*/ 1 h 1340"/>
                <a:gd name="T50" fmla="*/ 0 w 373"/>
                <a:gd name="T51" fmla="*/ 1 h 1340"/>
                <a:gd name="T52" fmla="*/ 0 w 373"/>
                <a:gd name="T53" fmla="*/ 1 h 1340"/>
                <a:gd name="T54" fmla="*/ 0 w 373"/>
                <a:gd name="T55" fmla="*/ 1 h 1340"/>
                <a:gd name="T56" fmla="*/ 0 w 373"/>
                <a:gd name="T57" fmla="*/ 1 h 1340"/>
                <a:gd name="T58" fmla="*/ 0 w 373"/>
                <a:gd name="T59" fmla="*/ 1 h 1340"/>
                <a:gd name="T60" fmla="*/ 0 w 373"/>
                <a:gd name="T61" fmla="*/ 1 h 1340"/>
                <a:gd name="T62" fmla="*/ 0 w 373"/>
                <a:gd name="T63" fmla="*/ 1 h 1340"/>
                <a:gd name="T64" fmla="*/ 0 w 373"/>
                <a:gd name="T65" fmla="*/ 1 h 1340"/>
                <a:gd name="T66" fmla="*/ 0 w 373"/>
                <a:gd name="T67" fmla="*/ 1 h 1340"/>
                <a:gd name="T68" fmla="*/ 0 w 373"/>
                <a:gd name="T69" fmla="*/ 1 h 1340"/>
                <a:gd name="T70" fmla="*/ 0 w 373"/>
                <a:gd name="T71" fmla="*/ 1 h 1340"/>
                <a:gd name="T72" fmla="*/ 0 w 373"/>
                <a:gd name="T73" fmla="*/ 1 h 1340"/>
                <a:gd name="T74" fmla="*/ 0 w 373"/>
                <a:gd name="T75" fmla="*/ 1 h 1340"/>
                <a:gd name="T76" fmla="*/ 0 w 373"/>
                <a:gd name="T77" fmla="*/ 1 h 1340"/>
                <a:gd name="T78" fmla="*/ 0 w 373"/>
                <a:gd name="T79" fmla="*/ 1 h 1340"/>
                <a:gd name="T80" fmla="*/ 0 w 373"/>
                <a:gd name="T81" fmla="*/ 1 h 1340"/>
                <a:gd name="T82" fmla="*/ 0 w 373"/>
                <a:gd name="T83" fmla="*/ 1 h 1340"/>
                <a:gd name="T84" fmla="*/ 0 w 373"/>
                <a:gd name="T85" fmla="*/ 1 h 1340"/>
                <a:gd name="T86" fmla="*/ 0 w 373"/>
                <a:gd name="T87" fmla="*/ 1 h 1340"/>
                <a:gd name="T88" fmla="*/ 0 w 373"/>
                <a:gd name="T89" fmla="*/ 1 h 1340"/>
                <a:gd name="T90" fmla="*/ 0 w 373"/>
                <a:gd name="T91" fmla="*/ 1 h 1340"/>
                <a:gd name="T92" fmla="*/ 0 w 373"/>
                <a:gd name="T93" fmla="*/ 1 h 1340"/>
                <a:gd name="T94" fmla="*/ 0 w 373"/>
                <a:gd name="T95" fmla="*/ 1 h 1340"/>
                <a:gd name="T96" fmla="*/ 0 w 373"/>
                <a:gd name="T97" fmla="*/ 1 h 1340"/>
                <a:gd name="T98" fmla="*/ 0 w 373"/>
                <a:gd name="T99" fmla="*/ 1 h 1340"/>
                <a:gd name="T100" fmla="*/ 0 w 373"/>
                <a:gd name="T101" fmla="*/ 1 h 1340"/>
                <a:gd name="T102" fmla="*/ 0 w 373"/>
                <a:gd name="T103" fmla="*/ 1 h 1340"/>
                <a:gd name="T104" fmla="*/ 0 w 373"/>
                <a:gd name="T105" fmla="*/ 1 h 1340"/>
                <a:gd name="T106" fmla="*/ 0 w 373"/>
                <a:gd name="T107" fmla="*/ 1 h 1340"/>
                <a:gd name="T108" fmla="*/ 0 w 373"/>
                <a:gd name="T109" fmla="*/ 1 h 1340"/>
                <a:gd name="T110" fmla="*/ 0 w 373"/>
                <a:gd name="T111" fmla="*/ 1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3"/>
                <a:gd name="T169" fmla="*/ 0 h 1340"/>
                <a:gd name="T170" fmla="*/ 373 w 373"/>
                <a:gd name="T171" fmla="*/ 1340 h 13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04" name="Freeform 288"/>
            <p:cNvSpPr/>
            <p:nvPr/>
          </p:nvSpPr>
          <p:spPr bwMode="auto">
            <a:xfrm>
              <a:off x="2886" y="2685"/>
              <a:ext cx="55" cy="62"/>
            </a:xfrm>
            <a:custGeom>
              <a:avLst/>
              <a:gdLst>
                <a:gd name="T0" fmla="*/ 1 w 110"/>
                <a:gd name="T1" fmla="*/ 1 h 123"/>
                <a:gd name="T2" fmla="*/ 1 w 110"/>
                <a:gd name="T3" fmla="*/ 1 h 123"/>
                <a:gd name="T4" fmla="*/ 1 w 110"/>
                <a:gd name="T5" fmla="*/ 1 h 123"/>
                <a:gd name="T6" fmla="*/ 1 w 110"/>
                <a:gd name="T7" fmla="*/ 1 h 123"/>
                <a:gd name="T8" fmla="*/ 1 w 110"/>
                <a:gd name="T9" fmla="*/ 1 h 123"/>
                <a:gd name="T10" fmla="*/ 1 w 110"/>
                <a:gd name="T11" fmla="*/ 1 h 123"/>
                <a:gd name="T12" fmla="*/ 1 w 110"/>
                <a:gd name="T13" fmla="*/ 1 h 123"/>
                <a:gd name="T14" fmla="*/ 1 w 110"/>
                <a:gd name="T15" fmla="*/ 1 h 123"/>
                <a:gd name="T16" fmla="*/ 1 w 110"/>
                <a:gd name="T17" fmla="*/ 1 h 123"/>
                <a:gd name="T18" fmla="*/ 1 w 110"/>
                <a:gd name="T19" fmla="*/ 1 h 123"/>
                <a:gd name="T20" fmla="*/ 1 w 110"/>
                <a:gd name="T21" fmla="*/ 1 h 123"/>
                <a:gd name="T22" fmla="*/ 1 w 110"/>
                <a:gd name="T23" fmla="*/ 1 h 123"/>
                <a:gd name="T24" fmla="*/ 1 w 110"/>
                <a:gd name="T25" fmla="*/ 0 h 123"/>
                <a:gd name="T26" fmla="*/ 1 w 110"/>
                <a:gd name="T27" fmla="*/ 1 h 123"/>
                <a:gd name="T28" fmla="*/ 1 w 110"/>
                <a:gd name="T29" fmla="*/ 1 h 123"/>
                <a:gd name="T30" fmla="*/ 1 w 110"/>
                <a:gd name="T31" fmla="*/ 1 h 123"/>
                <a:gd name="T32" fmla="*/ 1 w 110"/>
                <a:gd name="T33" fmla="*/ 1 h 123"/>
                <a:gd name="T34" fmla="*/ 1 w 110"/>
                <a:gd name="T35" fmla="*/ 1 h 123"/>
                <a:gd name="T36" fmla="*/ 1 w 110"/>
                <a:gd name="T37" fmla="*/ 1 h 123"/>
                <a:gd name="T38" fmla="*/ 1 w 110"/>
                <a:gd name="T39" fmla="*/ 1 h 123"/>
                <a:gd name="T40" fmla="*/ 1 w 110"/>
                <a:gd name="T41" fmla="*/ 1 h 123"/>
                <a:gd name="T42" fmla="*/ 1 w 110"/>
                <a:gd name="T43" fmla="*/ 1 h 123"/>
                <a:gd name="T44" fmla="*/ 1 w 110"/>
                <a:gd name="T45" fmla="*/ 1 h 123"/>
                <a:gd name="T46" fmla="*/ 1 w 110"/>
                <a:gd name="T47" fmla="*/ 1 h 123"/>
                <a:gd name="T48" fmla="*/ 1 w 110"/>
                <a:gd name="T49" fmla="*/ 1 h 123"/>
                <a:gd name="T50" fmla="*/ 1 w 110"/>
                <a:gd name="T51" fmla="*/ 1 h 123"/>
                <a:gd name="T52" fmla="*/ 0 w 110"/>
                <a:gd name="T53" fmla="*/ 1 h 123"/>
                <a:gd name="T54" fmla="*/ 0 w 110"/>
                <a:gd name="T55" fmla="*/ 1 h 123"/>
                <a:gd name="T56" fmla="*/ 1 w 110"/>
                <a:gd name="T57" fmla="*/ 1 h 123"/>
                <a:gd name="T58" fmla="*/ 1 w 110"/>
                <a:gd name="T59" fmla="*/ 1 h 123"/>
                <a:gd name="T60" fmla="*/ 1 w 110"/>
                <a:gd name="T61" fmla="*/ 1 h 123"/>
                <a:gd name="T62" fmla="*/ 1 w 110"/>
                <a:gd name="T63" fmla="*/ 1 h 123"/>
                <a:gd name="T64" fmla="*/ 1 w 110"/>
                <a:gd name="T65" fmla="*/ 1 h 123"/>
                <a:gd name="T66" fmla="*/ 1 w 110"/>
                <a:gd name="T67" fmla="*/ 1 h 123"/>
                <a:gd name="T68" fmla="*/ 1 w 110"/>
                <a:gd name="T69" fmla="*/ 1 h 123"/>
                <a:gd name="T70" fmla="*/ 1 w 110"/>
                <a:gd name="T71" fmla="*/ 1 h 123"/>
                <a:gd name="T72" fmla="*/ 1 w 110"/>
                <a:gd name="T73" fmla="*/ 1 h 123"/>
                <a:gd name="T74" fmla="*/ 1 w 110"/>
                <a:gd name="T75" fmla="*/ 1 h 123"/>
                <a:gd name="T76" fmla="*/ 1 w 110"/>
                <a:gd name="T77" fmla="*/ 1 h 123"/>
                <a:gd name="T78" fmla="*/ 1 w 110"/>
                <a:gd name="T79" fmla="*/ 1 h 123"/>
                <a:gd name="T80" fmla="*/ 1 w 110"/>
                <a:gd name="T81" fmla="*/ 1 h 123"/>
                <a:gd name="T82" fmla="*/ 1 w 110"/>
                <a:gd name="T83" fmla="*/ 1 h 123"/>
                <a:gd name="T84" fmla="*/ 1 w 110"/>
                <a:gd name="T85" fmla="*/ 1 h 123"/>
                <a:gd name="T86" fmla="*/ 1 w 110"/>
                <a:gd name="T87" fmla="*/ 1 h 123"/>
                <a:gd name="T88" fmla="*/ 1 w 110"/>
                <a:gd name="T89" fmla="*/ 1 h 123"/>
                <a:gd name="T90" fmla="*/ 1 w 110"/>
                <a:gd name="T91" fmla="*/ 1 h 123"/>
                <a:gd name="T92" fmla="*/ 1 w 110"/>
                <a:gd name="T93" fmla="*/ 1 h 123"/>
                <a:gd name="T94" fmla="*/ 1 w 110"/>
                <a:gd name="T95" fmla="*/ 1 h 123"/>
                <a:gd name="T96" fmla="*/ 1 w 110"/>
                <a:gd name="T97" fmla="*/ 1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"/>
                <a:gd name="T148" fmla="*/ 0 h 123"/>
                <a:gd name="T149" fmla="*/ 110 w 110"/>
                <a:gd name="T150" fmla="*/ 123 h 1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05" name="Freeform 289"/>
            <p:cNvSpPr/>
            <p:nvPr/>
          </p:nvSpPr>
          <p:spPr bwMode="auto">
            <a:xfrm>
              <a:off x="2905" y="2708"/>
              <a:ext cx="16" cy="16"/>
            </a:xfrm>
            <a:custGeom>
              <a:avLst/>
              <a:gdLst>
                <a:gd name="T0" fmla="*/ 1 w 31"/>
                <a:gd name="T1" fmla="*/ 0 h 33"/>
                <a:gd name="T2" fmla="*/ 1 w 31"/>
                <a:gd name="T3" fmla="*/ 0 h 33"/>
                <a:gd name="T4" fmla="*/ 1 w 31"/>
                <a:gd name="T5" fmla="*/ 0 h 33"/>
                <a:gd name="T6" fmla="*/ 1 w 31"/>
                <a:gd name="T7" fmla="*/ 0 h 33"/>
                <a:gd name="T8" fmla="*/ 0 w 31"/>
                <a:gd name="T9" fmla="*/ 0 h 33"/>
                <a:gd name="T10" fmla="*/ 1 w 31"/>
                <a:gd name="T11" fmla="*/ 0 h 33"/>
                <a:gd name="T12" fmla="*/ 1 w 31"/>
                <a:gd name="T13" fmla="*/ 0 h 33"/>
                <a:gd name="T14" fmla="*/ 1 w 31"/>
                <a:gd name="T15" fmla="*/ 0 h 33"/>
                <a:gd name="T16" fmla="*/ 1 w 31"/>
                <a:gd name="T17" fmla="*/ 0 h 33"/>
                <a:gd name="T18" fmla="*/ 1 w 31"/>
                <a:gd name="T19" fmla="*/ 0 h 33"/>
                <a:gd name="T20" fmla="*/ 1 w 31"/>
                <a:gd name="T21" fmla="*/ 0 h 33"/>
                <a:gd name="T22" fmla="*/ 1 w 31"/>
                <a:gd name="T23" fmla="*/ 0 h 33"/>
                <a:gd name="T24" fmla="*/ 1 w 31"/>
                <a:gd name="T25" fmla="*/ 0 h 33"/>
                <a:gd name="T26" fmla="*/ 1 w 31"/>
                <a:gd name="T27" fmla="*/ 0 h 33"/>
                <a:gd name="T28" fmla="*/ 1 w 31"/>
                <a:gd name="T29" fmla="*/ 0 h 33"/>
                <a:gd name="T30" fmla="*/ 1 w 31"/>
                <a:gd name="T31" fmla="*/ 0 h 33"/>
                <a:gd name="T32" fmla="*/ 1 w 31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3"/>
                <a:gd name="T53" fmla="*/ 31 w 31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06" name="Freeform 290"/>
            <p:cNvSpPr/>
            <p:nvPr/>
          </p:nvSpPr>
          <p:spPr bwMode="auto">
            <a:xfrm>
              <a:off x="2366" y="2699"/>
              <a:ext cx="56" cy="61"/>
            </a:xfrm>
            <a:custGeom>
              <a:avLst/>
              <a:gdLst>
                <a:gd name="T0" fmla="*/ 1 w 111"/>
                <a:gd name="T1" fmla="*/ 1 h 122"/>
                <a:gd name="T2" fmla="*/ 1 w 111"/>
                <a:gd name="T3" fmla="*/ 1 h 122"/>
                <a:gd name="T4" fmla="*/ 1 w 111"/>
                <a:gd name="T5" fmla="*/ 1 h 122"/>
                <a:gd name="T6" fmla="*/ 1 w 111"/>
                <a:gd name="T7" fmla="*/ 1 h 122"/>
                <a:gd name="T8" fmla="*/ 1 w 111"/>
                <a:gd name="T9" fmla="*/ 1 h 122"/>
                <a:gd name="T10" fmla="*/ 1 w 111"/>
                <a:gd name="T11" fmla="*/ 1 h 122"/>
                <a:gd name="T12" fmla="*/ 1 w 111"/>
                <a:gd name="T13" fmla="*/ 1 h 122"/>
                <a:gd name="T14" fmla="*/ 1 w 111"/>
                <a:gd name="T15" fmla="*/ 1 h 122"/>
                <a:gd name="T16" fmla="*/ 1 w 111"/>
                <a:gd name="T17" fmla="*/ 1 h 122"/>
                <a:gd name="T18" fmla="*/ 1 w 111"/>
                <a:gd name="T19" fmla="*/ 1 h 122"/>
                <a:gd name="T20" fmla="*/ 1 w 111"/>
                <a:gd name="T21" fmla="*/ 1 h 122"/>
                <a:gd name="T22" fmla="*/ 1 w 111"/>
                <a:gd name="T23" fmla="*/ 1 h 122"/>
                <a:gd name="T24" fmla="*/ 1 w 111"/>
                <a:gd name="T25" fmla="*/ 0 h 122"/>
                <a:gd name="T26" fmla="*/ 1 w 111"/>
                <a:gd name="T27" fmla="*/ 1 h 122"/>
                <a:gd name="T28" fmla="*/ 1 w 111"/>
                <a:gd name="T29" fmla="*/ 1 h 122"/>
                <a:gd name="T30" fmla="*/ 1 w 111"/>
                <a:gd name="T31" fmla="*/ 1 h 122"/>
                <a:gd name="T32" fmla="*/ 1 w 111"/>
                <a:gd name="T33" fmla="*/ 1 h 122"/>
                <a:gd name="T34" fmla="*/ 1 w 111"/>
                <a:gd name="T35" fmla="*/ 1 h 122"/>
                <a:gd name="T36" fmla="*/ 1 w 111"/>
                <a:gd name="T37" fmla="*/ 1 h 122"/>
                <a:gd name="T38" fmla="*/ 1 w 111"/>
                <a:gd name="T39" fmla="*/ 1 h 122"/>
                <a:gd name="T40" fmla="*/ 1 w 111"/>
                <a:gd name="T41" fmla="*/ 1 h 122"/>
                <a:gd name="T42" fmla="*/ 1 w 111"/>
                <a:gd name="T43" fmla="*/ 1 h 122"/>
                <a:gd name="T44" fmla="*/ 1 w 111"/>
                <a:gd name="T45" fmla="*/ 1 h 122"/>
                <a:gd name="T46" fmla="*/ 1 w 111"/>
                <a:gd name="T47" fmla="*/ 1 h 122"/>
                <a:gd name="T48" fmla="*/ 1 w 111"/>
                <a:gd name="T49" fmla="*/ 1 h 122"/>
                <a:gd name="T50" fmla="*/ 1 w 111"/>
                <a:gd name="T51" fmla="*/ 1 h 122"/>
                <a:gd name="T52" fmla="*/ 1 w 111"/>
                <a:gd name="T53" fmla="*/ 1 h 122"/>
                <a:gd name="T54" fmla="*/ 0 w 111"/>
                <a:gd name="T55" fmla="*/ 1 h 122"/>
                <a:gd name="T56" fmla="*/ 1 w 111"/>
                <a:gd name="T57" fmla="*/ 1 h 122"/>
                <a:gd name="T58" fmla="*/ 1 w 111"/>
                <a:gd name="T59" fmla="*/ 1 h 122"/>
                <a:gd name="T60" fmla="*/ 1 w 111"/>
                <a:gd name="T61" fmla="*/ 1 h 122"/>
                <a:gd name="T62" fmla="*/ 1 w 111"/>
                <a:gd name="T63" fmla="*/ 1 h 122"/>
                <a:gd name="T64" fmla="*/ 1 w 111"/>
                <a:gd name="T65" fmla="*/ 1 h 122"/>
                <a:gd name="T66" fmla="*/ 1 w 111"/>
                <a:gd name="T67" fmla="*/ 1 h 122"/>
                <a:gd name="T68" fmla="*/ 1 w 111"/>
                <a:gd name="T69" fmla="*/ 1 h 122"/>
                <a:gd name="T70" fmla="*/ 1 w 111"/>
                <a:gd name="T71" fmla="*/ 1 h 122"/>
                <a:gd name="T72" fmla="*/ 1 w 111"/>
                <a:gd name="T73" fmla="*/ 1 h 122"/>
                <a:gd name="T74" fmla="*/ 1 w 111"/>
                <a:gd name="T75" fmla="*/ 1 h 122"/>
                <a:gd name="T76" fmla="*/ 1 w 111"/>
                <a:gd name="T77" fmla="*/ 1 h 122"/>
                <a:gd name="T78" fmla="*/ 1 w 111"/>
                <a:gd name="T79" fmla="*/ 1 h 122"/>
                <a:gd name="T80" fmla="*/ 1 w 111"/>
                <a:gd name="T81" fmla="*/ 1 h 122"/>
                <a:gd name="T82" fmla="*/ 1 w 111"/>
                <a:gd name="T83" fmla="*/ 1 h 122"/>
                <a:gd name="T84" fmla="*/ 1 w 111"/>
                <a:gd name="T85" fmla="*/ 1 h 122"/>
                <a:gd name="T86" fmla="*/ 1 w 111"/>
                <a:gd name="T87" fmla="*/ 1 h 122"/>
                <a:gd name="T88" fmla="*/ 1 w 111"/>
                <a:gd name="T89" fmla="*/ 1 h 122"/>
                <a:gd name="T90" fmla="*/ 1 w 111"/>
                <a:gd name="T91" fmla="*/ 1 h 122"/>
                <a:gd name="T92" fmla="*/ 1 w 111"/>
                <a:gd name="T93" fmla="*/ 1 h 122"/>
                <a:gd name="T94" fmla="*/ 1 w 111"/>
                <a:gd name="T95" fmla="*/ 1 h 122"/>
                <a:gd name="T96" fmla="*/ 1 w 111"/>
                <a:gd name="T97" fmla="*/ 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1"/>
                <a:gd name="T148" fmla="*/ 0 h 122"/>
                <a:gd name="T149" fmla="*/ 111 w 111"/>
                <a:gd name="T150" fmla="*/ 122 h 1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07" name="Freeform 291"/>
            <p:cNvSpPr/>
            <p:nvPr/>
          </p:nvSpPr>
          <p:spPr bwMode="auto">
            <a:xfrm>
              <a:off x="2385" y="2721"/>
              <a:ext cx="16" cy="16"/>
            </a:xfrm>
            <a:custGeom>
              <a:avLst/>
              <a:gdLst>
                <a:gd name="T0" fmla="*/ 1 w 32"/>
                <a:gd name="T1" fmla="*/ 1 h 32"/>
                <a:gd name="T2" fmla="*/ 1 w 32"/>
                <a:gd name="T3" fmla="*/ 1 h 32"/>
                <a:gd name="T4" fmla="*/ 1 w 32"/>
                <a:gd name="T5" fmla="*/ 1 h 32"/>
                <a:gd name="T6" fmla="*/ 1 w 32"/>
                <a:gd name="T7" fmla="*/ 1 h 32"/>
                <a:gd name="T8" fmla="*/ 0 w 32"/>
                <a:gd name="T9" fmla="*/ 1 h 32"/>
                <a:gd name="T10" fmla="*/ 1 w 32"/>
                <a:gd name="T11" fmla="*/ 1 h 32"/>
                <a:gd name="T12" fmla="*/ 1 w 32"/>
                <a:gd name="T13" fmla="*/ 1 h 32"/>
                <a:gd name="T14" fmla="*/ 1 w 32"/>
                <a:gd name="T15" fmla="*/ 1 h 32"/>
                <a:gd name="T16" fmla="*/ 1 w 32"/>
                <a:gd name="T17" fmla="*/ 0 h 32"/>
                <a:gd name="T18" fmla="*/ 1 w 32"/>
                <a:gd name="T19" fmla="*/ 1 h 32"/>
                <a:gd name="T20" fmla="*/ 1 w 32"/>
                <a:gd name="T21" fmla="*/ 1 h 32"/>
                <a:gd name="T22" fmla="*/ 1 w 32"/>
                <a:gd name="T23" fmla="*/ 1 h 32"/>
                <a:gd name="T24" fmla="*/ 1 w 32"/>
                <a:gd name="T25" fmla="*/ 1 h 32"/>
                <a:gd name="T26" fmla="*/ 1 w 32"/>
                <a:gd name="T27" fmla="*/ 1 h 32"/>
                <a:gd name="T28" fmla="*/ 1 w 32"/>
                <a:gd name="T29" fmla="*/ 1 h 32"/>
                <a:gd name="T30" fmla="*/ 1 w 32"/>
                <a:gd name="T31" fmla="*/ 1 h 32"/>
                <a:gd name="T32" fmla="*/ 1 w 32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2"/>
                <a:gd name="T53" fmla="*/ 32 w 3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08" name="Freeform 292"/>
            <p:cNvSpPr/>
            <p:nvPr/>
          </p:nvSpPr>
          <p:spPr bwMode="auto">
            <a:xfrm>
              <a:off x="2400" y="1686"/>
              <a:ext cx="68" cy="74"/>
            </a:xfrm>
            <a:custGeom>
              <a:avLst/>
              <a:gdLst>
                <a:gd name="T0" fmla="*/ 1 w 136"/>
                <a:gd name="T1" fmla="*/ 0 h 149"/>
                <a:gd name="T2" fmla="*/ 1 w 136"/>
                <a:gd name="T3" fmla="*/ 0 h 149"/>
                <a:gd name="T4" fmla="*/ 1 w 136"/>
                <a:gd name="T5" fmla="*/ 0 h 149"/>
                <a:gd name="T6" fmla="*/ 1 w 136"/>
                <a:gd name="T7" fmla="*/ 0 h 149"/>
                <a:gd name="T8" fmla="*/ 1 w 136"/>
                <a:gd name="T9" fmla="*/ 0 h 149"/>
                <a:gd name="T10" fmla="*/ 1 w 136"/>
                <a:gd name="T11" fmla="*/ 0 h 149"/>
                <a:gd name="T12" fmla="*/ 1 w 136"/>
                <a:gd name="T13" fmla="*/ 0 h 149"/>
                <a:gd name="T14" fmla="*/ 1 w 136"/>
                <a:gd name="T15" fmla="*/ 0 h 149"/>
                <a:gd name="T16" fmla="*/ 1 w 136"/>
                <a:gd name="T17" fmla="*/ 0 h 149"/>
                <a:gd name="T18" fmla="*/ 1 w 136"/>
                <a:gd name="T19" fmla="*/ 0 h 149"/>
                <a:gd name="T20" fmla="*/ 1 w 136"/>
                <a:gd name="T21" fmla="*/ 0 h 149"/>
                <a:gd name="T22" fmla="*/ 1 w 136"/>
                <a:gd name="T23" fmla="*/ 0 h 149"/>
                <a:gd name="T24" fmla="*/ 1 w 136"/>
                <a:gd name="T25" fmla="*/ 0 h 149"/>
                <a:gd name="T26" fmla="*/ 1 w 136"/>
                <a:gd name="T27" fmla="*/ 0 h 149"/>
                <a:gd name="T28" fmla="*/ 0 w 136"/>
                <a:gd name="T29" fmla="*/ 0 h 149"/>
                <a:gd name="T30" fmla="*/ 1 w 136"/>
                <a:gd name="T31" fmla="*/ 0 h 149"/>
                <a:gd name="T32" fmla="*/ 1 w 136"/>
                <a:gd name="T33" fmla="*/ 0 h 149"/>
                <a:gd name="T34" fmla="*/ 0 w 136"/>
                <a:gd name="T35" fmla="*/ 0 h 149"/>
                <a:gd name="T36" fmla="*/ 1 w 136"/>
                <a:gd name="T37" fmla="*/ 0 h 149"/>
                <a:gd name="T38" fmla="*/ 1 w 136"/>
                <a:gd name="T39" fmla="*/ 0 h 149"/>
                <a:gd name="T40" fmla="*/ 1 w 136"/>
                <a:gd name="T41" fmla="*/ 0 h 149"/>
                <a:gd name="T42" fmla="*/ 1 w 136"/>
                <a:gd name="T43" fmla="*/ 0 h 149"/>
                <a:gd name="T44" fmla="*/ 1 w 136"/>
                <a:gd name="T45" fmla="*/ 0 h 149"/>
                <a:gd name="T46" fmla="*/ 1 w 136"/>
                <a:gd name="T47" fmla="*/ 0 h 149"/>
                <a:gd name="T48" fmla="*/ 1 w 136"/>
                <a:gd name="T49" fmla="*/ 0 h 149"/>
                <a:gd name="T50" fmla="*/ 1 w 136"/>
                <a:gd name="T51" fmla="*/ 0 h 149"/>
                <a:gd name="T52" fmla="*/ 1 w 136"/>
                <a:gd name="T53" fmla="*/ 0 h 149"/>
                <a:gd name="T54" fmla="*/ 1 w 136"/>
                <a:gd name="T55" fmla="*/ 0 h 149"/>
                <a:gd name="T56" fmla="*/ 1 w 136"/>
                <a:gd name="T57" fmla="*/ 0 h 149"/>
                <a:gd name="T58" fmla="*/ 1 w 136"/>
                <a:gd name="T59" fmla="*/ 0 h 149"/>
                <a:gd name="T60" fmla="*/ 1 w 136"/>
                <a:gd name="T61" fmla="*/ 0 h 149"/>
                <a:gd name="T62" fmla="*/ 1 w 136"/>
                <a:gd name="T63" fmla="*/ 0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9"/>
                <a:gd name="T98" fmla="*/ 136 w 136"/>
                <a:gd name="T99" fmla="*/ 149 h 1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09" name="Freeform 293"/>
            <p:cNvSpPr/>
            <p:nvPr/>
          </p:nvSpPr>
          <p:spPr bwMode="auto">
            <a:xfrm>
              <a:off x="2423" y="1713"/>
              <a:ext cx="20" cy="20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0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1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10" name="Freeform 294"/>
            <p:cNvSpPr/>
            <p:nvPr/>
          </p:nvSpPr>
          <p:spPr bwMode="auto">
            <a:xfrm>
              <a:off x="3282" y="2529"/>
              <a:ext cx="64" cy="90"/>
            </a:xfrm>
            <a:custGeom>
              <a:avLst/>
              <a:gdLst>
                <a:gd name="T0" fmla="*/ 0 w 129"/>
                <a:gd name="T1" fmla="*/ 0 h 181"/>
                <a:gd name="T2" fmla="*/ 0 w 129"/>
                <a:gd name="T3" fmla="*/ 0 h 181"/>
                <a:gd name="T4" fmla="*/ 0 w 129"/>
                <a:gd name="T5" fmla="*/ 0 h 181"/>
                <a:gd name="T6" fmla="*/ 0 w 129"/>
                <a:gd name="T7" fmla="*/ 0 h 181"/>
                <a:gd name="T8" fmla="*/ 0 w 129"/>
                <a:gd name="T9" fmla="*/ 0 h 181"/>
                <a:gd name="T10" fmla="*/ 0 w 129"/>
                <a:gd name="T11" fmla="*/ 0 h 181"/>
                <a:gd name="T12" fmla="*/ 0 w 129"/>
                <a:gd name="T13" fmla="*/ 0 h 181"/>
                <a:gd name="T14" fmla="*/ 0 w 129"/>
                <a:gd name="T15" fmla="*/ 0 h 181"/>
                <a:gd name="T16" fmla="*/ 0 w 129"/>
                <a:gd name="T17" fmla="*/ 0 h 181"/>
                <a:gd name="T18" fmla="*/ 0 w 129"/>
                <a:gd name="T19" fmla="*/ 0 h 181"/>
                <a:gd name="T20" fmla="*/ 0 w 129"/>
                <a:gd name="T21" fmla="*/ 0 h 181"/>
                <a:gd name="T22" fmla="*/ 0 w 129"/>
                <a:gd name="T23" fmla="*/ 0 h 181"/>
                <a:gd name="T24" fmla="*/ 0 w 129"/>
                <a:gd name="T25" fmla="*/ 0 h 181"/>
                <a:gd name="T26" fmla="*/ 0 w 129"/>
                <a:gd name="T27" fmla="*/ 0 h 181"/>
                <a:gd name="T28" fmla="*/ 0 w 129"/>
                <a:gd name="T29" fmla="*/ 0 h 181"/>
                <a:gd name="T30" fmla="*/ 0 w 129"/>
                <a:gd name="T31" fmla="*/ 0 h 181"/>
                <a:gd name="T32" fmla="*/ 0 w 129"/>
                <a:gd name="T33" fmla="*/ 0 h 181"/>
                <a:gd name="T34" fmla="*/ 0 w 129"/>
                <a:gd name="T35" fmla="*/ 0 h 181"/>
                <a:gd name="T36" fmla="*/ 0 w 129"/>
                <a:gd name="T37" fmla="*/ 0 h 181"/>
                <a:gd name="T38" fmla="*/ 0 w 129"/>
                <a:gd name="T39" fmla="*/ 0 h 181"/>
                <a:gd name="T40" fmla="*/ 0 w 129"/>
                <a:gd name="T41" fmla="*/ 0 h 181"/>
                <a:gd name="T42" fmla="*/ 0 w 129"/>
                <a:gd name="T43" fmla="*/ 0 h 181"/>
                <a:gd name="T44" fmla="*/ 0 w 129"/>
                <a:gd name="T45" fmla="*/ 0 h 181"/>
                <a:gd name="T46" fmla="*/ 0 w 129"/>
                <a:gd name="T47" fmla="*/ 0 h 181"/>
                <a:gd name="T48" fmla="*/ 0 w 129"/>
                <a:gd name="T49" fmla="*/ 0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181"/>
                <a:gd name="T77" fmla="*/ 129 w 129"/>
                <a:gd name="T78" fmla="*/ 181 h 1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11" name="Freeform 295"/>
            <p:cNvSpPr/>
            <p:nvPr/>
          </p:nvSpPr>
          <p:spPr bwMode="auto">
            <a:xfrm>
              <a:off x="3251" y="2513"/>
              <a:ext cx="45" cy="103"/>
            </a:xfrm>
            <a:custGeom>
              <a:avLst/>
              <a:gdLst>
                <a:gd name="T0" fmla="*/ 1 w 90"/>
                <a:gd name="T1" fmla="*/ 1 h 206"/>
                <a:gd name="T2" fmla="*/ 1 w 90"/>
                <a:gd name="T3" fmla="*/ 1 h 206"/>
                <a:gd name="T4" fmla="*/ 1 w 90"/>
                <a:gd name="T5" fmla="*/ 1 h 206"/>
                <a:gd name="T6" fmla="*/ 1 w 90"/>
                <a:gd name="T7" fmla="*/ 1 h 206"/>
                <a:gd name="T8" fmla="*/ 1 w 90"/>
                <a:gd name="T9" fmla="*/ 1 h 206"/>
                <a:gd name="T10" fmla="*/ 1 w 90"/>
                <a:gd name="T11" fmla="*/ 1 h 206"/>
                <a:gd name="T12" fmla="*/ 1 w 90"/>
                <a:gd name="T13" fmla="*/ 1 h 206"/>
                <a:gd name="T14" fmla="*/ 1 w 90"/>
                <a:gd name="T15" fmla="*/ 1 h 206"/>
                <a:gd name="T16" fmla="*/ 1 w 90"/>
                <a:gd name="T17" fmla="*/ 1 h 206"/>
                <a:gd name="T18" fmla="*/ 1 w 90"/>
                <a:gd name="T19" fmla="*/ 0 h 206"/>
                <a:gd name="T20" fmla="*/ 1 w 90"/>
                <a:gd name="T21" fmla="*/ 1 h 206"/>
                <a:gd name="T22" fmla="*/ 1 w 90"/>
                <a:gd name="T23" fmla="*/ 1 h 206"/>
                <a:gd name="T24" fmla="*/ 1 w 90"/>
                <a:gd name="T25" fmla="*/ 1 h 206"/>
                <a:gd name="T26" fmla="*/ 0 w 90"/>
                <a:gd name="T27" fmla="*/ 1 h 206"/>
                <a:gd name="T28" fmla="*/ 1 w 90"/>
                <a:gd name="T29" fmla="*/ 1 h 206"/>
                <a:gd name="T30" fmla="*/ 1 w 90"/>
                <a:gd name="T31" fmla="*/ 1 h 206"/>
                <a:gd name="T32" fmla="*/ 1 w 90"/>
                <a:gd name="T33" fmla="*/ 1 h 206"/>
                <a:gd name="T34" fmla="*/ 1 w 90"/>
                <a:gd name="T35" fmla="*/ 1 h 206"/>
                <a:gd name="T36" fmla="*/ 1 w 90"/>
                <a:gd name="T37" fmla="*/ 1 h 206"/>
                <a:gd name="T38" fmla="*/ 1 w 90"/>
                <a:gd name="T39" fmla="*/ 1 h 206"/>
                <a:gd name="T40" fmla="*/ 1 w 90"/>
                <a:gd name="T41" fmla="*/ 1 h 206"/>
                <a:gd name="T42" fmla="*/ 1 w 90"/>
                <a:gd name="T43" fmla="*/ 1 h 206"/>
                <a:gd name="T44" fmla="*/ 1 w 90"/>
                <a:gd name="T45" fmla="*/ 1 h 206"/>
                <a:gd name="T46" fmla="*/ 1 w 90"/>
                <a:gd name="T47" fmla="*/ 1 h 206"/>
                <a:gd name="T48" fmla="*/ 1 w 90"/>
                <a:gd name="T49" fmla="*/ 1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206"/>
                <a:gd name="T77" fmla="*/ 90 w 90"/>
                <a:gd name="T78" fmla="*/ 206 h 20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12" name="Freeform 296"/>
            <p:cNvSpPr/>
            <p:nvPr/>
          </p:nvSpPr>
          <p:spPr bwMode="auto">
            <a:xfrm>
              <a:off x="3283" y="2583"/>
              <a:ext cx="100" cy="50"/>
            </a:xfrm>
            <a:custGeom>
              <a:avLst/>
              <a:gdLst>
                <a:gd name="T0" fmla="*/ 0 w 201"/>
                <a:gd name="T1" fmla="*/ 1 h 99"/>
                <a:gd name="T2" fmla="*/ 0 w 201"/>
                <a:gd name="T3" fmla="*/ 1 h 99"/>
                <a:gd name="T4" fmla="*/ 0 w 201"/>
                <a:gd name="T5" fmla="*/ 1 h 99"/>
                <a:gd name="T6" fmla="*/ 0 w 201"/>
                <a:gd name="T7" fmla="*/ 1 h 99"/>
                <a:gd name="T8" fmla="*/ 0 w 201"/>
                <a:gd name="T9" fmla="*/ 1 h 99"/>
                <a:gd name="T10" fmla="*/ 0 w 201"/>
                <a:gd name="T11" fmla="*/ 1 h 99"/>
                <a:gd name="T12" fmla="*/ 0 w 201"/>
                <a:gd name="T13" fmla="*/ 1 h 99"/>
                <a:gd name="T14" fmla="*/ 0 w 201"/>
                <a:gd name="T15" fmla="*/ 1 h 99"/>
                <a:gd name="T16" fmla="*/ 0 w 201"/>
                <a:gd name="T17" fmla="*/ 1 h 99"/>
                <a:gd name="T18" fmla="*/ 0 w 201"/>
                <a:gd name="T19" fmla="*/ 1 h 99"/>
                <a:gd name="T20" fmla="*/ 0 w 201"/>
                <a:gd name="T21" fmla="*/ 1 h 99"/>
                <a:gd name="T22" fmla="*/ 0 w 201"/>
                <a:gd name="T23" fmla="*/ 1 h 99"/>
                <a:gd name="T24" fmla="*/ 0 w 201"/>
                <a:gd name="T25" fmla="*/ 1 h 99"/>
                <a:gd name="T26" fmla="*/ 0 w 201"/>
                <a:gd name="T27" fmla="*/ 1 h 99"/>
                <a:gd name="T28" fmla="*/ 0 w 201"/>
                <a:gd name="T29" fmla="*/ 1 h 99"/>
                <a:gd name="T30" fmla="*/ 0 w 201"/>
                <a:gd name="T31" fmla="*/ 1 h 99"/>
                <a:gd name="T32" fmla="*/ 0 w 201"/>
                <a:gd name="T33" fmla="*/ 1 h 99"/>
                <a:gd name="T34" fmla="*/ 0 w 201"/>
                <a:gd name="T35" fmla="*/ 1 h 99"/>
                <a:gd name="T36" fmla="*/ 0 w 201"/>
                <a:gd name="T37" fmla="*/ 1 h 99"/>
                <a:gd name="T38" fmla="*/ 0 w 201"/>
                <a:gd name="T39" fmla="*/ 1 h 99"/>
                <a:gd name="T40" fmla="*/ 0 w 201"/>
                <a:gd name="T41" fmla="*/ 0 h 99"/>
                <a:gd name="T42" fmla="*/ 0 w 201"/>
                <a:gd name="T43" fmla="*/ 1 h 99"/>
                <a:gd name="T44" fmla="*/ 0 w 201"/>
                <a:gd name="T45" fmla="*/ 1 h 99"/>
                <a:gd name="T46" fmla="*/ 0 w 201"/>
                <a:gd name="T47" fmla="*/ 1 h 99"/>
                <a:gd name="T48" fmla="*/ 0 w 201"/>
                <a:gd name="T49" fmla="*/ 1 h 99"/>
                <a:gd name="T50" fmla="*/ 0 w 201"/>
                <a:gd name="T51" fmla="*/ 1 h 99"/>
                <a:gd name="T52" fmla="*/ 0 w 201"/>
                <a:gd name="T53" fmla="*/ 1 h 99"/>
                <a:gd name="T54" fmla="*/ 0 w 201"/>
                <a:gd name="T55" fmla="*/ 1 h 99"/>
                <a:gd name="T56" fmla="*/ 0 w 201"/>
                <a:gd name="T57" fmla="*/ 1 h 99"/>
                <a:gd name="T58" fmla="*/ 0 w 201"/>
                <a:gd name="T59" fmla="*/ 1 h 99"/>
                <a:gd name="T60" fmla="*/ 0 w 201"/>
                <a:gd name="T61" fmla="*/ 1 h 99"/>
                <a:gd name="T62" fmla="*/ 0 w 201"/>
                <a:gd name="T63" fmla="*/ 1 h 99"/>
                <a:gd name="T64" fmla="*/ 0 w 201"/>
                <a:gd name="T65" fmla="*/ 1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1"/>
                <a:gd name="T100" fmla="*/ 0 h 99"/>
                <a:gd name="T101" fmla="*/ 201 w 201"/>
                <a:gd name="T102" fmla="*/ 99 h 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13" name="Freeform 297"/>
            <p:cNvSpPr/>
            <p:nvPr/>
          </p:nvSpPr>
          <p:spPr bwMode="auto">
            <a:xfrm>
              <a:off x="3281" y="2628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 w 198"/>
                <a:gd name="T3" fmla="*/ 1 h 100"/>
                <a:gd name="T4" fmla="*/ 1 w 198"/>
                <a:gd name="T5" fmla="*/ 1 h 100"/>
                <a:gd name="T6" fmla="*/ 1 w 198"/>
                <a:gd name="T7" fmla="*/ 1 h 100"/>
                <a:gd name="T8" fmla="*/ 1 w 198"/>
                <a:gd name="T9" fmla="*/ 1 h 100"/>
                <a:gd name="T10" fmla="*/ 1 w 198"/>
                <a:gd name="T11" fmla="*/ 1 h 100"/>
                <a:gd name="T12" fmla="*/ 1 w 198"/>
                <a:gd name="T13" fmla="*/ 1 h 100"/>
                <a:gd name="T14" fmla="*/ 1 w 198"/>
                <a:gd name="T15" fmla="*/ 1 h 100"/>
                <a:gd name="T16" fmla="*/ 1 w 198"/>
                <a:gd name="T17" fmla="*/ 1 h 100"/>
                <a:gd name="T18" fmla="*/ 1 w 198"/>
                <a:gd name="T19" fmla="*/ 1 h 100"/>
                <a:gd name="T20" fmla="*/ 1 w 198"/>
                <a:gd name="T21" fmla="*/ 1 h 100"/>
                <a:gd name="T22" fmla="*/ 1 w 198"/>
                <a:gd name="T23" fmla="*/ 1 h 100"/>
                <a:gd name="T24" fmla="*/ 1 w 198"/>
                <a:gd name="T25" fmla="*/ 1 h 100"/>
                <a:gd name="T26" fmla="*/ 1 w 198"/>
                <a:gd name="T27" fmla="*/ 1 h 100"/>
                <a:gd name="T28" fmla="*/ 1 w 198"/>
                <a:gd name="T29" fmla="*/ 1 h 100"/>
                <a:gd name="T30" fmla="*/ 1 w 198"/>
                <a:gd name="T31" fmla="*/ 1 h 100"/>
                <a:gd name="T32" fmla="*/ 1 w 198"/>
                <a:gd name="T33" fmla="*/ 1 h 100"/>
                <a:gd name="T34" fmla="*/ 1 w 198"/>
                <a:gd name="T35" fmla="*/ 1 h 100"/>
                <a:gd name="T36" fmla="*/ 1 w 198"/>
                <a:gd name="T37" fmla="*/ 1 h 100"/>
                <a:gd name="T38" fmla="*/ 1 w 198"/>
                <a:gd name="T39" fmla="*/ 1 h 100"/>
                <a:gd name="T40" fmla="*/ 1 w 198"/>
                <a:gd name="T41" fmla="*/ 1 h 100"/>
                <a:gd name="T42" fmla="*/ 1 w 198"/>
                <a:gd name="T43" fmla="*/ 1 h 100"/>
                <a:gd name="T44" fmla="*/ 1 w 198"/>
                <a:gd name="T45" fmla="*/ 1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8"/>
                <a:gd name="T76" fmla="*/ 0 h 100"/>
                <a:gd name="T77" fmla="*/ 198 w 198"/>
                <a:gd name="T78" fmla="*/ 100 h 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14" name="Freeform 298"/>
            <p:cNvSpPr/>
            <p:nvPr/>
          </p:nvSpPr>
          <p:spPr bwMode="auto">
            <a:xfrm>
              <a:off x="3273" y="2637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 h 174"/>
                <a:gd name="T4" fmla="*/ 1 w 136"/>
                <a:gd name="T5" fmla="*/ 1 h 174"/>
                <a:gd name="T6" fmla="*/ 1 w 136"/>
                <a:gd name="T7" fmla="*/ 1 h 174"/>
                <a:gd name="T8" fmla="*/ 1 w 136"/>
                <a:gd name="T9" fmla="*/ 1 h 174"/>
                <a:gd name="T10" fmla="*/ 1 w 136"/>
                <a:gd name="T11" fmla="*/ 1 h 174"/>
                <a:gd name="T12" fmla="*/ 1 w 136"/>
                <a:gd name="T13" fmla="*/ 1 h 174"/>
                <a:gd name="T14" fmla="*/ 1 w 136"/>
                <a:gd name="T15" fmla="*/ 1 h 174"/>
                <a:gd name="T16" fmla="*/ 1 w 136"/>
                <a:gd name="T17" fmla="*/ 1 h 174"/>
                <a:gd name="T18" fmla="*/ 1 w 136"/>
                <a:gd name="T19" fmla="*/ 1 h 174"/>
                <a:gd name="T20" fmla="*/ 1 w 136"/>
                <a:gd name="T21" fmla="*/ 1 h 174"/>
                <a:gd name="T22" fmla="*/ 1 w 136"/>
                <a:gd name="T23" fmla="*/ 1 h 174"/>
                <a:gd name="T24" fmla="*/ 1 w 136"/>
                <a:gd name="T25" fmla="*/ 1 h 174"/>
                <a:gd name="T26" fmla="*/ 1 w 136"/>
                <a:gd name="T27" fmla="*/ 1 h 174"/>
                <a:gd name="T28" fmla="*/ 1 w 136"/>
                <a:gd name="T29" fmla="*/ 1 h 174"/>
                <a:gd name="T30" fmla="*/ 1 w 136"/>
                <a:gd name="T31" fmla="*/ 1 h 174"/>
                <a:gd name="T32" fmla="*/ 1 w 136"/>
                <a:gd name="T33" fmla="*/ 1 h 174"/>
                <a:gd name="T34" fmla="*/ 1 w 136"/>
                <a:gd name="T35" fmla="*/ 1 h 174"/>
                <a:gd name="T36" fmla="*/ 1 w 136"/>
                <a:gd name="T37" fmla="*/ 1 h 174"/>
                <a:gd name="T38" fmla="*/ 1 w 136"/>
                <a:gd name="T39" fmla="*/ 1 h 174"/>
                <a:gd name="T40" fmla="*/ 1 w 136"/>
                <a:gd name="T41" fmla="*/ 1 h 174"/>
                <a:gd name="T42" fmla="*/ 1 w 136"/>
                <a:gd name="T43" fmla="*/ 1 h 174"/>
                <a:gd name="T44" fmla="*/ 1 w 136"/>
                <a:gd name="T45" fmla="*/ 1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6"/>
                <a:gd name="T76" fmla="*/ 0 h 174"/>
                <a:gd name="T77" fmla="*/ 136 w 136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15" name="Freeform 299"/>
            <p:cNvSpPr/>
            <p:nvPr/>
          </p:nvSpPr>
          <p:spPr bwMode="auto">
            <a:xfrm>
              <a:off x="3028" y="2593"/>
              <a:ext cx="234" cy="81"/>
            </a:xfrm>
            <a:custGeom>
              <a:avLst/>
              <a:gdLst>
                <a:gd name="T0" fmla="*/ 0 w 469"/>
                <a:gd name="T1" fmla="*/ 0 h 163"/>
                <a:gd name="T2" fmla="*/ 0 w 469"/>
                <a:gd name="T3" fmla="*/ 0 h 163"/>
                <a:gd name="T4" fmla="*/ 0 w 469"/>
                <a:gd name="T5" fmla="*/ 0 h 163"/>
                <a:gd name="T6" fmla="*/ 0 w 469"/>
                <a:gd name="T7" fmla="*/ 0 h 163"/>
                <a:gd name="T8" fmla="*/ 0 w 469"/>
                <a:gd name="T9" fmla="*/ 0 h 163"/>
                <a:gd name="T10" fmla="*/ 0 w 469"/>
                <a:gd name="T11" fmla="*/ 0 h 163"/>
                <a:gd name="T12" fmla="*/ 0 w 469"/>
                <a:gd name="T13" fmla="*/ 0 h 163"/>
                <a:gd name="T14" fmla="*/ 0 w 469"/>
                <a:gd name="T15" fmla="*/ 0 h 163"/>
                <a:gd name="T16" fmla="*/ 0 w 469"/>
                <a:gd name="T17" fmla="*/ 0 h 163"/>
                <a:gd name="T18" fmla="*/ 0 w 469"/>
                <a:gd name="T19" fmla="*/ 0 h 163"/>
                <a:gd name="T20" fmla="*/ 0 w 469"/>
                <a:gd name="T21" fmla="*/ 0 h 163"/>
                <a:gd name="T22" fmla="*/ 0 w 469"/>
                <a:gd name="T23" fmla="*/ 0 h 163"/>
                <a:gd name="T24" fmla="*/ 0 w 469"/>
                <a:gd name="T25" fmla="*/ 0 h 163"/>
                <a:gd name="T26" fmla="*/ 0 w 469"/>
                <a:gd name="T27" fmla="*/ 0 h 163"/>
                <a:gd name="T28" fmla="*/ 0 w 469"/>
                <a:gd name="T29" fmla="*/ 0 h 163"/>
                <a:gd name="T30" fmla="*/ 0 w 469"/>
                <a:gd name="T31" fmla="*/ 0 h 163"/>
                <a:gd name="T32" fmla="*/ 0 w 469"/>
                <a:gd name="T33" fmla="*/ 0 h 163"/>
                <a:gd name="T34" fmla="*/ 0 w 469"/>
                <a:gd name="T35" fmla="*/ 0 h 163"/>
                <a:gd name="T36" fmla="*/ 0 w 469"/>
                <a:gd name="T37" fmla="*/ 0 h 163"/>
                <a:gd name="T38" fmla="*/ 0 w 469"/>
                <a:gd name="T39" fmla="*/ 0 h 163"/>
                <a:gd name="T40" fmla="*/ 0 w 469"/>
                <a:gd name="T41" fmla="*/ 0 h 163"/>
                <a:gd name="T42" fmla="*/ 0 w 469"/>
                <a:gd name="T43" fmla="*/ 0 h 163"/>
                <a:gd name="T44" fmla="*/ 0 w 469"/>
                <a:gd name="T45" fmla="*/ 0 h 163"/>
                <a:gd name="T46" fmla="*/ 0 w 469"/>
                <a:gd name="T47" fmla="*/ 0 h 163"/>
                <a:gd name="T48" fmla="*/ 0 w 469"/>
                <a:gd name="T49" fmla="*/ 0 h 163"/>
                <a:gd name="T50" fmla="*/ 0 w 469"/>
                <a:gd name="T51" fmla="*/ 0 h 163"/>
                <a:gd name="T52" fmla="*/ 0 w 469"/>
                <a:gd name="T53" fmla="*/ 0 h 163"/>
                <a:gd name="T54" fmla="*/ 0 w 469"/>
                <a:gd name="T55" fmla="*/ 0 h 163"/>
                <a:gd name="T56" fmla="*/ 0 w 469"/>
                <a:gd name="T57" fmla="*/ 0 h 163"/>
                <a:gd name="T58" fmla="*/ 0 w 469"/>
                <a:gd name="T59" fmla="*/ 0 h 163"/>
                <a:gd name="T60" fmla="*/ 0 w 469"/>
                <a:gd name="T61" fmla="*/ 0 h 163"/>
                <a:gd name="T62" fmla="*/ 0 w 469"/>
                <a:gd name="T63" fmla="*/ 0 h 163"/>
                <a:gd name="T64" fmla="*/ 0 w 469"/>
                <a:gd name="T65" fmla="*/ 0 h 163"/>
                <a:gd name="T66" fmla="*/ 0 w 469"/>
                <a:gd name="T67" fmla="*/ 0 h 163"/>
                <a:gd name="T68" fmla="*/ 0 w 469"/>
                <a:gd name="T69" fmla="*/ 0 h 163"/>
                <a:gd name="T70" fmla="*/ 0 w 469"/>
                <a:gd name="T71" fmla="*/ 0 h 163"/>
                <a:gd name="T72" fmla="*/ 0 w 469"/>
                <a:gd name="T73" fmla="*/ 0 h 163"/>
                <a:gd name="T74" fmla="*/ 0 w 469"/>
                <a:gd name="T75" fmla="*/ 0 h 163"/>
                <a:gd name="T76" fmla="*/ 0 w 469"/>
                <a:gd name="T77" fmla="*/ 0 h 163"/>
                <a:gd name="T78" fmla="*/ 0 w 469"/>
                <a:gd name="T79" fmla="*/ 0 h 163"/>
                <a:gd name="T80" fmla="*/ 0 w 469"/>
                <a:gd name="T81" fmla="*/ 0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9"/>
                <a:gd name="T124" fmla="*/ 0 h 163"/>
                <a:gd name="T125" fmla="*/ 469 w 469"/>
                <a:gd name="T126" fmla="*/ 163 h 16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16" name="Freeform 300"/>
            <p:cNvSpPr/>
            <p:nvPr/>
          </p:nvSpPr>
          <p:spPr bwMode="auto">
            <a:xfrm>
              <a:off x="3125" y="2508"/>
              <a:ext cx="71" cy="73"/>
            </a:xfrm>
            <a:custGeom>
              <a:avLst/>
              <a:gdLst>
                <a:gd name="T0" fmla="*/ 1 w 142"/>
                <a:gd name="T1" fmla="*/ 1 h 145"/>
                <a:gd name="T2" fmla="*/ 1 w 142"/>
                <a:gd name="T3" fmla="*/ 1 h 145"/>
                <a:gd name="T4" fmla="*/ 1 w 142"/>
                <a:gd name="T5" fmla="*/ 1 h 145"/>
                <a:gd name="T6" fmla="*/ 1 w 142"/>
                <a:gd name="T7" fmla="*/ 1 h 145"/>
                <a:gd name="T8" fmla="*/ 1 w 142"/>
                <a:gd name="T9" fmla="*/ 1 h 145"/>
                <a:gd name="T10" fmla="*/ 1 w 142"/>
                <a:gd name="T11" fmla="*/ 1 h 145"/>
                <a:gd name="T12" fmla="*/ 1 w 142"/>
                <a:gd name="T13" fmla="*/ 1 h 145"/>
                <a:gd name="T14" fmla="*/ 1 w 142"/>
                <a:gd name="T15" fmla="*/ 1 h 145"/>
                <a:gd name="T16" fmla="*/ 0 w 142"/>
                <a:gd name="T17" fmla="*/ 1 h 145"/>
                <a:gd name="T18" fmla="*/ 1 w 142"/>
                <a:gd name="T19" fmla="*/ 1 h 145"/>
                <a:gd name="T20" fmla="*/ 1 w 142"/>
                <a:gd name="T21" fmla="*/ 1 h 145"/>
                <a:gd name="T22" fmla="*/ 1 w 142"/>
                <a:gd name="T23" fmla="*/ 1 h 145"/>
                <a:gd name="T24" fmla="*/ 1 w 142"/>
                <a:gd name="T25" fmla="*/ 1 h 145"/>
                <a:gd name="T26" fmla="*/ 1 w 142"/>
                <a:gd name="T27" fmla="*/ 1 h 145"/>
                <a:gd name="T28" fmla="*/ 1 w 142"/>
                <a:gd name="T29" fmla="*/ 1 h 145"/>
                <a:gd name="T30" fmla="*/ 1 w 142"/>
                <a:gd name="T31" fmla="*/ 1 h 145"/>
                <a:gd name="T32" fmla="*/ 1 w 142"/>
                <a:gd name="T33" fmla="*/ 1 h 145"/>
                <a:gd name="T34" fmla="*/ 1 w 142"/>
                <a:gd name="T35" fmla="*/ 0 h 145"/>
                <a:gd name="T36" fmla="*/ 1 w 142"/>
                <a:gd name="T37" fmla="*/ 1 h 145"/>
                <a:gd name="T38" fmla="*/ 1 w 142"/>
                <a:gd name="T39" fmla="*/ 1 h 145"/>
                <a:gd name="T40" fmla="*/ 1 w 142"/>
                <a:gd name="T41" fmla="*/ 1 h 145"/>
                <a:gd name="T42" fmla="*/ 1 w 142"/>
                <a:gd name="T43" fmla="*/ 1 h 145"/>
                <a:gd name="T44" fmla="*/ 1 w 142"/>
                <a:gd name="T45" fmla="*/ 1 h 145"/>
                <a:gd name="T46" fmla="*/ 1 w 142"/>
                <a:gd name="T47" fmla="*/ 1 h 145"/>
                <a:gd name="T48" fmla="*/ 1 w 142"/>
                <a:gd name="T49" fmla="*/ 1 h 145"/>
                <a:gd name="T50" fmla="*/ 1 w 142"/>
                <a:gd name="T51" fmla="*/ 1 h 145"/>
                <a:gd name="T52" fmla="*/ 1 w 142"/>
                <a:gd name="T53" fmla="*/ 1 h 145"/>
                <a:gd name="T54" fmla="*/ 1 w 142"/>
                <a:gd name="T55" fmla="*/ 1 h 145"/>
                <a:gd name="T56" fmla="*/ 1 w 142"/>
                <a:gd name="T57" fmla="*/ 1 h 145"/>
                <a:gd name="T58" fmla="*/ 1 w 142"/>
                <a:gd name="T59" fmla="*/ 1 h 145"/>
                <a:gd name="T60" fmla="*/ 1 w 142"/>
                <a:gd name="T61" fmla="*/ 1 h 145"/>
                <a:gd name="T62" fmla="*/ 1 w 142"/>
                <a:gd name="T63" fmla="*/ 1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2"/>
                <a:gd name="T97" fmla="*/ 0 h 145"/>
                <a:gd name="T98" fmla="*/ 142 w 142"/>
                <a:gd name="T99" fmla="*/ 145 h 1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17" name="Freeform 301"/>
            <p:cNvSpPr/>
            <p:nvPr/>
          </p:nvSpPr>
          <p:spPr bwMode="auto">
            <a:xfrm>
              <a:off x="3149" y="2534"/>
              <a:ext cx="21" cy="20"/>
            </a:xfrm>
            <a:custGeom>
              <a:avLst/>
              <a:gdLst>
                <a:gd name="T0" fmla="*/ 1 w 40"/>
                <a:gd name="T1" fmla="*/ 1 h 39"/>
                <a:gd name="T2" fmla="*/ 1 w 40"/>
                <a:gd name="T3" fmla="*/ 1 h 39"/>
                <a:gd name="T4" fmla="*/ 1 w 40"/>
                <a:gd name="T5" fmla="*/ 1 h 39"/>
                <a:gd name="T6" fmla="*/ 1 w 40"/>
                <a:gd name="T7" fmla="*/ 0 h 39"/>
                <a:gd name="T8" fmla="*/ 1 w 40"/>
                <a:gd name="T9" fmla="*/ 1 h 39"/>
                <a:gd name="T10" fmla="*/ 1 w 40"/>
                <a:gd name="T11" fmla="*/ 1 h 39"/>
                <a:gd name="T12" fmla="*/ 1 w 40"/>
                <a:gd name="T13" fmla="*/ 1 h 39"/>
                <a:gd name="T14" fmla="*/ 0 w 40"/>
                <a:gd name="T15" fmla="*/ 1 h 39"/>
                <a:gd name="T16" fmla="*/ 1 w 40"/>
                <a:gd name="T17" fmla="*/ 1 h 39"/>
                <a:gd name="T18" fmla="*/ 1 w 40"/>
                <a:gd name="T19" fmla="*/ 1 h 39"/>
                <a:gd name="T20" fmla="*/ 1 w 40"/>
                <a:gd name="T21" fmla="*/ 1 h 39"/>
                <a:gd name="T22" fmla="*/ 1 w 40"/>
                <a:gd name="T23" fmla="*/ 1 h 39"/>
                <a:gd name="T24" fmla="*/ 1 w 40"/>
                <a:gd name="T25" fmla="*/ 1 h 39"/>
                <a:gd name="T26" fmla="*/ 1 w 40"/>
                <a:gd name="T27" fmla="*/ 1 h 39"/>
                <a:gd name="T28" fmla="*/ 1 w 40"/>
                <a:gd name="T29" fmla="*/ 1 h 39"/>
                <a:gd name="T30" fmla="*/ 1 w 40"/>
                <a:gd name="T31" fmla="*/ 1 h 39"/>
                <a:gd name="T32" fmla="*/ 1 w 40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18" name="Freeform 302"/>
            <p:cNvSpPr/>
            <p:nvPr/>
          </p:nvSpPr>
          <p:spPr bwMode="auto">
            <a:xfrm>
              <a:off x="2944" y="2499"/>
              <a:ext cx="26" cy="26"/>
            </a:xfrm>
            <a:custGeom>
              <a:avLst/>
              <a:gdLst>
                <a:gd name="T0" fmla="*/ 1 w 52"/>
                <a:gd name="T1" fmla="*/ 1 h 50"/>
                <a:gd name="T2" fmla="*/ 1 w 52"/>
                <a:gd name="T3" fmla="*/ 1 h 50"/>
                <a:gd name="T4" fmla="*/ 1 w 52"/>
                <a:gd name="T5" fmla="*/ 1 h 50"/>
                <a:gd name="T6" fmla="*/ 1 w 52"/>
                <a:gd name="T7" fmla="*/ 1 h 50"/>
                <a:gd name="T8" fmla="*/ 1 w 52"/>
                <a:gd name="T9" fmla="*/ 1 h 50"/>
                <a:gd name="T10" fmla="*/ 1 w 52"/>
                <a:gd name="T11" fmla="*/ 1 h 50"/>
                <a:gd name="T12" fmla="*/ 1 w 52"/>
                <a:gd name="T13" fmla="*/ 1 h 50"/>
                <a:gd name="T14" fmla="*/ 1 w 52"/>
                <a:gd name="T15" fmla="*/ 1 h 50"/>
                <a:gd name="T16" fmla="*/ 1 w 52"/>
                <a:gd name="T17" fmla="*/ 0 h 50"/>
                <a:gd name="T18" fmla="*/ 1 w 52"/>
                <a:gd name="T19" fmla="*/ 1 h 50"/>
                <a:gd name="T20" fmla="*/ 1 w 52"/>
                <a:gd name="T21" fmla="*/ 1 h 50"/>
                <a:gd name="T22" fmla="*/ 1 w 52"/>
                <a:gd name="T23" fmla="*/ 1 h 50"/>
                <a:gd name="T24" fmla="*/ 0 w 52"/>
                <a:gd name="T25" fmla="*/ 1 h 50"/>
                <a:gd name="T26" fmla="*/ 1 w 52"/>
                <a:gd name="T27" fmla="*/ 1 h 50"/>
                <a:gd name="T28" fmla="*/ 1 w 52"/>
                <a:gd name="T29" fmla="*/ 1 h 50"/>
                <a:gd name="T30" fmla="*/ 1 w 52"/>
                <a:gd name="T31" fmla="*/ 1 h 50"/>
                <a:gd name="T32" fmla="*/ 1 w 52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0"/>
                <a:gd name="T53" fmla="*/ 52 w 52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19" name="Freeform 303"/>
            <p:cNvSpPr/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20" name="Freeform 304"/>
            <p:cNvSpPr/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21" name="Freeform 305"/>
            <p:cNvSpPr/>
            <p:nvPr/>
          </p:nvSpPr>
          <p:spPr bwMode="auto">
            <a:xfrm>
              <a:off x="2972" y="2447"/>
              <a:ext cx="76" cy="61"/>
            </a:xfrm>
            <a:custGeom>
              <a:avLst/>
              <a:gdLst>
                <a:gd name="T0" fmla="*/ 1 w 152"/>
                <a:gd name="T1" fmla="*/ 0 h 123"/>
                <a:gd name="T2" fmla="*/ 0 w 152"/>
                <a:gd name="T3" fmla="*/ 0 h 123"/>
                <a:gd name="T4" fmla="*/ 1 w 152"/>
                <a:gd name="T5" fmla="*/ 0 h 123"/>
                <a:gd name="T6" fmla="*/ 1 w 152"/>
                <a:gd name="T7" fmla="*/ 0 h 123"/>
                <a:gd name="T8" fmla="*/ 1 w 152"/>
                <a:gd name="T9" fmla="*/ 0 h 123"/>
                <a:gd name="T10" fmla="*/ 1 w 152"/>
                <a:gd name="T11" fmla="*/ 0 h 123"/>
                <a:gd name="T12" fmla="*/ 1 w 152"/>
                <a:gd name="T13" fmla="*/ 0 h 123"/>
                <a:gd name="T14" fmla="*/ 1 w 152"/>
                <a:gd name="T15" fmla="*/ 0 h 123"/>
                <a:gd name="T16" fmla="*/ 1 w 152"/>
                <a:gd name="T17" fmla="*/ 0 h 123"/>
                <a:gd name="T18" fmla="*/ 1 w 152"/>
                <a:gd name="T19" fmla="*/ 0 h 123"/>
                <a:gd name="T20" fmla="*/ 1 w 152"/>
                <a:gd name="T21" fmla="*/ 0 h 123"/>
                <a:gd name="T22" fmla="*/ 1 w 152"/>
                <a:gd name="T23" fmla="*/ 0 h 123"/>
                <a:gd name="T24" fmla="*/ 1 w 152"/>
                <a:gd name="T25" fmla="*/ 0 h 123"/>
                <a:gd name="T26" fmla="*/ 1 w 152"/>
                <a:gd name="T27" fmla="*/ 0 h 123"/>
                <a:gd name="T28" fmla="*/ 1 w 152"/>
                <a:gd name="T29" fmla="*/ 0 h 123"/>
                <a:gd name="T30" fmla="*/ 1 w 152"/>
                <a:gd name="T31" fmla="*/ 0 h 123"/>
                <a:gd name="T32" fmla="*/ 1 w 152"/>
                <a:gd name="T33" fmla="*/ 0 h 123"/>
                <a:gd name="T34" fmla="*/ 1 w 152"/>
                <a:gd name="T35" fmla="*/ 0 h 123"/>
                <a:gd name="T36" fmla="*/ 1 w 152"/>
                <a:gd name="T37" fmla="*/ 0 h 123"/>
                <a:gd name="T38" fmla="*/ 1 w 152"/>
                <a:gd name="T39" fmla="*/ 0 h 123"/>
                <a:gd name="T40" fmla="*/ 1 w 152"/>
                <a:gd name="T41" fmla="*/ 0 h 123"/>
                <a:gd name="T42" fmla="*/ 1 w 152"/>
                <a:gd name="T43" fmla="*/ 0 h 123"/>
                <a:gd name="T44" fmla="*/ 1 w 152"/>
                <a:gd name="T45" fmla="*/ 0 h 123"/>
                <a:gd name="T46" fmla="*/ 1 w 152"/>
                <a:gd name="T47" fmla="*/ 0 h 123"/>
                <a:gd name="T48" fmla="*/ 1 w 152"/>
                <a:gd name="T49" fmla="*/ 0 h 123"/>
                <a:gd name="T50" fmla="*/ 1 w 152"/>
                <a:gd name="T51" fmla="*/ 0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22" name="Freeform 306"/>
            <p:cNvSpPr/>
            <p:nvPr/>
          </p:nvSpPr>
          <p:spPr bwMode="auto">
            <a:xfrm>
              <a:off x="2972" y="2517"/>
              <a:ext cx="76" cy="61"/>
            </a:xfrm>
            <a:custGeom>
              <a:avLst/>
              <a:gdLst>
                <a:gd name="T0" fmla="*/ 0 w 153"/>
                <a:gd name="T1" fmla="*/ 1 h 122"/>
                <a:gd name="T2" fmla="*/ 0 w 153"/>
                <a:gd name="T3" fmla="*/ 1 h 122"/>
                <a:gd name="T4" fmla="*/ 0 w 153"/>
                <a:gd name="T5" fmla="*/ 1 h 122"/>
                <a:gd name="T6" fmla="*/ 0 w 153"/>
                <a:gd name="T7" fmla="*/ 1 h 122"/>
                <a:gd name="T8" fmla="*/ 0 w 153"/>
                <a:gd name="T9" fmla="*/ 0 h 122"/>
                <a:gd name="T10" fmla="*/ 0 w 153"/>
                <a:gd name="T11" fmla="*/ 0 h 122"/>
                <a:gd name="T12" fmla="*/ 0 w 153"/>
                <a:gd name="T13" fmla="*/ 1 h 122"/>
                <a:gd name="T14" fmla="*/ 0 w 153"/>
                <a:gd name="T15" fmla="*/ 1 h 122"/>
                <a:gd name="T16" fmla="*/ 0 w 153"/>
                <a:gd name="T17" fmla="*/ 1 h 122"/>
                <a:gd name="T18" fmla="*/ 0 w 153"/>
                <a:gd name="T19" fmla="*/ 1 h 122"/>
                <a:gd name="T20" fmla="*/ 0 w 153"/>
                <a:gd name="T21" fmla="*/ 1 h 122"/>
                <a:gd name="T22" fmla="*/ 0 w 153"/>
                <a:gd name="T23" fmla="*/ 1 h 122"/>
                <a:gd name="T24" fmla="*/ 0 w 153"/>
                <a:gd name="T25" fmla="*/ 1 h 122"/>
                <a:gd name="T26" fmla="*/ 0 w 153"/>
                <a:gd name="T27" fmla="*/ 1 h 122"/>
                <a:gd name="T28" fmla="*/ 0 w 153"/>
                <a:gd name="T29" fmla="*/ 1 h 122"/>
                <a:gd name="T30" fmla="*/ 0 w 153"/>
                <a:gd name="T31" fmla="*/ 1 h 122"/>
                <a:gd name="T32" fmla="*/ 0 w 153"/>
                <a:gd name="T33" fmla="*/ 1 h 122"/>
                <a:gd name="T34" fmla="*/ 0 w 153"/>
                <a:gd name="T35" fmla="*/ 1 h 122"/>
                <a:gd name="T36" fmla="*/ 0 w 153"/>
                <a:gd name="T37" fmla="*/ 1 h 122"/>
                <a:gd name="T38" fmla="*/ 0 w 153"/>
                <a:gd name="T39" fmla="*/ 1 h 122"/>
                <a:gd name="T40" fmla="*/ 0 w 153"/>
                <a:gd name="T41" fmla="*/ 1 h 122"/>
                <a:gd name="T42" fmla="*/ 0 w 153"/>
                <a:gd name="T43" fmla="*/ 1 h 122"/>
                <a:gd name="T44" fmla="*/ 0 w 153"/>
                <a:gd name="T45" fmla="*/ 1 h 122"/>
                <a:gd name="T46" fmla="*/ 0 w 153"/>
                <a:gd name="T47" fmla="*/ 1 h 122"/>
                <a:gd name="T48" fmla="*/ 0 w 153"/>
                <a:gd name="T49" fmla="*/ 1 h 122"/>
                <a:gd name="T50" fmla="*/ 0 w 153"/>
                <a:gd name="T51" fmla="*/ 1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122"/>
                <a:gd name="T80" fmla="*/ 153 w 153"/>
                <a:gd name="T81" fmla="*/ 122 h 1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23" name="Freeform 307"/>
            <p:cNvSpPr/>
            <p:nvPr/>
          </p:nvSpPr>
          <p:spPr bwMode="auto">
            <a:xfrm>
              <a:off x="2930" y="2532"/>
              <a:ext cx="55" cy="78"/>
            </a:xfrm>
            <a:custGeom>
              <a:avLst/>
              <a:gdLst>
                <a:gd name="T0" fmla="*/ 0 w 112"/>
                <a:gd name="T1" fmla="*/ 0 h 156"/>
                <a:gd name="T2" fmla="*/ 0 w 112"/>
                <a:gd name="T3" fmla="*/ 0 h 156"/>
                <a:gd name="T4" fmla="*/ 0 w 112"/>
                <a:gd name="T5" fmla="*/ 1 h 156"/>
                <a:gd name="T6" fmla="*/ 0 w 112"/>
                <a:gd name="T7" fmla="*/ 1 h 156"/>
                <a:gd name="T8" fmla="*/ 0 w 112"/>
                <a:gd name="T9" fmla="*/ 1 h 156"/>
                <a:gd name="T10" fmla="*/ 0 w 112"/>
                <a:gd name="T11" fmla="*/ 1 h 156"/>
                <a:gd name="T12" fmla="*/ 0 w 112"/>
                <a:gd name="T13" fmla="*/ 1 h 156"/>
                <a:gd name="T14" fmla="*/ 0 w 112"/>
                <a:gd name="T15" fmla="*/ 1 h 156"/>
                <a:gd name="T16" fmla="*/ 0 w 112"/>
                <a:gd name="T17" fmla="*/ 1 h 156"/>
                <a:gd name="T18" fmla="*/ 0 w 112"/>
                <a:gd name="T19" fmla="*/ 1 h 156"/>
                <a:gd name="T20" fmla="*/ 0 w 112"/>
                <a:gd name="T21" fmla="*/ 1 h 156"/>
                <a:gd name="T22" fmla="*/ 0 w 112"/>
                <a:gd name="T23" fmla="*/ 1 h 156"/>
                <a:gd name="T24" fmla="*/ 0 w 112"/>
                <a:gd name="T25" fmla="*/ 1 h 156"/>
                <a:gd name="T26" fmla="*/ 0 w 112"/>
                <a:gd name="T27" fmla="*/ 1 h 156"/>
                <a:gd name="T28" fmla="*/ 0 w 112"/>
                <a:gd name="T29" fmla="*/ 1 h 156"/>
                <a:gd name="T30" fmla="*/ 0 w 112"/>
                <a:gd name="T31" fmla="*/ 1 h 156"/>
                <a:gd name="T32" fmla="*/ 0 w 112"/>
                <a:gd name="T33" fmla="*/ 1 h 156"/>
                <a:gd name="T34" fmla="*/ 0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156"/>
                <a:gd name="T56" fmla="*/ 112 w 112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24" name="Freeform 308"/>
            <p:cNvSpPr/>
            <p:nvPr/>
          </p:nvSpPr>
          <p:spPr bwMode="auto">
            <a:xfrm>
              <a:off x="2868" y="2515"/>
              <a:ext cx="75" cy="62"/>
            </a:xfrm>
            <a:custGeom>
              <a:avLst/>
              <a:gdLst>
                <a:gd name="T0" fmla="*/ 0 w 151"/>
                <a:gd name="T1" fmla="*/ 1 h 123"/>
                <a:gd name="T2" fmla="*/ 0 w 151"/>
                <a:gd name="T3" fmla="*/ 1 h 123"/>
                <a:gd name="T4" fmla="*/ 0 w 151"/>
                <a:gd name="T5" fmla="*/ 1 h 123"/>
                <a:gd name="T6" fmla="*/ 0 w 151"/>
                <a:gd name="T7" fmla="*/ 1 h 123"/>
                <a:gd name="T8" fmla="*/ 0 w 151"/>
                <a:gd name="T9" fmla="*/ 1 h 123"/>
                <a:gd name="T10" fmla="*/ 0 w 151"/>
                <a:gd name="T11" fmla="*/ 1 h 123"/>
                <a:gd name="T12" fmla="*/ 0 w 151"/>
                <a:gd name="T13" fmla="*/ 1 h 123"/>
                <a:gd name="T14" fmla="*/ 0 w 151"/>
                <a:gd name="T15" fmla="*/ 1 h 123"/>
                <a:gd name="T16" fmla="*/ 0 w 151"/>
                <a:gd name="T17" fmla="*/ 1 h 123"/>
                <a:gd name="T18" fmla="*/ 0 w 151"/>
                <a:gd name="T19" fmla="*/ 1 h 123"/>
                <a:gd name="T20" fmla="*/ 0 w 151"/>
                <a:gd name="T21" fmla="*/ 1 h 123"/>
                <a:gd name="T22" fmla="*/ 0 w 151"/>
                <a:gd name="T23" fmla="*/ 1 h 123"/>
                <a:gd name="T24" fmla="*/ 0 w 151"/>
                <a:gd name="T25" fmla="*/ 1 h 123"/>
                <a:gd name="T26" fmla="*/ 0 w 151"/>
                <a:gd name="T27" fmla="*/ 1 h 123"/>
                <a:gd name="T28" fmla="*/ 0 w 151"/>
                <a:gd name="T29" fmla="*/ 1 h 123"/>
                <a:gd name="T30" fmla="*/ 0 w 151"/>
                <a:gd name="T31" fmla="*/ 1 h 123"/>
                <a:gd name="T32" fmla="*/ 0 w 151"/>
                <a:gd name="T33" fmla="*/ 1 h 123"/>
                <a:gd name="T34" fmla="*/ 0 w 151"/>
                <a:gd name="T35" fmla="*/ 1 h 123"/>
                <a:gd name="T36" fmla="*/ 0 w 151"/>
                <a:gd name="T37" fmla="*/ 1 h 123"/>
                <a:gd name="T38" fmla="*/ 0 w 151"/>
                <a:gd name="T39" fmla="*/ 1 h 123"/>
                <a:gd name="T40" fmla="*/ 0 w 151"/>
                <a:gd name="T41" fmla="*/ 1 h 123"/>
                <a:gd name="T42" fmla="*/ 0 w 151"/>
                <a:gd name="T43" fmla="*/ 0 h 123"/>
                <a:gd name="T44" fmla="*/ 0 w 151"/>
                <a:gd name="T45" fmla="*/ 0 h 123"/>
                <a:gd name="T46" fmla="*/ 0 w 151"/>
                <a:gd name="T47" fmla="*/ 1 h 123"/>
                <a:gd name="T48" fmla="*/ 0 w 151"/>
                <a:gd name="T49" fmla="*/ 1 h 123"/>
                <a:gd name="T50" fmla="*/ 0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123"/>
                <a:gd name="T80" fmla="*/ 151 w 151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25" name="Freeform 309"/>
            <p:cNvSpPr/>
            <p:nvPr/>
          </p:nvSpPr>
          <p:spPr bwMode="auto">
            <a:xfrm>
              <a:off x="2867" y="2446"/>
              <a:ext cx="76" cy="62"/>
            </a:xfrm>
            <a:custGeom>
              <a:avLst/>
              <a:gdLst>
                <a:gd name="T0" fmla="*/ 1 w 152"/>
                <a:gd name="T1" fmla="*/ 1 h 123"/>
                <a:gd name="T2" fmla="*/ 1 w 152"/>
                <a:gd name="T3" fmla="*/ 1 h 123"/>
                <a:gd name="T4" fmla="*/ 1 w 152"/>
                <a:gd name="T5" fmla="*/ 1 h 123"/>
                <a:gd name="T6" fmla="*/ 1 w 152"/>
                <a:gd name="T7" fmla="*/ 1 h 123"/>
                <a:gd name="T8" fmla="*/ 1 w 152"/>
                <a:gd name="T9" fmla="*/ 1 h 123"/>
                <a:gd name="T10" fmla="*/ 1 w 152"/>
                <a:gd name="T11" fmla="*/ 1 h 123"/>
                <a:gd name="T12" fmla="*/ 1 w 152"/>
                <a:gd name="T13" fmla="*/ 1 h 123"/>
                <a:gd name="T14" fmla="*/ 1 w 152"/>
                <a:gd name="T15" fmla="*/ 1 h 123"/>
                <a:gd name="T16" fmla="*/ 1 w 152"/>
                <a:gd name="T17" fmla="*/ 1 h 123"/>
                <a:gd name="T18" fmla="*/ 1 w 152"/>
                <a:gd name="T19" fmla="*/ 1 h 123"/>
                <a:gd name="T20" fmla="*/ 1 w 152"/>
                <a:gd name="T21" fmla="*/ 1 h 123"/>
                <a:gd name="T22" fmla="*/ 1 w 152"/>
                <a:gd name="T23" fmla="*/ 1 h 123"/>
                <a:gd name="T24" fmla="*/ 1 w 152"/>
                <a:gd name="T25" fmla="*/ 1 h 123"/>
                <a:gd name="T26" fmla="*/ 1 w 152"/>
                <a:gd name="T27" fmla="*/ 1 h 123"/>
                <a:gd name="T28" fmla="*/ 1 w 152"/>
                <a:gd name="T29" fmla="*/ 1 h 123"/>
                <a:gd name="T30" fmla="*/ 0 w 152"/>
                <a:gd name="T31" fmla="*/ 1 h 123"/>
                <a:gd name="T32" fmla="*/ 1 w 152"/>
                <a:gd name="T33" fmla="*/ 1 h 123"/>
                <a:gd name="T34" fmla="*/ 1 w 152"/>
                <a:gd name="T35" fmla="*/ 1 h 123"/>
                <a:gd name="T36" fmla="*/ 1 w 152"/>
                <a:gd name="T37" fmla="*/ 1 h 123"/>
                <a:gd name="T38" fmla="*/ 1 w 152"/>
                <a:gd name="T39" fmla="*/ 0 h 123"/>
                <a:gd name="T40" fmla="*/ 1 w 152"/>
                <a:gd name="T41" fmla="*/ 1 h 123"/>
                <a:gd name="T42" fmla="*/ 1 w 152"/>
                <a:gd name="T43" fmla="*/ 1 h 123"/>
                <a:gd name="T44" fmla="*/ 1 w 152"/>
                <a:gd name="T45" fmla="*/ 1 h 123"/>
                <a:gd name="T46" fmla="*/ 1 w 152"/>
                <a:gd name="T47" fmla="*/ 1 h 123"/>
                <a:gd name="T48" fmla="*/ 1 w 152"/>
                <a:gd name="T49" fmla="*/ 1 h 123"/>
                <a:gd name="T50" fmla="*/ 1 w 152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26" name="Freeform 310"/>
            <p:cNvSpPr/>
            <p:nvPr/>
          </p:nvSpPr>
          <p:spPr bwMode="auto">
            <a:xfrm>
              <a:off x="2555" y="2447"/>
              <a:ext cx="68" cy="74"/>
            </a:xfrm>
            <a:custGeom>
              <a:avLst/>
              <a:gdLst>
                <a:gd name="T0" fmla="*/ 1 w 136"/>
                <a:gd name="T1" fmla="*/ 1 h 148"/>
                <a:gd name="T2" fmla="*/ 0 w 136"/>
                <a:gd name="T3" fmla="*/ 1 h 148"/>
                <a:gd name="T4" fmla="*/ 1 w 136"/>
                <a:gd name="T5" fmla="*/ 1 h 148"/>
                <a:gd name="T6" fmla="*/ 1 w 136"/>
                <a:gd name="T7" fmla="*/ 1 h 148"/>
                <a:gd name="T8" fmla="*/ 1 w 136"/>
                <a:gd name="T9" fmla="*/ 1 h 148"/>
                <a:gd name="T10" fmla="*/ 1 w 136"/>
                <a:gd name="T11" fmla="*/ 1 h 148"/>
                <a:gd name="T12" fmla="*/ 1 w 136"/>
                <a:gd name="T13" fmla="*/ 1 h 148"/>
                <a:gd name="T14" fmla="*/ 1 w 136"/>
                <a:gd name="T15" fmla="*/ 1 h 148"/>
                <a:gd name="T16" fmla="*/ 1 w 136"/>
                <a:gd name="T17" fmla="*/ 1 h 148"/>
                <a:gd name="T18" fmla="*/ 1 w 136"/>
                <a:gd name="T19" fmla="*/ 1 h 148"/>
                <a:gd name="T20" fmla="*/ 1 w 136"/>
                <a:gd name="T21" fmla="*/ 1 h 148"/>
                <a:gd name="T22" fmla="*/ 1 w 136"/>
                <a:gd name="T23" fmla="*/ 1 h 148"/>
                <a:gd name="T24" fmla="*/ 1 w 136"/>
                <a:gd name="T25" fmla="*/ 1 h 148"/>
                <a:gd name="T26" fmla="*/ 1 w 136"/>
                <a:gd name="T27" fmla="*/ 1 h 148"/>
                <a:gd name="T28" fmla="*/ 1 w 136"/>
                <a:gd name="T29" fmla="*/ 1 h 148"/>
                <a:gd name="T30" fmla="*/ 1 w 136"/>
                <a:gd name="T31" fmla="*/ 1 h 148"/>
                <a:gd name="T32" fmla="*/ 1 w 136"/>
                <a:gd name="T33" fmla="*/ 1 h 148"/>
                <a:gd name="T34" fmla="*/ 1 w 136"/>
                <a:gd name="T35" fmla="*/ 1 h 148"/>
                <a:gd name="T36" fmla="*/ 1 w 136"/>
                <a:gd name="T37" fmla="*/ 1 h 148"/>
                <a:gd name="T38" fmla="*/ 1 w 136"/>
                <a:gd name="T39" fmla="*/ 1 h 148"/>
                <a:gd name="T40" fmla="*/ 1 w 136"/>
                <a:gd name="T41" fmla="*/ 1 h 148"/>
                <a:gd name="T42" fmla="*/ 1 w 136"/>
                <a:gd name="T43" fmla="*/ 1 h 148"/>
                <a:gd name="T44" fmla="*/ 1 w 136"/>
                <a:gd name="T45" fmla="*/ 1 h 148"/>
                <a:gd name="T46" fmla="*/ 1 w 136"/>
                <a:gd name="T47" fmla="*/ 1 h 148"/>
                <a:gd name="T48" fmla="*/ 1 w 136"/>
                <a:gd name="T49" fmla="*/ 1 h 148"/>
                <a:gd name="T50" fmla="*/ 1 w 136"/>
                <a:gd name="T51" fmla="*/ 1 h 148"/>
                <a:gd name="T52" fmla="*/ 1 w 136"/>
                <a:gd name="T53" fmla="*/ 1 h 148"/>
                <a:gd name="T54" fmla="*/ 1 w 136"/>
                <a:gd name="T55" fmla="*/ 1 h 148"/>
                <a:gd name="T56" fmla="*/ 1 w 136"/>
                <a:gd name="T57" fmla="*/ 1 h 148"/>
                <a:gd name="T58" fmla="*/ 1 w 136"/>
                <a:gd name="T59" fmla="*/ 1 h 148"/>
                <a:gd name="T60" fmla="*/ 1 w 136"/>
                <a:gd name="T61" fmla="*/ 1 h 148"/>
                <a:gd name="T62" fmla="*/ 1 w 136"/>
                <a:gd name="T63" fmla="*/ 1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8"/>
                <a:gd name="T98" fmla="*/ 136 w 136"/>
                <a:gd name="T99" fmla="*/ 148 h 1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27" name="Freeform 311"/>
            <p:cNvSpPr/>
            <p:nvPr/>
          </p:nvSpPr>
          <p:spPr bwMode="auto">
            <a:xfrm>
              <a:off x="2579" y="2473"/>
              <a:ext cx="20" cy="21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1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0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28" name="Freeform 312"/>
            <p:cNvSpPr/>
            <p:nvPr/>
          </p:nvSpPr>
          <p:spPr bwMode="auto">
            <a:xfrm>
              <a:off x="2642" y="1923"/>
              <a:ext cx="68" cy="74"/>
            </a:xfrm>
            <a:custGeom>
              <a:avLst/>
              <a:gdLst>
                <a:gd name="T0" fmla="*/ 1 w 136"/>
                <a:gd name="T1" fmla="*/ 1 h 147"/>
                <a:gd name="T2" fmla="*/ 0 w 136"/>
                <a:gd name="T3" fmla="*/ 1 h 147"/>
                <a:gd name="T4" fmla="*/ 1 w 136"/>
                <a:gd name="T5" fmla="*/ 1 h 147"/>
                <a:gd name="T6" fmla="*/ 1 w 136"/>
                <a:gd name="T7" fmla="*/ 1 h 147"/>
                <a:gd name="T8" fmla="*/ 1 w 136"/>
                <a:gd name="T9" fmla="*/ 1 h 147"/>
                <a:gd name="T10" fmla="*/ 1 w 136"/>
                <a:gd name="T11" fmla="*/ 1 h 147"/>
                <a:gd name="T12" fmla="*/ 1 w 136"/>
                <a:gd name="T13" fmla="*/ 1 h 147"/>
                <a:gd name="T14" fmla="*/ 1 w 136"/>
                <a:gd name="T15" fmla="*/ 1 h 147"/>
                <a:gd name="T16" fmla="*/ 1 w 136"/>
                <a:gd name="T17" fmla="*/ 1 h 147"/>
                <a:gd name="T18" fmla="*/ 1 w 136"/>
                <a:gd name="T19" fmla="*/ 1 h 147"/>
                <a:gd name="T20" fmla="*/ 1 w 136"/>
                <a:gd name="T21" fmla="*/ 1 h 147"/>
                <a:gd name="T22" fmla="*/ 1 w 136"/>
                <a:gd name="T23" fmla="*/ 1 h 147"/>
                <a:gd name="T24" fmla="*/ 1 w 136"/>
                <a:gd name="T25" fmla="*/ 1 h 147"/>
                <a:gd name="T26" fmla="*/ 1 w 136"/>
                <a:gd name="T27" fmla="*/ 1 h 147"/>
                <a:gd name="T28" fmla="*/ 1 w 136"/>
                <a:gd name="T29" fmla="*/ 1 h 147"/>
                <a:gd name="T30" fmla="*/ 1 w 136"/>
                <a:gd name="T31" fmla="*/ 1 h 147"/>
                <a:gd name="T32" fmla="*/ 1 w 136"/>
                <a:gd name="T33" fmla="*/ 1 h 147"/>
                <a:gd name="T34" fmla="*/ 1 w 136"/>
                <a:gd name="T35" fmla="*/ 1 h 147"/>
                <a:gd name="T36" fmla="*/ 1 w 136"/>
                <a:gd name="T37" fmla="*/ 1 h 147"/>
                <a:gd name="T38" fmla="*/ 1 w 136"/>
                <a:gd name="T39" fmla="*/ 1 h 147"/>
                <a:gd name="T40" fmla="*/ 1 w 136"/>
                <a:gd name="T41" fmla="*/ 1 h 147"/>
                <a:gd name="T42" fmla="*/ 1 w 136"/>
                <a:gd name="T43" fmla="*/ 1 h 147"/>
                <a:gd name="T44" fmla="*/ 1 w 136"/>
                <a:gd name="T45" fmla="*/ 1 h 147"/>
                <a:gd name="T46" fmla="*/ 1 w 136"/>
                <a:gd name="T47" fmla="*/ 1 h 147"/>
                <a:gd name="T48" fmla="*/ 1 w 136"/>
                <a:gd name="T49" fmla="*/ 1 h 147"/>
                <a:gd name="T50" fmla="*/ 1 w 136"/>
                <a:gd name="T51" fmla="*/ 1 h 147"/>
                <a:gd name="T52" fmla="*/ 1 w 136"/>
                <a:gd name="T53" fmla="*/ 1 h 147"/>
                <a:gd name="T54" fmla="*/ 1 w 136"/>
                <a:gd name="T55" fmla="*/ 1 h 147"/>
                <a:gd name="T56" fmla="*/ 1 w 136"/>
                <a:gd name="T57" fmla="*/ 1 h 147"/>
                <a:gd name="T58" fmla="*/ 1 w 136"/>
                <a:gd name="T59" fmla="*/ 1 h 147"/>
                <a:gd name="T60" fmla="*/ 1 w 136"/>
                <a:gd name="T61" fmla="*/ 1 h 147"/>
                <a:gd name="T62" fmla="*/ 1 w 136"/>
                <a:gd name="T63" fmla="*/ 1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7"/>
                <a:gd name="T98" fmla="*/ 136 w 136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29" name="Freeform 313"/>
            <p:cNvSpPr/>
            <p:nvPr/>
          </p:nvSpPr>
          <p:spPr bwMode="auto">
            <a:xfrm>
              <a:off x="2667" y="1949"/>
              <a:ext cx="20" cy="20"/>
            </a:xfrm>
            <a:custGeom>
              <a:avLst/>
              <a:gdLst>
                <a:gd name="T0" fmla="*/ 1 w 39"/>
                <a:gd name="T1" fmla="*/ 1 h 39"/>
                <a:gd name="T2" fmla="*/ 1 w 39"/>
                <a:gd name="T3" fmla="*/ 1 h 39"/>
                <a:gd name="T4" fmla="*/ 1 w 39"/>
                <a:gd name="T5" fmla="*/ 1 h 39"/>
                <a:gd name="T6" fmla="*/ 1 w 39"/>
                <a:gd name="T7" fmla="*/ 1 h 39"/>
                <a:gd name="T8" fmla="*/ 1 w 39"/>
                <a:gd name="T9" fmla="*/ 1 h 39"/>
                <a:gd name="T10" fmla="*/ 1 w 39"/>
                <a:gd name="T11" fmla="*/ 1 h 39"/>
                <a:gd name="T12" fmla="*/ 1 w 39"/>
                <a:gd name="T13" fmla="*/ 1 h 39"/>
                <a:gd name="T14" fmla="*/ 1 w 39"/>
                <a:gd name="T15" fmla="*/ 1 h 39"/>
                <a:gd name="T16" fmla="*/ 1 w 39"/>
                <a:gd name="T17" fmla="*/ 0 h 39"/>
                <a:gd name="T18" fmla="*/ 1 w 39"/>
                <a:gd name="T19" fmla="*/ 1 h 39"/>
                <a:gd name="T20" fmla="*/ 1 w 39"/>
                <a:gd name="T21" fmla="*/ 1 h 39"/>
                <a:gd name="T22" fmla="*/ 1 w 39"/>
                <a:gd name="T23" fmla="*/ 1 h 39"/>
                <a:gd name="T24" fmla="*/ 0 w 39"/>
                <a:gd name="T25" fmla="*/ 1 h 39"/>
                <a:gd name="T26" fmla="*/ 1 w 39"/>
                <a:gd name="T27" fmla="*/ 1 h 39"/>
                <a:gd name="T28" fmla="*/ 1 w 39"/>
                <a:gd name="T29" fmla="*/ 1 h 39"/>
                <a:gd name="T30" fmla="*/ 1 w 39"/>
                <a:gd name="T31" fmla="*/ 1 h 39"/>
                <a:gd name="T32" fmla="*/ 1 w 39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30" name="Freeform 314"/>
            <p:cNvSpPr/>
            <p:nvPr/>
          </p:nvSpPr>
          <p:spPr bwMode="auto">
            <a:xfrm>
              <a:off x="2593" y="1695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31" name="Freeform 315"/>
            <p:cNvSpPr/>
            <p:nvPr/>
          </p:nvSpPr>
          <p:spPr bwMode="auto">
            <a:xfrm>
              <a:off x="2601" y="170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32" name="Freeform 316"/>
            <p:cNvSpPr/>
            <p:nvPr/>
          </p:nvSpPr>
          <p:spPr bwMode="auto">
            <a:xfrm>
              <a:off x="2352" y="181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33" name="Freeform 317"/>
            <p:cNvSpPr/>
            <p:nvPr/>
          </p:nvSpPr>
          <p:spPr bwMode="auto">
            <a:xfrm>
              <a:off x="2359" y="1819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34" name="Freeform 318"/>
            <p:cNvSpPr/>
            <p:nvPr/>
          </p:nvSpPr>
          <p:spPr bwMode="auto">
            <a:xfrm>
              <a:off x="2336" y="1607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35" name="Freeform 319"/>
            <p:cNvSpPr/>
            <p:nvPr/>
          </p:nvSpPr>
          <p:spPr bwMode="auto">
            <a:xfrm>
              <a:off x="2343" y="1614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36" name="Freeform 320"/>
            <p:cNvSpPr/>
            <p:nvPr/>
          </p:nvSpPr>
          <p:spPr bwMode="auto">
            <a:xfrm>
              <a:off x="2456" y="192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37" name="Freeform 321"/>
            <p:cNvSpPr/>
            <p:nvPr/>
          </p:nvSpPr>
          <p:spPr bwMode="auto">
            <a:xfrm>
              <a:off x="2463" y="193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38" name="Freeform 322"/>
            <p:cNvSpPr/>
            <p:nvPr/>
          </p:nvSpPr>
          <p:spPr bwMode="auto">
            <a:xfrm>
              <a:off x="2357" y="1988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39" name="Freeform 323"/>
            <p:cNvSpPr/>
            <p:nvPr/>
          </p:nvSpPr>
          <p:spPr bwMode="auto">
            <a:xfrm>
              <a:off x="2365" y="1995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40" name="Freeform 324"/>
            <p:cNvSpPr/>
            <p:nvPr/>
          </p:nvSpPr>
          <p:spPr bwMode="auto">
            <a:xfrm>
              <a:off x="2658" y="2044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41" name="Freeform 325"/>
            <p:cNvSpPr/>
            <p:nvPr/>
          </p:nvSpPr>
          <p:spPr bwMode="auto">
            <a:xfrm>
              <a:off x="2666" y="205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42" name="Freeform 326"/>
            <p:cNvSpPr/>
            <p:nvPr/>
          </p:nvSpPr>
          <p:spPr bwMode="auto">
            <a:xfrm>
              <a:off x="2674" y="1787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43" name="Freeform 327"/>
            <p:cNvSpPr/>
            <p:nvPr/>
          </p:nvSpPr>
          <p:spPr bwMode="auto">
            <a:xfrm>
              <a:off x="2682" y="1795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44" name="Freeform 328"/>
            <p:cNvSpPr/>
            <p:nvPr/>
          </p:nvSpPr>
          <p:spPr bwMode="auto">
            <a:xfrm>
              <a:off x="2677" y="2164"/>
              <a:ext cx="30" cy="29"/>
            </a:xfrm>
            <a:custGeom>
              <a:avLst/>
              <a:gdLst>
                <a:gd name="T0" fmla="*/ 1 w 58"/>
                <a:gd name="T1" fmla="*/ 0 h 60"/>
                <a:gd name="T2" fmla="*/ 1 w 58"/>
                <a:gd name="T3" fmla="*/ 0 h 60"/>
                <a:gd name="T4" fmla="*/ 1 w 58"/>
                <a:gd name="T5" fmla="*/ 0 h 60"/>
                <a:gd name="T6" fmla="*/ 1 w 58"/>
                <a:gd name="T7" fmla="*/ 0 h 60"/>
                <a:gd name="T8" fmla="*/ 1 w 58"/>
                <a:gd name="T9" fmla="*/ 0 h 60"/>
                <a:gd name="T10" fmla="*/ 1 w 58"/>
                <a:gd name="T11" fmla="*/ 0 h 60"/>
                <a:gd name="T12" fmla="*/ 1 w 58"/>
                <a:gd name="T13" fmla="*/ 0 h 60"/>
                <a:gd name="T14" fmla="*/ 1 w 58"/>
                <a:gd name="T15" fmla="*/ 0 h 60"/>
                <a:gd name="T16" fmla="*/ 1 w 58"/>
                <a:gd name="T17" fmla="*/ 0 h 60"/>
                <a:gd name="T18" fmla="*/ 1 w 58"/>
                <a:gd name="T19" fmla="*/ 0 h 60"/>
                <a:gd name="T20" fmla="*/ 1 w 58"/>
                <a:gd name="T21" fmla="*/ 0 h 60"/>
                <a:gd name="T22" fmla="*/ 1 w 58"/>
                <a:gd name="T23" fmla="*/ 0 h 60"/>
                <a:gd name="T24" fmla="*/ 0 w 58"/>
                <a:gd name="T25" fmla="*/ 0 h 60"/>
                <a:gd name="T26" fmla="*/ 0 w 58"/>
                <a:gd name="T27" fmla="*/ 0 h 60"/>
                <a:gd name="T28" fmla="*/ 1 w 58"/>
                <a:gd name="T29" fmla="*/ 0 h 60"/>
                <a:gd name="T30" fmla="*/ 1 w 58"/>
                <a:gd name="T31" fmla="*/ 0 h 60"/>
                <a:gd name="T32" fmla="*/ 1 w 58"/>
                <a:gd name="T33" fmla="*/ 0 h 60"/>
                <a:gd name="T34" fmla="*/ 1 w 58"/>
                <a:gd name="T35" fmla="*/ 0 h 60"/>
                <a:gd name="T36" fmla="*/ 1 w 58"/>
                <a:gd name="T37" fmla="*/ 0 h 60"/>
                <a:gd name="T38" fmla="*/ 1 w 58"/>
                <a:gd name="T39" fmla="*/ 0 h 60"/>
                <a:gd name="T40" fmla="*/ 1 w 58"/>
                <a:gd name="T41" fmla="*/ 0 h 60"/>
                <a:gd name="T42" fmla="*/ 1 w 58"/>
                <a:gd name="T43" fmla="*/ 0 h 60"/>
                <a:gd name="T44" fmla="*/ 1 w 58"/>
                <a:gd name="T45" fmla="*/ 0 h 60"/>
                <a:gd name="T46" fmla="*/ 1 w 58"/>
                <a:gd name="T47" fmla="*/ 0 h 60"/>
                <a:gd name="T48" fmla="*/ 1 w 58"/>
                <a:gd name="T49" fmla="*/ 0 h 60"/>
                <a:gd name="T50" fmla="*/ 1 w 58"/>
                <a:gd name="T51" fmla="*/ 0 h 60"/>
                <a:gd name="T52" fmla="*/ 1 w 58"/>
                <a:gd name="T53" fmla="*/ 0 h 60"/>
                <a:gd name="T54" fmla="*/ 1 w 58"/>
                <a:gd name="T55" fmla="*/ 0 h 60"/>
                <a:gd name="T56" fmla="*/ 1 w 58"/>
                <a:gd name="T57" fmla="*/ 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60"/>
                <a:gd name="T89" fmla="*/ 58 w 58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45" name="Freeform 329"/>
            <p:cNvSpPr/>
            <p:nvPr/>
          </p:nvSpPr>
          <p:spPr bwMode="auto">
            <a:xfrm>
              <a:off x="2685" y="2171"/>
              <a:ext cx="14" cy="15"/>
            </a:xfrm>
            <a:custGeom>
              <a:avLst/>
              <a:gdLst>
                <a:gd name="T0" fmla="*/ 1 w 28"/>
                <a:gd name="T1" fmla="*/ 1 h 30"/>
                <a:gd name="T2" fmla="*/ 1 w 28"/>
                <a:gd name="T3" fmla="*/ 1 h 30"/>
                <a:gd name="T4" fmla="*/ 1 w 28"/>
                <a:gd name="T5" fmla="*/ 1 h 30"/>
                <a:gd name="T6" fmla="*/ 1 w 28"/>
                <a:gd name="T7" fmla="*/ 1 h 30"/>
                <a:gd name="T8" fmla="*/ 1 w 28"/>
                <a:gd name="T9" fmla="*/ 1 h 30"/>
                <a:gd name="T10" fmla="*/ 1 w 28"/>
                <a:gd name="T11" fmla="*/ 1 h 30"/>
                <a:gd name="T12" fmla="*/ 1 w 28"/>
                <a:gd name="T13" fmla="*/ 1 h 30"/>
                <a:gd name="T14" fmla="*/ 0 w 28"/>
                <a:gd name="T15" fmla="*/ 1 h 30"/>
                <a:gd name="T16" fmla="*/ 0 w 28"/>
                <a:gd name="T17" fmla="*/ 1 h 30"/>
                <a:gd name="T18" fmla="*/ 0 w 28"/>
                <a:gd name="T19" fmla="*/ 1 h 30"/>
                <a:gd name="T20" fmla="*/ 1 w 28"/>
                <a:gd name="T21" fmla="*/ 1 h 30"/>
                <a:gd name="T22" fmla="*/ 1 w 28"/>
                <a:gd name="T23" fmla="*/ 1 h 30"/>
                <a:gd name="T24" fmla="*/ 1 w 28"/>
                <a:gd name="T25" fmla="*/ 1 h 30"/>
                <a:gd name="T26" fmla="*/ 1 w 28"/>
                <a:gd name="T27" fmla="*/ 1 h 30"/>
                <a:gd name="T28" fmla="*/ 1 w 28"/>
                <a:gd name="T29" fmla="*/ 1 h 30"/>
                <a:gd name="T30" fmla="*/ 1 w 28"/>
                <a:gd name="T31" fmla="*/ 0 h 30"/>
                <a:gd name="T32" fmla="*/ 1 w 28"/>
                <a:gd name="T33" fmla="*/ 0 h 30"/>
                <a:gd name="T34" fmla="*/ 1 w 28"/>
                <a:gd name="T35" fmla="*/ 0 h 30"/>
                <a:gd name="T36" fmla="*/ 1 w 28"/>
                <a:gd name="T37" fmla="*/ 1 h 30"/>
                <a:gd name="T38" fmla="*/ 1 w 28"/>
                <a:gd name="T39" fmla="*/ 1 h 30"/>
                <a:gd name="T40" fmla="*/ 1 w 28"/>
                <a:gd name="T41" fmla="*/ 1 h 30"/>
                <a:gd name="T42" fmla="*/ 1 w 28"/>
                <a:gd name="T43" fmla="*/ 1 h 30"/>
                <a:gd name="T44" fmla="*/ 1 w 28"/>
                <a:gd name="T45" fmla="*/ 1 h 30"/>
                <a:gd name="T46" fmla="*/ 1 w 28"/>
                <a:gd name="T47" fmla="*/ 1 h 30"/>
                <a:gd name="T48" fmla="*/ 1 w 28"/>
                <a:gd name="T49" fmla="*/ 1 h 30"/>
                <a:gd name="T50" fmla="*/ 1 w 28"/>
                <a:gd name="T51" fmla="*/ 1 h 30"/>
                <a:gd name="T52" fmla="*/ 1 w 28"/>
                <a:gd name="T53" fmla="*/ 1 h 30"/>
                <a:gd name="T54" fmla="*/ 1 w 28"/>
                <a:gd name="T55" fmla="*/ 1 h 30"/>
                <a:gd name="T56" fmla="*/ 1 w 28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30"/>
                <a:gd name="T89" fmla="*/ 28 w 28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46" name="Freeform 330"/>
            <p:cNvSpPr/>
            <p:nvPr/>
          </p:nvSpPr>
          <p:spPr bwMode="auto">
            <a:xfrm>
              <a:off x="2539" y="2259"/>
              <a:ext cx="29" cy="30"/>
            </a:xfrm>
            <a:custGeom>
              <a:avLst/>
              <a:gdLst>
                <a:gd name="T0" fmla="*/ 0 w 60"/>
                <a:gd name="T1" fmla="*/ 1 h 60"/>
                <a:gd name="T2" fmla="*/ 0 w 60"/>
                <a:gd name="T3" fmla="*/ 1 h 60"/>
                <a:gd name="T4" fmla="*/ 0 w 60"/>
                <a:gd name="T5" fmla="*/ 1 h 60"/>
                <a:gd name="T6" fmla="*/ 0 w 60"/>
                <a:gd name="T7" fmla="*/ 1 h 60"/>
                <a:gd name="T8" fmla="*/ 0 w 60"/>
                <a:gd name="T9" fmla="*/ 1 h 60"/>
                <a:gd name="T10" fmla="*/ 0 w 60"/>
                <a:gd name="T11" fmla="*/ 1 h 60"/>
                <a:gd name="T12" fmla="*/ 0 w 60"/>
                <a:gd name="T13" fmla="*/ 1 h 60"/>
                <a:gd name="T14" fmla="*/ 0 w 60"/>
                <a:gd name="T15" fmla="*/ 1 h 60"/>
                <a:gd name="T16" fmla="*/ 0 w 60"/>
                <a:gd name="T17" fmla="*/ 0 h 60"/>
                <a:gd name="T18" fmla="*/ 0 w 60"/>
                <a:gd name="T19" fmla="*/ 1 h 60"/>
                <a:gd name="T20" fmla="*/ 0 w 60"/>
                <a:gd name="T21" fmla="*/ 1 h 60"/>
                <a:gd name="T22" fmla="*/ 0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0 w 60"/>
                <a:gd name="T29" fmla="*/ 1 h 60"/>
                <a:gd name="T30" fmla="*/ 0 w 60"/>
                <a:gd name="T31" fmla="*/ 1 h 60"/>
                <a:gd name="T32" fmla="*/ 0 w 60"/>
                <a:gd name="T33" fmla="*/ 1 h 60"/>
                <a:gd name="T34" fmla="*/ 0 w 60"/>
                <a:gd name="T35" fmla="*/ 1 h 60"/>
                <a:gd name="T36" fmla="*/ 0 w 60"/>
                <a:gd name="T37" fmla="*/ 1 h 60"/>
                <a:gd name="T38" fmla="*/ 0 w 60"/>
                <a:gd name="T39" fmla="*/ 1 h 60"/>
                <a:gd name="T40" fmla="*/ 0 w 60"/>
                <a:gd name="T41" fmla="*/ 1 h 60"/>
                <a:gd name="T42" fmla="*/ 0 w 60"/>
                <a:gd name="T43" fmla="*/ 1 h 60"/>
                <a:gd name="T44" fmla="*/ 0 w 60"/>
                <a:gd name="T45" fmla="*/ 1 h 60"/>
                <a:gd name="T46" fmla="*/ 0 w 60"/>
                <a:gd name="T47" fmla="*/ 1 h 60"/>
                <a:gd name="T48" fmla="*/ 0 w 60"/>
                <a:gd name="T49" fmla="*/ 1 h 60"/>
                <a:gd name="T50" fmla="*/ 0 w 60"/>
                <a:gd name="T51" fmla="*/ 1 h 60"/>
                <a:gd name="T52" fmla="*/ 0 w 60"/>
                <a:gd name="T53" fmla="*/ 1 h 60"/>
                <a:gd name="T54" fmla="*/ 0 w 60"/>
                <a:gd name="T55" fmla="*/ 1 h 60"/>
                <a:gd name="T56" fmla="*/ 0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47" name="Freeform 331"/>
            <p:cNvSpPr/>
            <p:nvPr/>
          </p:nvSpPr>
          <p:spPr bwMode="auto">
            <a:xfrm>
              <a:off x="2546" y="226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48" name="Freeform 332"/>
            <p:cNvSpPr/>
            <p:nvPr/>
          </p:nvSpPr>
          <p:spPr bwMode="auto">
            <a:xfrm>
              <a:off x="2416" y="229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49" name="Freeform 333"/>
            <p:cNvSpPr/>
            <p:nvPr/>
          </p:nvSpPr>
          <p:spPr bwMode="auto">
            <a:xfrm>
              <a:off x="2423" y="229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50" name="Freeform 334"/>
            <p:cNvSpPr/>
            <p:nvPr/>
          </p:nvSpPr>
          <p:spPr bwMode="auto">
            <a:xfrm>
              <a:off x="2344" y="2212"/>
              <a:ext cx="30" cy="29"/>
            </a:xfrm>
            <a:custGeom>
              <a:avLst/>
              <a:gdLst>
                <a:gd name="T0" fmla="*/ 1 w 60"/>
                <a:gd name="T1" fmla="*/ 1 h 57"/>
                <a:gd name="T2" fmla="*/ 1 w 60"/>
                <a:gd name="T3" fmla="*/ 1 h 57"/>
                <a:gd name="T4" fmla="*/ 1 w 60"/>
                <a:gd name="T5" fmla="*/ 1 h 57"/>
                <a:gd name="T6" fmla="*/ 1 w 60"/>
                <a:gd name="T7" fmla="*/ 1 h 57"/>
                <a:gd name="T8" fmla="*/ 1 w 60"/>
                <a:gd name="T9" fmla="*/ 1 h 57"/>
                <a:gd name="T10" fmla="*/ 1 w 60"/>
                <a:gd name="T11" fmla="*/ 1 h 57"/>
                <a:gd name="T12" fmla="*/ 1 w 60"/>
                <a:gd name="T13" fmla="*/ 1 h 57"/>
                <a:gd name="T14" fmla="*/ 1 w 60"/>
                <a:gd name="T15" fmla="*/ 0 h 57"/>
                <a:gd name="T16" fmla="*/ 1 w 60"/>
                <a:gd name="T17" fmla="*/ 0 h 57"/>
                <a:gd name="T18" fmla="*/ 1 w 60"/>
                <a:gd name="T19" fmla="*/ 1 h 57"/>
                <a:gd name="T20" fmla="*/ 1 w 60"/>
                <a:gd name="T21" fmla="*/ 1 h 57"/>
                <a:gd name="T22" fmla="*/ 1 w 60"/>
                <a:gd name="T23" fmla="*/ 1 h 57"/>
                <a:gd name="T24" fmla="*/ 0 w 60"/>
                <a:gd name="T25" fmla="*/ 1 h 57"/>
                <a:gd name="T26" fmla="*/ 1 w 60"/>
                <a:gd name="T27" fmla="*/ 1 h 57"/>
                <a:gd name="T28" fmla="*/ 1 w 60"/>
                <a:gd name="T29" fmla="*/ 1 h 57"/>
                <a:gd name="T30" fmla="*/ 1 w 60"/>
                <a:gd name="T31" fmla="*/ 1 h 57"/>
                <a:gd name="T32" fmla="*/ 1 w 60"/>
                <a:gd name="T33" fmla="*/ 1 h 57"/>
                <a:gd name="T34" fmla="*/ 1 w 60"/>
                <a:gd name="T35" fmla="*/ 1 h 57"/>
                <a:gd name="T36" fmla="*/ 1 w 60"/>
                <a:gd name="T37" fmla="*/ 1 h 57"/>
                <a:gd name="T38" fmla="*/ 1 w 60"/>
                <a:gd name="T39" fmla="*/ 1 h 57"/>
                <a:gd name="T40" fmla="*/ 1 w 60"/>
                <a:gd name="T41" fmla="*/ 1 h 57"/>
                <a:gd name="T42" fmla="*/ 1 w 60"/>
                <a:gd name="T43" fmla="*/ 1 h 57"/>
                <a:gd name="T44" fmla="*/ 1 w 60"/>
                <a:gd name="T45" fmla="*/ 1 h 57"/>
                <a:gd name="T46" fmla="*/ 1 w 60"/>
                <a:gd name="T47" fmla="*/ 1 h 57"/>
                <a:gd name="T48" fmla="*/ 1 w 60"/>
                <a:gd name="T49" fmla="*/ 1 h 57"/>
                <a:gd name="T50" fmla="*/ 1 w 60"/>
                <a:gd name="T51" fmla="*/ 1 h 57"/>
                <a:gd name="T52" fmla="*/ 1 w 60"/>
                <a:gd name="T53" fmla="*/ 1 h 57"/>
                <a:gd name="T54" fmla="*/ 1 w 60"/>
                <a:gd name="T55" fmla="*/ 1 h 57"/>
                <a:gd name="T56" fmla="*/ 1 w 60"/>
                <a:gd name="T57" fmla="*/ 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7"/>
                <a:gd name="T89" fmla="*/ 60 w 60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51" name="Freeform 335"/>
            <p:cNvSpPr/>
            <p:nvPr/>
          </p:nvSpPr>
          <p:spPr bwMode="auto">
            <a:xfrm>
              <a:off x="2351" y="2219"/>
              <a:ext cx="15" cy="14"/>
            </a:xfrm>
            <a:custGeom>
              <a:avLst/>
              <a:gdLst>
                <a:gd name="T0" fmla="*/ 1 w 30"/>
                <a:gd name="T1" fmla="*/ 1 h 27"/>
                <a:gd name="T2" fmla="*/ 1 w 30"/>
                <a:gd name="T3" fmla="*/ 1 h 27"/>
                <a:gd name="T4" fmla="*/ 1 w 30"/>
                <a:gd name="T5" fmla="*/ 1 h 27"/>
                <a:gd name="T6" fmla="*/ 1 w 30"/>
                <a:gd name="T7" fmla="*/ 1 h 27"/>
                <a:gd name="T8" fmla="*/ 1 w 30"/>
                <a:gd name="T9" fmla="*/ 1 h 27"/>
                <a:gd name="T10" fmla="*/ 1 w 30"/>
                <a:gd name="T11" fmla="*/ 1 h 27"/>
                <a:gd name="T12" fmla="*/ 1 w 30"/>
                <a:gd name="T13" fmla="*/ 1 h 27"/>
                <a:gd name="T14" fmla="*/ 0 w 30"/>
                <a:gd name="T15" fmla="*/ 1 h 27"/>
                <a:gd name="T16" fmla="*/ 0 w 30"/>
                <a:gd name="T17" fmla="*/ 1 h 27"/>
                <a:gd name="T18" fmla="*/ 0 w 30"/>
                <a:gd name="T19" fmla="*/ 1 h 27"/>
                <a:gd name="T20" fmla="*/ 1 w 30"/>
                <a:gd name="T21" fmla="*/ 1 h 27"/>
                <a:gd name="T22" fmla="*/ 1 w 30"/>
                <a:gd name="T23" fmla="*/ 1 h 27"/>
                <a:gd name="T24" fmla="*/ 1 w 30"/>
                <a:gd name="T25" fmla="*/ 1 h 27"/>
                <a:gd name="T26" fmla="*/ 1 w 30"/>
                <a:gd name="T27" fmla="*/ 1 h 27"/>
                <a:gd name="T28" fmla="*/ 1 w 30"/>
                <a:gd name="T29" fmla="*/ 0 h 27"/>
                <a:gd name="T30" fmla="*/ 1 w 30"/>
                <a:gd name="T31" fmla="*/ 0 h 27"/>
                <a:gd name="T32" fmla="*/ 1 w 30"/>
                <a:gd name="T33" fmla="*/ 0 h 27"/>
                <a:gd name="T34" fmla="*/ 1 w 30"/>
                <a:gd name="T35" fmla="*/ 0 h 27"/>
                <a:gd name="T36" fmla="*/ 1 w 30"/>
                <a:gd name="T37" fmla="*/ 0 h 27"/>
                <a:gd name="T38" fmla="*/ 1 w 30"/>
                <a:gd name="T39" fmla="*/ 1 h 27"/>
                <a:gd name="T40" fmla="*/ 1 w 30"/>
                <a:gd name="T41" fmla="*/ 1 h 27"/>
                <a:gd name="T42" fmla="*/ 1 w 30"/>
                <a:gd name="T43" fmla="*/ 1 h 27"/>
                <a:gd name="T44" fmla="*/ 1 w 30"/>
                <a:gd name="T45" fmla="*/ 1 h 27"/>
                <a:gd name="T46" fmla="*/ 1 w 30"/>
                <a:gd name="T47" fmla="*/ 1 h 27"/>
                <a:gd name="T48" fmla="*/ 1 w 30"/>
                <a:gd name="T49" fmla="*/ 1 h 27"/>
                <a:gd name="T50" fmla="*/ 1 w 30"/>
                <a:gd name="T51" fmla="*/ 1 h 27"/>
                <a:gd name="T52" fmla="*/ 1 w 30"/>
                <a:gd name="T53" fmla="*/ 1 h 27"/>
                <a:gd name="T54" fmla="*/ 1 w 30"/>
                <a:gd name="T55" fmla="*/ 1 h 27"/>
                <a:gd name="T56" fmla="*/ 1 w 30"/>
                <a:gd name="T57" fmla="*/ 1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7"/>
                <a:gd name="T89" fmla="*/ 30 w 30"/>
                <a:gd name="T90" fmla="*/ 27 h 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52" name="Freeform 336"/>
            <p:cNvSpPr/>
            <p:nvPr/>
          </p:nvSpPr>
          <p:spPr bwMode="auto">
            <a:xfrm>
              <a:off x="2458" y="240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53" name="Freeform 337"/>
            <p:cNvSpPr/>
            <p:nvPr/>
          </p:nvSpPr>
          <p:spPr bwMode="auto">
            <a:xfrm>
              <a:off x="2466" y="241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54" name="Freeform 338"/>
            <p:cNvSpPr/>
            <p:nvPr/>
          </p:nvSpPr>
          <p:spPr bwMode="auto">
            <a:xfrm>
              <a:off x="2403" y="253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55" name="Freeform 339"/>
            <p:cNvSpPr/>
            <p:nvPr/>
          </p:nvSpPr>
          <p:spPr bwMode="auto">
            <a:xfrm>
              <a:off x="2410" y="2546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56" name="Freeform 340"/>
            <p:cNvSpPr/>
            <p:nvPr/>
          </p:nvSpPr>
          <p:spPr bwMode="auto">
            <a:xfrm>
              <a:off x="2480" y="2665"/>
              <a:ext cx="30" cy="29"/>
            </a:xfrm>
            <a:custGeom>
              <a:avLst/>
              <a:gdLst>
                <a:gd name="T0" fmla="*/ 1 w 59"/>
                <a:gd name="T1" fmla="*/ 0 h 59"/>
                <a:gd name="T2" fmla="*/ 1 w 59"/>
                <a:gd name="T3" fmla="*/ 0 h 59"/>
                <a:gd name="T4" fmla="*/ 1 w 59"/>
                <a:gd name="T5" fmla="*/ 0 h 59"/>
                <a:gd name="T6" fmla="*/ 1 w 59"/>
                <a:gd name="T7" fmla="*/ 0 h 59"/>
                <a:gd name="T8" fmla="*/ 1 w 59"/>
                <a:gd name="T9" fmla="*/ 0 h 59"/>
                <a:gd name="T10" fmla="*/ 1 w 59"/>
                <a:gd name="T11" fmla="*/ 0 h 59"/>
                <a:gd name="T12" fmla="*/ 1 w 59"/>
                <a:gd name="T13" fmla="*/ 0 h 59"/>
                <a:gd name="T14" fmla="*/ 1 w 59"/>
                <a:gd name="T15" fmla="*/ 0 h 59"/>
                <a:gd name="T16" fmla="*/ 1 w 59"/>
                <a:gd name="T17" fmla="*/ 0 h 59"/>
                <a:gd name="T18" fmla="*/ 1 w 59"/>
                <a:gd name="T19" fmla="*/ 0 h 59"/>
                <a:gd name="T20" fmla="*/ 1 w 59"/>
                <a:gd name="T21" fmla="*/ 0 h 59"/>
                <a:gd name="T22" fmla="*/ 1 w 59"/>
                <a:gd name="T23" fmla="*/ 0 h 59"/>
                <a:gd name="T24" fmla="*/ 0 w 59"/>
                <a:gd name="T25" fmla="*/ 0 h 59"/>
                <a:gd name="T26" fmla="*/ 1 w 59"/>
                <a:gd name="T27" fmla="*/ 0 h 59"/>
                <a:gd name="T28" fmla="*/ 1 w 59"/>
                <a:gd name="T29" fmla="*/ 0 h 59"/>
                <a:gd name="T30" fmla="*/ 1 w 59"/>
                <a:gd name="T31" fmla="*/ 0 h 59"/>
                <a:gd name="T32" fmla="*/ 1 w 59"/>
                <a:gd name="T33" fmla="*/ 0 h 59"/>
                <a:gd name="T34" fmla="*/ 1 w 59"/>
                <a:gd name="T35" fmla="*/ 0 h 59"/>
                <a:gd name="T36" fmla="*/ 1 w 59"/>
                <a:gd name="T37" fmla="*/ 0 h 59"/>
                <a:gd name="T38" fmla="*/ 1 w 59"/>
                <a:gd name="T39" fmla="*/ 0 h 59"/>
                <a:gd name="T40" fmla="*/ 1 w 59"/>
                <a:gd name="T41" fmla="*/ 0 h 59"/>
                <a:gd name="T42" fmla="*/ 1 w 59"/>
                <a:gd name="T43" fmla="*/ 0 h 59"/>
                <a:gd name="T44" fmla="*/ 1 w 59"/>
                <a:gd name="T45" fmla="*/ 0 h 59"/>
                <a:gd name="T46" fmla="*/ 1 w 59"/>
                <a:gd name="T47" fmla="*/ 0 h 59"/>
                <a:gd name="T48" fmla="*/ 1 w 59"/>
                <a:gd name="T49" fmla="*/ 0 h 59"/>
                <a:gd name="T50" fmla="*/ 1 w 59"/>
                <a:gd name="T51" fmla="*/ 0 h 59"/>
                <a:gd name="T52" fmla="*/ 1 w 59"/>
                <a:gd name="T53" fmla="*/ 0 h 59"/>
                <a:gd name="T54" fmla="*/ 1 w 59"/>
                <a:gd name="T55" fmla="*/ 0 h 59"/>
                <a:gd name="T56" fmla="*/ 1 w 59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59"/>
                <a:gd name="T89" fmla="*/ 59 w 59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57" name="Freeform 341"/>
            <p:cNvSpPr/>
            <p:nvPr/>
          </p:nvSpPr>
          <p:spPr bwMode="auto">
            <a:xfrm>
              <a:off x="2487" y="2672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58" name="Freeform 342"/>
            <p:cNvSpPr/>
            <p:nvPr/>
          </p:nvSpPr>
          <p:spPr bwMode="auto">
            <a:xfrm>
              <a:off x="2624" y="2585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59" name="Freeform 343"/>
            <p:cNvSpPr/>
            <p:nvPr/>
          </p:nvSpPr>
          <p:spPr bwMode="auto">
            <a:xfrm>
              <a:off x="2631" y="2592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60" name="Freeform 344"/>
            <p:cNvSpPr/>
            <p:nvPr/>
          </p:nvSpPr>
          <p:spPr bwMode="auto">
            <a:xfrm>
              <a:off x="2621" y="233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61" name="Freeform 345"/>
            <p:cNvSpPr/>
            <p:nvPr/>
          </p:nvSpPr>
          <p:spPr bwMode="auto">
            <a:xfrm>
              <a:off x="2628" y="2341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62" name="Freeform 346"/>
            <p:cNvSpPr/>
            <p:nvPr/>
          </p:nvSpPr>
          <p:spPr bwMode="auto">
            <a:xfrm>
              <a:off x="2709" y="2526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63" name="Freeform 347"/>
            <p:cNvSpPr/>
            <p:nvPr/>
          </p:nvSpPr>
          <p:spPr bwMode="auto">
            <a:xfrm>
              <a:off x="2716" y="2533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64" name="Freeform 348"/>
            <p:cNvSpPr/>
            <p:nvPr/>
          </p:nvSpPr>
          <p:spPr bwMode="auto">
            <a:xfrm>
              <a:off x="2821" y="2427"/>
              <a:ext cx="30" cy="30"/>
            </a:xfrm>
            <a:custGeom>
              <a:avLst/>
              <a:gdLst>
                <a:gd name="T0" fmla="*/ 1 w 58"/>
                <a:gd name="T1" fmla="*/ 1 h 58"/>
                <a:gd name="T2" fmla="*/ 1 w 58"/>
                <a:gd name="T3" fmla="*/ 1 h 58"/>
                <a:gd name="T4" fmla="*/ 1 w 58"/>
                <a:gd name="T5" fmla="*/ 1 h 58"/>
                <a:gd name="T6" fmla="*/ 1 w 58"/>
                <a:gd name="T7" fmla="*/ 1 h 58"/>
                <a:gd name="T8" fmla="*/ 1 w 58"/>
                <a:gd name="T9" fmla="*/ 1 h 58"/>
                <a:gd name="T10" fmla="*/ 1 w 58"/>
                <a:gd name="T11" fmla="*/ 1 h 58"/>
                <a:gd name="T12" fmla="*/ 1 w 58"/>
                <a:gd name="T13" fmla="*/ 1 h 58"/>
                <a:gd name="T14" fmla="*/ 1 w 58"/>
                <a:gd name="T15" fmla="*/ 0 h 58"/>
                <a:gd name="T16" fmla="*/ 1 w 58"/>
                <a:gd name="T17" fmla="*/ 0 h 58"/>
                <a:gd name="T18" fmla="*/ 1 w 58"/>
                <a:gd name="T19" fmla="*/ 1 h 58"/>
                <a:gd name="T20" fmla="*/ 1 w 58"/>
                <a:gd name="T21" fmla="*/ 1 h 58"/>
                <a:gd name="T22" fmla="*/ 1 w 58"/>
                <a:gd name="T23" fmla="*/ 1 h 58"/>
                <a:gd name="T24" fmla="*/ 0 w 58"/>
                <a:gd name="T25" fmla="*/ 1 h 58"/>
                <a:gd name="T26" fmla="*/ 0 w 58"/>
                <a:gd name="T27" fmla="*/ 1 h 58"/>
                <a:gd name="T28" fmla="*/ 1 w 58"/>
                <a:gd name="T29" fmla="*/ 1 h 58"/>
                <a:gd name="T30" fmla="*/ 1 w 58"/>
                <a:gd name="T31" fmla="*/ 1 h 58"/>
                <a:gd name="T32" fmla="*/ 1 w 58"/>
                <a:gd name="T33" fmla="*/ 1 h 58"/>
                <a:gd name="T34" fmla="*/ 1 w 58"/>
                <a:gd name="T35" fmla="*/ 1 h 58"/>
                <a:gd name="T36" fmla="*/ 1 w 58"/>
                <a:gd name="T37" fmla="*/ 1 h 58"/>
                <a:gd name="T38" fmla="*/ 1 w 58"/>
                <a:gd name="T39" fmla="*/ 1 h 58"/>
                <a:gd name="T40" fmla="*/ 1 w 58"/>
                <a:gd name="T41" fmla="*/ 1 h 58"/>
                <a:gd name="T42" fmla="*/ 1 w 58"/>
                <a:gd name="T43" fmla="*/ 1 h 58"/>
                <a:gd name="T44" fmla="*/ 1 w 58"/>
                <a:gd name="T45" fmla="*/ 1 h 58"/>
                <a:gd name="T46" fmla="*/ 1 w 58"/>
                <a:gd name="T47" fmla="*/ 1 h 58"/>
                <a:gd name="T48" fmla="*/ 1 w 58"/>
                <a:gd name="T49" fmla="*/ 1 h 58"/>
                <a:gd name="T50" fmla="*/ 1 w 58"/>
                <a:gd name="T51" fmla="*/ 1 h 58"/>
                <a:gd name="T52" fmla="*/ 1 w 58"/>
                <a:gd name="T53" fmla="*/ 1 h 58"/>
                <a:gd name="T54" fmla="*/ 1 w 58"/>
                <a:gd name="T55" fmla="*/ 1 h 58"/>
                <a:gd name="T56" fmla="*/ 1 w 58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8"/>
                <a:gd name="T89" fmla="*/ 58 w 58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65" name="Freeform 349"/>
            <p:cNvSpPr/>
            <p:nvPr/>
          </p:nvSpPr>
          <p:spPr bwMode="auto">
            <a:xfrm>
              <a:off x="2829" y="2435"/>
              <a:ext cx="14" cy="14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66" name="Freeform 350"/>
            <p:cNvSpPr/>
            <p:nvPr/>
          </p:nvSpPr>
          <p:spPr bwMode="auto">
            <a:xfrm>
              <a:off x="2818" y="260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67" name="Freeform 351"/>
            <p:cNvSpPr/>
            <p:nvPr/>
          </p:nvSpPr>
          <p:spPr bwMode="auto">
            <a:xfrm>
              <a:off x="2826" y="2613"/>
              <a:ext cx="15" cy="15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68" name="Freeform 352"/>
            <p:cNvSpPr/>
            <p:nvPr/>
          </p:nvSpPr>
          <p:spPr bwMode="auto">
            <a:xfrm>
              <a:off x="2802" y="2723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69" name="Freeform 353"/>
            <p:cNvSpPr/>
            <p:nvPr/>
          </p:nvSpPr>
          <p:spPr bwMode="auto">
            <a:xfrm>
              <a:off x="2810" y="273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70" name="Freeform 354"/>
            <p:cNvSpPr/>
            <p:nvPr/>
          </p:nvSpPr>
          <p:spPr bwMode="auto">
            <a:xfrm>
              <a:off x="3018" y="265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71" name="Freeform 355"/>
            <p:cNvSpPr/>
            <p:nvPr/>
          </p:nvSpPr>
          <p:spPr bwMode="auto">
            <a:xfrm>
              <a:off x="3025" y="266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72" name="Freeform 356"/>
            <p:cNvSpPr/>
            <p:nvPr/>
          </p:nvSpPr>
          <p:spPr bwMode="auto">
            <a:xfrm>
              <a:off x="3124" y="273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73" name="Freeform 357"/>
            <p:cNvSpPr/>
            <p:nvPr/>
          </p:nvSpPr>
          <p:spPr bwMode="auto">
            <a:xfrm>
              <a:off x="3132" y="2738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74" name="Freeform 358"/>
            <p:cNvSpPr/>
            <p:nvPr/>
          </p:nvSpPr>
          <p:spPr bwMode="auto">
            <a:xfrm>
              <a:off x="3079" y="2462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0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0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75" name="Freeform 359"/>
            <p:cNvSpPr/>
            <p:nvPr/>
          </p:nvSpPr>
          <p:spPr bwMode="auto">
            <a:xfrm>
              <a:off x="3087" y="2469"/>
              <a:ext cx="14" cy="15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76" name="Freeform 360"/>
            <p:cNvSpPr/>
            <p:nvPr/>
          </p:nvSpPr>
          <p:spPr bwMode="auto">
            <a:xfrm>
              <a:off x="3234" y="244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77" name="Freeform 361"/>
            <p:cNvSpPr/>
            <p:nvPr/>
          </p:nvSpPr>
          <p:spPr bwMode="auto">
            <a:xfrm>
              <a:off x="3241" y="245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78" name="Freeform 362"/>
            <p:cNvSpPr/>
            <p:nvPr/>
          </p:nvSpPr>
          <p:spPr bwMode="auto">
            <a:xfrm>
              <a:off x="3207" y="259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79" name="Freeform 363"/>
            <p:cNvSpPr/>
            <p:nvPr/>
          </p:nvSpPr>
          <p:spPr bwMode="auto">
            <a:xfrm>
              <a:off x="3215" y="259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80" name="Freeform 364"/>
            <p:cNvSpPr/>
            <p:nvPr/>
          </p:nvSpPr>
          <p:spPr bwMode="auto">
            <a:xfrm>
              <a:off x="3231" y="2715"/>
              <a:ext cx="30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81" name="Freeform 365"/>
            <p:cNvSpPr/>
            <p:nvPr/>
          </p:nvSpPr>
          <p:spPr bwMode="auto">
            <a:xfrm>
              <a:off x="3239" y="2723"/>
              <a:ext cx="14" cy="14"/>
            </a:xfrm>
            <a:custGeom>
              <a:avLst/>
              <a:gdLst>
                <a:gd name="T0" fmla="*/ 1 w 28"/>
                <a:gd name="T1" fmla="*/ 0 h 29"/>
                <a:gd name="T2" fmla="*/ 1 w 28"/>
                <a:gd name="T3" fmla="*/ 0 h 29"/>
                <a:gd name="T4" fmla="*/ 1 w 28"/>
                <a:gd name="T5" fmla="*/ 0 h 29"/>
                <a:gd name="T6" fmla="*/ 1 w 28"/>
                <a:gd name="T7" fmla="*/ 0 h 29"/>
                <a:gd name="T8" fmla="*/ 1 w 28"/>
                <a:gd name="T9" fmla="*/ 0 h 29"/>
                <a:gd name="T10" fmla="*/ 1 w 28"/>
                <a:gd name="T11" fmla="*/ 0 h 29"/>
                <a:gd name="T12" fmla="*/ 1 w 28"/>
                <a:gd name="T13" fmla="*/ 0 h 29"/>
                <a:gd name="T14" fmla="*/ 0 w 28"/>
                <a:gd name="T15" fmla="*/ 0 h 29"/>
                <a:gd name="T16" fmla="*/ 0 w 28"/>
                <a:gd name="T17" fmla="*/ 0 h 29"/>
                <a:gd name="T18" fmla="*/ 0 w 28"/>
                <a:gd name="T19" fmla="*/ 0 h 29"/>
                <a:gd name="T20" fmla="*/ 1 w 28"/>
                <a:gd name="T21" fmla="*/ 0 h 29"/>
                <a:gd name="T22" fmla="*/ 1 w 28"/>
                <a:gd name="T23" fmla="*/ 0 h 29"/>
                <a:gd name="T24" fmla="*/ 1 w 28"/>
                <a:gd name="T25" fmla="*/ 0 h 29"/>
                <a:gd name="T26" fmla="*/ 1 w 28"/>
                <a:gd name="T27" fmla="*/ 0 h 29"/>
                <a:gd name="T28" fmla="*/ 1 w 28"/>
                <a:gd name="T29" fmla="*/ 0 h 29"/>
                <a:gd name="T30" fmla="*/ 1 w 28"/>
                <a:gd name="T31" fmla="*/ 0 h 29"/>
                <a:gd name="T32" fmla="*/ 1 w 28"/>
                <a:gd name="T33" fmla="*/ 0 h 29"/>
                <a:gd name="T34" fmla="*/ 1 w 28"/>
                <a:gd name="T35" fmla="*/ 0 h 29"/>
                <a:gd name="T36" fmla="*/ 1 w 28"/>
                <a:gd name="T37" fmla="*/ 0 h 29"/>
                <a:gd name="T38" fmla="*/ 1 w 28"/>
                <a:gd name="T39" fmla="*/ 0 h 29"/>
                <a:gd name="T40" fmla="*/ 1 w 28"/>
                <a:gd name="T41" fmla="*/ 0 h 29"/>
                <a:gd name="T42" fmla="*/ 1 w 28"/>
                <a:gd name="T43" fmla="*/ 0 h 29"/>
                <a:gd name="T44" fmla="*/ 1 w 28"/>
                <a:gd name="T45" fmla="*/ 0 h 29"/>
                <a:gd name="T46" fmla="*/ 1 w 28"/>
                <a:gd name="T47" fmla="*/ 0 h 29"/>
                <a:gd name="T48" fmla="*/ 1 w 28"/>
                <a:gd name="T49" fmla="*/ 0 h 29"/>
                <a:gd name="T50" fmla="*/ 1 w 28"/>
                <a:gd name="T51" fmla="*/ 0 h 29"/>
                <a:gd name="T52" fmla="*/ 1 w 28"/>
                <a:gd name="T53" fmla="*/ 0 h 29"/>
                <a:gd name="T54" fmla="*/ 1 w 28"/>
                <a:gd name="T55" fmla="*/ 0 h 29"/>
                <a:gd name="T56" fmla="*/ 1 w 28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29"/>
                <a:gd name="T89" fmla="*/ 28 w 28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82" name="Freeform 366"/>
            <p:cNvSpPr/>
            <p:nvPr/>
          </p:nvSpPr>
          <p:spPr bwMode="auto">
            <a:xfrm>
              <a:off x="3380" y="2742"/>
              <a:ext cx="30" cy="30"/>
            </a:xfrm>
            <a:custGeom>
              <a:avLst/>
              <a:gdLst>
                <a:gd name="T0" fmla="*/ 1 w 60"/>
                <a:gd name="T1" fmla="*/ 1 h 58"/>
                <a:gd name="T2" fmla="*/ 1 w 60"/>
                <a:gd name="T3" fmla="*/ 1 h 58"/>
                <a:gd name="T4" fmla="*/ 1 w 60"/>
                <a:gd name="T5" fmla="*/ 1 h 58"/>
                <a:gd name="T6" fmla="*/ 1 w 60"/>
                <a:gd name="T7" fmla="*/ 1 h 58"/>
                <a:gd name="T8" fmla="*/ 1 w 60"/>
                <a:gd name="T9" fmla="*/ 1 h 58"/>
                <a:gd name="T10" fmla="*/ 1 w 60"/>
                <a:gd name="T11" fmla="*/ 1 h 58"/>
                <a:gd name="T12" fmla="*/ 1 w 60"/>
                <a:gd name="T13" fmla="*/ 1 h 58"/>
                <a:gd name="T14" fmla="*/ 1 w 60"/>
                <a:gd name="T15" fmla="*/ 0 h 58"/>
                <a:gd name="T16" fmla="*/ 1 w 60"/>
                <a:gd name="T17" fmla="*/ 0 h 58"/>
                <a:gd name="T18" fmla="*/ 1 w 60"/>
                <a:gd name="T19" fmla="*/ 1 h 58"/>
                <a:gd name="T20" fmla="*/ 1 w 60"/>
                <a:gd name="T21" fmla="*/ 1 h 58"/>
                <a:gd name="T22" fmla="*/ 1 w 60"/>
                <a:gd name="T23" fmla="*/ 1 h 58"/>
                <a:gd name="T24" fmla="*/ 0 w 60"/>
                <a:gd name="T25" fmla="*/ 1 h 58"/>
                <a:gd name="T26" fmla="*/ 1 w 60"/>
                <a:gd name="T27" fmla="*/ 1 h 58"/>
                <a:gd name="T28" fmla="*/ 1 w 60"/>
                <a:gd name="T29" fmla="*/ 1 h 58"/>
                <a:gd name="T30" fmla="*/ 1 w 60"/>
                <a:gd name="T31" fmla="*/ 1 h 58"/>
                <a:gd name="T32" fmla="*/ 1 w 60"/>
                <a:gd name="T33" fmla="*/ 1 h 58"/>
                <a:gd name="T34" fmla="*/ 1 w 60"/>
                <a:gd name="T35" fmla="*/ 1 h 58"/>
                <a:gd name="T36" fmla="*/ 1 w 60"/>
                <a:gd name="T37" fmla="*/ 1 h 58"/>
                <a:gd name="T38" fmla="*/ 1 w 60"/>
                <a:gd name="T39" fmla="*/ 1 h 58"/>
                <a:gd name="T40" fmla="*/ 1 w 60"/>
                <a:gd name="T41" fmla="*/ 1 h 58"/>
                <a:gd name="T42" fmla="*/ 1 w 60"/>
                <a:gd name="T43" fmla="*/ 1 h 58"/>
                <a:gd name="T44" fmla="*/ 1 w 60"/>
                <a:gd name="T45" fmla="*/ 1 h 58"/>
                <a:gd name="T46" fmla="*/ 1 w 60"/>
                <a:gd name="T47" fmla="*/ 1 h 58"/>
                <a:gd name="T48" fmla="*/ 1 w 60"/>
                <a:gd name="T49" fmla="*/ 1 h 58"/>
                <a:gd name="T50" fmla="*/ 1 w 60"/>
                <a:gd name="T51" fmla="*/ 1 h 58"/>
                <a:gd name="T52" fmla="*/ 1 w 60"/>
                <a:gd name="T53" fmla="*/ 1 h 58"/>
                <a:gd name="T54" fmla="*/ 1 w 60"/>
                <a:gd name="T55" fmla="*/ 1 h 58"/>
                <a:gd name="T56" fmla="*/ 1 w 60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8"/>
                <a:gd name="T89" fmla="*/ 60 w 60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83" name="Freeform 367"/>
            <p:cNvSpPr/>
            <p:nvPr/>
          </p:nvSpPr>
          <p:spPr bwMode="auto">
            <a:xfrm>
              <a:off x="3388" y="2750"/>
              <a:ext cx="15" cy="14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84" name="Freeform 368"/>
            <p:cNvSpPr/>
            <p:nvPr/>
          </p:nvSpPr>
          <p:spPr bwMode="auto">
            <a:xfrm>
              <a:off x="3407" y="2643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85" name="Freeform 369"/>
            <p:cNvSpPr/>
            <p:nvPr/>
          </p:nvSpPr>
          <p:spPr bwMode="auto">
            <a:xfrm>
              <a:off x="3414" y="2651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86" name="Freeform 370"/>
            <p:cNvSpPr/>
            <p:nvPr/>
          </p:nvSpPr>
          <p:spPr bwMode="auto">
            <a:xfrm>
              <a:off x="3407" y="2515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87" name="Freeform 371"/>
            <p:cNvSpPr/>
            <p:nvPr/>
          </p:nvSpPr>
          <p:spPr bwMode="auto">
            <a:xfrm>
              <a:off x="3414" y="252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88" name="Freeform 372"/>
            <p:cNvSpPr/>
            <p:nvPr/>
          </p:nvSpPr>
          <p:spPr bwMode="auto">
            <a:xfrm>
              <a:off x="2347" y="2643"/>
              <a:ext cx="29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89" name="Freeform 373"/>
            <p:cNvSpPr/>
            <p:nvPr/>
          </p:nvSpPr>
          <p:spPr bwMode="auto">
            <a:xfrm>
              <a:off x="2354" y="2651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90" name="Freeform 374"/>
            <p:cNvSpPr/>
            <p:nvPr/>
          </p:nvSpPr>
          <p:spPr bwMode="auto">
            <a:xfrm>
              <a:off x="2485" y="156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391" name="Freeform 375"/>
            <p:cNvSpPr/>
            <p:nvPr/>
          </p:nvSpPr>
          <p:spPr bwMode="auto">
            <a:xfrm>
              <a:off x="2492" y="157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pic>
        <p:nvPicPr>
          <p:cNvPr id="4103" name="Picture 10" descr="flora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236376">
            <a:off x="495538" y="784860"/>
            <a:ext cx="616745" cy="634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06" descr="20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63" y="3321844"/>
            <a:ext cx="1128713" cy="964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96"/>
          <p:cNvGrpSpPr/>
          <p:nvPr/>
        </p:nvGrpSpPr>
        <p:grpSpPr bwMode="auto">
          <a:xfrm>
            <a:off x="1143000" y="4500563"/>
            <a:ext cx="1607344" cy="1182291"/>
            <a:chOff x="2332" y="1554"/>
            <a:chExt cx="1105" cy="1218"/>
          </a:xfrm>
        </p:grpSpPr>
        <p:sp>
          <p:nvSpPr>
            <p:cNvPr id="3114" name="Freeform 97"/>
            <p:cNvSpPr/>
            <p:nvPr/>
          </p:nvSpPr>
          <p:spPr bwMode="auto">
            <a:xfrm>
              <a:off x="2450" y="2113"/>
              <a:ext cx="30" cy="30"/>
            </a:xfrm>
            <a:custGeom>
              <a:avLst/>
              <a:gdLst>
                <a:gd name="T0" fmla="*/ 0 w 61"/>
                <a:gd name="T1" fmla="*/ 1 h 60"/>
                <a:gd name="T2" fmla="*/ 0 w 61"/>
                <a:gd name="T3" fmla="*/ 1 h 60"/>
                <a:gd name="T4" fmla="*/ 0 w 61"/>
                <a:gd name="T5" fmla="*/ 1 h 60"/>
                <a:gd name="T6" fmla="*/ 0 w 61"/>
                <a:gd name="T7" fmla="*/ 1 h 60"/>
                <a:gd name="T8" fmla="*/ 0 w 61"/>
                <a:gd name="T9" fmla="*/ 1 h 60"/>
                <a:gd name="T10" fmla="*/ 0 w 61"/>
                <a:gd name="T11" fmla="*/ 1 h 60"/>
                <a:gd name="T12" fmla="*/ 0 w 61"/>
                <a:gd name="T13" fmla="*/ 1 h 60"/>
                <a:gd name="T14" fmla="*/ 0 w 61"/>
                <a:gd name="T15" fmla="*/ 1 h 60"/>
                <a:gd name="T16" fmla="*/ 0 w 61"/>
                <a:gd name="T17" fmla="*/ 0 h 60"/>
                <a:gd name="T18" fmla="*/ 0 w 61"/>
                <a:gd name="T19" fmla="*/ 1 h 60"/>
                <a:gd name="T20" fmla="*/ 0 w 61"/>
                <a:gd name="T21" fmla="*/ 1 h 60"/>
                <a:gd name="T22" fmla="*/ 0 w 61"/>
                <a:gd name="T23" fmla="*/ 1 h 60"/>
                <a:gd name="T24" fmla="*/ 0 w 61"/>
                <a:gd name="T25" fmla="*/ 1 h 60"/>
                <a:gd name="T26" fmla="*/ 0 w 61"/>
                <a:gd name="T27" fmla="*/ 1 h 60"/>
                <a:gd name="T28" fmla="*/ 0 w 61"/>
                <a:gd name="T29" fmla="*/ 1 h 60"/>
                <a:gd name="T30" fmla="*/ 0 w 61"/>
                <a:gd name="T31" fmla="*/ 1 h 60"/>
                <a:gd name="T32" fmla="*/ 0 w 61"/>
                <a:gd name="T33" fmla="*/ 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60"/>
                <a:gd name="T53" fmla="*/ 61 w 61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15" name="Freeform 98"/>
            <p:cNvSpPr/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16" name="Freeform 99"/>
            <p:cNvSpPr/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17" name="Freeform 100"/>
            <p:cNvSpPr/>
            <p:nvPr/>
          </p:nvSpPr>
          <p:spPr bwMode="auto">
            <a:xfrm>
              <a:off x="2359" y="2051"/>
              <a:ext cx="89" cy="73"/>
            </a:xfrm>
            <a:custGeom>
              <a:avLst/>
              <a:gdLst>
                <a:gd name="T0" fmla="*/ 1 w 177"/>
                <a:gd name="T1" fmla="*/ 1 h 146"/>
                <a:gd name="T2" fmla="*/ 1 w 177"/>
                <a:gd name="T3" fmla="*/ 1 h 146"/>
                <a:gd name="T4" fmla="*/ 1 w 177"/>
                <a:gd name="T5" fmla="*/ 1 h 146"/>
                <a:gd name="T6" fmla="*/ 1 w 177"/>
                <a:gd name="T7" fmla="*/ 1 h 146"/>
                <a:gd name="T8" fmla="*/ 1 w 177"/>
                <a:gd name="T9" fmla="*/ 1 h 146"/>
                <a:gd name="T10" fmla="*/ 1 w 177"/>
                <a:gd name="T11" fmla="*/ 1 h 146"/>
                <a:gd name="T12" fmla="*/ 1 w 177"/>
                <a:gd name="T13" fmla="*/ 1 h 146"/>
                <a:gd name="T14" fmla="*/ 1 w 177"/>
                <a:gd name="T15" fmla="*/ 0 h 146"/>
                <a:gd name="T16" fmla="*/ 1 w 177"/>
                <a:gd name="T17" fmla="*/ 1 h 146"/>
                <a:gd name="T18" fmla="*/ 1 w 177"/>
                <a:gd name="T19" fmla="*/ 1 h 146"/>
                <a:gd name="T20" fmla="*/ 1 w 177"/>
                <a:gd name="T21" fmla="*/ 1 h 146"/>
                <a:gd name="T22" fmla="*/ 0 w 177"/>
                <a:gd name="T23" fmla="*/ 1 h 146"/>
                <a:gd name="T24" fmla="*/ 1 w 177"/>
                <a:gd name="T25" fmla="*/ 1 h 146"/>
                <a:gd name="T26" fmla="*/ 1 w 177"/>
                <a:gd name="T27" fmla="*/ 1 h 146"/>
                <a:gd name="T28" fmla="*/ 1 w 177"/>
                <a:gd name="T29" fmla="*/ 1 h 146"/>
                <a:gd name="T30" fmla="*/ 1 w 177"/>
                <a:gd name="T31" fmla="*/ 1 h 146"/>
                <a:gd name="T32" fmla="*/ 1 w 177"/>
                <a:gd name="T33" fmla="*/ 1 h 146"/>
                <a:gd name="T34" fmla="*/ 1 w 177"/>
                <a:gd name="T35" fmla="*/ 1 h 146"/>
                <a:gd name="T36" fmla="*/ 1 w 177"/>
                <a:gd name="T37" fmla="*/ 1 h 146"/>
                <a:gd name="T38" fmla="*/ 1 w 177"/>
                <a:gd name="T39" fmla="*/ 1 h 146"/>
                <a:gd name="T40" fmla="*/ 1 w 177"/>
                <a:gd name="T41" fmla="*/ 1 h 146"/>
                <a:gd name="T42" fmla="*/ 1 w 177"/>
                <a:gd name="T43" fmla="*/ 1 h 146"/>
                <a:gd name="T44" fmla="*/ 1 w 177"/>
                <a:gd name="T45" fmla="*/ 1 h 146"/>
                <a:gd name="T46" fmla="*/ 1 w 177"/>
                <a:gd name="T47" fmla="*/ 1 h 146"/>
                <a:gd name="T48" fmla="*/ 1 w 177"/>
                <a:gd name="T49" fmla="*/ 1 h 146"/>
                <a:gd name="T50" fmla="*/ 1 w 177"/>
                <a:gd name="T51" fmla="*/ 1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6"/>
                <a:gd name="T80" fmla="*/ 177 w 177"/>
                <a:gd name="T81" fmla="*/ 146 h 1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18" name="Freeform 101"/>
            <p:cNvSpPr/>
            <p:nvPr/>
          </p:nvSpPr>
          <p:spPr bwMode="auto">
            <a:xfrm>
              <a:off x="2359" y="2133"/>
              <a:ext cx="89" cy="71"/>
            </a:xfrm>
            <a:custGeom>
              <a:avLst/>
              <a:gdLst>
                <a:gd name="T0" fmla="*/ 1 w 178"/>
                <a:gd name="T1" fmla="*/ 0 h 143"/>
                <a:gd name="T2" fmla="*/ 1 w 178"/>
                <a:gd name="T3" fmla="*/ 0 h 143"/>
                <a:gd name="T4" fmla="*/ 1 w 178"/>
                <a:gd name="T5" fmla="*/ 0 h 143"/>
                <a:gd name="T6" fmla="*/ 1 w 178"/>
                <a:gd name="T7" fmla="*/ 0 h 143"/>
                <a:gd name="T8" fmla="*/ 1 w 178"/>
                <a:gd name="T9" fmla="*/ 0 h 143"/>
                <a:gd name="T10" fmla="*/ 1 w 178"/>
                <a:gd name="T11" fmla="*/ 0 h 143"/>
                <a:gd name="T12" fmla="*/ 1 w 178"/>
                <a:gd name="T13" fmla="*/ 0 h 143"/>
                <a:gd name="T14" fmla="*/ 1 w 178"/>
                <a:gd name="T15" fmla="*/ 0 h 143"/>
                <a:gd name="T16" fmla="*/ 1 w 178"/>
                <a:gd name="T17" fmla="*/ 0 h 143"/>
                <a:gd name="T18" fmla="*/ 1 w 178"/>
                <a:gd name="T19" fmla="*/ 0 h 143"/>
                <a:gd name="T20" fmla="*/ 1 w 178"/>
                <a:gd name="T21" fmla="*/ 0 h 143"/>
                <a:gd name="T22" fmla="*/ 1 w 178"/>
                <a:gd name="T23" fmla="*/ 0 h 143"/>
                <a:gd name="T24" fmla="*/ 1 w 178"/>
                <a:gd name="T25" fmla="*/ 0 h 143"/>
                <a:gd name="T26" fmla="*/ 1 w 178"/>
                <a:gd name="T27" fmla="*/ 0 h 143"/>
                <a:gd name="T28" fmla="*/ 1 w 178"/>
                <a:gd name="T29" fmla="*/ 0 h 143"/>
                <a:gd name="T30" fmla="*/ 0 w 178"/>
                <a:gd name="T31" fmla="*/ 0 h 143"/>
                <a:gd name="T32" fmla="*/ 1 w 178"/>
                <a:gd name="T33" fmla="*/ 0 h 143"/>
                <a:gd name="T34" fmla="*/ 1 w 178"/>
                <a:gd name="T35" fmla="*/ 0 h 143"/>
                <a:gd name="T36" fmla="*/ 1 w 178"/>
                <a:gd name="T37" fmla="*/ 0 h 143"/>
                <a:gd name="T38" fmla="*/ 1 w 178"/>
                <a:gd name="T39" fmla="*/ 0 h 143"/>
                <a:gd name="T40" fmla="*/ 1 w 178"/>
                <a:gd name="T41" fmla="*/ 0 h 143"/>
                <a:gd name="T42" fmla="*/ 1 w 178"/>
                <a:gd name="T43" fmla="*/ 0 h 143"/>
                <a:gd name="T44" fmla="*/ 1 w 178"/>
                <a:gd name="T45" fmla="*/ 0 h 143"/>
                <a:gd name="T46" fmla="*/ 1 w 178"/>
                <a:gd name="T47" fmla="*/ 0 h 143"/>
                <a:gd name="T48" fmla="*/ 1 w 178"/>
                <a:gd name="T49" fmla="*/ 0 h 143"/>
                <a:gd name="T50" fmla="*/ 1 w 178"/>
                <a:gd name="T51" fmla="*/ 0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8"/>
                <a:gd name="T79" fmla="*/ 0 h 143"/>
                <a:gd name="T80" fmla="*/ 178 w 178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19" name="Freeform 102"/>
            <p:cNvSpPr/>
            <p:nvPr/>
          </p:nvSpPr>
          <p:spPr bwMode="auto">
            <a:xfrm>
              <a:off x="2432" y="2151"/>
              <a:ext cx="66" cy="90"/>
            </a:xfrm>
            <a:custGeom>
              <a:avLst/>
              <a:gdLst>
                <a:gd name="T0" fmla="*/ 1 w 132"/>
                <a:gd name="T1" fmla="*/ 0 h 181"/>
                <a:gd name="T2" fmla="*/ 1 w 132"/>
                <a:gd name="T3" fmla="*/ 0 h 181"/>
                <a:gd name="T4" fmla="*/ 1 w 132"/>
                <a:gd name="T5" fmla="*/ 0 h 181"/>
                <a:gd name="T6" fmla="*/ 1 w 132"/>
                <a:gd name="T7" fmla="*/ 0 h 181"/>
                <a:gd name="T8" fmla="*/ 1 w 132"/>
                <a:gd name="T9" fmla="*/ 0 h 181"/>
                <a:gd name="T10" fmla="*/ 1 w 132"/>
                <a:gd name="T11" fmla="*/ 0 h 181"/>
                <a:gd name="T12" fmla="*/ 0 w 132"/>
                <a:gd name="T13" fmla="*/ 0 h 181"/>
                <a:gd name="T14" fmla="*/ 1 w 132"/>
                <a:gd name="T15" fmla="*/ 0 h 181"/>
                <a:gd name="T16" fmla="*/ 1 w 132"/>
                <a:gd name="T17" fmla="*/ 0 h 181"/>
                <a:gd name="T18" fmla="*/ 1 w 132"/>
                <a:gd name="T19" fmla="*/ 0 h 181"/>
                <a:gd name="T20" fmla="*/ 1 w 132"/>
                <a:gd name="T21" fmla="*/ 0 h 181"/>
                <a:gd name="T22" fmla="*/ 1 w 132"/>
                <a:gd name="T23" fmla="*/ 0 h 181"/>
                <a:gd name="T24" fmla="*/ 1 w 132"/>
                <a:gd name="T25" fmla="*/ 0 h 181"/>
                <a:gd name="T26" fmla="*/ 1 w 132"/>
                <a:gd name="T27" fmla="*/ 0 h 181"/>
                <a:gd name="T28" fmla="*/ 1 w 132"/>
                <a:gd name="T29" fmla="*/ 0 h 181"/>
                <a:gd name="T30" fmla="*/ 1 w 132"/>
                <a:gd name="T31" fmla="*/ 0 h 181"/>
                <a:gd name="T32" fmla="*/ 1 w 132"/>
                <a:gd name="T33" fmla="*/ 0 h 181"/>
                <a:gd name="T34" fmla="*/ 1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1"/>
                <a:gd name="T56" fmla="*/ 132 w 132"/>
                <a:gd name="T57" fmla="*/ 181 h 1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20" name="Freeform 103"/>
            <p:cNvSpPr/>
            <p:nvPr/>
          </p:nvSpPr>
          <p:spPr bwMode="auto">
            <a:xfrm>
              <a:off x="2482" y="2132"/>
              <a:ext cx="88" cy="72"/>
            </a:xfrm>
            <a:custGeom>
              <a:avLst/>
              <a:gdLst>
                <a:gd name="T0" fmla="*/ 0 w 177"/>
                <a:gd name="T1" fmla="*/ 1 h 144"/>
                <a:gd name="T2" fmla="*/ 0 w 177"/>
                <a:gd name="T3" fmla="*/ 1 h 144"/>
                <a:gd name="T4" fmla="*/ 0 w 177"/>
                <a:gd name="T5" fmla="*/ 1 h 144"/>
                <a:gd name="T6" fmla="*/ 0 w 177"/>
                <a:gd name="T7" fmla="*/ 1 h 144"/>
                <a:gd name="T8" fmla="*/ 0 w 177"/>
                <a:gd name="T9" fmla="*/ 1 h 144"/>
                <a:gd name="T10" fmla="*/ 0 w 177"/>
                <a:gd name="T11" fmla="*/ 1 h 144"/>
                <a:gd name="T12" fmla="*/ 0 w 177"/>
                <a:gd name="T13" fmla="*/ 1 h 144"/>
                <a:gd name="T14" fmla="*/ 0 w 177"/>
                <a:gd name="T15" fmla="*/ 1 h 144"/>
                <a:gd name="T16" fmla="*/ 0 w 177"/>
                <a:gd name="T17" fmla="*/ 1 h 144"/>
                <a:gd name="T18" fmla="*/ 0 w 177"/>
                <a:gd name="T19" fmla="*/ 1 h 144"/>
                <a:gd name="T20" fmla="*/ 0 w 177"/>
                <a:gd name="T21" fmla="*/ 1 h 144"/>
                <a:gd name="T22" fmla="*/ 0 w 177"/>
                <a:gd name="T23" fmla="*/ 1 h 144"/>
                <a:gd name="T24" fmla="*/ 0 w 177"/>
                <a:gd name="T25" fmla="*/ 1 h 144"/>
                <a:gd name="T26" fmla="*/ 0 w 177"/>
                <a:gd name="T27" fmla="*/ 1 h 144"/>
                <a:gd name="T28" fmla="*/ 0 w 177"/>
                <a:gd name="T29" fmla="*/ 1 h 144"/>
                <a:gd name="T30" fmla="*/ 0 w 177"/>
                <a:gd name="T31" fmla="*/ 1 h 144"/>
                <a:gd name="T32" fmla="*/ 0 w 177"/>
                <a:gd name="T33" fmla="*/ 1 h 144"/>
                <a:gd name="T34" fmla="*/ 0 w 177"/>
                <a:gd name="T35" fmla="*/ 1 h 144"/>
                <a:gd name="T36" fmla="*/ 0 w 177"/>
                <a:gd name="T37" fmla="*/ 1 h 144"/>
                <a:gd name="T38" fmla="*/ 0 w 177"/>
                <a:gd name="T39" fmla="*/ 1 h 144"/>
                <a:gd name="T40" fmla="*/ 0 w 177"/>
                <a:gd name="T41" fmla="*/ 1 h 144"/>
                <a:gd name="T42" fmla="*/ 0 w 177"/>
                <a:gd name="T43" fmla="*/ 0 h 144"/>
                <a:gd name="T44" fmla="*/ 0 w 177"/>
                <a:gd name="T45" fmla="*/ 0 h 144"/>
                <a:gd name="T46" fmla="*/ 0 w 177"/>
                <a:gd name="T47" fmla="*/ 1 h 144"/>
                <a:gd name="T48" fmla="*/ 0 w 177"/>
                <a:gd name="T49" fmla="*/ 1 h 144"/>
                <a:gd name="T50" fmla="*/ 0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4"/>
                <a:gd name="T80" fmla="*/ 177 w 177"/>
                <a:gd name="T81" fmla="*/ 144 h 1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21" name="Freeform 104"/>
            <p:cNvSpPr/>
            <p:nvPr/>
          </p:nvSpPr>
          <p:spPr bwMode="auto">
            <a:xfrm>
              <a:off x="2481" y="2051"/>
              <a:ext cx="90" cy="72"/>
            </a:xfrm>
            <a:custGeom>
              <a:avLst/>
              <a:gdLst>
                <a:gd name="T0" fmla="*/ 0 w 180"/>
                <a:gd name="T1" fmla="*/ 1 h 143"/>
                <a:gd name="T2" fmla="*/ 1 w 180"/>
                <a:gd name="T3" fmla="*/ 1 h 143"/>
                <a:gd name="T4" fmla="*/ 1 w 180"/>
                <a:gd name="T5" fmla="*/ 1 h 143"/>
                <a:gd name="T6" fmla="*/ 1 w 180"/>
                <a:gd name="T7" fmla="*/ 1 h 143"/>
                <a:gd name="T8" fmla="*/ 1 w 180"/>
                <a:gd name="T9" fmla="*/ 1 h 143"/>
                <a:gd name="T10" fmla="*/ 1 w 180"/>
                <a:gd name="T11" fmla="*/ 1 h 143"/>
                <a:gd name="T12" fmla="*/ 1 w 180"/>
                <a:gd name="T13" fmla="*/ 1 h 143"/>
                <a:gd name="T14" fmla="*/ 1 w 180"/>
                <a:gd name="T15" fmla="*/ 1 h 143"/>
                <a:gd name="T16" fmla="*/ 1 w 180"/>
                <a:gd name="T17" fmla="*/ 1 h 143"/>
                <a:gd name="T18" fmla="*/ 1 w 180"/>
                <a:gd name="T19" fmla="*/ 1 h 143"/>
                <a:gd name="T20" fmla="*/ 1 w 180"/>
                <a:gd name="T21" fmla="*/ 1 h 143"/>
                <a:gd name="T22" fmla="*/ 1 w 180"/>
                <a:gd name="T23" fmla="*/ 1 h 143"/>
                <a:gd name="T24" fmla="*/ 1 w 180"/>
                <a:gd name="T25" fmla="*/ 1 h 143"/>
                <a:gd name="T26" fmla="*/ 1 w 180"/>
                <a:gd name="T27" fmla="*/ 1 h 143"/>
                <a:gd name="T28" fmla="*/ 1 w 180"/>
                <a:gd name="T29" fmla="*/ 1 h 143"/>
                <a:gd name="T30" fmla="*/ 1 w 180"/>
                <a:gd name="T31" fmla="*/ 1 h 143"/>
                <a:gd name="T32" fmla="*/ 1 w 180"/>
                <a:gd name="T33" fmla="*/ 1 h 143"/>
                <a:gd name="T34" fmla="*/ 1 w 180"/>
                <a:gd name="T35" fmla="*/ 1 h 143"/>
                <a:gd name="T36" fmla="*/ 1 w 180"/>
                <a:gd name="T37" fmla="*/ 1 h 143"/>
                <a:gd name="T38" fmla="*/ 1 w 180"/>
                <a:gd name="T39" fmla="*/ 0 h 143"/>
                <a:gd name="T40" fmla="*/ 1 w 180"/>
                <a:gd name="T41" fmla="*/ 1 h 143"/>
                <a:gd name="T42" fmla="*/ 1 w 180"/>
                <a:gd name="T43" fmla="*/ 1 h 143"/>
                <a:gd name="T44" fmla="*/ 1 w 180"/>
                <a:gd name="T45" fmla="*/ 1 h 143"/>
                <a:gd name="T46" fmla="*/ 1 w 180"/>
                <a:gd name="T47" fmla="*/ 1 h 143"/>
                <a:gd name="T48" fmla="*/ 1 w 180"/>
                <a:gd name="T49" fmla="*/ 1 h 143"/>
                <a:gd name="T50" fmla="*/ 0 w 180"/>
                <a:gd name="T51" fmla="*/ 1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0"/>
                <a:gd name="T79" fmla="*/ 0 h 143"/>
                <a:gd name="T80" fmla="*/ 180 w 180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22" name="Freeform 105"/>
            <p:cNvSpPr/>
            <p:nvPr/>
          </p:nvSpPr>
          <p:spPr bwMode="auto">
            <a:xfrm>
              <a:off x="2654" y="1594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23" name="Freeform 106"/>
            <p:cNvSpPr/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24" name="Freeform 107"/>
            <p:cNvSpPr/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25" name="Freeform 108"/>
            <p:cNvSpPr/>
            <p:nvPr/>
          </p:nvSpPr>
          <p:spPr bwMode="auto">
            <a:xfrm>
              <a:off x="2618" y="1569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26" name="Freeform 109"/>
            <p:cNvSpPr/>
            <p:nvPr/>
          </p:nvSpPr>
          <p:spPr bwMode="auto">
            <a:xfrm>
              <a:off x="2618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0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27" name="Freeform 110"/>
            <p:cNvSpPr/>
            <p:nvPr/>
          </p:nvSpPr>
          <p:spPr bwMode="auto">
            <a:xfrm>
              <a:off x="2647" y="1610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0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1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28" name="Freeform 111"/>
            <p:cNvSpPr/>
            <p:nvPr/>
          </p:nvSpPr>
          <p:spPr bwMode="auto">
            <a:xfrm>
              <a:off x="2667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0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29" name="Freeform 112"/>
            <p:cNvSpPr/>
            <p:nvPr/>
          </p:nvSpPr>
          <p:spPr bwMode="auto">
            <a:xfrm>
              <a:off x="2667" y="1569"/>
              <a:ext cx="36" cy="28"/>
            </a:xfrm>
            <a:custGeom>
              <a:avLst/>
              <a:gdLst>
                <a:gd name="T0" fmla="*/ 0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0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30" name="Freeform 113"/>
            <p:cNvSpPr/>
            <p:nvPr/>
          </p:nvSpPr>
          <p:spPr bwMode="auto">
            <a:xfrm>
              <a:off x="3368" y="2439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31" name="Freeform 114"/>
            <p:cNvSpPr/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32" name="Freeform 115"/>
            <p:cNvSpPr/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33" name="Freeform 116"/>
            <p:cNvSpPr/>
            <p:nvPr/>
          </p:nvSpPr>
          <p:spPr bwMode="auto">
            <a:xfrm>
              <a:off x="3331" y="2414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34" name="Freeform 117"/>
            <p:cNvSpPr/>
            <p:nvPr/>
          </p:nvSpPr>
          <p:spPr bwMode="auto">
            <a:xfrm>
              <a:off x="3331" y="2447"/>
              <a:ext cx="37" cy="28"/>
            </a:xfrm>
            <a:custGeom>
              <a:avLst/>
              <a:gdLst>
                <a:gd name="T0" fmla="*/ 1 w 72"/>
                <a:gd name="T1" fmla="*/ 1 h 56"/>
                <a:gd name="T2" fmla="*/ 1 w 72"/>
                <a:gd name="T3" fmla="*/ 0 h 56"/>
                <a:gd name="T4" fmla="*/ 1 w 72"/>
                <a:gd name="T5" fmla="*/ 0 h 56"/>
                <a:gd name="T6" fmla="*/ 1 w 72"/>
                <a:gd name="T7" fmla="*/ 0 h 56"/>
                <a:gd name="T8" fmla="*/ 1 w 72"/>
                <a:gd name="T9" fmla="*/ 0 h 56"/>
                <a:gd name="T10" fmla="*/ 1 w 72"/>
                <a:gd name="T11" fmla="*/ 1 h 56"/>
                <a:gd name="T12" fmla="*/ 1 w 72"/>
                <a:gd name="T13" fmla="*/ 1 h 56"/>
                <a:gd name="T14" fmla="*/ 1 w 72"/>
                <a:gd name="T15" fmla="*/ 1 h 56"/>
                <a:gd name="T16" fmla="*/ 0 w 72"/>
                <a:gd name="T17" fmla="*/ 1 h 56"/>
                <a:gd name="T18" fmla="*/ 1 w 72"/>
                <a:gd name="T19" fmla="*/ 1 h 56"/>
                <a:gd name="T20" fmla="*/ 1 w 72"/>
                <a:gd name="T21" fmla="*/ 1 h 56"/>
                <a:gd name="T22" fmla="*/ 1 w 72"/>
                <a:gd name="T23" fmla="*/ 1 h 56"/>
                <a:gd name="T24" fmla="*/ 1 w 72"/>
                <a:gd name="T25" fmla="*/ 1 h 56"/>
                <a:gd name="T26" fmla="*/ 1 w 72"/>
                <a:gd name="T27" fmla="*/ 1 h 56"/>
                <a:gd name="T28" fmla="*/ 1 w 72"/>
                <a:gd name="T29" fmla="*/ 1 h 56"/>
                <a:gd name="T30" fmla="*/ 1 w 72"/>
                <a:gd name="T31" fmla="*/ 1 h 56"/>
                <a:gd name="T32" fmla="*/ 1 w 72"/>
                <a:gd name="T33" fmla="*/ 1 h 56"/>
                <a:gd name="T34" fmla="*/ 1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35" name="Freeform 118"/>
            <p:cNvSpPr/>
            <p:nvPr/>
          </p:nvSpPr>
          <p:spPr bwMode="auto">
            <a:xfrm>
              <a:off x="3361" y="2454"/>
              <a:ext cx="26" cy="37"/>
            </a:xfrm>
            <a:custGeom>
              <a:avLst/>
              <a:gdLst>
                <a:gd name="T0" fmla="*/ 0 w 53"/>
                <a:gd name="T1" fmla="*/ 0 h 72"/>
                <a:gd name="T2" fmla="*/ 0 w 53"/>
                <a:gd name="T3" fmla="*/ 0 h 72"/>
                <a:gd name="T4" fmla="*/ 0 w 53"/>
                <a:gd name="T5" fmla="*/ 1 h 72"/>
                <a:gd name="T6" fmla="*/ 0 w 53"/>
                <a:gd name="T7" fmla="*/ 1 h 72"/>
                <a:gd name="T8" fmla="*/ 0 w 53"/>
                <a:gd name="T9" fmla="*/ 1 h 72"/>
                <a:gd name="T10" fmla="*/ 0 w 53"/>
                <a:gd name="T11" fmla="*/ 1 h 72"/>
                <a:gd name="T12" fmla="*/ 0 w 53"/>
                <a:gd name="T13" fmla="*/ 1 h 72"/>
                <a:gd name="T14" fmla="*/ 0 w 53"/>
                <a:gd name="T15" fmla="*/ 1 h 72"/>
                <a:gd name="T16" fmla="*/ 0 w 53"/>
                <a:gd name="T17" fmla="*/ 1 h 72"/>
                <a:gd name="T18" fmla="*/ 0 w 53"/>
                <a:gd name="T19" fmla="*/ 1 h 72"/>
                <a:gd name="T20" fmla="*/ 0 w 53"/>
                <a:gd name="T21" fmla="*/ 1 h 72"/>
                <a:gd name="T22" fmla="*/ 0 w 53"/>
                <a:gd name="T23" fmla="*/ 1 h 72"/>
                <a:gd name="T24" fmla="*/ 0 w 53"/>
                <a:gd name="T25" fmla="*/ 1 h 72"/>
                <a:gd name="T26" fmla="*/ 0 w 53"/>
                <a:gd name="T27" fmla="*/ 1 h 72"/>
                <a:gd name="T28" fmla="*/ 0 w 53"/>
                <a:gd name="T29" fmla="*/ 1 h 72"/>
                <a:gd name="T30" fmla="*/ 0 w 53"/>
                <a:gd name="T31" fmla="*/ 1 h 72"/>
                <a:gd name="T32" fmla="*/ 0 w 53"/>
                <a:gd name="T33" fmla="*/ 1 h 72"/>
                <a:gd name="T34" fmla="*/ 0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36" name="Freeform 119"/>
            <p:cNvSpPr/>
            <p:nvPr/>
          </p:nvSpPr>
          <p:spPr bwMode="auto">
            <a:xfrm>
              <a:off x="3381" y="2447"/>
              <a:ext cx="36" cy="28"/>
            </a:xfrm>
            <a:custGeom>
              <a:avLst/>
              <a:gdLst>
                <a:gd name="T0" fmla="*/ 1 w 71"/>
                <a:gd name="T1" fmla="*/ 0 h 56"/>
                <a:gd name="T2" fmla="*/ 0 w 71"/>
                <a:gd name="T3" fmla="*/ 1 h 56"/>
                <a:gd name="T4" fmla="*/ 1 w 71"/>
                <a:gd name="T5" fmla="*/ 1 h 56"/>
                <a:gd name="T6" fmla="*/ 1 w 71"/>
                <a:gd name="T7" fmla="*/ 1 h 56"/>
                <a:gd name="T8" fmla="*/ 1 w 71"/>
                <a:gd name="T9" fmla="*/ 1 h 56"/>
                <a:gd name="T10" fmla="*/ 1 w 71"/>
                <a:gd name="T11" fmla="*/ 1 h 56"/>
                <a:gd name="T12" fmla="*/ 1 w 71"/>
                <a:gd name="T13" fmla="*/ 1 h 56"/>
                <a:gd name="T14" fmla="*/ 1 w 71"/>
                <a:gd name="T15" fmla="*/ 1 h 56"/>
                <a:gd name="T16" fmla="*/ 1 w 71"/>
                <a:gd name="T17" fmla="*/ 1 h 56"/>
                <a:gd name="T18" fmla="*/ 1 w 71"/>
                <a:gd name="T19" fmla="*/ 1 h 56"/>
                <a:gd name="T20" fmla="*/ 1 w 71"/>
                <a:gd name="T21" fmla="*/ 1 h 56"/>
                <a:gd name="T22" fmla="*/ 1 w 71"/>
                <a:gd name="T23" fmla="*/ 1 h 56"/>
                <a:gd name="T24" fmla="*/ 1 w 71"/>
                <a:gd name="T25" fmla="*/ 1 h 56"/>
                <a:gd name="T26" fmla="*/ 1 w 71"/>
                <a:gd name="T27" fmla="*/ 1 h 56"/>
                <a:gd name="T28" fmla="*/ 1 w 71"/>
                <a:gd name="T29" fmla="*/ 0 h 56"/>
                <a:gd name="T30" fmla="*/ 1 w 71"/>
                <a:gd name="T31" fmla="*/ 0 h 56"/>
                <a:gd name="T32" fmla="*/ 1 w 71"/>
                <a:gd name="T33" fmla="*/ 0 h 56"/>
                <a:gd name="T34" fmla="*/ 1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6"/>
                <a:gd name="T56" fmla="*/ 71 w 71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37" name="Freeform 120"/>
            <p:cNvSpPr/>
            <p:nvPr/>
          </p:nvSpPr>
          <p:spPr bwMode="auto">
            <a:xfrm>
              <a:off x="3380" y="2414"/>
              <a:ext cx="37" cy="28"/>
            </a:xfrm>
            <a:custGeom>
              <a:avLst/>
              <a:gdLst>
                <a:gd name="T0" fmla="*/ 0 w 72"/>
                <a:gd name="T1" fmla="*/ 0 h 57"/>
                <a:gd name="T2" fmla="*/ 1 w 72"/>
                <a:gd name="T3" fmla="*/ 0 h 57"/>
                <a:gd name="T4" fmla="*/ 1 w 72"/>
                <a:gd name="T5" fmla="*/ 0 h 57"/>
                <a:gd name="T6" fmla="*/ 1 w 72"/>
                <a:gd name="T7" fmla="*/ 0 h 57"/>
                <a:gd name="T8" fmla="*/ 1 w 72"/>
                <a:gd name="T9" fmla="*/ 0 h 57"/>
                <a:gd name="T10" fmla="*/ 1 w 72"/>
                <a:gd name="T11" fmla="*/ 0 h 57"/>
                <a:gd name="T12" fmla="*/ 1 w 72"/>
                <a:gd name="T13" fmla="*/ 0 h 57"/>
                <a:gd name="T14" fmla="*/ 1 w 72"/>
                <a:gd name="T15" fmla="*/ 0 h 57"/>
                <a:gd name="T16" fmla="*/ 1 w 72"/>
                <a:gd name="T17" fmla="*/ 0 h 57"/>
                <a:gd name="T18" fmla="*/ 1 w 72"/>
                <a:gd name="T19" fmla="*/ 0 h 57"/>
                <a:gd name="T20" fmla="*/ 1 w 72"/>
                <a:gd name="T21" fmla="*/ 0 h 57"/>
                <a:gd name="T22" fmla="*/ 1 w 72"/>
                <a:gd name="T23" fmla="*/ 0 h 57"/>
                <a:gd name="T24" fmla="*/ 1 w 72"/>
                <a:gd name="T25" fmla="*/ 0 h 57"/>
                <a:gd name="T26" fmla="*/ 1 w 72"/>
                <a:gd name="T27" fmla="*/ 0 h 57"/>
                <a:gd name="T28" fmla="*/ 1 w 72"/>
                <a:gd name="T29" fmla="*/ 0 h 57"/>
                <a:gd name="T30" fmla="*/ 1 w 72"/>
                <a:gd name="T31" fmla="*/ 0 h 57"/>
                <a:gd name="T32" fmla="*/ 1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38" name="Freeform 121"/>
            <p:cNvSpPr/>
            <p:nvPr/>
          </p:nvSpPr>
          <p:spPr bwMode="auto">
            <a:xfrm>
              <a:off x="2672" y="2420"/>
              <a:ext cx="11" cy="12"/>
            </a:xfrm>
            <a:custGeom>
              <a:avLst/>
              <a:gdLst>
                <a:gd name="T0" fmla="*/ 0 w 23"/>
                <a:gd name="T1" fmla="*/ 1 h 24"/>
                <a:gd name="T2" fmla="*/ 0 w 23"/>
                <a:gd name="T3" fmla="*/ 1 h 24"/>
                <a:gd name="T4" fmla="*/ 0 w 23"/>
                <a:gd name="T5" fmla="*/ 1 h 24"/>
                <a:gd name="T6" fmla="*/ 0 w 23"/>
                <a:gd name="T7" fmla="*/ 1 h 24"/>
                <a:gd name="T8" fmla="*/ 0 w 23"/>
                <a:gd name="T9" fmla="*/ 1 h 24"/>
                <a:gd name="T10" fmla="*/ 0 w 23"/>
                <a:gd name="T11" fmla="*/ 1 h 24"/>
                <a:gd name="T12" fmla="*/ 0 w 23"/>
                <a:gd name="T13" fmla="*/ 1 h 24"/>
                <a:gd name="T14" fmla="*/ 0 w 23"/>
                <a:gd name="T15" fmla="*/ 1 h 24"/>
                <a:gd name="T16" fmla="*/ 0 w 23"/>
                <a:gd name="T17" fmla="*/ 0 h 24"/>
                <a:gd name="T18" fmla="*/ 0 w 23"/>
                <a:gd name="T19" fmla="*/ 1 h 24"/>
                <a:gd name="T20" fmla="*/ 0 w 23"/>
                <a:gd name="T21" fmla="*/ 1 h 24"/>
                <a:gd name="T22" fmla="*/ 0 w 23"/>
                <a:gd name="T23" fmla="*/ 1 h 24"/>
                <a:gd name="T24" fmla="*/ 0 w 23"/>
                <a:gd name="T25" fmla="*/ 1 h 24"/>
                <a:gd name="T26" fmla="*/ 0 w 23"/>
                <a:gd name="T27" fmla="*/ 1 h 24"/>
                <a:gd name="T28" fmla="*/ 0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39" name="Freeform 122"/>
            <p:cNvSpPr/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40" name="Freeform 123"/>
            <p:cNvSpPr/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41" name="Freeform 124"/>
            <p:cNvSpPr/>
            <p:nvPr/>
          </p:nvSpPr>
          <p:spPr bwMode="auto">
            <a:xfrm>
              <a:off x="2635" y="2396"/>
              <a:ext cx="35" cy="28"/>
            </a:xfrm>
            <a:custGeom>
              <a:avLst/>
              <a:gdLst>
                <a:gd name="T0" fmla="*/ 0 w 72"/>
                <a:gd name="T1" fmla="*/ 0 h 58"/>
                <a:gd name="T2" fmla="*/ 0 w 72"/>
                <a:gd name="T3" fmla="*/ 0 h 58"/>
                <a:gd name="T4" fmla="*/ 0 w 72"/>
                <a:gd name="T5" fmla="*/ 0 h 58"/>
                <a:gd name="T6" fmla="*/ 0 w 72"/>
                <a:gd name="T7" fmla="*/ 0 h 58"/>
                <a:gd name="T8" fmla="*/ 0 w 72"/>
                <a:gd name="T9" fmla="*/ 0 h 58"/>
                <a:gd name="T10" fmla="*/ 0 w 72"/>
                <a:gd name="T11" fmla="*/ 0 h 58"/>
                <a:gd name="T12" fmla="*/ 0 w 72"/>
                <a:gd name="T13" fmla="*/ 0 h 58"/>
                <a:gd name="T14" fmla="*/ 0 w 72"/>
                <a:gd name="T15" fmla="*/ 0 h 58"/>
                <a:gd name="T16" fmla="*/ 0 w 72"/>
                <a:gd name="T17" fmla="*/ 0 h 58"/>
                <a:gd name="T18" fmla="*/ 0 w 72"/>
                <a:gd name="T19" fmla="*/ 0 h 58"/>
                <a:gd name="T20" fmla="*/ 0 w 72"/>
                <a:gd name="T21" fmla="*/ 0 h 58"/>
                <a:gd name="T22" fmla="*/ 0 w 72"/>
                <a:gd name="T23" fmla="*/ 0 h 58"/>
                <a:gd name="T24" fmla="*/ 0 w 72"/>
                <a:gd name="T25" fmla="*/ 0 h 58"/>
                <a:gd name="T26" fmla="*/ 0 w 72"/>
                <a:gd name="T27" fmla="*/ 0 h 58"/>
                <a:gd name="T28" fmla="*/ 0 w 72"/>
                <a:gd name="T29" fmla="*/ 0 h 58"/>
                <a:gd name="T30" fmla="*/ 0 w 72"/>
                <a:gd name="T31" fmla="*/ 0 h 58"/>
                <a:gd name="T32" fmla="*/ 0 w 72"/>
                <a:gd name="T33" fmla="*/ 0 h 58"/>
                <a:gd name="T34" fmla="*/ 0 w 72"/>
                <a:gd name="T35" fmla="*/ 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42" name="Freeform 125"/>
            <p:cNvSpPr/>
            <p:nvPr/>
          </p:nvSpPr>
          <p:spPr bwMode="auto">
            <a:xfrm>
              <a:off x="2635" y="2428"/>
              <a:ext cx="35" cy="29"/>
            </a:xfrm>
            <a:custGeom>
              <a:avLst/>
              <a:gdLst>
                <a:gd name="T0" fmla="*/ 0 w 72"/>
                <a:gd name="T1" fmla="*/ 1 h 56"/>
                <a:gd name="T2" fmla="*/ 0 w 72"/>
                <a:gd name="T3" fmla="*/ 0 h 56"/>
                <a:gd name="T4" fmla="*/ 0 w 72"/>
                <a:gd name="T5" fmla="*/ 0 h 56"/>
                <a:gd name="T6" fmla="*/ 0 w 72"/>
                <a:gd name="T7" fmla="*/ 0 h 56"/>
                <a:gd name="T8" fmla="*/ 0 w 72"/>
                <a:gd name="T9" fmla="*/ 0 h 56"/>
                <a:gd name="T10" fmla="*/ 0 w 72"/>
                <a:gd name="T11" fmla="*/ 1 h 56"/>
                <a:gd name="T12" fmla="*/ 0 w 72"/>
                <a:gd name="T13" fmla="*/ 1 h 56"/>
                <a:gd name="T14" fmla="*/ 0 w 72"/>
                <a:gd name="T15" fmla="*/ 1 h 56"/>
                <a:gd name="T16" fmla="*/ 0 w 72"/>
                <a:gd name="T17" fmla="*/ 1 h 56"/>
                <a:gd name="T18" fmla="*/ 0 w 72"/>
                <a:gd name="T19" fmla="*/ 1 h 56"/>
                <a:gd name="T20" fmla="*/ 0 w 72"/>
                <a:gd name="T21" fmla="*/ 1 h 56"/>
                <a:gd name="T22" fmla="*/ 0 w 72"/>
                <a:gd name="T23" fmla="*/ 1 h 56"/>
                <a:gd name="T24" fmla="*/ 0 w 72"/>
                <a:gd name="T25" fmla="*/ 1 h 56"/>
                <a:gd name="T26" fmla="*/ 0 w 72"/>
                <a:gd name="T27" fmla="*/ 1 h 56"/>
                <a:gd name="T28" fmla="*/ 0 w 72"/>
                <a:gd name="T29" fmla="*/ 1 h 56"/>
                <a:gd name="T30" fmla="*/ 0 w 72"/>
                <a:gd name="T31" fmla="*/ 1 h 56"/>
                <a:gd name="T32" fmla="*/ 0 w 72"/>
                <a:gd name="T33" fmla="*/ 1 h 56"/>
                <a:gd name="T34" fmla="*/ 0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43" name="Freeform 126"/>
            <p:cNvSpPr/>
            <p:nvPr/>
          </p:nvSpPr>
          <p:spPr bwMode="auto">
            <a:xfrm>
              <a:off x="2664" y="2435"/>
              <a:ext cx="27" cy="37"/>
            </a:xfrm>
            <a:custGeom>
              <a:avLst/>
              <a:gdLst>
                <a:gd name="T0" fmla="*/ 1 w 53"/>
                <a:gd name="T1" fmla="*/ 0 h 72"/>
                <a:gd name="T2" fmla="*/ 1 w 53"/>
                <a:gd name="T3" fmla="*/ 0 h 72"/>
                <a:gd name="T4" fmla="*/ 1 w 53"/>
                <a:gd name="T5" fmla="*/ 1 h 72"/>
                <a:gd name="T6" fmla="*/ 1 w 53"/>
                <a:gd name="T7" fmla="*/ 1 h 72"/>
                <a:gd name="T8" fmla="*/ 1 w 53"/>
                <a:gd name="T9" fmla="*/ 1 h 72"/>
                <a:gd name="T10" fmla="*/ 1 w 53"/>
                <a:gd name="T11" fmla="*/ 1 h 72"/>
                <a:gd name="T12" fmla="*/ 0 w 53"/>
                <a:gd name="T13" fmla="*/ 1 h 72"/>
                <a:gd name="T14" fmla="*/ 1 w 53"/>
                <a:gd name="T15" fmla="*/ 1 h 72"/>
                <a:gd name="T16" fmla="*/ 1 w 53"/>
                <a:gd name="T17" fmla="*/ 1 h 72"/>
                <a:gd name="T18" fmla="*/ 1 w 53"/>
                <a:gd name="T19" fmla="*/ 1 h 72"/>
                <a:gd name="T20" fmla="*/ 1 w 53"/>
                <a:gd name="T21" fmla="*/ 1 h 72"/>
                <a:gd name="T22" fmla="*/ 1 w 53"/>
                <a:gd name="T23" fmla="*/ 1 h 72"/>
                <a:gd name="T24" fmla="*/ 1 w 53"/>
                <a:gd name="T25" fmla="*/ 1 h 72"/>
                <a:gd name="T26" fmla="*/ 1 w 53"/>
                <a:gd name="T27" fmla="*/ 1 h 72"/>
                <a:gd name="T28" fmla="*/ 1 w 53"/>
                <a:gd name="T29" fmla="*/ 1 h 72"/>
                <a:gd name="T30" fmla="*/ 1 w 53"/>
                <a:gd name="T31" fmla="*/ 1 h 72"/>
                <a:gd name="T32" fmla="*/ 1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44" name="Freeform 127"/>
            <p:cNvSpPr/>
            <p:nvPr/>
          </p:nvSpPr>
          <p:spPr bwMode="auto">
            <a:xfrm>
              <a:off x="2684" y="2428"/>
              <a:ext cx="35" cy="29"/>
            </a:xfrm>
            <a:custGeom>
              <a:avLst/>
              <a:gdLst>
                <a:gd name="T0" fmla="*/ 0 w 72"/>
                <a:gd name="T1" fmla="*/ 0 h 57"/>
                <a:gd name="T2" fmla="*/ 0 w 72"/>
                <a:gd name="T3" fmla="*/ 1 h 57"/>
                <a:gd name="T4" fmla="*/ 0 w 72"/>
                <a:gd name="T5" fmla="*/ 1 h 57"/>
                <a:gd name="T6" fmla="*/ 0 w 72"/>
                <a:gd name="T7" fmla="*/ 1 h 57"/>
                <a:gd name="T8" fmla="*/ 0 w 72"/>
                <a:gd name="T9" fmla="*/ 1 h 57"/>
                <a:gd name="T10" fmla="*/ 0 w 72"/>
                <a:gd name="T11" fmla="*/ 1 h 57"/>
                <a:gd name="T12" fmla="*/ 0 w 72"/>
                <a:gd name="T13" fmla="*/ 1 h 57"/>
                <a:gd name="T14" fmla="*/ 0 w 72"/>
                <a:gd name="T15" fmla="*/ 1 h 57"/>
                <a:gd name="T16" fmla="*/ 0 w 72"/>
                <a:gd name="T17" fmla="*/ 1 h 57"/>
                <a:gd name="T18" fmla="*/ 0 w 72"/>
                <a:gd name="T19" fmla="*/ 1 h 57"/>
                <a:gd name="T20" fmla="*/ 0 w 72"/>
                <a:gd name="T21" fmla="*/ 1 h 57"/>
                <a:gd name="T22" fmla="*/ 0 w 72"/>
                <a:gd name="T23" fmla="*/ 1 h 57"/>
                <a:gd name="T24" fmla="*/ 0 w 72"/>
                <a:gd name="T25" fmla="*/ 1 h 57"/>
                <a:gd name="T26" fmla="*/ 0 w 72"/>
                <a:gd name="T27" fmla="*/ 1 h 57"/>
                <a:gd name="T28" fmla="*/ 0 w 72"/>
                <a:gd name="T29" fmla="*/ 0 h 57"/>
                <a:gd name="T30" fmla="*/ 0 w 72"/>
                <a:gd name="T31" fmla="*/ 0 h 57"/>
                <a:gd name="T32" fmla="*/ 0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45" name="Freeform 128"/>
            <p:cNvSpPr/>
            <p:nvPr/>
          </p:nvSpPr>
          <p:spPr bwMode="auto">
            <a:xfrm>
              <a:off x="2684" y="2395"/>
              <a:ext cx="35" cy="29"/>
            </a:xfrm>
            <a:custGeom>
              <a:avLst/>
              <a:gdLst>
                <a:gd name="T0" fmla="*/ 0 w 72"/>
                <a:gd name="T1" fmla="*/ 1 h 58"/>
                <a:gd name="T2" fmla="*/ 0 w 72"/>
                <a:gd name="T3" fmla="*/ 1 h 58"/>
                <a:gd name="T4" fmla="*/ 0 w 72"/>
                <a:gd name="T5" fmla="*/ 1 h 58"/>
                <a:gd name="T6" fmla="*/ 0 w 72"/>
                <a:gd name="T7" fmla="*/ 1 h 58"/>
                <a:gd name="T8" fmla="*/ 0 w 72"/>
                <a:gd name="T9" fmla="*/ 1 h 58"/>
                <a:gd name="T10" fmla="*/ 0 w 72"/>
                <a:gd name="T11" fmla="*/ 1 h 58"/>
                <a:gd name="T12" fmla="*/ 0 w 72"/>
                <a:gd name="T13" fmla="*/ 1 h 58"/>
                <a:gd name="T14" fmla="*/ 0 w 72"/>
                <a:gd name="T15" fmla="*/ 1 h 58"/>
                <a:gd name="T16" fmla="*/ 0 w 72"/>
                <a:gd name="T17" fmla="*/ 1 h 58"/>
                <a:gd name="T18" fmla="*/ 0 w 72"/>
                <a:gd name="T19" fmla="*/ 1 h 58"/>
                <a:gd name="T20" fmla="*/ 0 w 72"/>
                <a:gd name="T21" fmla="*/ 1 h 58"/>
                <a:gd name="T22" fmla="*/ 0 w 72"/>
                <a:gd name="T23" fmla="*/ 0 h 58"/>
                <a:gd name="T24" fmla="*/ 0 w 72"/>
                <a:gd name="T25" fmla="*/ 1 h 58"/>
                <a:gd name="T26" fmla="*/ 0 w 72"/>
                <a:gd name="T27" fmla="*/ 1 h 58"/>
                <a:gd name="T28" fmla="*/ 0 w 72"/>
                <a:gd name="T29" fmla="*/ 1 h 58"/>
                <a:gd name="T30" fmla="*/ 0 w 72"/>
                <a:gd name="T31" fmla="*/ 1 h 58"/>
                <a:gd name="T32" fmla="*/ 0 w 72"/>
                <a:gd name="T33" fmla="*/ 1 h 58"/>
                <a:gd name="T34" fmla="*/ 0 w 72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46" name="Freeform 129"/>
            <p:cNvSpPr/>
            <p:nvPr/>
          </p:nvSpPr>
          <p:spPr bwMode="auto">
            <a:xfrm>
              <a:off x="2471" y="1815"/>
              <a:ext cx="72" cy="84"/>
            </a:xfrm>
            <a:custGeom>
              <a:avLst/>
              <a:gdLst>
                <a:gd name="T0" fmla="*/ 1 w 144"/>
                <a:gd name="T1" fmla="*/ 0 h 167"/>
                <a:gd name="T2" fmla="*/ 1 w 144"/>
                <a:gd name="T3" fmla="*/ 1 h 167"/>
                <a:gd name="T4" fmla="*/ 1 w 144"/>
                <a:gd name="T5" fmla="*/ 1 h 167"/>
                <a:gd name="T6" fmla="*/ 1 w 144"/>
                <a:gd name="T7" fmla="*/ 1 h 167"/>
                <a:gd name="T8" fmla="*/ 1 w 144"/>
                <a:gd name="T9" fmla="*/ 1 h 167"/>
                <a:gd name="T10" fmla="*/ 1 w 144"/>
                <a:gd name="T11" fmla="*/ 1 h 167"/>
                <a:gd name="T12" fmla="*/ 1 w 144"/>
                <a:gd name="T13" fmla="*/ 1 h 167"/>
                <a:gd name="T14" fmla="*/ 1 w 144"/>
                <a:gd name="T15" fmla="*/ 1 h 167"/>
                <a:gd name="T16" fmla="*/ 1 w 144"/>
                <a:gd name="T17" fmla="*/ 1 h 167"/>
                <a:gd name="T18" fmla="*/ 1 w 144"/>
                <a:gd name="T19" fmla="*/ 1 h 167"/>
                <a:gd name="T20" fmla="*/ 1 w 144"/>
                <a:gd name="T21" fmla="*/ 1 h 167"/>
                <a:gd name="T22" fmla="*/ 0 w 144"/>
                <a:gd name="T23" fmla="*/ 1 h 167"/>
                <a:gd name="T24" fmla="*/ 1 w 144"/>
                <a:gd name="T25" fmla="*/ 1 h 167"/>
                <a:gd name="T26" fmla="*/ 1 w 144"/>
                <a:gd name="T27" fmla="*/ 1 h 167"/>
                <a:gd name="T28" fmla="*/ 1 w 144"/>
                <a:gd name="T29" fmla="*/ 1 h 167"/>
                <a:gd name="T30" fmla="*/ 1 w 144"/>
                <a:gd name="T31" fmla="*/ 1 h 167"/>
                <a:gd name="T32" fmla="*/ 1 w 144"/>
                <a:gd name="T33" fmla="*/ 1 h 167"/>
                <a:gd name="T34" fmla="*/ 1 w 144"/>
                <a:gd name="T35" fmla="*/ 1 h 167"/>
                <a:gd name="T36" fmla="*/ 1 w 144"/>
                <a:gd name="T37" fmla="*/ 1 h 167"/>
                <a:gd name="T38" fmla="*/ 1 w 144"/>
                <a:gd name="T39" fmla="*/ 1 h 167"/>
                <a:gd name="T40" fmla="*/ 1 w 144"/>
                <a:gd name="T41" fmla="*/ 1 h 167"/>
                <a:gd name="T42" fmla="*/ 1 w 144"/>
                <a:gd name="T43" fmla="*/ 1 h 167"/>
                <a:gd name="T44" fmla="*/ 1 w 144"/>
                <a:gd name="T45" fmla="*/ 1 h 167"/>
                <a:gd name="T46" fmla="*/ 1 w 144"/>
                <a:gd name="T47" fmla="*/ 1 h 167"/>
                <a:gd name="T48" fmla="*/ 1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67"/>
                <a:gd name="T77" fmla="*/ 144 w 144"/>
                <a:gd name="T78" fmla="*/ 167 h 1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47" name="Freeform 130"/>
            <p:cNvSpPr/>
            <p:nvPr/>
          </p:nvSpPr>
          <p:spPr bwMode="auto">
            <a:xfrm>
              <a:off x="2436" y="1811"/>
              <a:ext cx="102" cy="40"/>
            </a:xfrm>
            <a:custGeom>
              <a:avLst/>
              <a:gdLst>
                <a:gd name="T0" fmla="*/ 1 w 204"/>
                <a:gd name="T1" fmla="*/ 0 h 82"/>
                <a:gd name="T2" fmla="*/ 1 w 204"/>
                <a:gd name="T3" fmla="*/ 0 h 82"/>
                <a:gd name="T4" fmla="*/ 1 w 204"/>
                <a:gd name="T5" fmla="*/ 0 h 82"/>
                <a:gd name="T6" fmla="*/ 1 w 204"/>
                <a:gd name="T7" fmla="*/ 0 h 82"/>
                <a:gd name="T8" fmla="*/ 1 w 204"/>
                <a:gd name="T9" fmla="*/ 0 h 82"/>
                <a:gd name="T10" fmla="*/ 1 w 204"/>
                <a:gd name="T11" fmla="*/ 0 h 82"/>
                <a:gd name="T12" fmla="*/ 1 w 204"/>
                <a:gd name="T13" fmla="*/ 0 h 82"/>
                <a:gd name="T14" fmla="*/ 1 w 204"/>
                <a:gd name="T15" fmla="*/ 0 h 82"/>
                <a:gd name="T16" fmla="*/ 1 w 204"/>
                <a:gd name="T17" fmla="*/ 0 h 82"/>
                <a:gd name="T18" fmla="*/ 1 w 204"/>
                <a:gd name="T19" fmla="*/ 0 h 82"/>
                <a:gd name="T20" fmla="*/ 1 w 204"/>
                <a:gd name="T21" fmla="*/ 0 h 82"/>
                <a:gd name="T22" fmla="*/ 1 w 204"/>
                <a:gd name="T23" fmla="*/ 0 h 82"/>
                <a:gd name="T24" fmla="*/ 1 w 204"/>
                <a:gd name="T25" fmla="*/ 0 h 82"/>
                <a:gd name="T26" fmla="*/ 1 w 204"/>
                <a:gd name="T27" fmla="*/ 0 h 82"/>
                <a:gd name="T28" fmla="*/ 1 w 204"/>
                <a:gd name="T29" fmla="*/ 0 h 82"/>
                <a:gd name="T30" fmla="*/ 1 w 204"/>
                <a:gd name="T31" fmla="*/ 0 h 82"/>
                <a:gd name="T32" fmla="*/ 1 w 204"/>
                <a:gd name="T33" fmla="*/ 0 h 82"/>
                <a:gd name="T34" fmla="*/ 1 w 204"/>
                <a:gd name="T35" fmla="*/ 0 h 82"/>
                <a:gd name="T36" fmla="*/ 0 w 204"/>
                <a:gd name="T37" fmla="*/ 0 h 82"/>
                <a:gd name="T38" fmla="*/ 1 w 204"/>
                <a:gd name="T39" fmla="*/ 0 h 82"/>
                <a:gd name="T40" fmla="*/ 1 w 204"/>
                <a:gd name="T41" fmla="*/ 0 h 82"/>
                <a:gd name="T42" fmla="*/ 1 w 204"/>
                <a:gd name="T43" fmla="*/ 0 h 82"/>
                <a:gd name="T44" fmla="*/ 1 w 204"/>
                <a:gd name="T45" fmla="*/ 0 h 82"/>
                <a:gd name="T46" fmla="*/ 1 w 204"/>
                <a:gd name="T47" fmla="*/ 0 h 82"/>
                <a:gd name="T48" fmla="*/ 1 w 204"/>
                <a:gd name="T49" fmla="*/ 0 h 82"/>
                <a:gd name="T50" fmla="*/ 1 w 204"/>
                <a:gd name="T51" fmla="*/ 0 h 82"/>
                <a:gd name="T52" fmla="*/ 1 w 204"/>
                <a:gd name="T53" fmla="*/ 0 h 82"/>
                <a:gd name="T54" fmla="*/ 1 w 204"/>
                <a:gd name="T55" fmla="*/ 0 h 82"/>
                <a:gd name="T56" fmla="*/ 1 w 204"/>
                <a:gd name="T57" fmla="*/ 0 h 82"/>
                <a:gd name="T58" fmla="*/ 1 w 204"/>
                <a:gd name="T59" fmla="*/ 0 h 82"/>
                <a:gd name="T60" fmla="*/ 1 w 204"/>
                <a:gd name="T61" fmla="*/ 0 h 82"/>
                <a:gd name="T62" fmla="*/ 1 w 204"/>
                <a:gd name="T63" fmla="*/ 0 h 82"/>
                <a:gd name="T64" fmla="*/ 1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4"/>
                <a:gd name="T100" fmla="*/ 0 h 82"/>
                <a:gd name="T101" fmla="*/ 204 w 20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48" name="Freeform 131"/>
            <p:cNvSpPr/>
            <p:nvPr/>
          </p:nvSpPr>
          <p:spPr bwMode="auto">
            <a:xfrm>
              <a:off x="2534" y="1815"/>
              <a:ext cx="42" cy="104"/>
            </a:xfrm>
            <a:custGeom>
              <a:avLst/>
              <a:gdLst>
                <a:gd name="T0" fmla="*/ 1 w 84"/>
                <a:gd name="T1" fmla="*/ 0 h 208"/>
                <a:gd name="T2" fmla="*/ 1 w 84"/>
                <a:gd name="T3" fmla="*/ 1 h 208"/>
                <a:gd name="T4" fmla="*/ 1 w 84"/>
                <a:gd name="T5" fmla="*/ 1 h 208"/>
                <a:gd name="T6" fmla="*/ 1 w 84"/>
                <a:gd name="T7" fmla="*/ 1 h 208"/>
                <a:gd name="T8" fmla="*/ 1 w 84"/>
                <a:gd name="T9" fmla="*/ 1 h 208"/>
                <a:gd name="T10" fmla="*/ 1 w 84"/>
                <a:gd name="T11" fmla="*/ 1 h 208"/>
                <a:gd name="T12" fmla="*/ 1 w 84"/>
                <a:gd name="T13" fmla="*/ 1 h 208"/>
                <a:gd name="T14" fmla="*/ 1 w 84"/>
                <a:gd name="T15" fmla="*/ 1 h 208"/>
                <a:gd name="T16" fmla="*/ 1 w 84"/>
                <a:gd name="T17" fmla="*/ 1 h 208"/>
                <a:gd name="T18" fmla="*/ 1 w 84"/>
                <a:gd name="T19" fmla="*/ 1 h 208"/>
                <a:gd name="T20" fmla="*/ 1 w 84"/>
                <a:gd name="T21" fmla="*/ 1 h 208"/>
                <a:gd name="T22" fmla="*/ 1 w 84"/>
                <a:gd name="T23" fmla="*/ 1 h 208"/>
                <a:gd name="T24" fmla="*/ 1 w 84"/>
                <a:gd name="T25" fmla="*/ 1 h 208"/>
                <a:gd name="T26" fmla="*/ 0 w 84"/>
                <a:gd name="T27" fmla="*/ 1 h 208"/>
                <a:gd name="T28" fmla="*/ 1 w 84"/>
                <a:gd name="T29" fmla="*/ 1 h 208"/>
                <a:gd name="T30" fmla="*/ 1 w 84"/>
                <a:gd name="T31" fmla="*/ 1 h 208"/>
                <a:gd name="T32" fmla="*/ 1 w 84"/>
                <a:gd name="T33" fmla="*/ 1 h 208"/>
                <a:gd name="T34" fmla="*/ 1 w 84"/>
                <a:gd name="T35" fmla="*/ 1 h 208"/>
                <a:gd name="T36" fmla="*/ 1 w 84"/>
                <a:gd name="T37" fmla="*/ 1 h 208"/>
                <a:gd name="T38" fmla="*/ 1 w 84"/>
                <a:gd name="T39" fmla="*/ 1 h 208"/>
                <a:gd name="T40" fmla="*/ 1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208"/>
                <a:gd name="T65" fmla="*/ 84 w 84"/>
                <a:gd name="T66" fmla="*/ 208 h 2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49" name="Freeform 132"/>
            <p:cNvSpPr/>
            <p:nvPr/>
          </p:nvSpPr>
          <p:spPr bwMode="auto">
            <a:xfrm>
              <a:off x="2551" y="1812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1 w 144"/>
                <a:gd name="T3" fmla="*/ 0 h 170"/>
                <a:gd name="T4" fmla="*/ 1 w 144"/>
                <a:gd name="T5" fmla="*/ 0 h 170"/>
                <a:gd name="T6" fmla="*/ 1 w 144"/>
                <a:gd name="T7" fmla="*/ 0 h 170"/>
                <a:gd name="T8" fmla="*/ 1 w 144"/>
                <a:gd name="T9" fmla="*/ 0 h 170"/>
                <a:gd name="T10" fmla="*/ 1 w 144"/>
                <a:gd name="T11" fmla="*/ 0 h 170"/>
                <a:gd name="T12" fmla="*/ 1 w 144"/>
                <a:gd name="T13" fmla="*/ 0 h 170"/>
                <a:gd name="T14" fmla="*/ 1 w 144"/>
                <a:gd name="T15" fmla="*/ 0 h 170"/>
                <a:gd name="T16" fmla="*/ 1 w 144"/>
                <a:gd name="T17" fmla="*/ 0 h 170"/>
                <a:gd name="T18" fmla="*/ 1 w 144"/>
                <a:gd name="T19" fmla="*/ 0 h 170"/>
                <a:gd name="T20" fmla="*/ 1 w 144"/>
                <a:gd name="T21" fmla="*/ 0 h 170"/>
                <a:gd name="T22" fmla="*/ 1 w 144"/>
                <a:gd name="T23" fmla="*/ 0 h 170"/>
                <a:gd name="T24" fmla="*/ 1 w 144"/>
                <a:gd name="T25" fmla="*/ 0 h 170"/>
                <a:gd name="T26" fmla="*/ 1 w 144"/>
                <a:gd name="T27" fmla="*/ 0 h 170"/>
                <a:gd name="T28" fmla="*/ 1 w 144"/>
                <a:gd name="T29" fmla="*/ 0 h 170"/>
                <a:gd name="T30" fmla="*/ 1 w 144"/>
                <a:gd name="T31" fmla="*/ 0 h 170"/>
                <a:gd name="T32" fmla="*/ 1 w 144"/>
                <a:gd name="T33" fmla="*/ 0 h 170"/>
                <a:gd name="T34" fmla="*/ 1 w 144"/>
                <a:gd name="T35" fmla="*/ 0 h 170"/>
                <a:gd name="T36" fmla="*/ 1 w 144"/>
                <a:gd name="T37" fmla="*/ 0 h 170"/>
                <a:gd name="T38" fmla="*/ 1 w 144"/>
                <a:gd name="T39" fmla="*/ 0 h 170"/>
                <a:gd name="T40" fmla="*/ 1 w 144"/>
                <a:gd name="T41" fmla="*/ 0 h 170"/>
                <a:gd name="T42" fmla="*/ 1 w 144"/>
                <a:gd name="T43" fmla="*/ 0 h 170"/>
                <a:gd name="T44" fmla="*/ 1 w 144"/>
                <a:gd name="T45" fmla="*/ 0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70"/>
                <a:gd name="T77" fmla="*/ 144 w 144"/>
                <a:gd name="T78" fmla="*/ 170 h 1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50" name="Freeform 133"/>
            <p:cNvSpPr/>
            <p:nvPr/>
          </p:nvSpPr>
          <p:spPr bwMode="auto">
            <a:xfrm>
              <a:off x="2558" y="1793"/>
              <a:ext cx="99" cy="51"/>
            </a:xfrm>
            <a:custGeom>
              <a:avLst/>
              <a:gdLst>
                <a:gd name="T0" fmla="*/ 0 w 199"/>
                <a:gd name="T1" fmla="*/ 0 h 103"/>
                <a:gd name="T2" fmla="*/ 0 w 199"/>
                <a:gd name="T3" fmla="*/ 0 h 103"/>
                <a:gd name="T4" fmla="*/ 0 w 199"/>
                <a:gd name="T5" fmla="*/ 0 h 103"/>
                <a:gd name="T6" fmla="*/ 0 w 199"/>
                <a:gd name="T7" fmla="*/ 0 h 103"/>
                <a:gd name="T8" fmla="*/ 0 w 199"/>
                <a:gd name="T9" fmla="*/ 0 h 103"/>
                <a:gd name="T10" fmla="*/ 0 w 199"/>
                <a:gd name="T11" fmla="*/ 0 h 103"/>
                <a:gd name="T12" fmla="*/ 0 w 199"/>
                <a:gd name="T13" fmla="*/ 0 h 103"/>
                <a:gd name="T14" fmla="*/ 0 w 199"/>
                <a:gd name="T15" fmla="*/ 0 h 103"/>
                <a:gd name="T16" fmla="*/ 0 w 199"/>
                <a:gd name="T17" fmla="*/ 0 h 103"/>
                <a:gd name="T18" fmla="*/ 0 w 199"/>
                <a:gd name="T19" fmla="*/ 0 h 103"/>
                <a:gd name="T20" fmla="*/ 0 w 199"/>
                <a:gd name="T21" fmla="*/ 0 h 103"/>
                <a:gd name="T22" fmla="*/ 0 w 199"/>
                <a:gd name="T23" fmla="*/ 0 h 103"/>
                <a:gd name="T24" fmla="*/ 0 w 199"/>
                <a:gd name="T25" fmla="*/ 0 h 103"/>
                <a:gd name="T26" fmla="*/ 0 w 199"/>
                <a:gd name="T27" fmla="*/ 0 h 103"/>
                <a:gd name="T28" fmla="*/ 0 w 199"/>
                <a:gd name="T29" fmla="*/ 0 h 103"/>
                <a:gd name="T30" fmla="*/ 0 w 199"/>
                <a:gd name="T31" fmla="*/ 0 h 103"/>
                <a:gd name="T32" fmla="*/ 0 w 199"/>
                <a:gd name="T33" fmla="*/ 0 h 103"/>
                <a:gd name="T34" fmla="*/ 0 w 199"/>
                <a:gd name="T35" fmla="*/ 0 h 103"/>
                <a:gd name="T36" fmla="*/ 0 w 199"/>
                <a:gd name="T37" fmla="*/ 0 h 103"/>
                <a:gd name="T38" fmla="*/ 0 w 199"/>
                <a:gd name="T39" fmla="*/ 0 h 103"/>
                <a:gd name="T40" fmla="*/ 0 w 199"/>
                <a:gd name="T41" fmla="*/ 0 h 103"/>
                <a:gd name="T42" fmla="*/ 0 w 199"/>
                <a:gd name="T43" fmla="*/ 0 h 103"/>
                <a:gd name="T44" fmla="*/ 0 w 199"/>
                <a:gd name="T45" fmla="*/ 0 h 103"/>
                <a:gd name="T46" fmla="*/ 0 w 199"/>
                <a:gd name="T47" fmla="*/ 0 h 103"/>
                <a:gd name="T48" fmla="*/ 0 w 199"/>
                <a:gd name="T49" fmla="*/ 0 h 103"/>
                <a:gd name="T50" fmla="*/ 0 w 199"/>
                <a:gd name="T51" fmla="*/ 0 h 103"/>
                <a:gd name="T52" fmla="*/ 0 w 199"/>
                <a:gd name="T53" fmla="*/ 0 h 103"/>
                <a:gd name="T54" fmla="*/ 0 w 199"/>
                <a:gd name="T55" fmla="*/ 0 h 103"/>
                <a:gd name="T56" fmla="*/ 0 w 199"/>
                <a:gd name="T57" fmla="*/ 0 h 103"/>
                <a:gd name="T58" fmla="*/ 0 w 199"/>
                <a:gd name="T59" fmla="*/ 0 h 103"/>
                <a:gd name="T60" fmla="*/ 0 w 199"/>
                <a:gd name="T61" fmla="*/ 0 h 103"/>
                <a:gd name="T62" fmla="*/ 0 w 199"/>
                <a:gd name="T63" fmla="*/ 0 h 103"/>
                <a:gd name="T64" fmla="*/ 0 w 199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"/>
                <a:gd name="T100" fmla="*/ 0 h 103"/>
                <a:gd name="T101" fmla="*/ 199 w 199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51" name="Freeform 134"/>
            <p:cNvSpPr/>
            <p:nvPr/>
          </p:nvSpPr>
          <p:spPr bwMode="auto">
            <a:xfrm>
              <a:off x="2631" y="2659"/>
              <a:ext cx="53" cy="98"/>
            </a:xfrm>
            <a:custGeom>
              <a:avLst/>
              <a:gdLst>
                <a:gd name="T0" fmla="*/ 0 w 107"/>
                <a:gd name="T1" fmla="*/ 0 h 195"/>
                <a:gd name="T2" fmla="*/ 0 w 107"/>
                <a:gd name="T3" fmla="*/ 1 h 195"/>
                <a:gd name="T4" fmla="*/ 0 w 107"/>
                <a:gd name="T5" fmla="*/ 1 h 195"/>
                <a:gd name="T6" fmla="*/ 0 w 107"/>
                <a:gd name="T7" fmla="*/ 1 h 195"/>
                <a:gd name="T8" fmla="*/ 0 w 107"/>
                <a:gd name="T9" fmla="*/ 1 h 195"/>
                <a:gd name="T10" fmla="*/ 0 w 107"/>
                <a:gd name="T11" fmla="*/ 1 h 195"/>
                <a:gd name="T12" fmla="*/ 0 w 107"/>
                <a:gd name="T13" fmla="*/ 1 h 195"/>
                <a:gd name="T14" fmla="*/ 0 w 107"/>
                <a:gd name="T15" fmla="*/ 1 h 195"/>
                <a:gd name="T16" fmla="*/ 0 w 107"/>
                <a:gd name="T17" fmla="*/ 1 h 195"/>
                <a:gd name="T18" fmla="*/ 0 w 107"/>
                <a:gd name="T19" fmla="*/ 1 h 195"/>
                <a:gd name="T20" fmla="*/ 0 w 107"/>
                <a:gd name="T21" fmla="*/ 1 h 195"/>
                <a:gd name="T22" fmla="*/ 0 w 107"/>
                <a:gd name="T23" fmla="*/ 1 h 195"/>
                <a:gd name="T24" fmla="*/ 0 w 107"/>
                <a:gd name="T25" fmla="*/ 1 h 195"/>
                <a:gd name="T26" fmla="*/ 0 w 107"/>
                <a:gd name="T27" fmla="*/ 1 h 195"/>
                <a:gd name="T28" fmla="*/ 0 w 107"/>
                <a:gd name="T29" fmla="*/ 1 h 195"/>
                <a:gd name="T30" fmla="*/ 0 w 107"/>
                <a:gd name="T31" fmla="*/ 1 h 195"/>
                <a:gd name="T32" fmla="*/ 0 w 107"/>
                <a:gd name="T33" fmla="*/ 1 h 195"/>
                <a:gd name="T34" fmla="*/ 0 w 107"/>
                <a:gd name="T35" fmla="*/ 1 h 195"/>
                <a:gd name="T36" fmla="*/ 0 w 107"/>
                <a:gd name="T37" fmla="*/ 1 h 195"/>
                <a:gd name="T38" fmla="*/ 0 w 107"/>
                <a:gd name="T39" fmla="*/ 1 h 195"/>
                <a:gd name="T40" fmla="*/ 0 w 107"/>
                <a:gd name="T41" fmla="*/ 1 h 195"/>
                <a:gd name="T42" fmla="*/ 0 w 107"/>
                <a:gd name="T43" fmla="*/ 1 h 195"/>
                <a:gd name="T44" fmla="*/ 0 w 107"/>
                <a:gd name="T45" fmla="*/ 1 h 195"/>
                <a:gd name="T46" fmla="*/ 0 w 107"/>
                <a:gd name="T47" fmla="*/ 1 h 195"/>
                <a:gd name="T48" fmla="*/ 0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7"/>
                <a:gd name="T76" fmla="*/ 0 h 195"/>
                <a:gd name="T77" fmla="*/ 107 w 107"/>
                <a:gd name="T78" fmla="*/ 195 h 1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52" name="Freeform 135"/>
            <p:cNvSpPr/>
            <p:nvPr/>
          </p:nvSpPr>
          <p:spPr bwMode="auto">
            <a:xfrm>
              <a:off x="2581" y="2656"/>
              <a:ext cx="91" cy="63"/>
            </a:xfrm>
            <a:custGeom>
              <a:avLst/>
              <a:gdLst>
                <a:gd name="T0" fmla="*/ 0 w 183"/>
                <a:gd name="T1" fmla="*/ 0 h 126"/>
                <a:gd name="T2" fmla="*/ 0 w 183"/>
                <a:gd name="T3" fmla="*/ 1 h 126"/>
                <a:gd name="T4" fmla="*/ 0 w 183"/>
                <a:gd name="T5" fmla="*/ 1 h 126"/>
                <a:gd name="T6" fmla="*/ 0 w 183"/>
                <a:gd name="T7" fmla="*/ 1 h 126"/>
                <a:gd name="T8" fmla="*/ 0 w 183"/>
                <a:gd name="T9" fmla="*/ 1 h 126"/>
                <a:gd name="T10" fmla="*/ 0 w 183"/>
                <a:gd name="T11" fmla="*/ 1 h 126"/>
                <a:gd name="T12" fmla="*/ 0 w 183"/>
                <a:gd name="T13" fmla="*/ 1 h 126"/>
                <a:gd name="T14" fmla="*/ 0 w 183"/>
                <a:gd name="T15" fmla="*/ 1 h 126"/>
                <a:gd name="T16" fmla="*/ 0 w 183"/>
                <a:gd name="T17" fmla="*/ 1 h 126"/>
                <a:gd name="T18" fmla="*/ 0 w 183"/>
                <a:gd name="T19" fmla="*/ 1 h 126"/>
                <a:gd name="T20" fmla="*/ 0 w 183"/>
                <a:gd name="T21" fmla="*/ 1 h 126"/>
                <a:gd name="T22" fmla="*/ 0 w 183"/>
                <a:gd name="T23" fmla="*/ 1 h 126"/>
                <a:gd name="T24" fmla="*/ 0 w 183"/>
                <a:gd name="T25" fmla="*/ 1 h 126"/>
                <a:gd name="T26" fmla="*/ 0 w 183"/>
                <a:gd name="T27" fmla="*/ 1 h 126"/>
                <a:gd name="T28" fmla="*/ 0 w 183"/>
                <a:gd name="T29" fmla="*/ 1 h 126"/>
                <a:gd name="T30" fmla="*/ 0 w 183"/>
                <a:gd name="T31" fmla="*/ 1 h 126"/>
                <a:gd name="T32" fmla="*/ 0 w 183"/>
                <a:gd name="T33" fmla="*/ 1 h 126"/>
                <a:gd name="T34" fmla="*/ 0 w 183"/>
                <a:gd name="T35" fmla="*/ 1 h 126"/>
                <a:gd name="T36" fmla="*/ 0 w 183"/>
                <a:gd name="T37" fmla="*/ 1 h 126"/>
                <a:gd name="T38" fmla="*/ 0 w 183"/>
                <a:gd name="T39" fmla="*/ 1 h 126"/>
                <a:gd name="T40" fmla="*/ 0 w 183"/>
                <a:gd name="T41" fmla="*/ 1 h 126"/>
                <a:gd name="T42" fmla="*/ 0 w 183"/>
                <a:gd name="T43" fmla="*/ 1 h 126"/>
                <a:gd name="T44" fmla="*/ 0 w 183"/>
                <a:gd name="T45" fmla="*/ 1 h 126"/>
                <a:gd name="T46" fmla="*/ 0 w 183"/>
                <a:gd name="T47" fmla="*/ 1 h 126"/>
                <a:gd name="T48" fmla="*/ 0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3"/>
                <a:gd name="T76" fmla="*/ 0 h 126"/>
                <a:gd name="T77" fmla="*/ 183 w 183"/>
                <a:gd name="T78" fmla="*/ 126 h 1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53" name="Freeform 136"/>
            <p:cNvSpPr/>
            <p:nvPr/>
          </p:nvSpPr>
          <p:spPr bwMode="auto">
            <a:xfrm>
              <a:off x="2681" y="2658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 w 102"/>
                <a:gd name="T3" fmla="*/ 0 h 197"/>
                <a:gd name="T4" fmla="*/ 1 w 102"/>
                <a:gd name="T5" fmla="*/ 0 h 197"/>
                <a:gd name="T6" fmla="*/ 1 w 102"/>
                <a:gd name="T7" fmla="*/ 0 h 197"/>
                <a:gd name="T8" fmla="*/ 1 w 102"/>
                <a:gd name="T9" fmla="*/ 0 h 197"/>
                <a:gd name="T10" fmla="*/ 1 w 102"/>
                <a:gd name="T11" fmla="*/ 0 h 197"/>
                <a:gd name="T12" fmla="*/ 1 w 102"/>
                <a:gd name="T13" fmla="*/ 0 h 197"/>
                <a:gd name="T14" fmla="*/ 1 w 102"/>
                <a:gd name="T15" fmla="*/ 0 h 197"/>
                <a:gd name="T16" fmla="*/ 1 w 102"/>
                <a:gd name="T17" fmla="*/ 0 h 197"/>
                <a:gd name="T18" fmla="*/ 1 w 102"/>
                <a:gd name="T19" fmla="*/ 0 h 197"/>
                <a:gd name="T20" fmla="*/ 1 w 102"/>
                <a:gd name="T21" fmla="*/ 0 h 197"/>
                <a:gd name="T22" fmla="*/ 1 w 102"/>
                <a:gd name="T23" fmla="*/ 0 h 197"/>
                <a:gd name="T24" fmla="*/ 1 w 102"/>
                <a:gd name="T25" fmla="*/ 0 h 197"/>
                <a:gd name="T26" fmla="*/ 1 w 102"/>
                <a:gd name="T27" fmla="*/ 0 h 197"/>
                <a:gd name="T28" fmla="*/ 1 w 102"/>
                <a:gd name="T29" fmla="*/ 0 h 197"/>
                <a:gd name="T30" fmla="*/ 1 w 102"/>
                <a:gd name="T31" fmla="*/ 0 h 197"/>
                <a:gd name="T32" fmla="*/ 1 w 102"/>
                <a:gd name="T33" fmla="*/ 0 h 197"/>
                <a:gd name="T34" fmla="*/ 1 w 102"/>
                <a:gd name="T35" fmla="*/ 0 h 197"/>
                <a:gd name="T36" fmla="*/ 1 w 102"/>
                <a:gd name="T37" fmla="*/ 0 h 197"/>
                <a:gd name="T38" fmla="*/ 1 w 102"/>
                <a:gd name="T39" fmla="*/ 0 h 197"/>
                <a:gd name="T40" fmla="*/ 1 w 102"/>
                <a:gd name="T41" fmla="*/ 0 h 197"/>
                <a:gd name="T42" fmla="*/ 1 w 102"/>
                <a:gd name="T43" fmla="*/ 0 h 197"/>
                <a:gd name="T44" fmla="*/ 1 w 102"/>
                <a:gd name="T45" fmla="*/ 0 h 197"/>
                <a:gd name="T46" fmla="*/ 1 w 102"/>
                <a:gd name="T47" fmla="*/ 0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97"/>
                <a:gd name="T77" fmla="*/ 102 w 102"/>
                <a:gd name="T78" fmla="*/ 197 h 1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54" name="Freeform 137"/>
            <p:cNvSpPr/>
            <p:nvPr/>
          </p:nvSpPr>
          <p:spPr bwMode="auto">
            <a:xfrm>
              <a:off x="2684" y="2652"/>
              <a:ext cx="90" cy="64"/>
            </a:xfrm>
            <a:custGeom>
              <a:avLst/>
              <a:gdLst>
                <a:gd name="T0" fmla="*/ 0 w 180"/>
                <a:gd name="T1" fmla="*/ 0 h 129"/>
                <a:gd name="T2" fmla="*/ 1 w 180"/>
                <a:gd name="T3" fmla="*/ 0 h 129"/>
                <a:gd name="T4" fmla="*/ 1 w 180"/>
                <a:gd name="T5" fmla="*/ 0 h 129"/>
                <a:gd name="T6" fmla="*/ 1 w 180"/>
                <a:gd name="T7" fmla="*/ 0 h 129"/>
                <a:gd name="T8" fmla="*/ 1 w 180"/>
                <a:gd name="T9" fmla="*/ 0 h 129"/>
                <a:gd name="T10" fmla="*/ 1 w 180"/>
                <a:gd name="T11" fmla="*/ 0 h 129"/>
                <a:gd name="T12" fmla="*/ 1 w 180"/>
                <a:gd name="T13" fmla="*/ 0 h 129"/>
                <a:gd name="T14" fmla="*/ 1 w 180"/>
                <a:gd name="T15" fmla="*/ 0 h 129"/>
                <a:gd name="T16" fmla="*/ 1 w 180"/>
                <a:gd name="T17" fmla="*/ 0 h 129"/>
                <a:gd name="T18" fmla="*/ 1 w 180"/>
                <a:gd name="T19" fmla="*/ 0 h 129"/>
                <a:gd name="T20" fmla="*/ 1 w 180"/>
                <a:gd name="T21" fmla="*/ 0 h 129"/>
                <a:gd name="T22" fmla="*/ 1 w 180"/>
                <a:gd name="T23" fmla="*/ 0 h 129"/>
                <a:gd name="T24" fmla="*/ 1 w 180"/>
                <a:gd name="T25" fmla="*/ 0 h 129"/>
                <a:gd name="T26" fmla="*/ 1 w 180"/>
                <a:gd name="T27" fmla="*/ 0 h 129"/>
                <a:gd name="T28" fmla="*/ 1 w 180"/>
                <a:gd name="T29" fmla="*/ 0 h 129"/>
                <a:gd name="T30" fmla="*/ 1 w 180"/>
                <a:gd name="T31" fmla="*/ 0 h 129"/>
                <a:gd name="T32" fmla="*/ 1 w 180"/>
                <a:gd name="T33" fmla="*/ 0 h 129"/>
                <a:gd name="T34" fmla="*/ 1 w 180"/>
                <a:gd name="T35" fmla="*/ 0 h 129"/>
                <a:gd name="T36" fmla="*/ 1 w 180"/>
                <a:gd name="T37" fmla="*/ 0 h 129"/>
                <a:gd name="T38" fmla="*/ 1 w 180"/>
                <a:gd name="T39" fmla="*/ 0 h 129"/>
                <a:gd name="T40" fmla="*/ 1 w 180"/>
                <a:gd name="T41" fmla="*/ 0 h 129"/>
                <a:gd name="T42" fmla="*/ 1 w 180"/>
                <a:gd name="T43" fmla="*/ 0 h 129"/>
                <a:gd name="T44" fmla="*/ 1 w 180"/>
                <a:gd name="T45" fmla="*/ 0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0"/>
                <a:gd name="T76" fmla="*/ 0 h 129"/>
                <a:gd name="T77" fmla="*/ 180 w 180"/>
                <a:gd name="T78" fmla="*/ 129 h 1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55" name="Freeform 138"/>
            <p:cNvSpPr/>
            <p:nvPr/>
          </p:nvSpPr>
          <p:spPr bwMode="auto">
            <a:xfrm>
              <a:off x="2688" y="2614"/>
              <a:ext cx="103" cy="42"/>
            </a:xfrm>
            <a:custGeom>
              <a:avLst/>
              <a:gdLst>
                <a:gd name="T0" fmla="*/ 0 w 206"/>
                <a:gd name="T1" fmla="*/ 0 h 85"/>
                <a:gd name="T2" fmla="*/ 1 w 206"/>
                <a:gd name="T3" fmla="*/ 0 h 85"/>
                <a:gd name="T4" fmla="*/ 1 w 206"/>
                <a:gd name="T5" fmla="*/ 0 h 85"/>
                <a:gd name="T6" fmla="*/ 1 w 206"/>
                <a:gd name="T7" fmla="*/ 0 h 85"/>
                <a:gd name="T8" fmla="*/ 1 w 206"/>
                <a:gd name="T9" fmla="*/ 0 h 85"/>
                <a:gd name="T10" fmla="*/ 1 w 206"/>
                <a:gd name="T11" fmla="*/ 0 h 85"/>
                <a:gd name="T12" fmla="*/ 1 w 206"/>
                <a:gd name="T13" fmla="*/ 0 h 85"/>
                <a:gd name="T14" fmla="*/ 1 w 206"/>
                <a:gd name="T15" fmla="*/ 0 h 85"/>
                <a:gd name="T16" fmla="*/ 1 w 206"/>
                <a:gd name="T17" fmla="*/ 0 h 85"/>
                <a:gd name="T18" fmla="*/ 1 w 206"/>
                <a:gd name="T19" fmla="*/ 0 h 85"/>
                <a:gd name="T20" fmla="*/ 1 w 206"/>
                <a:gd name="T21" fmla="*/ 0 h 85"/>
                <a:gd name="T22" fmla="*/ 1 w 206"/>
                <a:gd name="T23" fmla="*/ 0 h 85"/>
                <a:gd name="T24" fmla="*/ 1 w 206"/>
                <a:gd name="T25" fmla="*/ 0 h 85"/>
                <a:gd name="T26" fmla="*/ 1 w 206"/>
                <a:gd name="T27" fmla="*/ 0 h 85"/>
                <a:gd name="T28" fmla="*/ 1 w 206"/>
                <a:gd name="T29" fmla="*/ 0 h 85"/>
                <a:gd name="T30" fmla="*/ 1 w 206"/>
                <a:gd name="T31" fmla="*/ 0 h 85"/>
                <a:gd name="T32" fmla="*/ 1 w 206"/>
                <a:gd name="T33" fmla="*/ 0 h 85"/>
                <a:gd name="T34" fmla="*/ 1 w 206"/>
                <a:gd name="T35" fmla="*/ 0 h 85"/>
                <a:gd name="T36" fmla="*/ 1 w 206"/>
                <a:gd name="T37" fmla="*/ 0 h 85"/>
                <a:gd name="T38" fmla="*/ 1 w 206"/>
                <a:gd name="T39" fmla="*/ 0 h 85"/>
                <a:gd name="T40" fmla="*/ 1 w 206"/>
                <a:gd name="T41" fmla="*/ 0 h 85"/>
                <a:gd name="T42" fmla="*/ 1 w 206"/>
                <a:gd name="T43" fmla="*/ 0 h 85"/>
                <a:gd name="T44" fmla="*/ 1 w 206"/>
                <a:gd name="T45" fmla="*/ 0 h 85"/>
                <a:gd name="T46" fmla="*/ 1 w 206"/>
                <a:gd name="T47" fmla="*/ 0 h 85"/>
                <a:gd name="T48" fmla="*/ 1 w 206"/>
                <a:gd name="T49" fmla="*/ 0 h 85"/>
                <a:gd name="T50" fmla="*/ 1 w 206"/>
                <a:gd name="T51" fmla="*/ 0 h 85"/>
                <a:gd name="T52" fmla="*/ 1 w 206"/>
                <a:gd name="T53" fmla="*/ 0 h 85"/>
                <a:gd name="T54" fmla="*/ 1 w 206"/>
                <a:gd name="T55" fmla="*/ 0 h 85"/>
                <a:gd name="T56" fmla="*/ 1 w 206"/>
                <a:gd name="T57" fmla="*/ 0 h 85"/>
                <a:gd name="T58" fmla="*/ 1 w 206"/>
                <a:gd name="T59" fmla="*/ 0 h 85"/>
                <a:gd name="T60" fmla="*/ 1 w 206"/>
                <a:gd name="T61" fmla="*/ 0 h 85"/>
                <a:gd name="T62" fmla="*/ 1 w 206"/>
                <a:gd name="T63" fmla="*/ 0 h 85"/>
                <a:gd name="T64" fmla="*/ 0 w 206"/>
                <a:gd name="T65" fmla="*/ 0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85"/>
                <a:gd name="T101" fmla="*/ 206 w 206"/>
                <a:gd name="T102" fmla="*/ 85 h 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56" name="Freeform 139"/>
            <p:cNvSpPr/>
            <p:nvPr/>
          </p:nvSpPr>
          <p:spPr bwMode="auto">
            <a:xfrm>
              <a:off x="2360" y="2408"/>
              <a:ext cx="74" cy="47"/>
            </a:xfrm>
            <a:custGeom>
              <a:avLst/>
              <a:gdLst>
                <a:gd name="T0" fmla="*/ 0 w 147"/>
                <a:gd name="T1" fmla="*/ 0 h 95"/>
                <a:gd name="T2" fmla="*/ 1 w 147"/>
                <a:gd name="T3" fmla="*/ 0 h 95"/>
                <a:gd name="T4" fmla="*/ 1 w 147"/>
                <a:gd name="T5" fmla="*/ 0 h 95"/>
                <a:gd name="T6" fmla="*/ 1 w 147"/>
                <a:gd name="T7" fmla="*/ 0 h 95"/>
                <a:gd name="T8" fmla="*/ 1 w 147"/>
                <a:gd name="T9" fmla="*/ 0 h 95"/>
                <a:gd name="T10" fmla="*/ 1 w 147"/>
                <a:gd name="T11" fmla="*/ 0 h 95"/>
                <a:gd name="T12" fmla="*/ 1 w 147"/>
                <a:gd name="T13" fmla="*/ 0 h 95"/>
                <a:gd name="T14" fmla="*/ 1 w 147"/>
                <a:gd name="T15" fmla="*/ 0 h 95"/>
                <a:gd name="T16" fmla="*/ 1 w 147"/>
                <a:gd name="T17" fmla="*/ 0 h 95"/>
                <a:gd name="T18" fmla="*/ 1 w 147"/>
                <a:gd name="T19" fmla="*/ 0 h 95"/>
                <a:gd name="T20" fmla="*/ 1 w 147"/>
                <a:gd name="T21" fmla="*/ 0 h 95"/>
                <a:gd name="T22" fmla="*/ 1 w 147"/>
                <a:gd name="T23" fmla="*/ 0 h 95"/>
                <a:gd name="T24" fmla="*/ 1 w 147"/>
                <a:gd name="T25" fmla="*/ 0 h 95"/>
                <a:gd name="T26" fmla="*/ 1 w 147"/>
                <a:gd name="T27" fmla="*/ 0 h 95"/>
                <a:gd name="T28" fmla="*/ 1 w 147"/>
                <a:gd name="T29" fmla="*/ 0 h 95"/>
                <a:gd name="T30" fmla="*/ 1 w 147"/>
                <a:gd name="T31" fmla="*/ 0 h 95"/>
                <a:gd name="T32" fmla="*/ 1 w 147"/>
                <a:gd name="T33" fmla="*/ 0 h 95"/>
                <a:gd name="T34" fmla="*/ 1 w 147"/>
                <a:gd name="T35" fmla="*/ 0 h 95"/>
                <a:gd name="T36" fmla="*/ 1 w 147"/>
                <a:gd name="T37" fmla="*/ 0 h 95"/>
                <a:gd name="T38" fmla="*/ 1 w 147"/>
                <a:gd name="T39" fmla="*/ 0 h 95"/>
                <a:gd name="T40" fmla="*/ 1 w 147"/>
                <a:gd name="T41" fmla="*/ 0 h 95"/>
                <a:gd name="T42" fmla="*/ 1 w 147"/>
                <a:gd name="T43" fmla="*/ 0 h 95"/>
                <a:gd name="T44" fmla="*/ 1 w 147"/>
                <a:gd name="T45" fmla="*/ 0 h 95"/>
                <a:gd name="T46" fmla="*/ 1 w 147"/>
                <a:gd name="T47" fmla="*/ 0 h 95"/>
                <a:gd name="T48" fmla="*/ 0 w 147"/>
                <a:gd name="T49" fmla="*/ 0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7"/>
                <a:gd name="T76" fmla="*/ 0 h 95"/>
                <a:gd name="T77" fmla="*/ 147 w 147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57" name="Freeform 140"/>
            <p:cNvSpPr/>
            <p:nvPr/>
          </p:nvSpPr>
          <p:spPr bwMode="auto">
            <a:xfrm>
              <a:off x="2357" y="2414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0 w 87"/>
                <a:gd name="T3" fmla="*/ 1 h 154"/>
                <a:gd name="T4" fmla="*/ 0 w 87"/>
                <a:gd name="T5" fmla="*/ 1 h 154"/>
                <a:gd name="T6" fmla="*/ 0 w 87"/>
                <a:gd name="T7" fmla="*/ 1 h 154"/>
                <a:gd name="T8" fmla="*/ 0 w 87"/>
                <a:gd name="T9" fmla="*/ 1 h 154"/>
                <a:gd name="T10" fmla="*/ 0 w 87"/>
                <a:gd name="T11" fmla="*/ 1 h 154"/>
                <a:gd name="T12" fmla="*/ 0 w 87"/>
                <a:gd name="T13" fmla="*/ 1 h 154"/>
                <a:gd name="T14" fmla="*/ 0 w 87"/>
                <a:gd name="T15" fmla="*/ 1 h 154"/>
                <a:gd name="T16" fmla="*/ 0 w 87"/>
                <a:gd name="T17" fmla="*/ 1 h 154"/>
                <a:gd name="T18" fmla="*/ 0 w 87"/>
                <a:gd name="T19" fmla="*/ 1 h 154"/>
                <a:gd name="T20" fmla="*/ 0 w 87"/>
                <a:gd name="T21" fmla="*/ 1 h 154"/>
                <a:gd name="T22" fmla="*/ 0 w 87"/>
                <a:gd name="T23" fmla="*/ 1 h 154"/>
                <a:gd name="T24" fmla="*/ 0 w 87"/>
                <a:gd name="T25" fmla="*/ 1 h 154"/>
                <a:gd name="T26" fmla="*/ 0 w 87"/>
                <a:gd name="T27" fmla="*/ 1 h 154"/>
                <a:gd name="T28" fmla="*/ 0 w 87"/>
                <a:gd name="T29" fmla="*/ 1 h 154"/>
                <a:gd name="T30" fmla="*/ 0 w 87"/>
                <a:gd name="T31" fmla="*/ 1 h 154"/>
                <a:gd name="T32" fmla="*/ 0 w 87"/>
                <a:gd name="T33" fmla="*/ 1 h 154"/>
                <a:gd name="T34" fmla="*/ 0 w 87"/>
                <a:gd name="T35" fmla="*/ 1 h 154"/>
                <a:gd name="T36" fmla="*/ 0 w 87"/>
                <a:gd name="T37" fmla="*/ 1 h 154"/>
                <a:gd name="T38" fmla="*/ 0 w 87"/>
                <a:gd name="T39" fmla="*/ 1 h 154"/>
                <a:gd name="T40" fmla="*/ 0 w 87"/>
                <a:gd name="T41" fmla="*/ 1 h 154"/>
                <a:gd name="T42" fmla="*/ 0 w 87"/>
                <a:gd name="T43" fmla="*/ 1 h 154"/>
                <a:gd name="T44" fmla="*/ 0 w 87"/>
                <a:gd name="T45" fmla="*/ 1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154"/>
                <a:gd name="T77" fmla="*/ 87 w 87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58" name="Freeform 141"/>
            <p:cNvSpPr/>
            <p:nvPr/>
          </p:nvSpPr>
          <p:spPr bwMode="auto">
            <a:xfrm>
              <a:off x="2359" y="2373"/>
              <a:ext cx="81" cy="34"/>
            </a:xfrm>
            <a:custGeom>
              <a:avLst/>
              <a:gdLst>
                <a:gd name="T0" fmla="*/ 0 w 161"/>
                <a:gd name="T1" fmla="*/ 0 h 69"/>
                <a:gd name="T2" fmla="*/ 1 w 161"/>
                <a:gd name="T3" fmla="*/ 0 h 69"/>
                <a:gd name="T4" fmla="*/ 1 w 161"/>
                <a:gd name="T5" fmla="*/ 0 h 69"/>
                <a:gd name="T6" fmla="*/ 1 w 161"/>
                <a:gd name="T7" fmla="*/ 0 h 69"/>
                <a:gd name="T8" fmla="*/ 1 w 161"/>
                <a:gd name="T9" fmla="*/ 0 h 69"/>
                <a:gd name="T10" fmla="*/ 1 w 161"/>
                <a:gd name="T11" fmla="*/ 0 h 69"/>
                <a:gd name="T12" fmla="*/ 1 w 161"/>
                <a:gd name="T13" fmla="*/ 0 h 69"/>
                <a:gd name="T14" fmla="*/ 1 w 161"/>
                <a:gd name="T15" fmla="*/ 0 h 69"/>
                <a:gd name="T16" fmla="*/ 1 w 161"/>
                <a:gd name="T17" fmla="*/ 0 h 69"/>
                <a:gd name="T18" fmla="*/ 1 w 161"/>
                <a:gd name="T19" fmla="*/ 0 h 69"/>
                <a:gd name="T20" fmla="*/ 1 w 161"/>
                <a:gd name="T21" fmla="*/ 0 h 69"/>
                <a:gd name="T22" fmla="*/ 1 w 161"/>
                <a:gd name="T23" fmla="*/ 0 h 69"/>
                <a:gd name="T24" fmla="*/ 1 w 161"/>
                <a:gd name="T25" fmla="*/ 0 h 69"/>
                <a:gd name="T26" fmla="*/ 1 w 161"/>
                <a:gd name="T27" fmla="*/ 0 h 69"/>
                <a:gd name="T28" fmla="*/ 1 w 161"/>
                <a:gd name="T29" fmla="*/ 0 h 69"/>
                <a:gd name="T30" fmla="*/ 1 w 161"/>
                <a:gd name="T31" fmla="*/ 0 h 69"/>
                <a:gd name="T32" fmla="*/ 1 w 161"/>
                <a:gd name="T33" fmla="*/ 0 h 69"/>
                <a:gd name="T34" fmla="*/ 1 w 161"/>
                <a:gd name="T35" fmla="*/ 0 h 69"/>
                <a:gd name="T36" fmla="*/ 1 w 161"/>
                <a:gd name="T37" fmla="*/ 0 h 69"/>
                <a:gd name="T38" fmla="*/ 1 w 161"/>
                <a:gd name="T39" fmla="*/ 0 h 69"/>
                <a:gd name="T40" fmla="*/ 1 w 161"/>
                <a:gd name="T41" fmla="*/ 0 h 69"/>
                <a:gd name="T42" fmla="*/ 1 w 161"/>
                <a:gd name="T43" fmla="*/ 0 h 69"/>
                <a:gd name="T44" fmla="*/ 1 w 161"/>
                <a:gd name="T45" fmla="*/ 0 h 69"/>
                <a:gd name="T46" fmla="*/ 1 w 161"/>
                <a:gd name="T47" fmla="*/ 0 h 69"/>
                <a:gd name="T48" fmla="*/ 0 w 161"/>
                <a:gd name="T49" fmla="*/ 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1"/>
                <a:gd name="T76" fmla="*/ 0 h 69"/>
                <a:gd name="T77" fmla="*/ 161 w 161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59" name="Freeform 142"/>
            <p:cNvSpPr/>
            <p:nvPr/>
          </p:nvSpPr>
          <p:spPr bwMode="auto">
            <a:xfrm>
              <a:off x="2356" y="2338"/>
              <a:ext cx="57" cy="66"/>
            </a:xfrm>
            <a:custGeom>
              <a:avLst/>
              <a:gdLst>
                <a:gd name="T0" fmla="*/ 0 w 114"/>
                <a:gd name="T1" fmla="*/ 0 h 133"/>
                <a:gd name="T2" fmla="*/ 1 w 114"/>
                <a:gd name="T3" fmla="*/ 0 h 133"/>
                <a:gd name="T4" fmla="*/ 1 w 114"/>
                <a:gd name="T5" fmla="*/ 0 h 133"/>
                <a:gd name="T6" fmla="*/ 1 w 114"/>
                <a:gd name="T7" fmla="*/ 0 h 133"/>
                <a:gd name="T8" fmla="*/ 1 w 114"/>
                <a:gd name="T9" fmla="*/ 0 h 133"/>
                <a:gd name="T10" fmla="*/ 1 w 114"/>
                <a:gd name="T11" fmla="*/ 0 h 133"/>
                <a:gd name="T12" fmla="*/ 1 w 114"/>
                <a:gd name="T13" fmla="*/ 0 h 133"/>
                <a:gd name="T14" fmla="*/ 1 w 114"/>
                <a:gd name="T15" fmla="*/ 0 h 133"/>
                <a:gd name="T16" fmla="*/ 1 w 114"/>
                <a:gd name="T17" fmla="*/ 0 h 133"/>
                <a:gd name="T18" fmla="*/ 1 w 114"/>
                <a:gd name="T19" fmla="*/ 0 h 133"/>
                <a:gd name="T20" fmla="*/ 1 w 114"/>
                <a:gd name="T21" fmla="*/ 0 h 133"/>
                <a:gd name="T22" fmla="*/ 1 w 114"/>
                <a:gd name="T23" fmla="*/ 0 h 133"/>
                <a:gd name="T24" fmla="*/ 1 w 114"/>
                <a:gd name="T25" fmla="*/ 0 h 133"/>
                <a:gd name="T26" fmla="*/ 1 w 114"/>
                <a:gd name="T27" fmla="*/ 0 h 133"/>
                <a:gd name="T28" fmla="*/ 1 w 114"/>
                <a:gd name="T29" fmla="*/ 0 h 133"/>
                <a:gd name="T30" fmla="*/ 1 w 114"/>
                <a:gd name="T31" fmla="*/ 0 h 133"/>
                <a:gd name="T32" fmla="*/ 1 w 114"/>
                <a:gd name="T33" fmla="*/ 0 h 133"/>
                <a:gd name="T34" fmla="*/ 1 w 114"/>
                <a:gd name="T35" fmla="*/ 0 h 133"/>
                <a:gd name="T36" fmla="*/ 1 w 114"/>
                <a:gd name="T37" fmla="*/ 0 h 133"/>
                <a:gd name="T38" fmla="*/ 1 w 114"/>
                <a:gd name="T39" fmla="*/ 0 h 133"/>
                <a:gd name="T40" fmla="*/ 1 w 114"/>
                <a:gd name="T41" fmla="*/ 0 h 133"/>
                <a:gd name="T42" fmla="*/ 1 w 114"/>
                <a:gd name="T43" fmla="*/ 0 h 133"/>
                <a:gd name="T44" fmla="*/ 1 w 114"/>
                <a:gd name="T45" fmla="*/ 0 h 133"/>
                <a:gd name="T46" fmla="*/ 1 w 114"/>
                <a:gd name="T47" fmla="*/ 0 h 133"/>
                <a:gd name="T48" fmla="*/ 0 w 114"/>
                <a:gd name="T49" fmla="*/ 0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4"/>
                <a:gd name="T76" fmla="*/ 0 h 133"/>
                <a:gd name="T77" fmla="*/ 114 w 114"/>
                <a:gd name="T78" fmla="*/ 133 h 1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60" name="Freeform 143"/>
            <p:cNvSpPr/>
            <p:nvPr/>
          </p:nvSpPr>
          <p:spPr bwMode="auto">
            <a:xfrm>
              <a:off x="2332" y="2318"/>
              <a:ext cx="35" cy="82"/>
            </a:xfrm>
            <a:custGeom>
              <a:avLst/>
              <a:gdLst>
                <a:gd name="T0" fmla="*/ 1 w 70"/>
                <a:gd name="T1" fmla="*/ 1 h 163"/>
                <a:gd name="T2" fmla="*/ 1 w 70"/>
                <a:gd name="T3" fmla="*/ 1 h 163"/>
                <a:gd name="T4" fmla="*/ 1 w 70"/>
                <a:gd name="T5" fmla="*/ 1 h 163"/>
                <a:gd name="T6" fmla="*/ 1 w 70"/>
                <a:gd name="T7" fmla="*/ 1 h 163"/>
                <a:gd name="T8" fmla="*/ 0 w 70"/>
                <a:gd name="T9" fmla="*/ 1 h 163"/>
                <a:gd name="T10" fmla="*/ 0 w 70"/>
                <a:gd name="T11" fmla="*/ 1 h 163"/>
                <a:gd name="T12" fmla="*/ 1 w 70"/>
                <a:gd name="T13" fmla="*/ 1 h 163"/>
                <a:gd name="T14" fmla="*/ 1 w 70"/>
                <a:gd name="T15" fmla="*/ 1 h 163"/>
                <a:gd name="T16" fmla="*/ 1 w 70"/>
                <a:gd name="T17" fmla="*/ 1 h 163"/>
                <a:gd name="T18" fmla="*/ 1 w 70"/>
                <a:gd name="T19" fmla="*/ 0 h 163"/>
                <a:gd name="T20" fmla="*/ 1 w 70"/>
                <a:gd name="T21" fmla="*/ 1 h 163"/>
                <a:gd name="T22" fmla="*/ 1 w 70"/>
                <a:gd name="T23" fmla="*/ 1 h 163"/>
                <a:gd name="T24" fmla="*/ 1 w 70"/>
                <a:gd name="T25" fmla="*/ 1 h 163"/>
                <a:gd name="T26" fmla="*/ 1 w 70"/>
                <a:gd name="T27" fmla="*/ 1 h 163"/>
                <a:gd name="T28" fmla="*/ 1 w 70"/>
                <a:gd name="T29" fmla="*/ 1 h 163"/>
                <a:gd name="T30" fmla="*/ 1 w 70"/>
                <a:gd name="T31" fmla="*/ 1 h 163"/>
                <a:gd name="T32" fmla="*/ 1 w 70"/>
                <a:gd name="T33" fmla="*/ 1 h 163"/>
                <a:gd name="T34" fmla="*/ 1 w 70"/>
                <a:gd name="T35" fmla="*/ 1 h 163"/>
                <a:gd name="T36" fmla="*/ 1 w 70"/>
                <a:gd name="T37" fmla="*/ 1 h 163"/>
                <a:gd name="T38" fmla="*/ 1 w 70"/>
                <a:gd name="T39" fmla="*/ 1 h 163"/>
                <a:gd name="T40" fmla="*/ 1 w 70"/>
                <a:gd name="T41" fmla="*/ 1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163"/>
                <a:gd name="T65" fmla="*/ 70 w 70"/>
                <a:gd name="T66" fmla="*/ 163 h 1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61" name="Freeform 144"/>
            <p:cNvSpPr/>
            <p:nvPr/>
          </p:nvSpPr>
          <p:spPr bwMode="auto">
            <a:xfrm>
              <a:off x="2376" y="1599"/>
              <a:ext cx="180" cy="174"/>
            </a:xfrm>
            <a:custGeom>
              <a:avLst/>
              <a:gdLst>
                <a:gd name="T0" fmla="*/ 0 w 361"/>
                <a:gd name="T1" fmla="*/ 1 h 348"/>
                <a:gd name="T2" fmla="*/ 0 w 361"/>
                <a:gd name="T3" fmla="*/ 1 h 348"/>
                <a:gd name="T4" fmla="*/ 0 w 361"/>
                <a:gd name="T5" fmla="*/ 0 h 348"/>
                <a:gd name="T6" fmla="*/ 0 w 361"/>
                <a:gd name="T7" fmla="*/ 0 h 348"/>
                <a:gd name="T8" fmla="*/ 0 w 361"/>
                <a:gd name="T9" fmla="*/ 1 h 348"/>
                <a:gd name="T10" fmla="*/ 0 w 361"/>
                <a:gd name="T11" fmla="*/ 1 h 348"/>
                <a:gd name="T12" fmla="*/ 0 w 361"/>
                <a:gd name="T13" fmla="*/ 1 h 348"/>
                <a:gd name="T14" fmla="*/ 0 w 361"/>
                <a:gd name="T15" fmla="*/ 1 h 348"/>
                <a:gd name="T16" fmla="*/ 0 w 361"/>
                <a:gd name="T17" fmla="*/ 1 h 348"/>
                <a:gd name="T18" fmla="*/ 0 w 361"/>
                <a:gd name="T19" fmla="*/ 1 h 348"/>
                <a:gd name="T20" fmla="*/ 0 w 361"/>
                <a:gd name="T21" fmla="*/ 1 h 348"/>
                <a:gd name="T22" fmla="*/ 0 w 361"/>
                <a:gd name="T23" fmla="*/ 1 h 348"/>
                <a:gd name="T24" fmla="*/ 0 w 361"/>
                <a:gd name="T25" fmla="*/ 1 h 348"/>
                <a:gd name="T26" fmla="*/ 0 w 361"/>
                <a:gd name="T27" fmla="*/ 1 h 348"/>
                <a:gd name="T28" fmla="*/ 0 w 361"/>
                <a:gd name="T29" fmla="*/ 1 h 348"/>
                <a:gd name="T30" fmla="*/ 0 w 361"/>
                <a:gd name="T31" fmla="*/ 1 h 348"/>
                <a:gd name="T32" fmla="*/ 0 w 361"/>
                <a:gd name="T33" fmla="*/ 1 h 348"/>
                <a:gd name="T34" fmla="*/ 0 w 361"/>
                <a:gd name="T35" fmla="*/ 1 h 348"/>
                <a:gd name="T36" fmla="*/ 0 w 361"/>
                <a:gd name="T37" fmla="*/ 1 h 348"/>
                <a:gd name="T38" fmla="*/ 0 w 361"/>
                <a:gd name="T39" fmla="*/ 1 h 348"/>
                <a:gd name="T40" fmla="*/ 0 w 361"/>
                <a:gd name="T41" fmla="*/ 1 h 348"/>
                <a:gd name="T42" fmla="*/ 0 w 361"/>
                <a:gd name="T43" fmla="*/ 1 h 348"/>
                <a:gd name="T44" fmla="*/ 0 w 361"/>
                <a:gd name="T45" fmla="*/ 1 h 348"/>
                <a:gd name="T46" fmla="*/ 0 w 361"/>
                <a:gd name="T47" fmla="*/ 1 h 348"/>
                <a:gd name="T48" fmla="*/ 0 w 361"/>
                <a:gd name="T49" fmla="*/ 1 h 348"/>
                <a:gd name="T50" fmla="*/ 0 w 361"/>
                <a:gd name="T51" fmla="*/ 1 h 348"/>
                <a:gd name="T52" fmla="*/ 0 w 361"/>
                <a:gd name="T53" fmla="*/ 1 h 348"/>
                <a:gd name="T54" fmla="*/ 0 w 361"/>
                <a:gd name="T55" fmla="*/ 1 h 348"/>
                <a:gd name="T56" fmla="*/ 0 w 361"/>
                <a:gd name="T57" fmla="*/ 1 h 348"/>
                <a:gd name="T58" fmla="*/ 0 w 361"/>
                <a:gd name="T59" fmla="*/ 1 h 348"/>
                <a:gd name="T60" fmla="*/ 0 w 361"/>
                <a:gd name="T61" fmla="*/ 1 h 348"/>
                <a:gd name="T62" fmla="*/ 0 w 361"/>
                <a:gd name="T63" fmla="*/ 1 h 348"/>
                <a:gd name="T64" fmla="*/ 0 w 361"/>
                <a:gd name="T65" fmla="*/ 1 h 348"/>
                <a:gd name="T66" fmla="*/ 0 w 361"/>
                <a:gd name="T67" fmla="*/ 1 h 348"/>
                <a:gd name="T68" fmla="*/ 0 w 361"/>
                <a:gd name="T69" fmla="*/ 1 h 348"/>
                <a:gd name="T70" fmla="*/ 0 w 361"/>
                <a:gd name="T71" fmla="*/ 1 h 348"/>
                <a:gd name="T72" fmla="*/ 0 w 361"/>
                <a:gd name="T73" fmla="*/ 1 h 348"/>
                <a:gd name="T74" fmla="*/ 0 w 361"/>
                <a:gd name="T75" fmla="*/ 1 h 348"/>
                <a:gd name="T76" fmla="*/ 0 w 361"/>
                <a:gd name="T77" fmla="*/ 1 h 348"/>
                <a:gd name="T78" fmla="*/ 0 w 361"/>
                <a:gd name="T79" fmla="*/ 1 h 348"/>
                <a:gd name="T80" fmla="*/ 0 w 361"/>
                <a:gd name="T81" fmla="*/ 1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1"/>
                <a:gd name="T124" fmla="*/ 0 h 348"/>
                <a:gd name="T125" fmla="*/ 361 w 361"/>
                <a:gd name="T126" fmla="*/ 348 h 3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62" name="Freeform 145"/>
            <p:cNvSpPr/>
            <p:nvPr/>
          </p:nvSpPr>
          <p:spPr bwMode="auto">
            <a:xfrm>
              <a:off x="2332" y="2439"/>
              <a:ext cx="63" cy="171"/>
            </a:xfrm>
            <a:custGeom>
              <a:avLst/>
              <a:gdLst>
                <a:gd name="T0" fmla="*/ 1 w 126"/>
                <a:gd name="T1" fmla="*/ 0 h 343"/>
                <a:gd name="T2" fmla="*/ 1 w 126"/>
                <a:gd name="T3" fmla="*/ 0 h 343"/>
                <a:gd name="T4" fmla="*/ 1 w 126"/>
                <a:gd name="T5" fmla="*/ 0 h 343"/>
                <a:gd name="T6" fmla="*/ 0 w 126"/>
                <a:gd name="T7" fmla="*/ 0 h 343"/>
                <a:gd name="T8" fmla="*/ 1 w 126"/>
                <a:gd name="T9" fmla="*/ 0 h 343"/>
                <a:gd name="T10" fmla="*/ 1 w 126"/>
                <a:gd name="T11" fmla="*/ 0 h 343"/>
                <a:gd name="T12" fmla="*/ 1 w 126"/>
                <a:gd name="T13" fmla="*/ 0 h 343"/>
                <a:gd name="T14" fmla="*/ 1 w 126"/>
                <a:gd name="T15" fmla="*/ 0 h 343"/>
                <a:gd name="T16" fmla="*/ 1 w 126"/>
                <a:gd name="T17" fmla="*/ 0 h 343"/>
                <a:gd name="T18" fmla="*/ 1 w 126"/>
                <a:gd name="T19" fmla="*/ 0 h 343"/>
                <a:gd name="T20" fmla="*/ 1 w 126"/>
                <a:gd name="T21" fmla="*/ 0 h 343"/>
                <a:gd name="T22" fmla="*/ 1 w 126"/>
                <a:gd name="T23" fmla="*/ 0 h 343"/>
                <a:gd name="T24" fmla="*/ 1 w 126"/>
                <a:gd name="T25" fmla="*/ 0 h 343"/>
                <a:gd name="T26" fmla="*/ 1 w 126"/>
                <a:gd name="T27" fmla="*/ 0 h 343"/>
                <a:gd name="T28" fmla="*/ 1 w 126"/>
                <a:gd name="T29" fmla="*/ 0 h 343"/>
                <a:gd name="T30" fmla="*/ 1 w 126"/>
                <a:gd name="T31" fmla="*/ 0 h 343"/>
                <a:gd name="T32" fmla="*/ 1 w 126"/>
                <a:gd name="T33" fmla="*/ 0 h 343"/>
                <a:gd name="T34" fmla="*/ 1 w 126"/>
                <a:gd name="T35" fmla="*/ 0 h 343"/>
                <a:gd name="T36" fmla="*/ 1 w 126"/>
                <a:gd name="T37" fmla="*/ 0 h 343"/>
                <a:gd name="T38" fmla="*/ 1 w 126"/>
                <a:gd name="T39" fmla="*/ 0 h 343"/>
                <a:gd name="T40" fmla="*/ 1 w 126"/>
                <a:gd name="T41" fmla="*/ 0 h 343"/>
                <a:gd name="T42" fmla="*/ 1 w 126"/>
                <a:gd name="T43" fmla="*/ 0 h 343"/>
                <a:gd name="T44" fmla="*/ 1 w 126"/>
                <a:gd name="T45" fmla="*/ 0 h 343"/>
                <a:gd name="T46" fmla="*/ 1 w 126"/>
                <a:gd name="T47" fmla="*/ 0 h 343"/>
                <a:gd name="T48" fmla="*/ 1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6"/>
                <a:gd name="T76" fmla="*/ 0 h 343"/>
                <a:gd name="T77" fmla="*/ 126 w 126"/>
                <a:gd name="T78" fmla="*/ 343 h 3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63" name="Freeform 146"/>
            <p:cNvSpPr/>
            <p:nvPr/>
          </p:nvSpPr>
          <p:spPr bwMode="auto">
            <a:xfrm>
              <a:off x="2684" y="2480"/>
              <a:ext cx="165" cy="80"/>
            </a:xfrm>
            <a:custGeom>
              <a:avLst/>
              <a:gdLst>
                <a:gd name="T0" fmla="*/ 0 w 332"/>
                <a:gd name="T1" fmla="*/ 1 h 160"/>
                <a:gd name="T2" fmla="*/ 0 w 332"/>
                <a:gd name="T3" fmla="*/ 1 h 160"/>
                <a:gd name="T4" fmla="*/ 0 w 332"/>
                <a:gd name="T5" fmla="*/ 1 h 160"/>
                <a:gd name="T6" fmla="*/ 0 w 332"/>
                <a:gd name="T7" fmla="*/ 1 h 160"/>
                <a:gd name="T8" fmla="*/ 0 w 332"/>
                <a:gd name="T9" fmla="*/ 1 h 160"/>
                <a:gd name="T10" fmla="*/ 0 w 332"/>
                <a:gd name="T11" fmla="*/ 1 h 160"/>
                <a:gd name="T12" fmla="*/ 0 w 332"/>
                <a:gd name="T13" fmla="*/ 1 h 160"/>
                <a:gd name="T14" fmla="*/ 0 w 332"/>
                <a:gd name="T15" fmla="*/ 1 h 160"/>
                <a:gd name="T16" fmla="*/ 0 w 332"/>
                <a:gd name="T17" fmla="*/ 1 h 160"/>
                <a:gd name="T18" fmla="*/ 0 w 332"/>
                <a:gd name="T19" fmla="*/ 1 h 160"/>
                <a:gd name="T20" fmla="*/ 0 w 332"/>
                <a:gd name="T21" fmla="*/ 1 h 160"/>
                <a:gd name="T22" fmla="*/ 0 w 332"/>
                <a:gd name="T23" fmla="*/ 1 h 160"/>
                <a:gd name="T24" fmla="*/ 0 w 332"/>
                <a:gd name="T25" fmla="*/ 0 h 160"/>
                <a:gd name="T26" fmla="*/ 0 w 332"/>
                <a:gd name="T27" fmla="*/ 0 h 160"/>
                <a:gd name="T28" fmla="*/ 0 w 332"/>
                <a:gd name="T29" fmla="*/ 1 h 160"/>
                <a:gd name="T30" fmla="*/ 0 w 332"/>
                <a:gd name="T31" fmla="*/ 1 h 160"/>
                <a:gd name="T32" fmla="*/ 0 w 332"/>
                <a:gd name="T33" fmla="*/ 1 h 160"/>
                <a:gd name="T34" fmla="*/ 0 w 332"/>
                <a:gd name="T35" fmla="*/ 1 h 160"/>
                <a:gd name="T36" fmla="*/ 0 w 332"/>
                <a:gd name="T37" fmla="*/ 1 h 160"/>
                <a:gd name="T38" fmla="*/ 0 w 332"/>
                <a:gd name="T39" fmla="*/ 1 h 160"/>
                <a:gd name="T40" fmla="*/ 0 w 332"/>
                <a:gd name="T41" fmla="*/ 1 h 160"/>
                <a:gd name="T42" fmla="*/ 0 w 332"/>
                <a:gd name="T43" fmla="*/ 1 h 160"/>
                <a:gd name="T44" fmla="*/ 0 w 332"/>
                <a:gd name="T45" fmla="*/ 1 h 160"/>
                <a:gd name="T46" fmla="*/ 0 w 332"/>
                <a:gd name="T47" fmla="*/ 1 h 160"/>
                <a:gd name="T48" fmla="*/ 0 w 332"/>
                <a:gd name="T49" fmla="*/ 1 h 160"/>
                <a:gd name="T50" fmla="*/ 0 w 332"/>
                <a:gd name="T51" fmla="*/ 1 h 160"/>
                <a:gd name="T52" fmla="*/ 0 w 332"/>
                <a:gd name="T53" fmla="*/ 1 h 160"/>
                <a:gd name="T54" fmla="*/ 0 w 332"/>
                <a:gd name="T55" fmla="*/ 1 h 160"/>
                <a:gd name="T56" fmla="*/ 0 w 332"/>
                <a:gd name="T57" fmla="*/ 1 h 160"/>
                <a:gd name="T58" fmla="*/ 0 w 332"/>
                <a:gd name="T59" fmla="*/ 1 h 160"/>
                <a:gd name="T60" fmla="*/ 0 w 332"/>
                <a:gd name="T61" fmla="*/ 1 h 160"/>
                <a:gd name="T62" fmla="*/ 0 w 332"/>
                <a:gd name="T63" fmla="*/ 1 h 160"/>
                <a:gd name="T64" fmla="*/ 0 w 332"/>
                <a:gd name="T65" fmla="*/ 1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2"/>
                <a:gd name="T100" fmla="*/ 0 h 160"/>
                <a:gd name="T101" fmla="*/ 332 w 332"/>
                <a:gd name="T102" fmla="*/ 160 h 1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64" name="Freeform 147"/>
            <p:cNvSpPr/>
            <p:nvPr/>
          </p:nvSpPr>
          <p:spPr bwMode="auto">
            <a:xfrm>
              <a:off x="2464" y="1984"/>
              <a:ext cx="186" cy="670"/>
            </a:xfrm>
            <a:custGeom>
              <a:avLst/>
              <a:gdLst>
                <a:gd name="T0" fmla="*/ 0 w 373"/>
                <a:gd name="T1" fmla="*/ 1 h 1340"/>
                <a:gd name="T2" fmla="*/ 0 w 373"/>
                <a:gd name="T3" fmla="*/ 1 h 1340"/>
                <a:gd name="T4" fmla="*/ 0 w 373"/>
                <a:gd name="T5" fmla="*/ 1 h 1340"/>
                <a:gd name="T6" fmla="*/ 0 w 373"/>
                <a:gd name="T7" fmla="*/ 1 h 1340"/>
                <a:gd name="T8" fmla="*/ 0 w 373"/>
                <a:gd name="T9" fmla="*/ 1 h 1340"/>
                <a:gd name="T10" fmla="*/ 0 w 373"/>
                <a:gd name="T11" fmla="*/ 1 h 1340"/>
                <a:gd name="T12" fmla="*/ 0 w 373"/>
                <a:gd name="T13" fmla="*/ 1 h 1340"/>
                <a:gd name="T14" fmla="*/ 0 w 373"/>
                <a:gd name="T15" fmla="*/ 1 h 1340"/>
                <a:gd name="T16" fmla="*/ 0 w 373"/>
                <a:gd name="T17" fmla="*/ 1 h 1340"/>
                <a:gd name="T18" fmla="*/ 0 w 373"/>
                <a:gd name="T19" fmla="*/ 1 h 1340"/>
                <a:gd name="T20" fmla="*/ 0 w 373"/>
                <a:gd name="T21" fmla="*/ 1 h 1340"/>
                <a:gd name="T22" fmla="*/ 0 w 373"/>
                <a:gd name="T23" fmla="*/ 1 h 1340"/>
                <a:gd name="T24" fmla="*/ 0 w 373"/>
                <a:gd name="T25" fmla="*/ 1 h 1340"/>
                <a:gd name="T26" fmla="*/ 0 w 373"/>
                <a:gd name="T27" fmla="*/ 1 h 1340"/>
                <a:gd name="T28" fmla="*/ 0 w 373"/>
                <a:gd name="T29" fmla="*/ 1 h 1340"/>
                <a:gd name="T30" fmla="*/ 0 w 373"/>
                <a:gd name="T31" fmla="*/ 1 h 1340"/>
                <a:gd name="T32" fmla="*/ 0 w 373"/>
                <a:gd name="T33" fmla="*/ 1 h 1340"/>
                <a:gd name="T34" fmla="*/ 0 w 373"/>
                <a:gd name="T35" fmla="*/ 1 h 1340"/>
                <a:gd name="T36" fmla="*/ 0 w 373"/>
                <a:gd name="T37" fmla="*/ 1 h 1340"/>
                <a:gd name="T38" fmla="*/ 0 w 373"/>
                <a:gd name="T39" fmla="*/ 1 h 1340"/>
                <a:gd name="T40" fmla="*/ 0 w 373"/>
                <a:gd name="T41" fmla="*/ 1 h 1340"/>
                <a:gd name="T42" fmla="*/ 0 w 373"/>
                <a:gd name="T43" fmla="*/ 1 h 1340"/>
                <a:gd name="T44" fmla="*/ 0 w 373"/>
                <a:gd name="T45" fmla="*/ 1 h 1340"/>
                <a:gd name="T46" fmla="*/ 0 w 373"/>
                <a:gd name="T47" fmla="*/ 1 h 1340"/>
                <a:gd name="T48" fmla="*/ 0 w 373"/>
                <a:gd name="T49" fmla="*/ 1 h 1340"/>
                <a:gd name="T50" fmla="*/ 0 w 373"/>
                <a:gd name="T51" fmla="*/ 1 h 1340"/>
                <a:gd name="T52" fmla="*/ 0 w 373"/>
                <a:gd name="T53" fmla="*/ 1 h 1340"/>
                <a:gd name="T54" fmla="*/ 0 w 373"/>
                <a:gd name="T55" fmla="*/ 1 h 1340"/>
                <a:gd name="T56" fmla="*/ 0 w 373"/>
                <a:gd name="T57" fmla="*/ 1 h 1340"/>
                <a:gd name="T58" fmla="*/ 0 w 373"/>
                <a:gd name="T59" fmla="*/ 1 h 1340"/>
                <a:gd name="T60" fmla="*/ 0 w 373"/>
                <a:gd name="T61" fmla="*/ 1 h 1340"/>
                <a:gd name="T62" fmla="*/ 0 w 373"/>
                <a:gd name="T63" fmla="*/ 1 h 1340"/>
                <a:gd name="T64" fmla="*/ 0 w 373"/>
                <a:gd name="T65" fmla="*/ 1 h 1340"/>
                <a:gd name="T66" fmla="*/ 0 w 373"/>
                <a:gd name="T67" fmla="*/ 1 h 1340"/>
                <a:gd name="T68" fmla="*/ 0 w 373"/>
                <a:gd name="T69" fmla="*/ 1 h 1340"/>
                <a:gd name="T70" fmla="*/ 0 w 373"/>
                <a:gd name="T71" fmla="*/ 1 h 1340"/>
                <a:gd name="T72" fmla="*/ 0 w 373"/>
                <a:gd name="T73" fmla="*/ 1 h 1340"/>
                <a:gd name="T74" fmla="*/ 0 w 373"/>
                <a:gd name="T75" fmla="*/ 1 h 1340"/>
                <a:gd name="T76" fmla="*/ 0 w 373"/>
                <a:gd name="T77" fmla="*/ 1 h 1340"/>
                <a:gd name="T78" fmla="*/ 0 w 373"/>
                <a:gd name="T79" fmla="*/ 1 h 1340"/>
                <a:gd name="T80" fmla="*/ 0 w 373"/>
                <a:gd name="T81" fmla="*/ 1 h 1340"/>
                <a:gd name="T82" fmla="*/ 0 w 373"/>
                <a:gd name="T83" fmla="*/ 1 h 1340"/>
                <a:gd name="T84" fmla="*/ 0 w 373"/>
                <a:gd name="T85" fmla="*/ 1 h 1340"/>
                <a:gd name="T86" fmla="*/ 0 w 373"/>
                <a:gd name="T87" fmla="*/ 1 h 1340"/>
                <a:gd name="T88" fmla="*/ 0 w 373"/>
                <a:gd name="T89" fmla="*/ 1 h 1340"/>
                <a:gd name="T90" fmla="*/ 0 w 373"/>
                <a:gd name="T91" fmla="*/ 1 h 1340"/>
                <a:gd name="T92" fmla="*/ 0 w 373"/>
                <a:gd name="T93" fmla="*/ 1 h 1340"/>
                <a:gd name="T94" fmla="*/ 0 w 373"/>
                <a:gd name="T95" fmla="*/ 1 h 1340"/>
                <a:gd name="T96" fmla="*/ 0 w 373"/>
                <a:gd name="T97" fmla="*/ 1 h 1340"/>
                <a:gd name="T98" fmla="*/ 0 w 373"/>
                <a:gd name="T99" fmla="*/ 1 h 1340"/>
                <a:gd name="T100" fmla="*/ 0 w 373"/>
                <a:gd name="T101" fmla="*/ 1 h 1340"/>
                <a:gd name="T102" fmla="*/ 0 w 373"/>
                <a:gd name="T103" fmla="*/ 1 h 1340"/>
                <a:gd name="T104" fmla="*/ 0 w 373"/>
                <a:gd name="T105" fmla="*/ 1 h 1340"/>
                <a:gd name="T106" fmla="*/ 0 w 373"/>
                <a:gd name="T107" fmla="*/ 1 h 1340"/>
                <a:gd name="T108" fmla="*/ 0 w 373"/>
                <a:gd name="T109" fmla="*/ 1 h 1340"/>
                <a:gd name="T110" fmla="*/ 0 w 373"/>
                <a:gd name="T111" fmla="*/ 1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3"/>
                <a:gd name="T169" fmla="*/ 0 h 1340"/>
                <a:gd name="T170" fmla="*/ 373 w 373"/>
                <a:gd name="T171" fmla="*/ 1340 h 13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65" name="Freeform 148"/>
            <p:cNvSpPr/>
            <p:nvPr/>
          </p:nvSpPr>
          <p:spPr bwMode="auto">
            <a:xfrm>
              <a:off x="2886" y="2685"/>
              <a:ext cx="55" cy="62"/>
            </a:xfrm>
            <a:custGeom>
              <a:avLst/>
              <a:gdLst>
                <a:gd name="T0" fmla="*/ 1 w 110"/>
                <a:gd name="T1" fmla="*/ 1 h 123"/>
                <a:gd name="T2" fmla="*/ 1 w 110"/>
                <a:gd name="T3" fmla="*/ 1 h 123"/>
                <a:gd name="T4" fmla="*/ 1 w 110"/>
                <a:gd name="T5" fmla="*/ 1 h 123"/>
                <a:gd name="T6" fmla="*/ 1 w 110"/>
                <a:gd name="T7" fmla="*/ 1 h 123"/>
                <a:gd name="T8" fmla="*/ 1 w 110"/>
                <a:gd name="T9" fmla="*/ 1 h 123"/>
                <a:gd name="T10" fmla="*/ 1 w 110"/>
                <a:gd name="T11" fmla="*/ 1 h 123"/>
                <a:gd name="T12" fmla="*/ 1 w 110"/>
                <a:gd name="T13" fmla="*/ 1 h 123"/>
                <a:gd name="T14" fmla="*/ 1 w 110"/>
                <a:gd name="T15" fmla="*/ 1 h 123"/>
                <a:gd name="T16" fmla="*/ 1 w 110"/>
                <a:gd name="T17" fmla="*/ 1 h 123"/>
                <a:gd name="T18" fmla="*/ 1 w 110"/>
                <a:gd name="T19" fmla="*/ 1 h 123"/>
                <a:gd name="T20" fmla="*/ 1 w 110"/>
                <a:gd name="T21" fmla="*/ 1 h 123"/>
                <a:gd name="T22" fmla="*/ 1 w 110"/>
                <a:gd name="T23" fmla="*/ 1 h 123"/>
                <a:gd name="T24" fmla="*/ 1 w 110"/>
                <a:gd name="T25" fmla="*/ 0 h 123"/>
                <a:gd name="T26" fmla="*/ 1 w 110"/>
                <a:gd name="T27" fmla="*/ 1 h 123"/>
                <a:gd name="T28" fmla="*/ 1 w 110"/>
                <a:gd name="T29" fmla="*/ 1 h 123"/>
                <a:gd name="T30" fmla="*/ 1 w 110"/>
                <a:gd name="T31" fmla="*/ 1 h 123"/>
                <a:gd name="T32" fmla="*/ 1 w 110"/>
                <a:gd name="T33" fmla="*/ 1 h 123"/>
                <a:gd name="T34" fmla="*/ 1 w 110"/>
                <a:gd name="T35" fmla="*/ 1 h 123"/>
                <a:gd name="T36" fmla="*/ 1 w 110"/>
                <a:gd name="T37" fmla="*/ 1 h 123"/>
                <a:gd name="T38" fmla="*/ 1 w 110"/>
                <a:gd name="T39" fmla="*/ 1 h 123"/>
                <a:gd name="T40" fmla="*/ 1 w 110"/>
                <a:gd name="T41" fmla="*/ 1 h 123"/>
                <a:gd name="T42" fmla="*/ 1 w 110"/>
                <a:gd name="T43" fmla="*/ 1 h 123"/>
                <a:gd name="T44" fmla="*/ 1 w 110"/>
                <a:gd name="T45" fmla="*/ 1 h 123"/>
                <a:gd name="T46" fmla="*/ 1 w 110"/>
                <a:gd name="T47" fmla="*/ 1 h 123"/>
                <a:gd name="T48" fmla="*/ 1 w 110"/>
                <a:gd name="T49" fmla="*/ 1 h 123"/>
                <a:gd name="T50" fmla="*/ 1 w 110"/>
                <a:gd name="T51" fmla="*/ 1 h 123"/>
                <a:gd name="T52" fmla="*/ 0 w 110"/>
                <a:gd name="T53" fmla="*/ 1 h 123"/>
                <a:gd name="T54" fmla="*/ 0 w 110"/>
                <a:gd name="T55" fmla="*/ 1 h 123"/>
                <a:gd name="T56" fmla="*/ 1 w 110"/>
                <a:gd name="T57" fmla="*/ 1 h 123"/>
                <a:gd name="T58" fmla="*/ 1 w 110"/>
                <a:gd name="T59" fmla="*/ 1 h 123"/>
                <a:gd name="T60" fmla="*/ 1 w 110"/>
                <a:gd name="T61" fmla="*/ 1 h 123"/>
                <a:gd name="T62" fmla="*/ 1 w 110"/>
                <a:gd name="T63" fmla="*/ 1 h 123"/>
                <a:gd name="T64" fmla="*/ 1 w 110"/>
                <a:gd name="T65" fmla="*/ 1 h 123"/>
                <a:gd name="T66" fmla="*/ 1 w 110"/>
                <a:gd name="T67" fmla="*/ 1 h 123"/>
                <a:gd name="T68" fmla="*/ 1 w 110"/>
                <a:gd name="T69" fmla="*/ 1 h 123"/>
                <a:gd name="T70" fmla="*/ 1 w 110"/>
                <a:gd name="T71" fmla="*/ 1 h 123"/>
                <a:gd name="T72" fmla="*/ 1 w 110"/>
                <a:gd name="T73" fmla="*/ 1 h 123"/>
                <a:gd name="T74" fmla="*/ 1 w 110"/>
                <a:gd name="T75" fmla="*/ 1 h 123"/>
                <a:gd name="T76" fmla="*/ 1 w 110"/>
                <a:gd name="T77" fmla="*/ 1 h 123"/>
                <a:gd name="T78" fmla="*/ 1 w 110"/>
                <a:gd name="T79" fmla="*/ 1 h 123"/>
                <a:gd name="T80" fmla="*/ 1 w 110"/>
                <a:gd name="T81" fmla="*/ 1 h 123"/>
                <a:gd name="T82" fmla="*/ 1 w 110"/>
                <a:gd name="T83" fmla="*/ 1 h 123"/>
                <a:gd name="T84" fmla="*/ 1 w 110"/>
                <a:gd name="T85" fmla="*/ 1 h 123"/>
                <a:gd name="T86" fmla="*/ 1 w 110"/>
                <a:gd name="T87" fmla="*/ 1 h 123"/>
                <a:gd name="T88" fmla="*/ 1 w 110"/>
                <a:gd name="T89" fmla="*/ 1 h 123"/>
                <a:gd name="T90" fmla="*/ 1 w 110"/>
                <a:gd name="T91" fmla="*/ 1 h 123"/>
                <a:gd name="T92" fmla="*/ 1 w 110"/>
                <a:gd name="T93" fmla="*/ 1 h 123"/>
                <a:gd name="T94" fmla="*/ 1 w 110"/>
                <a:gd name="T95" fmla="*/ 1 h 123"/>
                <a:gd name="T96" fmla="*/ 1 w 110"/>
                <a:gd name="T97" fmla="*/ 1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"/>
                <a:gd name="T148" fmla="*/ 0 h 123"/>
                <a:gd name="T149" fmla="*/ 110 w 110"/>
                <a:gd name="T150" fmla="*/ 123 h 1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66" name="Freeform 149"/>
            <p:cNvSpPr/>
            <p:nvPr/>
          </p:nvSpPr>
          <p:spPr bwMode="auto">
            <a:xfrm>
              <a:off x="2905" y="2708"/>
              <a:ext cx="16" cy="16"/>
            </a:xfrm>
            <a:custGeom>
              <a:avLst/>
              <a:gdLst>
                <a:gd name="T0" fmla="*/ 1 w 31"/>
                <a:gd name="T1" fmla="*/ 0 h 33"/>
                <a:gd name="T2" fmla="*/ 1 w 31"/>
                <a:gd name="T3" fmla="*/ 0 h 33"/>
                <a:gd name="T4" fmla="*/ 1 w 31"/>
                <a:gd name="T5" fmla="*/ 0 h 33"/>
                <a:gd name="T6" fmla="*/ 1 w 31"/>
                <a:gd name="T7" fmla="*/ 0 h 33"/>
                <a:gd name="T8" fmla="*/ 0 w 31"/>
                <a:gd name="T9" fmla="*/ 0 h 33"/>
                <a:gd name="T10" fmla="*/ 1 w 31"/>
                <a:gd name="T11" fmla="*/ 0 h 33"/>
                <a:gd name="T12" fmla="*/ 1 w 31"/>
                <a:gd name="T13" fmla="*/ 0 h 33"/>
                <a:gd name="T14" fmla="*/ 1 w 31"/>
                <a:gd name="T15" fmla="*/ 0 h 33"/>
                <a:gd name="T16" fmla="*/ 1 w 31"/>
                <a:gd name="T17" fmla="*/ 0 h 33"/>
                <a:gd name="T18" fmla="*/ 1 w 31"/>
                <a:gd name="T19" fmla="*/ 0 h 33"/>
                <a:gd name="T20" fmla="*/ 1 w 31"/>
                <a:gd name="T21" fmla="*/ 0 h 33"/>
                <a:gd name="T22" fmla="*/ 1 w 31"/>
                <a:gd name="T23" fmla="*/ 0 h 33"/>
                <a:gd name="T24" fmla="*/ 1 w 31"/>
                <a:gd name="T25" fmla="*/ 0 h 33"/>
                <a:gd name="T26" fmla="*/ 1 w 31"/>
                <a:gd name="T27" fmla="*/ 0 h 33"/>
                <a:gd name="T28" fmla="*/ 1 w 31"/>
                <a:gd name="T29" fmla="*/ 0 h 33"/>
                <a:gd name="T30" fmla="*/ 1 w 31"/>
                <a:gd name="T31" fmla="*/ 0 h 33"/>
                <a:gd name="T32" fmla="*/ 1 w 31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3"/>
                <a:gd name="T53" fmla="*/ 31 w 31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67" name="Freeform 150"/>
            <p:cNvSpPr/>
            <p:nvPr/>
          </p:nvSpPr>
          <p:spPr bwMode="auto">
            <a:xfrm>
              <a:off x="2366" y="2699"/>
              <a:ext cx="56" cy="61"/>
            </a:xfrm>
            <a:custGeom>
              <a:avLst/>
              <a:gdLst>
                <a:gd name="T0" fmla="*/ 1 w 111"/>
                <a:gd name="T1" fmla="*/ 1 h 122"/>
                <a:gd name="T2" fmla="*/ 1 w 111"/>
                <a:gd name="T3" fmla="*/ 1 h 122"/>
                <a:gd name="T4" fmla="*/ 1 w 111"/>
                <a:gd name="T5" fmla="*/ 1 h 122"/>
                <a:gd name="T6" fmla="*/ 1 w 111"/>
                <a:gd name="T7" fmla="*/ 1 h 122"/>
                <a:gd name="T8" fmla="*/ 1 w 111"/>
                <a:gd name="T9" fmla="*/ 1 h 122"/>
                <a:gd name="T10" fmla="*/ 1 w 111"/>
                <a:gd name="T11" fmla="*/ 1 h 122"/>
                <a:gd name="T12" fmla="*/ 1 w 111"/>
                <a:gd name="T13" fmla="*/ 1 h 122"/>
                <a:gd name="T14" fmla="*/ 1 w 111"/>
                <a:gd name="T15" fmla="*/ 1 h 122"/>
                <a:gd name="T16" fmla="*/ 1 w 111"/>
                <a:gd name="T17" fmla="*/ 1 h 122"/>
                <a:gd name="T18" fmla="*/ 1 w 111"/>
                <a:gd name="T19" fmla="*/ 1 h 122"/>
                <a:gd name="T20" fmla="*/ 1 w 111"/>
                <a:gd name="T21" fmla="*/ 1 h 122"/>
                <a:gd name="T22" fmla="*/ 1 w 111"/>
                <a:gd name="T23" fmla="*/ 1 h 122"/>
                <a:gd name="T24" fmla="*/ 1 w 111"/>
                <a:gd name="T25" fmla="*/ 0 h 122"/>
                <a:gd name="T26" fmla="*/ 1 w 111"/>
                <a:gd name="T27" fmla="*/ 1 h 122"/>
                <a:gd name="T28" fmla="*/ 1 w 111"/>
                <a:gd name="T29" fmla="*/ 1 h 122"/>
                <a:gd name="T30" fmla="*/ 1 w 111"/>
                <a:gd name="T31" fmla="*/ 1 h 122"/>
                <a:gd name="T32" fmla="*/ 1 w 111"/>
                <a:gd name="T33" fmla="*/ 1 h 122"/>
                <a:gd name="T34" fmla="*/ 1 w 111"/>
                <a:gd name="T35" fmla="*/ 1 h 122"/>
                <a:gd name="T36" fmla="*/ 1 w 111"/>
                <a:gd name="T37" fmla="*/ 1 h 122"/>
                <a:gd name="T38" fmla="*/ 1 w 111"/>
                <a:gd name="T39" fmla="*/ 1 h 122"/>
                <a:gd name="T40" fmla="*/ 1 w 111"/>
                <a:gd name="T41" fmla="*/ 1 h 122"/>
                <a:gd name="T42" fmla="*/ 1 w 111"/>
                <a:gd name="T43" fmla="*/ 1 h 122"/>
                <a:gd name="T44" fmla="*/ 1 w 111"/>
                <a:gd name="T45" fmla="*/ 1 h 122"/>
                <a:gd name="T46" fmla="*/ 1 w 111"/>
                <a:gd name="T47" fmla="*/ 1 h 122"/>
                <a:gd name="T48" fmla="*/ 1 w 111"/>
                <a:gd name="T49" fmla="*/ 1 h 122"/>
                <a:gd name="T50" fmla="*/ 1 w 111"/>
                <a:gd name="T51" fmla="*/ 1 h 122"/>
                <a:gd name="T52" fmla="*/ 1 w 111"/>
                <a:gd name="T53" fmla="*/ 1 h 122"/>
                <a:gd name="T54" fmla="*/ 0 w 111"/>
                <a:gd name="T55" fmla="*/ 1 h 122"/>
                <a:gd name="T56" fmla="*/ 1 w 111"/>
                <a:gd name="T57" fmla="*/ 1 h 122"/>
                <a:gd name="T58" fmla="*/ 1 w 111"/>
                <a:gd name="T59" fmla="*/ 1 h 122"/>
                <a:gd name="T60" fmla="*/ 1 w 111"/>
                <a:gd name="T61" fmla="*/ 1 h 122"/>
                <a:gd name="T62" fmla="*/ 1 w 111"/>
                <a:gd name="T63" fmla="*/ 1 h 122"/>
                <a:gd name="T64" fmla="*/ 1 w 111"/>
                <a:gd name="T65" fmla="*/ 1 h 122"/>
                <a:gd name="T66" fmla="*/ 1 w 111"/>
                <a:gd name="T67" fmla="*/ 1 h 122"/>
                <a:gd name="T68" fmla="*/ 1 w 111"/>
                <a:gd name="T69" fmla="*/ 1 h 122"/>
                <a:gd name="T70" fmla="*/ 1 w 111"/>
                <a:gd name="T71" fmla="*/ 1 h 122"/>
                <a:gd name="T72" fmla="*/ 1 w 111"/>
                <a:gd name="T73" fmla="*/ 1 h 122"/>
                <a:gd name="T74" fmla="*/ 1 w 111"/>
                <a:gd name="T75" fmla="*/ 1 h 122"/>
                <a:gd name="T76" fmla="*/ 1 w 111"/>
                <a:gd name="T77" fmla="*/ 1 h 122"/>
                <a:gd name="T78" fmla="*/ 1 w 111"/>
                <a:gd name="T79" fmla="*/ 1 h 122"/>
                <a:gd name="T80" fmla="*/ 1 w 111"/>
                <a:gd name="T81" fmla="*/ 1 h 122"/>
                <a:gd name="T82" fmla="*/ 1 w 111"/>
                <a:gd name="T83" fmla="*/ 1 h 122"/>
                <a:gd name="T84" fmla="*/ 1 w 111"/>
                <a:gd name="T85" fmla="*/ 1 h 122"/>
                <a:gd name="T86" fmla="*/ 1 w 111"/>
                <a:gd name="T87" fmla="*/ 1 h 122"/>
                <a:gd name="T88" fmla="*/ 1 w 111"/>
                <a:gd name="T89" fmla="*/ 1 h 122"/>
                <a:gd name="T90" fmla="*/ 1 w 111"/>
                <a:gd name="T91" fmla="*/ 1 h 122"/>
                <a:gd name="T92" fmla="*/ 1 w 111"/>
                <a:gd name="T93" fmla="*/ 1 h 122"/>
                <a:gd name="T94" fmla="*/ 1 w 111"/>
                <a:gd name="T95" fmla="*/ 1 h 122"/>
                <a:gd name="T96" fmla="*/ 1 w 111"/>
                <a:gd name="T97" fmla="*/ 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1"/>
                <a:gd name="T148" fmla="*/ 0 h 122"/>
                <a:gd name="T149" fmla="*/ 111 w 111"/>
                <a:gd name="T150" fmla="*/ 122 h 1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68" name="Freeform 151"/>
            <p:cNvSpPr/>
            <p:nvPr/>
          </p:nvSpPr>
          <p:spPr bwMode="auto">
            <a:xfrm>
              <a:off x="2385" y="2721"/>
              <a:ext cx="16" cy="16"/>
            </a:xfrm>
            <a:custGeom>
              <a:avLst/>
              <a:gdLst>
                <a:gd name="T0" fmla="*/ 1 w 32"/>
                <a:gd name="T1" fmla="*/ 1 h 32"/>
                <a:gd name="T2" fmla="*/ 1 w 32"/>
                <a:gd name="T3" fmla="*/ 1 h 32"/>
                <a:gd name="T4" fmla="*/ 1 w 32"/>
                <a:gd name="T5" fmla="*/ 1 h 32"/>
                <a:gd name="T6" fmla="*/ 1 w 32"/>
                <a:gd name="T7" fmla="*/ 1 h 32"/>
                <a:gd name="T8" fmla="*/ 0 w 32"/>
                <a:gd name="T9" fmla="*/ 1 h 32"/>
                <a:gd name="T10" fmla="*/ 1 w 32"/>
                <a:gd name="T11" fmla="*/ 1 h 32"/>
                <a:gd name="T12" fmla="*/ 1 w 32"/>
                <a:gd name="T13" fmla="*/ 1 h 32"/>
                <a:gd name="T14" fmla="*/ 1 w 32"/>
                <a:gd name="T15" fmla="*/ 1 h 32"/>
                <a:gd name="T16" fmla="*/ 1 w 32"/>
                <a:gd name="T17" fmla="*/ 0 h 32"/>
                <a:gd name="T18" fmla="*/ 1 w 32"/>
                <a:gd name="T19" fmla="*/ 1 h 32"/>
                <a:gd name="T20" fmla="*/ 1 w 32"/>
                <a:gd name="T21" fmla="*/ 1 h 32"/>
                <a:gd name="T22" fmla="*/ 1 w 32"/>
                <a:gd name="T23" fmla="*/ 1 h 32"/>
                <a:gd name="T24" fmla="*/ 1 w 32"/>
                <a:gd name="T25" fmla="*/ 1 h 32"/>
                <a:gd name="T26" fmla="*/ 1 w 32"/>
                <a:gd name="T27" fmla="*/ 1 h 32"/>
                <a:gd name="T28" fmla="*/ 1 w 32"/>
                <a:gd name="T29" fmla="*/ 1 h 32"/>
                <a:gd name="T30" fmla="*/ 1 w 32"/>
                <a:gd name="T31" fmla="*/ 1 h 32"/>
                <a:gd name="T32" fmla="*/ 1 w 32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2"/>
                <a:gd name="T53" fmla="*/ 32 w 3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69" name="Freeform 152"/>
            <p:cNvSpPr/>
            <p:nvPr/>
          </p:nvSpPr>
          <p:spPr bwMode="auto">
            <a:xfrm>
              <a:off x="2400" y="1686"/>
              <a:ext cx="68" cy="74"/>
            </a:xfrm>
            <a:custGeom>
              <a:avLst/>
              <a:gdLst>
                <a:gd name="T0" fmla="*/ 1 w 136"/>
                <a:gd name="T1" fmla="*/ 0 h 149"/>
                <a:gd name="T2" fmla="*/ 1 w 136"/>
                <a:gd name="T3" fmla="*/ 0 h 149"/>
                <a:gd name="T4" fmla="*/ 1 w 136"/>
                <a:gd name="T5" fmla="*/ 0 h 149"/>
                <a:gd name="T6" fmla="*/ 1 w 136"/>
                <a:gd name="T7" fmla="*/ 0 h 149"/>
                <a:gd name="T8" fmla="*/ 1 w 136"/>
                <a:gd name="T9" fmla="*/ 0 h 149"/>
                <a:gd name="T10" fmla="*/ 1 w 136"/>
                <a:gd name="T11" fmla="*/ 0 h 149"/>
                <a:gd name="T12" fmla="*/ 1 w 136"/>
                <a:gd name="T13" fmla="*/ 0 h 149"/>
                <a:gd name="T14" fmla="*/ 1 w 136"/>
                <a:gd name="T15" fmla="*/ 0 h 149"/>
                <a:gd name="T16" fmla="*/ 1 w 136"/>
                <a:gd name="T17" fmla="*/ 0 h 149"/>
                <a:gd name="T18" fmla="*/ 1 w 136"/>
                <a:gd name="T19" fmla="*/ 0 h 149"/>
                <a:gd name="T20" fmla="*/ 1 w 136"/>
                <a:gd name="T21" fmla="*/ 0 h 149"/>
                <a:gd name="T22" fmla="*/ 1 w 136"/>
                <a:gd name="T23" fmla="*/ 0 h 149"/>
                <a:gd name="T24" fmla="*/ 1 w 136"/>
                <a:gd name="T25" fmla="*/ 0 h 149"/>
                <a:gd name="T26" fmla="*/ 1 w 136"/>
                <a:gd name="T27" fmla="*/ 0 h 149"/>
                <a:gd name="T28" fmla="*/ 0 w 136"/>
                <a:gd name="T29" fmla="*/ 0 h 149"/>
                <a:gd name="T30" fmla="*/ 1 w 136"/>
                <a:gd name="T31" fmla="*/ 0 h 149"/>
                <a:gd name="T32" fmla="*/ 1 w 136"/>
                <a:gd name="T33" fmla="*/ 0 h 149"/>
                <a:gd name="T34" fmla="*/ 0 w 136"/>
                <a:gd name="T35" fmla="*/ 0 h 149"/>
                <a:gd name="T36" fmla="*/ 1 w 136"/>
                <a:gd name="T37" fmla="*/ 0 h 149"/>
                <a:gd name="T38" fmla="*/ 1 w 136"/>
                <a:gd name="T39" fmla="*/ 0 h 149"/>
                <a:gd name="T40" fmla="*/ 1 w 136"/>
                <a:gd name="T41" fmla="*/ 0 h 149"/>
                <a:gd name="T42" fmla="*/ 1 w 136"/>
                <a:gd name="T43" fmla="*/ 0 h 149"/>
                <a:gd name="T44" fmla="*/ 1 w 136"/>
                <a:gd name="T45" fmla="*/ 0 h 149"/>
                <a:gd name="T46" fmla="*/ 1 w 136"/>
                <a:gd name="T47" fmla="*/ 0 h 149"/>
                <a:gd name="T48" fmla="*/ 1 w 136"/>
                <a:gd name="T49" fmla="*/ 0 h 149"/>
                <a:gd name="T50" fmla="*/ 1 w 136"/>
                <a:gd name="T51" fmla="*/ 0 h 149"/>
                <a:gd name="T52" fmla="*/ 1 w 136"/>
                <a:gd name="T53" fmla="*/ 0 h 149"/>
                <a:gd name="T54" fmla="*/ 1 w 136"/>
                <a:gd name="T55" fmla="*/ 0 h 149"/>
                <a:gd name="T56" fmla="*/ 1 w 136"/>
                <a:gd name="T57" fmla="*/ 0 h 149"/>
                <a:gd name="T58" fmla="*/ 1 w 136"/>
                <a:gd name="T59" fmla="*/ 0 h 149"/>
                <a:gd name="T60" fmla="*/ 1 w 136"/>
                <a:gd name="T61" fmla="*/ 0 h 149"/>
                <a:gd name="T62" fmla="*/ 1 w 136"/>
                <a:gd name="T63" fmla="*/ 0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9"/>
                <a:gd name="T98" fmla="*/ 136 w 136"/>
                <a:gd name="T99" fmla="*/ 149 h 1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70" name="Freeform 153"/>
            <p:cNvSpPr/>
            <p:nvPr/>
          </p:nvSpPr>
          <p:spPr bwMode="auto">
            <a:xfrm>
              <a:off x="2423" y="1713"/>
              <a:ext cx="20" cy="20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0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1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71" name="Freeform 154"/>
            <p:cNvSpPr/>
            <p:nvPr/>
          </p:nvSpPr>
          <p:spPr bwMode="auto">
            <a:xfrm>
              <a:off x="3282" y="2529"/>
              <a:ext cx="64" cy="90"/>
            </a:xfrm>
            <a:custGeom>
              <a:avLst/>
              <a:gdLst>
                <a:gd name="T0" fmla="*/ 0 w 129"/>
                <a:gd name="T1" fmla="*/ 0 h 181"/>
                <a:gd name="T2" fmla="*/ 0 w 129"/>
                <a:gd name="T3" fmla="*/ 0 h 181"/>
                <a:gd name="T4" fmla="*/ 0 w 129"/>
                <a:gd name="T5" fmla="*/ 0 h 181"/>
                <a:gd name="T6" fmla="*/ 0 w 129"/>
                <a:gd name="T7" fmla="*/ 0 h 181"/>
                <a:gd name="T8" fmla="*/ 0 w 129"/>
                <a:gd name="T9" fmla="*/ 0 h 181"/>
                <a:gd name="T10" fmla="*/ 0 w 129"/>
                <a:gd name="T11" fmla="*/ 0 h 181"/>
                <a:gd name="T12" fmla="*/ 0 w 129"/>
                <a:gd name="T13" fmla="*/ 0 h 181"/>
                <a:gd name="T14" fmla="*/ 0 w 129"/>
                <a:gd name="T15" fmla="*/ 0 h 181"/>
                <a:gd name="T16" fmla="*/ 0 w 129"/>
                <a:gd name="T17" fmla="*/ 0 h 181"/>
                <a:gd name="T18" fmla="*/ 0 w 129"/>
                <a:gd name="T19" fmla="*/ 0 h 181"/>
                <a:gd name="T20" fmla="*/ 0 w 129"/>
                <a:gd name="T21" fmla="*/ 0 h 181"/>
                <a:gd name="T22" fmla="*/ 0 w 129"/>
                <a:gd name="T23" fmla="*/ 0 h 181"/>
                <a:gd name="T24" fmla="*/ 0 w 129"/>
                <a:gd name="T25" fmla="*/ 0 h 181"/>
                <a:gd name="T26" fmla="*/ 0 w 129"/>
                <a:gd name="T27" fmla="*/ 0 h 181"/>
                <a:gd name="T28" fmla="*/ 0 w 129"/>
                <a:gd name="T29" fmla="*/ 0 h 181"/>
                <a:gd name="T30" fmla="*/ 0 w 129"/>
                <a:gd name="T31" fmla="*/ 0 h 181"/>
                <a:gd name="T32" fmla="*/ 0 w 129"/>
                <a:gd name="T33" fmla="*/ 0 h 181"/>
                <a:gd name="T34" fmla="*/ 0 w 129"/>
                <a:gd name="T35" fmla="*/ 0 h 181"/>
                <a:gd name="T36" fmla="*/ 0 w 129"/>
                <a:gd name="T37" fmla="*/ 0 h 181"/>
                <a:gd name="T38" fmla="*/ 0 w 129"/>
                <a:gd name="T39" fmla="*/ 0 h 181"/>
                <a:gd name="T40" fmla="*/ 0 w 129"/>
                <a:gd name="T41" fmla="*/ 0 h 181"/>
                <a:gd name="T42" fmla="*/ 0 w 129"/>
                <a:gd name="T43" fmla="*/ 0 h 181"/>
                <a:gd name="T44" fmla="*/ 0 w 129"/>
                <a:gd name="T45" fmla="*/ 0 h 181"/>
                <a:gd name="T46" fmla="*/ 0 w 129"/>
                <a:gd name="T47" fmla="*/ 0 h 181"/>
                <a:gd name="T48" fmla="*/ 0 w 129"/>
                <a:gd name="T49" fmla="*/ 0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181"/>
                <a:gd name="T77" fmla="*/ 129 w 129"/>
                <a:gd name="T78" fmla="*/ 181 h 1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72" name="Freeform 155"/>
            <p:cNvSpPr/>
            <p:nvPr/>
          </p:nvSpPr>
          <p:spPr bwMode="auto">
            <a:xfrm>
              <a:off x="3251" y="2513"/>
              <a:ext cx="45" cy="103"/>
            </a:xfrm>
            <a:custGeom>
              <a:avLst/>
              <a:gdLst>
                <a:gd name="T0" fmla="*/ 1 w 90"/>
                <a:gd name="T1" fmla="*/ 1 h 206"/>
                <a:gd name="T2" fmla="*/ 1 w 90"/>
                <a:gd name="T3" fmla="*/ 1 h 206"/>
                <a:gd name="T4" fmla="*/ 1 w 90"/>
                <a:gd name="T5" fmla="*/ 1 h 206"/>
                <a:gd name="T6" fmla="*/ 1 w 90"/>
                <a:gd name="T7" fmla="*/ 1 h 206"/>
                <a:gd name="T8" fmla="*/ 1 w 90"/>
                <a:gd name="T9" fmla="*/ 1 h 206"/>
                <a:gd name="T10" fmla="*/ 1 w 90"/>
                <a:gd name="T11" fmla="*/ 1 h 206"/>
                <a:gd name="T12" fmla="*/ 1 w 90"/>
                <a:gd name="T13" fmla="*/ 1 h 206"/>
                <a:gd name="T14" fmla="*/ 1 w 90"/>
                <a:gd name="T15" fmla="*/ 1 h 206"/>
                <a:gd name="T16" fmla="*/ 1 w 90"/>
                <a:gd name="T17" fmla="*/ 1 h 206"/>
                <a:gd name="T18" fmla="*/ 1 w 90"/>
                <a:gd name="T19" fmla="*/ 0 h 206"/>
                <a:gd name="T20" fmla="*/ 1 w 90"/>
                <a:gd name="T21" fmla="*/ 1 h 206"/>
                <a:gd name="T22" fmla="*/ 1 w 90"/>
                <a:gd name="T23" fmla="*/ 1 h 206"/>
                <a:gd name="T24" fmla="*/ 1 w 90"/>
                <a:gd name="T25" fmla="*/ 1 h 206"/>
                <a:gd name="T26" fmla="*/ 0 w 90"/>
                <a:gd name="T27" fmla="*/ 1 h 206"/>
                <a:gd name="T28" fmla="*/ 1 w 90"/>
                <a:gd name="T29" fmla="*/ 1 h 206"/>
                <a:gd name="T30" fmla="*/ 1 w 90"/>
                <a:gd name="T31" fmla="*/ 1 h 206"/>
                <a:gd name="T32" fmla="*/ 1 w 90"/>
                <a:gd name="T33" fmla="*/ 1 h 206"/>
                <a:gd name="T34" fmla="*/ 1 w 90"/>
                <a:gd name="T35" fmla="*/ 1 h 206"/>
                <a:gd name="T36" fmla="*/ 1 w 90"/>
                <a:gd name="T37" fmla="*/ 1 h 206"/>
                <a:gd name="T38" fmla="*/ 1 w 90"/>
                <a:gd name="T39" fmla="*/ 1 h 206"/>
                <a:gd name="T40" fmla="*/ 1 w 90"/>
                <a:gd name="T41" fmla="*/ 1 h 206"/>
                <a:gd name="T42" fmla="*/ 1 w 90"/>
                <a:gd name="T43" fmla="*/ 1 h 206"/>
                <a:gd name="T44" fmla="*/ 1 w 90"/>
                <a:gd name="T45" fmla="*/ 1 h 206"/>
                <a:gd name="T46" fmla="*/ 1 w 90"/>
                <a:gd name="T47" fmla="*/ 1 h 206"/>
                <a:gd name="T48" fmla="*/ 1 w 90"/>
                <a:gd name="T49" fmla="*/ 1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206"/>
                <a:gd name="T77" fmla="*/ 90 w 90"/>
                <a:gd name="T78" fmla="*/ 206 h 20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73" name="Freeform 156"/>
            <p:cNvSpPr/>
            <p:nvPr/>
          </p:nvSpPr>
          <p:spPr bwMode="auto">
            <a:xfrm>
              <a:off x="3283" y="2583"/>
              <a:ext cx="100" cy="50"/>
            </a:xfrm>
            <a:custGeom>
              <a:avLst/>
              <a:gdLst>
                <a:gd name="T0" fmla="*/ 0 w 201"/>
                <a:gd name="T1" fmla="*/ 1 h 99"/>
                <a:gd name="T2" fmla="*/ 0 w 201"/>
                <a:gd name="T3" fmla="*/ 1 h 99"/>
                <a:gd name="T4" fmla="*/ 0 w 201"/>
                <a:gd name="T5" fmla="*/ 1 h 99"/>
                <a:gd name="T6" fmla="*/ 0 w 201"/>
                <a:gd name="T7" fmla="*/ 1 h 99"/>
                <a:gd name="T8" fmla="*/ 0 w 201"/>
                <a:gd name="T9" fmla="*/ 1 h 99"/>
                <a:gd name="T10" fmla="*/ 0 w 201"/>
                <a:gd name="T11" fmla="*/ 1 h 99"/>
                <a:gd name="T12" fmla="*/ 0 w 201"/>
                <a:gd name="T13" fmla="*/ 1 h 99"/>
                <a:gd name="T14" fmla="*/ 0 w 201"/>
                <a:gd name="T15" fmla="*/ 1 h 99"/>
                <a:gd name="T16" fmla="*/ 0 w 201"/>
                <a:gd name="T17" fmla="*/ 1 h 99"/>
                <a:gd name="T18" fmla="*/ 0 w 201"/>
                <a:gd name="T19" fmla="*/ 1 h 99"/>
                <a:gd name="T20" fmla="*/ 0 w 201"/>
                <a:gd name="T21" fmla="*/ 1 h 99"/>
                <a:gd name="T22" fmla="*/ 0 w 201"/>
                <a:gd name="T23" fmla="*/ 1 h 99"/>
                <a:gd name="T24" fmla="*/ 0 w 201"/>
                <a:gd name="T25" fmla="*/ 1 h 99"/>
                <a:gd name="T26" fmla="*/ 0 w 201"/>
                <a:gd name="T27" fmla="*/ 1 h 99"/>
                <a:gd name="T28" fmla="*/ 0 w 201"/>
                <a:gd name="T29" fmla="*/ 1 h 99"/>
                <a:gd name="T30" fmla="*/ 0 w 201"/>
                <a:gd name="T31" fmla="*/ 1 h 99"/>
                <a:gd name="T32" fmla="*/ 0 w 201"/>
                <a:gd name="T33" fmla="*/ 1 h 99"/>
                <a:gd name="T34" fmla="*/ 0 w 201"/>
                <a:gd name="T35" fmla="*/ 1 h 99"/>
                <a:gd name="T36" fmla="*/ 0 w 201"/>
                <a:gd name="T37" fmla="*/ 1 h 99"/>
                <a:gd name="T38" fmla="*/ 0 w 201"/>
                <a:gd name="T39" fmla="*/ 1 h 99"/>
                <a:gd name="T40" fmla="*/ 0 w 201"/>
                <a:gd name="T41" fmla="*/ 0 h 99"/>
                <a:gd name="T42" fmla="*/ 0 w 201"/>
                <a:gd name="T43" fmla="*/ 1 h 99"/>
                <a:gd name="T44" fmla="*/ 0 w 201"/>
                <a:gd name="T45" fmla="*/ 1 h 99"/>
                <a:gd name="T46" fmla="*/ 0 w 201"/>
                <a:gd name="T47" fmla="*/ 1 h 99"/>
                <a:gd name="T48" fmla="*/ 0 w 201"/>
                <a:gd name="T49" fmla="*/ 1 h 99"/>
                <a:gd name="T50" fmla="*/ 0 w 201"/>
                <a:gd name="T51" fmla="*/ 1 h 99"/>
                <a:gd name="T52" fmla="*/ 0 w 201"/>
                <a:gd name="T53" fmla="*/ 1 h 99"/>
                <a:gd name="T54" fmla="*/ 0 w 201"/>
                <a:gd name="T55" fmla="*/ 1 h 99"/>
                <a:gd name="T56" fmla="*/ 0 w 201"/>
                <a:gd name="T57" fmla="*/ 1 h 99"/>
                <a:gd name="T58" fmla="*/ 0 w 201"/>
                <a:gd name="T59" fmla="*/ 1 h 99"/>
                <a:gd name="T60" fmla="*/ 0 w 201"/>
                <a:gd name="T61" fmla="*/ 1 h 99"/>
                <a:gd name="T62" fmla="*/ 0 w 201"/>
                <a:gd name="T63" fmla="*/ 1 h 99"/>
                <a:gd name="T64" fmla="*/ 0 w 201"/>
                <a:gd name="T65" fmla="*/ 1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1"/>
                <a:gd name="T100" fmla="*/ 0 h 99"/>
                <a:gd name="T101" fmla="*/ 201 w 201"/>
                <a:gd name="T102" fmla="*/ 99 h 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74" name="Freeform 157"/>
            <p:cNvSpPr/>
            <p:nvPr/>
          </p:nvSpPr>
          <p:spPr bwMode="auto">
            <a:xfrm>
              <a:off x="3281" y="2628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 w 198"/>
                <a:gd name="T3" fmla="*/ 1 h 100"/>
                <a:gd name="T4" fmla="*/ 1 w 198"/>
                <a:gd name="T5" fmla="*/ 1 h 100"/>
                <a:gd name="T6" fmla="*/ 1 w 198"/>
                <a:gd name="T7" fmla="*/ 1 h 100"/>
                <a:gd name="T8" fmla="*/ 1 w 198"/>
                <a:gd name="T9" fmla="*/ 1 h 100"/>
                <a:gd name="T10" fmla="*/ 1 w 198"/>
                <a:gd name="T11" fmla="*/ 1 h 100"/>
                <a:gd name="T12" fmla="*/ 1 w 198"/>
                <a:gd name="T13" fmla="*/ 1 h 100"/>
                <a:gd name="T14" fmla="*/ 1 w 198"/>
                <a:gd name="T15" fmla="*/ 1 h 100"/>
                <a:gd name="T16" fmla="*/ 1 w 198"/>
                <a:gd name="T17" fmla="*/ 1 h 100"/>
                <a:gd name="T18" fmla="*/ 1 w 198"/>
                <a:gd name="T19" fmla="*/ 1 h 100"/>
                <a:gd name="T20" fmla="*/ 1 w 198"/>
                <a:gd name="T21" fmla="*/ 1 h 100"/>
                <a:gd name="T22" fmla="*/ 1 w 198"/>
                <a:gd name="T23" fmla="*/ 1 h 100"/>
                <a:gd name="T24" fmla="*/ 1 w 198"/>
                <a:gd name="T25" fmla="*/ 1 h 100"/>
                <a:gd name="T26" fmla="*/ 1 w 198"/>
                <a:gd name="T27" fmla="*/ 1 h 100"/>
                <a:gd name="T28" fmla="*/ 1 w 198"/>
                <a:gd name="T29" fmla="*/ 1 h 100"/>
                <a:gd name="T30" fmla="*/ 1 w 198"/>
                <a:gd name="T31" fmla="*/ 1 h 100"/>
                <a:gd name="T32" fmla="*/ 1 w 198"/>
                <a:gd name="T33" fmla="*/ 1 h 100"/>
                <a:gd name="T34" fmla="*/ 1 w 198"/>
                <a:gd name="T35" fmla="*/ 1 h 100"/>
                <a:gd name="T36" fmla="*/ 1 w 198"/>
                <a:gd name="T37" fmla="*/ 1 h 100"/>
                <a:gd name="T38" fmla="*/ 1 w 198"/>
                <a:gd name="T39" fmla="*/ 1 h 100"/>
                <a:gd name="T40" fmla="*/ 1 w 198"/>
                <a:gd name="T41" fmla="*/ 1 h 100"/>
                <a:gd name="T42" fmla="*/ 1 w 198"/>
                <a:gd name="T43" fmla="*/ 1 h 100"/>
                <a:gd name="T44" fmla="*/ 1 w 198"/>
                <a:gd name="T45" fmla="*/ 1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8"/>
                <a:gd name="T76" fmla="*/ 0 h 100"/>
                <a:gd name="T77" fmla="*/ 198 w 198"/>
                <a:gd name="T78" fmla="*/ 100 h 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75" name="Freeform 158"/>
            <p:cNvSpPr/>
            <p:nvPr/>
          </p:nvSpPr>
          <p:spPr bwMode="auto">
            <a:xfrm>
              <a:off x="3273" y="2637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 h 174"/>
                <a:gd name="T4" fmla="*/ 1 w 136"/>
                <a:gd name="T5" fmla="*/ 1 h 174"/>
                <a:gd name="T6" fmla="*/ 1 w 136"/>
                <a:gd name="T7" fmla="*/ 1 h 174"/>
                <a:gd name="T8" fmla="*/ 1 w 136"/>
                <a:gd name="T9" fmla="*/ 1 h 174"/>
                <a:gd name="T10" fmla="*/ 1 w 136"/>
                <a:gd name="T11" fmla="*/ 1 h 174"/>
                <a:gd name="T12" fmla="*/ 1 w 136"/>
                <a:gd name="T13" fmla="*/ 1 h 174"/>
                <a:gd name="T14" fmla="*/ 1 w 136"/>
                <a:gd name="T15" fmla="*/ 1 h 174"/>
                <a:gd name="T16" fmla="*/ 1 w 136"/>
                <a:gd name="T17" fmla="*/ 1 h 174"/>
                <a:gd name="T18" fmla="*/ 1 w 136"/>
                <a:gd name="T19" fmla="*/ 1 h 174"/>
                <a:gd name="T20" fmla="*/ 1 w 136"/>
                <a:gd name="T21" fmla="*/ 1 h 174"/>
                <a:gd name="T22" fmla="*/ 1 w 136"/>
                <a:gd name="T23" fmla="*/ 1 h 174"/>
                <a:gd name="T24" fmla="*/ 1 w 136"/>
                <a:gd name="T25" fmla="*/ 1 h 174"/>
                <a:gd name="T26" fmla="*/ 1 w 136"/>
                <a:gd name="T27" fmla="*/ 1 h 174"/>
                <a:gd name="T28" fmla="*/ 1 w 136"/>
                <a:gd name="T29" fmla="*/ 1 h 174"/>
                <a:gd name="T30" fmla="*/ 1 w 136"/>
                <a:gd name="T31" fmla="*/ 1 h 174"/>
                <a:gd name="T32" fmla="*/ 1 w 136"/>
                <a:gd name="T33" fmla="*/ 1 h 174"/>
                <a:gd name="T34" fmla="*/ 1 w 136"/>
                <a:gd name="T35" fmla="*/ 1 h 174"/>
                <a:gd name="T36" fmla="*/ 1 w 136"/>
                <a:gd name="T37" fmla="*/ 1 h 174"/>
                <a:gd name="T38" fmla="*/ 1 w 136"/>
                <a:gd name="T39" fmla="*/ 1 h 174"/>
                <a:gd name="T40" fmla="*/ 1 w 136"/>
                <a:gd name="T41" fmla="*/ 1 h 174"/>
                <a:gd name="T42" fmla="*/ 1 w 136"/>
                <a:gd name="T43" fmla="*/ 1 h 174"/>
                <a:gd name="T44" fmla="*/ 1 w 136"/>
                <a:gd name="T45" fmla="*/ 1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6"/>
                <a:gd name="T76" fmla="*/ 0 h 174"/>
                <a:gd name="T77" fmla="*/ 136 w 136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76" name="Freeform 159"/>
            <p:cNvSpPr/>
            <p:nvPr/>
          </p:nvSpPr>
          <p:spPr bwMode="auto">
            <a:xfrm>
              <a:off x="3028" y="2593"/>
              <a:ext cx="234" cy="81"/>
            </a:xfrm>
            <a:custGeom>
              <a:avLst/>
              <a:gdLst>
                <a:gd name="T0" fmla="*/ 0 w 469"/>
                <a:gd name="T1" fmla="*/ 0 h 163"/>
                <a:gd name="T2" fmla="*/ 0 w 469"/>
                <a:gd name="T3" fmla="*/ 0 h 163"/>
                <a:gd name="T4" fmla="*/ 0 w 469"/>
                <a:gd name="T5" fmla="*/ 0 h 163"/>
                <a:gd name="T6" fmla="*/ 0 w 469"/>
                <a:gd name="T7" fmla="*/ 0 h 163"/>
                <a:gd name="T8" fmla="*/ 0 w 469"/>
                <a:gd name="T9" fmla="*/ 0 h 163"/>
                <a:gd name="T10" fmla="*/ 0 w 469"/>
                <a:gd name="T11" fmla="*/ 0 h 163"/>
                <a:gd name="T12" fmla="*/ 0 w 469"/>
                <a:gd name="T13" fmla="*/ 0 h 163"/>
                <a:gd name="T14" fmla="*/ 0 w 469"/>
                <a:gd name="T15" fmla="*/ 0 h 163"/>
                <a:gd name="T16" fmla="*/ 0 w 469"/>
                <a:gd name="T17" fmla="*/ 0 h 163"/>
                <a:gd name="T18" fmla="*/ 0 w 469"/>
                <a:gd name="T19" fmla="*/ 0 h 163"/>
                <a:gd name="T20" fmla="*/ 0 w 469"/>
                <a:gd name="T21" fmla="*/ 0 h 163"/>
                <a:gd name="T22" fmla="*/ 0 w 469"/>
                <a:gd name="T23" fmla="*/ 0 h 163"/>
                <a:gd name="T24" fmla="*/ 0 w 469"/>
                <a:gd name="T25" fmla="*/ 0 h 163"/>
                <a:gd name="T26" fmla="*/ 0 w 469"/>
                <a:gd name="T27" fmla="*/ 0 h 163"/>
                <a:gd name="T28" fmla="*/ 0 w 469"/>
                <a:gd name="T29" fmla="*/ 0 h 163"/>
                <a:gd name="T30" fmla="*/ 0 w 469"/>
                <a:gd name="T31" fmla="*/ 0 h 163"/>
                <a:gd name="T32" fmla="*/ 0 w 469"/>
                <a:gd name="T33" fmla="*/ 0 h 163"/>
                <a:gd name="T34" fmla="*/ 0 w 469"/>
                <a:gd name="T35" fmla="*/ 0 h 163"/>
                <a:gd name="T36" fmla="*/ 0 w 469"/>
                <a:gd name="T37" fmla="*/ 0 h 163"/>
                <a:gd name="T38" fmla="*/ 0 w 469"/>
                <a:gd name="T39" fmla="*/ 0 h 163"/>
                <a:gd name="T40" fmla="*/ 0 w 469"/>
                <a:gd name="T41" fmla="*/ 0 h 163"/>
                <a:gd name="T42" fmla="*/ 0 w 469"/>
                <a:gd name="T43" fmla="*/ 0 h 163"/>
                <a:gd name="T44" fmla="*/ 0 w 469"/>
                <a:gd name="T45" fmla="*/ 0 h 163"/>
                <a:gd name="T46" fmla="*/ 0 w 469"/>
                <a:gd name="T47" fmla="*/ 0 h 163"/>
                <a:gd name="T48" fmla="*/ 0 w 469"/>
                <a:gd name="T49" fmla="*/ 0 h 163"/>
                <a:gd name="T50" fmla="*/ 0 w 469"/>
                <a:gd name="T51" fmla="*/ 0 h 163"/>
                <a:gd name="T52" fmla="*/ 0 w 469"/>
                <a:gd name="T53" fmla="*/ 0 h 163"/>
                <a:gd name="T54" fmla="*/ 0 w 469"/>
                <a:gd name="T55" fmla="*/ 0 h 163"/>
                <a:gd name="T56" fmla="*/ 0 w 469"/>
                <a:gd name="T57" fmla="*/ 0 h 163"/>
                <a:gd name="T58" fmla="*/ 0 w 469"/>
                <a:gd name="T59" fmla="*/ 0 h 163"/>
                <a:gd name="T60" fmla="*/ 0 w 469"/>
                <a:gd name="T61" fmla="*/ 0 h 163"/>
                <a:gd name="T62" fmla="*/ 0 w 469"/>
                <a:gd name="T63" fmla="*/ 0 h 163"/>
                <a:gd name="T64" fmla="*/ 0 w 469"/>
                <a:gd name="T65" fmla="*/ 0 h 163"/>
                <a:gd name="T66" fmla="*/ 0 w 469"/>
                <a:gd name="T67" fmla="*/ 0 h 163"/>
                <a:gd name="T68" fmla="*/ 0 w 469"/>
                <a:gd name="T69" fmla="*/ 0 h 163"/>
                <a:gd name="T70" fmla="*/ 0 w 469"/>
                <a:gd name="T71" fmla="*/ 0 h 163"/>
                <a:gd name="T72" fmla="*/ 0 w 469"/>
                <a:gd name="T73" fmla="*/ 0 h 163"/>
                <a:gd name="T74" fmla="*/ 0 w 469"/>
                <a:gd name="T75" fmla="*/ 0 h 163"/>
                <a:gd name="T76" fmla="*/ 0 w 469"/>
                <a:gd name="T77" fmla="*/ 0 h 163"/>
                <a:gd name="T78" fmla="*/ 0 w 469"/>
                <a:gd name="T79" fmla="*/ 0 h 163"/>
                <a:gd name="T80" fmla="*/ 0 w 469"/>
                <a:gd name="T81" fmla="*/ 0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9"/>
                <a:gd name="T124" fmla="*/ 0 h 163"/>
                <a:gd name="T125" fmla="*/ 469 w 469"/>
                <a:gd name="T126" fmla="*/ 163 h 16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77" name="Freeform 160"/>
            <p:cNvSpPr/>
            <p:nvPr/>
          </p:nvSpPr>
          <p:spPr bwMode="auto">
            <a:xfrm>
              <a:off x="3125" y="2508"/>
              <a:ext cx="71" cy="73"/>
            </a:xfrm>
            <a:custGeom>
              <a:avLst/>
              <a:gdLst>
                <a:gd name="T0" fmla="*/ 1 w 142"/>
                <a:gd name="T1" fmla="*/ 1 h 145"/>
                <a:gd name="T2" fmla="*/ 1 w 142"/>
                <a:gd name="T3" fmla="*/ 1 h 145"/>
                <a:gd name="T4" fmla="*/ 1 w 142"/>
                <a:gd name="T5" fmla="*/ 1 h 145"/>
                <a:gd name="T6" fmla="*/ 1 w 142"/>
                <a:gd name="T7" fmla="*/ 1 h 145"/>
                <a:gd name="T8" fmla="*/ 1 w 142"/>
                <a:gd name="T9" fmla="*/ 1 h 145"/>
                <a:gd name="T10" fmla="*/ 1 w 142"/>
                <a:gd name="T11" fmla="*/ 1 h 145"/>
                <a:gd name="T12" fmla="*/ 1 w 142"/>
                <a:gd name="T13" fmla="*/ 1 h 145"/>
                <a:gd name="T14" fmla="*/ 1 w 142"/>
                <a:gd name="T15" fmla="*/ 1 h 145"/>
                <a:gd name="T16" fmla="*/ 0 w 142"/>
                <a:gd name="T17" fmla="*/ 1 h 145"/>
                <a:gd name="T18" fmla="*/ 1 w 142"/>
                <a:gd name="T19" fmla="*/ 1 h 145"/>
                <a:gd name="T20" fmla="*/ 1 w 142"/>
                <a:gd name="T21" fmla="*/ 1 h 145"/>
                <a:gd name="T22" fmla="*/ 1 w 142"/>
                <a:gd name="T23" fmla="*/ 1 h 145"/>
                <a:gd name="T24" fmla="*/ 1 w 142"/>
                <a:gd name="T25" fmla="*/ 1 h 145"/>
                <a:gd name="T26" fmla="*/ 1 w 142"/>
                <a:gd name="T27" fmla="*/ 1 h 145"/>
                <a:gd name="T28" fmla="*/ 1 w 142"/>
                <a:gd name="T29" fmla="*/ 1 h 145"/>
                <a:gd name="T30" fmla="*/ 1 w 142"/>
                <a:gd name="T31" fmla="*/ 1 h 145"/>
                <a:gd name="T32" fmla="*/ 1 w 142"/>
                <a:gd name="T33" fmla="*/ 1 h 145"/>
                <a:gd name="T34" fmla="*/ 1 w 142"/>
                <a:gd name="T35" fmla="*/ 0 h 145"/>
                <a:gd name="T36" fmla="*/ 1 w 142"/>
                <a:gd name="T37" fmla="*/ 1 h 145"/>
                <a:gd name="T38" fmla="*/ 1 w 142"/>
                <a:gd name="T39" fmla="*/ 1 h 145"/>
                <a:gd name="T40" fmla="*/ 1 w 142"/>
                <a:gd name="T41" fmla="*/ 1 h 145"/>
                <a:gd name="T42" fmla="*/ 1 w 142"/>
                <a:gd name="T43" fmla="*/ 1 h 145"/>
                <a:gd name="T44" fmla="*/ 1 w 142"/>
                <a:gd name="T45" fmla="*/ 1 h 145"/>
                <a:gd name="T46" fmla="*/ 1 w 142"/>
                <a:gd name="T47" fmla="*/ 1 h 145"/>
                <a:gd name="T48" fmla="*/ 1 w 142"/>
                <a:gd name="T49" fmla="*/ 1 h 145"/>
                <a:gd name="T50" fmla="*/ 1 w 142"/>
                <a:gd name="T51" fmla="*/ 1 h 145"/>
                <a:gd name="T52" fmla="*/ 1 w 142"/>
                <a:gd name="T53" fmla="*/ 1 h 145"/>
                <a:gd name="T54" fmla="*/ 1 w 142"/>
                <a:gd name="T55" fmla="*/ 1 h 145"/>
                <a:gd name="T56" fmla="*/ 1 w 142"/>
                <a:gd name="T57" fmla="*/ 1 h 145"/>
                <a:gd name="T58" fmla="*/ 1 w 142"/>
                <a:gd name="T59" fmla="*/ 1 h 145"/>
                <a:gd name="T60" fmla="*/ 1 w 142"/>
                <a:gd name="T61" fmla="*/ 1 h 145"/>
                <a:gd name="T62" fmla="*/ 1 w 142"/>
                <a:gd name="T63" fmla="*/ 1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2"/>
                <a:gd name="T97" fmla="*/ 0 h 145"/>
                <a:gd name="T98" fmla="*/ 142 w 142"/>
                <a:gd name="T99" fmla="*/ 145 h 1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78" name="Freeform 161"/>
            <p:cNvSpPr/>
            <p:nvPr/>
          </p:nvSpPr>
          <p:spPr bwMode="auto">
            <a:xfrm>
              <a:off x="3149" y="2534"/>
              <a:ext cx="21" cy="20"/>
            </a:xfrm>
            <a:custGeom>
              <a:avLst/>
              <a:gdLst>
                <a:gd name="T0" fmla="*/ 1 w 40"/>
                <a:gd name="T1" fmla="*/ 1 h 39"/>
                <a:gd name="T2" fmla="*/ 1 w 40"/>
                <a:gd name="T3" fmla="*/ 1 h 39"/>
                <a:gd name="T4" fmla="*/ 1 w 40"/>
                <a:gd name="T5" fmla="*/ 1 h 39"/>
                <a:gd name="T6" fmla="*/ 1 w 40"/>
                <a:gd name="T7" fmla="*/ 0 h 39"/>
                <a:gd name="T8" fmla="*/ 1 w 40"/>
                <a:gd name="T9" fmla="*/ 1 h 39"/>
                <a:gd name="T10" fmla="*/ 1 w 40"/>
                <a:gd name="T11" fmla="*/ 1 h 39"/>
                <a:gd name="T12" fmla="*/ 1 w 40"/>
                <a:gd name="T13" fmla="*/ 1 h 39"/>
                <a:gd name="T14" fmla="*/ 0 w 40"/>
                <a:gd name="T15" fmla="*/ 1 h 39"/>
                <a:gd name="T16" fmla="*/ 1 w 40"/>
                <a:gd name="T17" fmla="*/ 1 h 39"/>
                <a:gd name="T18" fmla="*/ 1 w 40"/>
                <a:gd name="T19" fmla="*/ 1 h 39"/>
                <a:gd name="T20" fmla="*/ 1 w 40"/>
                <a:gd name="T21" fmla="*/ 1 h 39"/>
                <a:gd name="T22" fmla="*/ 1 w 40"/>
                <a:gd name="T23" fmla="*/ 1 h 39"/>
                <a:gd name="T24" fmla="*/ 1 w 40"/>
                <a:gd name="T25" fmla="*/ 1 h 39"/>
                <a:gd name="T26" fmla="*/ 1 w 40"/>
                <a:gd name="T27" fmla="*/ 1 h 39"/>
                <a:gd name="T28" fmla="*/ 1 w 40"/>
                <a:gd name="T29" fmla="*/ 1 h 39"/>
                <a:gd name="T30" fmla="*/ 1 w 40"/>
                <a:gd name="T31" fmla="*/ 1 h 39"/>
                <a:gd name="T32" fmla="*/ 1 w 40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79" name="Freeform 162"/>
            <p:cNvSpPr/>
            <p:nvPr/>
          </p:nvSpPr>
          <p:spPr bwMode="auto">
            <a:xfrm>
              <a:off x="2944" y="2499"/>
              <a:ext cx="26" cy="26"/>
            </a:xfrm>
            <a:custGeom>
              <a:avLst/>
              <a:gdLst>
                <a:gd name="T0" fmla="*/ 1 w 52"/>
                <a:gd name="T1" fmla="*/ 1 h 50"/>
                <a:gd name="T2" fmla="*/ 1 w 52"/>
                <a:gd name="T3" fmla="*/ 1 h 50"/>
                <a:gd name="T4" fmla="*/ 1 w 52"/>
                <a:gd name="T5" fmla="*/ 1 h 50"/>
                <a:gd name="T6" fmla="*/ 1 w 52"/>
                <a:gd name="T7" fmla="*/ 1 h 50"/>
                <a:gd name="T8" fmla="*/ 1 w 52"/>
                <a:gd name="T9" fmla="*/ 1 h 50"/>
                <a:gd name="T10" fmla="*/ 1 w 52"/>
                <a:gd name="T11" fmla="*/ 1 h 50"/>
                <a:gd name="T12" fmla="*/ 1 w 52"/>
                <a:gd name="T13" fmla="*/ 1 h 50"/>
                <a:gd name="T14" fmla="*/ 1 w 52"/>
                <a:gd name="T15" fmla="*/ 1 h 50"/>
                <a:gd name="T16" fmla="*/ 1 w 52"/>
                <a:gd name="T17" fmla="*/ 0 h 50"/>
                <a:gd name="T18" fmla="*/ 1 w 52"/>
                <a:gd name="T19" fmla="*/ 1 h 50"/>
                <a:gd name="T20" fmla="*/ 1 w 52"/>
                <a:gd name="T21" fmla="*/ 1 h 50"/>
                <a:gd name="T22" fmla="*/ 1 w 52"/>
                <a:gd name="T23" fmla="*/ 1 h 50"/>
                <a:gd name="T24" fmla="*/ 0 w 52"/>
                <a:gd name="T25" fmla="*/ 1 h 50"/>
                <a:gd name="T26" fmla="*/ 1 w 52"/>
                <a:gd name="T27" fmla="*/ 1 h 50"/>
                <a:gd name="T28" fmla="*/ 1 w 52"/>
                <a:gd name="T29" fmla="*/ 1 h 50"/>
                <a:gd name="T30" fmla="*/ 1 w 52"/>
                <a:gd name="T31" fmla="*/ 1 h 50"/>
                <a:gd name="T32" fmla="*/ 1 w 52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0"/>
                <a:gd name="T53" fmla="*/ 52 w 52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80" name="Freeform 163"/>
            <p:cNvSpPr/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81" name="Freeform 164"/>
            <p:cNvSpPr/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82" name="Freeform 165"/>
            <p:cNvSpPr/>
            <p:nvPr/>
          </p:nvSpPr>
          <p:spPr bwMode="auto">
            <a:xfrm>
              <a:off x="2972" y="2447"/>
              <a:ext cx="76" cy="61"/>
            </a:xfrm>
            <a:custGeom>
              <a:avLst/>
              <a:gdLst>
                <a:gd name="T0" fmla="*/ 1 w 152"/>
                <a:gd name="T1" fmla="*/ 0 h 123"/>
                <a:gd name="T2" fmla="*/ 0 w 152"/>
                <a:gd name="T3" fmla="*/ 0 h 123"/>
                <a:gd name="T4" fmla="*/ 1 w 152"/>
                <a:gd name="T5" fmla="*/ 0 h 123"/>
                <a:gd name="T6" fmla="*/ 1 w 152"/>
                <a:gd name="T7" fmla="*/ 0 h 123"/>
                <a:gd name="T8" fmla="*/ 1 w 152"/>
                <a:gd name="T9" fmla="*/ 0 h 123"/>
                <a:gd name="T10" fmla="*/ 1 w 152"/>
                <a:gd name="T11" fmla="*/ 0 h 123"/>
                <a:gd name="T12" fmla="*/ 1 w 152"/>
                <a:gd name="T13" fmla="*/ 0 h 123"/>
                <a:gd name="T14" fmla="*/ 1 w 152"/>
                <a:gd name="T15" fmla="*/ 0 h 123"/>
                <a:gd name="T16" fmla="*/ 1 w 152"/>
                <a:gd name="T17" fmla="*/ 0 h 123"/>
                <a:gd name="T18" fmla="*/ 1 w 152"/>
                <a:gd name="T19" fmla="*/ 0 h 123"/>
                <a:gd name="T20" fmla="*/ 1 w 152"/>
                <a:gd name="T21" fmla="*/ 0 h 123"/>
                <a:gd name="T22" fmla="*/ 1 w 152"/>
                <a:gd name="T23" fmla="*/ 0 h 123"/>
                <a:gd name="T24" fmla="*/ 1 w 152"/>
                <a:gd name="T25" fmla="*/ 0 h 123"/>
                <a:gd name="T26" fmla="*/ 1 w 152"/>
                <a:gd name="T27" fmla="*/ 0 h 123"/>
                <a:gd name="T28" fmla="*/ 1 w 152"/>
                <a:gd name="T29" fmla="*/ 0 h 123"/>
                <a:gd name="T30" fmla="*/ 1 w 152"/>
                <a:gd name="T31" fmla="*/ 0 h 123"/>
                <a:gd name="T32" fmla="*/ 1 w 152"/>
                <a:gd name="T33" fmla="*/ 0 h 123"/>
                <a:gd name="T34" fmla="*/ 1 w 152"/>
                <a:gd name="T35" fmla="*/ 0 h 123"/>
                <a:gd name="T36" fmla="*/ 1 w 152"/>
                <a:gd name="T37" fmla="*/ 0 h 123"/>
                <a:gd name="T38" fmla="*/ 1 w 152"/>
                <a:gd name="T39" fmla="*/ 0 h 123"/>
                <a:gd name="T40" fmla="*/ 1 w 152"/>
                <a:gd name="T41" fmla="*/ 0 h 123"/>
                <a:gd name="T42" fmla="*/ 1 w 152"/>
                <a:gd name="T43" fmla="*/ 0 h 123"/>
                <a:gd name="T44" fmla="*/ 1 w 152"/>
                <a:gd name="T45" fmla="*/ 0 h 123"/>
                <a:gd name="T46" fmla="*/ 1 w 152"/>
                <a:gd name="T47" fmla="*/ 0 h 123"/>
                <a:gd name="T48" fmla="*/ 1 w 152"/>
                <a:gd name="T49" fmla="*/ 0 h 123"/>
                <a:gd name="T50" fmla="*/ 1 w 152"/>
                <a:gd name="T51" fmla="*/ 0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83" name="Freeform 166"/>
            <p:cNvSpPr/>
            <p:nvPr/>
          </p:nvSpPr>
          <p:spPr bwMode="auto">
            <a:xfrm>
              <a:off x="2972" y="2517"/>
              <a:ext cx="76" cy="61"/>
            </a:xfrm>
            <a:custGeom>
              <a:avLst/>
              <a:gdLst>
                <a:gd name="T0" fmla="*/ 0 w 153"/>
                <a:gd name="T1" fmla="*/ 1 h 122"/>
                <a:gd name="T2" fmla="*/ 0 w 153"/>
                <a:gd name="T3" fmla="*/ 1 h 122"/>
                <a:gd name="T4" fmla="*/ 0 w 153"/>
                <a:gd name="T5" fmla="*/ 1 h 122"/>
                <a:gd name="T6" fmla="*/ 0 w 153"/>
                <a:gd name="T7" fmla="*/ 1 h 122"/>
                <a:gd name="T8" fmla="*/ 0 w 153"/>
                <a:gd name="T9" fmla="*/ 0 h 122"/>
                <a:gd name="T10" fmla="*/ 0 w 153"/>
                <a:gd name="T11" fmla="*/ 0 h 122"/>
                <a:gd name="T12" fmla="*/ 0 w 153"/>
                <a:gd name="T13" fmla="*/ 1 h 122"/>
                <a:gd name="T14" fmla="*/ 0 w 153"/>
                <a:gd name="T15" fmla="*/ 1 h 122"/>
                <a:gd name="T16" fmla="*/ 0 w 153"/>
                <a:gd name="T17" fmla="*/ 1 h 122"/>
                <a:gd name="T18" fmla="*/ 0 w 153"/>
                <a:gd name="T19" fmla="*/ 1 h 122"/>
                <a:gd name="T20" fmla="*/ 0 w 153"/>
                <a:gd name="T21" fmla="*/ 1 h 122"/>
                <a:gd name="T22" fmla="*/ 0 w 153"/>
                <a:gd name="T23" fmla="*/ 1 h 122"/>
                <a:gd name="T24" fmla="*/ 0 w 153"/>
                <a:gd name="T25" fmla="*/ 1 h 122"/>
                <a:gd name="T26" fmla="*/ 0 w 153"/>
                <a:gd name="T27" fmla="*/ 1 h 122"/>
                <a:gd name="T28" fmla="*/ 0 w 153"/>
                <a:gd name="T29" fmla="*/ 1 h 122"/>
                <a:gd name="T30" fmla="*/ 0 w 153"/>
                <a:gd name="T31" fmla="*/ 1 h 122"/>
                <a:gd name="T32" fmla="*/ 0 w 153"/>
                <a:gd name="T33" fmla="*/ 1 h 122"/>
                <a:gd name="T34" fmla="*/ 0 w 153"/>
                <a:gd name="T35" fmla="*/ 1 h 122"/>
                <a:gd name="T36" fmla="*/ 0 w 153"/>
                <a:gd name="T37" fmla="*/ 1 h 122"/>
                <a:gd name="T38" fmla="*/ 0 w 153"/>
                <a:gd name="T39" fmla="*/ 1 h 122"/>
                <a:gd name="T40" fmla="*/ 0 w 153"/>
                <a:gd name="T41" fmla="*/ 1 h 122"/>
                <a:gd name="T42" fmla="*/ 0 w 153"/>
                <a:gd name="T43" fmla="*/ 1 h 122"/>
                <a:gd name="T44" fmla="*/ 0 w 153"/>
                <a:gd name="T45" fmla="*/ 1 h 122"/>
                <a:gd name="T46" fmla="*/ 0 w 153"/>
                <a:gd name="T47" fmla="*/ 1 h 122"/>
                <a:gd name="T48" fmla="*/ 0 w 153"/>
                <a:gd name="T49" fmla="*/ 1 h 122"/>
                <a:gd name="T50" fmla="*/ 0 w 153"/>
                <a:gd name="T51" fmla="*/ 1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122"/>
                <a:gd name="T80" fmla="*/ 153 w 153"/>
                <a:gd name="T81" fmla="*/ 122 h 1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84" name="Freeform 167"/>
            <p:cNvSpPr/>
            <p:nvPr/>
          </p:nvSpPr>
          <p:spPr bwMode="auto">
            <a:xfrm>
              <a:off x="2930" y="2532"/>
              <a:ext cx="55" cy="78"/>
            </a:xfrm>
            <a:custGeom>
              <a:avLst/>
              <a:gdLst>
                <a:gd name="T0" fmla="*/ 0 w 112"/>
                <a:gd name="T1" fmla="*/ 0 h 156"/>
                <a:gd name="T2" fmla="*/ 0 w 112"/>
                <a:gd name="T3" fmla="*/ 0 h 156"/>
                <a:gd name="T4" fmla="*/ 0 w 112"/>
                <a:gd name="T5" fmla="*/ 1 h 156"/>
                <a:gd name="T6" fmla="*/ 0 w 112"/>
                <a:gd name="T7" fmla="*/ 1 h 156"/>
                <a:gd name="T8" fmla="*/ 0 w 112"/>
                <a:gd name="T9" fmla="*/ 1 h 156"/>
                <a:gd name="T10" fmla="*/ 0 w 112"/>
                <a:gd name="T11" fmla="*/ 1 h 156"/>
                <a:gd name="T12" fmla="*/ 0 w 112"/>
                <a:gd name="T13" fmla="*/ 1 h 156"/>
                <a:gd name="T14" fmla="*/ 0 w 112"/>
                <a:gd name="T15" fmla="*/ 1 h 156"/>
                <a:gd name="T16" fmla="*/ 0 w 112"/>
                <a:gd name="T17" fmla="*/ 1 h 156"/>
                <a:gd name="T18" fmla="*/ 0 w 112"/>
                <a:gd name="T19" fmla="*/ 1 h 156"/>
                <a:gd name="T20" fmla="*/ 0 w 112"/>
                <a:gd name="T21" fmla="*/ 1 h 156"/>
                <a:gd name="T22" fmla="*/ 0 w 112"/>
                <a:gd name="T23" fmla="*/ 1 h 156"/>
                <a:gd name="T24" fmla="*/ 0 w 112"/>
                <a:gd name="T25" fmla="*/ 1 h 156"/>
                <a:gd name="T26" fmla="*/ 0 w 112"/>
                <a:gd name="T27" fmla="*/ 1 h 156"/>
                <a:gd name="T28" fmla="*/ 0 w 112"/>
                <a:gd name="T29" fmla="*/ 1 h 156"/>
                <a:gd name="T30" fmla="*/ 0 w 112"/>
                <a:gd name="T31" fmla="*/ 1 h 156"/>
                <a:gd name="T32" fmla="*/ 0 w 112"/>
                <a:gd name="T33" fmla="*/ 1 h 156"/>
                <a:gd name="T34" fmla="*/ 0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156"/>
                <a:gd name="T56" fmla="*/ 112 w 112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85" name="Freeform 168"/>
            <p:cNvSpPr/>
            <p:nvPr/>
          </p:nvSpPr>
          <p:spPr bwMode="auto">
            <a:xfrm>
              <a:off x="2868" y="2515"/>
              <a:ext cx="75" cy="62"/>
            </a:xfrm>
            <a:custGeom>
              <a:avLst/>
              <a:gdLst>
                <a:gd name="T0" fmla="*/ 0 w 151"/>
                <a:gd name="T1" fmla="*/ 1 h 123"/>
                <a:gd name="T2" fmla="*/ 0 w 151"/>
                <a:gd name="T3" fmla="*/ 1 h 123"/>
                <a:gd name="T4" fmla="*/ 0 w 151"/>
                <a:gd name="T5" fmla="*/ 1 h 123"/>
                <a:gd name="T6" fmla="*/ 0 w 151"/>
                <a:gd name="T7" fmla="*/ 1 h 123"/>
                <a:gd name="T8" fmla="*/ 0 w 151"/>
                <a:gd name="T9" fmla="*/ 1 h 123"/>
                <a:gd name="T10" fmla="*/ 0 w 151"/>
                <a:gd name="T11" fmla="*/ 1 h 123"/>
                <a:gd name="T12" fmla="*/ 0 w 151"/>
                <a:gd name="T13" fmla="*/ 1 h 123"/>
                <a:gd name="T14" fmla="*/ 0 w 151"/>
                <a:gd name="T15" fmla="*/ 1 h 123"/>
                <a:gd name="T16" fmla="*/ 0 w 151"/>
                <a:gd name="T17" fmla="*/ 1 h 123"/>
                <a:gd name="T18" fmla="*/ 0 w 151"/>
                <a:gd name="T19" fmla="*/ 1 h 123"/>
                <a:gd name="T20" fmla="*/ 0 w 151"/>
                <a:gd name="T21" fmla="*/ 1 h 123"/>
                <a:gd name="T22" fmla="*/ 0 w 151"/>
                <a:gd name="T23" fmla="*/ 1 h 123"/>
                <a:gd name="T24" fmla="*/ 0 w 151"/>
                <a:gd name="T25" fmla="*/ 1 h 123"/>
                <a:gd name="T26" fmla="*/ 0 w 151"/>
                <a:gd name="T27" fmla="*/ 1 h 123"/>
                <a:gd name="T28" fmla="*/ 0 w 151"/>
                <a:gd name="T29" fmla="*/ 1 h 123"/>
                <a:gd name="T30" fmla="*/ 0 w 151"/>
                <a:gd name="T31" fmla="*/ 1 h 123"/>
                <a:gd name="T32" fmla="*/ 0 w 151"/>
                <a:gd name="T33" fmla="*/ 1 h 123"/>
                <a:gd name="T34" fmla="*/ 0 w 151"/>
                <a:gd name="T35" fmla="*/ 1 h 123"/>
                <a:gd name="T36" fmla="*/ 0 w 151"/>
                <a:gd name="T37" fmla="*/ 1 h 123"/>
                <a:gd name="T38" fmla="*/ 0 w 151"/>
                <a:gd name="T39" fmla="*/ 1 h 123"/>
                <a:gd name="T40" fmla="*/ 0 w 151"/>
                <a:gd name="T41" fmla="*/ 1 h 123"/>
                <a:gd name="T42" fmla="*/ 0 w 151"/>
                <a:gd name="T43" fmla="*/ 0 h 123"/>
                <a:gd name="T44" fmla="*/ 0 w 151"/>
                <a:gd name="T45" fmla="*/ 0 h 123"/>
                <a:gd name="T46" fmla="*/ 0 w 151"/>
                <a:gd name="T47" fmla="*/ 1 h 123"/>
                <a:gd name="T48" fmla="*/ 0 w 151"/>
                <a:gd name="T49" fmla="*/ 1 h 123"/>
                <a:gd name="T50" fmla="*/ 0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123"/>
                <a:gd name="T80" fmla="*/ 151 w 151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86" name="Freeform 169"/>
            <p:cNvSpPr/>
            <p:nvPr/>
          </p:nvSpPr>
          <p:spPr bwMode="auto">
            <a:xfrm>
              <a:off x="2867" y="2446"/>
              <a:ext cx="76" cy="62"/>
            </a:xfrm>
            <a:custGeom>
              <a:avLst/>
              <a:gdLst>
                <a:gd name="T0" fmla="*/ 1 w 152"/>
                <a:gd name="T1" fmla="*/ 1 h 123"/>
                <a:gd name="T2" fmla="*/ 1 w 152"/>
                <a:gd name="T3" fmla="*/ 1 h 123"/>
                <a:gd name="T4" fmla="*/ 1 w 152"/>
                <a:gd name="T5" fmla="*/ 1 h 123"/>
                <a:gd name="T6" fmla="*/ 1 w 152"/>
                <a:gd name="T7" fmla="*/ 1 h 123"/>
                <a:gd name="T8" fmla="*/ 1 w 152"/>
                <a:gd name="T9" fmla="*/ 1 h 123"/>
                <a:gd name="T10" fmla="*/ 1 w 152"/>
                <a:gd name="T11" fmla="*/ 1 h 123"/>
                <a:gd name="T12" fmla="*/ 1 w 152"/>
                <a:gd name="T13" fmla="*/ 1 h 123"/>
                <a:gd name="T14" fmla="*/ 1 w 152"/>
                <a:gd name="T15" fmla="*/ 1 h 123"/>
                <a:gd name="T16" fmla="*/ 1 w 152"/>
                <a:gd name="T17" fmla="*/ 1 h 123"/>
                <a:gd name="T18" fmla="*/ 1 w 152"/>
                <a:gd name="T19" fmla="*/ 1 h 123"/>
                <a:gd name="T20" fmla="*/ 1 w 152"/>
                <a:gd name="T21" fmla="*/ 1 h 123"/>
                <a:gd name="T22" fmla="*/ 1 w 152"/>
                <a:gd name="T23" fmla="*/ 1 h 123"/>
                <a:gd name="T24" fmla="*/ 1 w 152"/>
                <a:gd name="T25" fmla="*/ 1 h 123"/>
                <a:gd name="T26" fmla="*/ 1 w 152"/>
                <a:gd name="T27" fmla="*/ 1 h 123"/>
                <a:gd name="T28" fmla="*/ 1 w 152"/>
                <a:gd name="T29" fmla="*/ 1 h 123"/>
                <a:gd name="T30" fmla="*/ 0 w 152"/>
                <a:gd name="T31" fmla="*/ 1 h 123"/>
                <a:gd name="T32" fmla="*/ 1 w 152"/>
                <a:gd name="T33" fmla="*/ 1 h 123"/>
                <a:gd name="T34" fmla="*/ 1 w 152"/>
                <a:gd name="T35" fmla="*/ 1 h 123"/>
                <a:gd name="T36" fmla="*/ 1 w 152"/>
                <a:gd name="T37" fmla="*/ 1 h 123"/>
                <a:gd name="T38" fmla="*/ 1 w 152"/>
                <a:gd name="T39" fmla="*/ 0 h 123"/>
                <a:gd name="T40" fmla="*/ 1 w 152"/>
                <a:gd name="T41" fmla="*/ 1 h 123"/>
                <a:gd name="T42" fmla="*/ 1 w 152"/>
                <a:gd name="T43" fmla="*/ 1 h 123"/>
                <a:gd name="T44" fmla="*/ 1 w 152"/>
                <a:gd name="T45" fmla="*/ 1 h 123"/>
                <a:gd name="T46" fmla="*/ 1 w 152"/>
                <a:gd name="T47" fmla="*/ 1 h 123"/>
                <a:gd name="T48" fmla="*/ 1 w 152"/>
                <a:gd name="T49" fmla="*/ 1 h 123"/>
                <a:gd name="T50" fmla="*/ 1 w 152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87" name="Freeform 170"/>
            <p:cNvSpPr/>
            <p:nvPr/>
          </p:nvSpPr>
          <p:spPr bwMode="auto">
            <a:xfrm>
              <a:off x="2555" y="2447"/>
              <a:ext cx="68" cy="74"/>
            </a:xfrm>
            <a:custGeom>
              <a:avLst/>
              <a:gdLst>
                <a:gd name="T0" fmla="*/ 1 w 136"/>
                <a:gd name="T1" fmla="*/ 1 h 148"/>
                <a:gd name="T2" fmla="*/ 0 w 136"/>
                <a:gd name="T3" fmla="*/ 1 h 148"/>
                <a:gd name="T4" fmla="*/ 1 w 136"/>
                <a:gd name="T5" fmla="*/ 1 h 148"/>
                <a:gd name="T6" fmla="*/ 1 w 136"/>
                <a:gd name="T7" fmla="*/ 1 h 148"/>
                <a:gd name="T8" fmla="*/ 1 w 136"/>
                <a:gd name="T9" fmla="*/ 1 h 148"/>
                <a:gd name="T10" fmla="*/ 1 w 136"/>
                <a:gd name="T11" fmla="*/ 1 h 148"/>
                <a:gd name="T12" fmla="*/ 1 w 136"/>
                <a:gd name="T13" fmla="*/ 1 h 148"/>
                <a:gd name="T14" fmla="*/ 1 w 136"/>
                <a:gd name="T15" fmla="*/ 1 h 148"/>
                <a:gd name="T16" fmla="*/ 1 w 136"/>
                <a:gd name="T17" fmla="*/ 1 h 148"/>
                <a:gd name="T18" fmla="*/ 1 w 136"/>
                <a:gd name="T19" fmla="*/ 1 h 148"/>
                <a:gd name="T20" fmla="*/ 1 w 136"/>
                <a:gd name="T21" fmla="*/ 1 h 148"/>
                <a:gd name="T22" fmla="*/ 1 w 136"/>
                <a:gd name="T23" fmla="*/ 1 h 148"/>
                <a:gd name="T24" fmla="*/ 1 w 136"/>
                <a:gd name="T25" fmla="*/ 1 h 148"/>
                <a:gd name="T26" fmla="*/ 1 w 136"/>
                <a:gd name="T27" fmla="*/ 1 h 148"/>
                <a:gd name="T28" fmla="*/ 1 w 136"/>
                <a:gd name="T29" fmla="*/ 1 h 148"/>
                <a:gd name="T30" fmla="*/ 1 w 136"/>
                <a:gd name="T31" fmla="*/ 1 h 148"/>
                <a:gd name="T32" fmla="*/ 1 w 136"/>
                <a:gd name="T33" fmla="*/ 1 h 148"/>
                <a:gd name="T34" fmla="*/ 1 w 136"/>
                <a:gd name="T35" fmla="*/ 1 h 148"/>
                <a:gd name="T36" fmla="*/ 1 w 136"/>
                <a:gd name="T37" fmla="*/ 1 h 148"/>
                <a:gd name="T38" fmla="*/ 1 w 136"/>
                <a:gd name="T39" fmla="*/ 1 h 148"/>
                <a:gd name="T40" fmla="*/ 1 w 136"/>
                <a:gd name="T41" fmla="*/ 1 h 148"/>
                <a:gd name="T42" fmla="*/ 1 w 136"/>
                <a:gd name="T43" fmla="*/ 1 h 148"/>
                <a:gd name="T44" fmla="*/ 1 w 136"/>
                <a:gd name="T45" fmla="*/ 1 h 148"/>
                <a:gd name="T46" fmla="*/ 1 w 136"/>
                <a:gd name="T47" fmla="*/ 1 h 148"/>
                <a:gd name="T48" fmla="*/ 1 w 136"/>
                <a:gd name="T49" fmla="*/ 1 h 148"/>
                <a:gd name="T50" fmla="*/ 1 w 136"/>
                <a:gd name="T51" fmla="*/ 1 h 148"/>
                <a:gd name="T52" fmla="*/ 1 w 136"/>
                <a:gd name="T53" fmla="*/ 1 h 148"/>
                <a:gd name="T54" fmla="*/ 1 w 136"/>
                <a:gd name="T55" fmla="*/ 1 h 148"/>
                <a:gd name="T56" fmla="*/ 1 w 136"/>
                <a:gd name="T57" fmla="*/ 1 h 148"/>
                <a:gd name="T58" fmla="*/ 1 w 136"/>
                <a:gd name="T59" fmla="*/ 1 h 148"/>
                <a:gd name="T60" fmla="*/ 1 w 136"/>
                <a:gd name="T61" fmla="*/ 1 h 148"/>
                <a:gd name="T62" fmla="*/ 1 w 136"/>
                <a:gd name="T63" fmla="*/ 1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8"/>
                <a:gd name="T98" fmla="*/ 136 w 136"/>
                <a:gd name="T99" fmla="*/ 148 h 1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88" name="Freeform 171"/>
            <p:cNvSpPr/>
            <p:nvPr/>
          </p:nvSpPr>
          <p:spPr bwMode="auto">
            <a:xfrm>
              <a:off x="2579" y="2473"/>
              <a:ext cx="20" cy="21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1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0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89" name="Freeform 172"/>
            <p:cNvSpPr/>
            <p:nvPr/>
          </p:nvSpPr>
          <p:spPr bwMode="auto">
            <a:xfrm>
              <a:off x="2642" y="1923"/>
              <a:ext cx="68" cy="74"/>
            </a:xfrm>
            <a:custGeom>
              <a:avLst/>
              <a:gdLst>
                <a:gd name="T0" fmla="*/ 1 w 136"/>
                <a:gd name="T1" fmla="*/ 1 h 147"/>
                <a:gd name="T2" fmla="*/ 0 w 136"/>
                <a:gd name="T3" fmla="*/ 1 h 147"/>
                <a:gd name="T4" fmla="*/ 1 w 136"/>
                <a:gd name="T5" fmla="*/ 1 h 147"/>
                <a:gd name="T6" fmla="*/ 1 w 136"/>
                <a:gd name="T7" fmla="*/ 1 h 147"/>
                <a:gd name="T8" fmla="*/ 1 w 136"/>
                <a:gd name="T9" fmla="*/ 1 h 147"/>
                <a:gd name="T10" fmla="*/ 1 w 136"/>
                <a:gd name="T11" fmla="*/ 1 h 147"/>
                <a:gd name="T12" fmla="*/ 1 w 136"/>
                <a:gd name="T13" fmla="*/ 1 h 147"/>
                <a:gd name="T14" fmla="*/ 1 w 136"/>
                <a:gd name="T15" fmla="*/ 1 h 147"/>
                <a:gd name="T16" fmla="*/ 1 w 136"/>
                <a:gd name="T17" fmla="*/ 1 h 147"/>
                <a:gd name="T18" fmla="*/ 1 w 136"/>
                <a:gd name="T19" fmla="*/ 1 h 147"/>
                <a:gd name="T20" fmla="*/ 1 w 136"/>
                <a:gd name="T21" fmla="*/ 1 h 147"/>
                <a:gd name="T22" fmla="*/ 1 w 136"/>
                <a:gd name="T23" fmla="*/ 1 h 147"/>
                <a:gd name="T24" fmla="*/ 1 w 136"/>
                <a:gd name="T25" fmla="*/ 1 h 147"/>
                <a:gd name="T26" fmla="*/ 1 w 136"/>
                <a:gd name="T27" fmla="*/ 1 h 147"/>
                <a:gd name="T28" fmla="*/ 1 w 136"/>
                <a:gd name="T29" fmla="*/ 1 h 147"/>
                <a:gd name="T30" fmla="*/ 1 w 136"/>
                <a:gd name="T31" fmla="*/ 1 h 147"/>
                <a:gd name="T32" fmla="*/ 1 w 136"/>
                <a:gd name="T33" fmla="*/ 1 h 147"/>
                <a:gd name="T34" fmla="*/ 1 w 136"/>
                <a:gd name="T35" fmla="*/ 1 h 147"/>
                <a:gd name="T36" fmla="*/ 1 w 136"/>
                <a:gd name="T37" fmla="*/ 1 h 147"/>
                <a:gd name="T38" fmla="*/ 1 w 136"/>
                <a:gd name="T39" fmla="*/ 1 h 147"/>
                <a:gd name="T40" fmla="*/ 1 w 136"/>
                <a:gd name="T41" fmla="*/ 1 h 147"/>
                <a:gd name="T42" fmla="*/ 1 w 136"/>
                <a:gd name="T43" fmla="*/ 1 h 147"/>
                <a:gd name="T44" fmla="*/ 1 w 136"/>
                <a:gd name="T45" fmla="*/ 1 h 147"/>
                <a:gd name="T46" fmla="*/ 1 w 136"/>
                <a:gd name="T47" fmla="*/ 1 h 147"/>
                <a:gd name="T48" fmla="*/ 1 w 136"/>
                <a:gd name="T49" fmla="*/ 1 h 147"/>
                <a:gd name="T50" fmla="*/ 1 w 136"/>
                <a:gd name="T51" fmla="*/ 1 h 147"/>
                <a:gd name="T52" fmla="*/ 1 w 136"/>
                <a:gd name="T53" fmla="*/ 1 h 147"/>
                <a:gd name="T54" fmla="*/ 1 w 136"/>
                <a:gd name="T55" fmla="*/ 1 h 147"/>
                <a:gd name="T56" fmla="*/ 1 w 136"/>
                <a:gd name="T57" fmla="*/ 1 h 147"/>
                <a:gd name="T58" fmla="*/ 1 w 136"/>
                <a:gd name="T59" fmla="*/ 1 h 147"/>
                <a:gd name="T60" fmla="*/ 1 w 136"/>
                <a:gd name="T61" fmla="*/ 1 h 147"/>
                <a:gd name="T62" fmla="*/ 1 w 136"/>
                <a:gd name="T63" fmla="*/ 1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7"/>
                <a:gd name="T98" fmla="*/ 136 w 136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90" name="Freeform 173"/>
            <p:cNvSpPr/>
            <p:nvPr/>
          </p:nvSpPr>
          <p:spPr bwMode="auto">
            <a:xfrm>
              <a:off x="2667" y="1949"/>
              <a:ext cx="20" cy="20"/>
            </a:xfrm>
            <a:custGeom>
              <a:avLst/>
              <a:gdLst>
                <a:gd name="T0" fmla="*/ 1 w 39"/>
                <a:gd name="T1" fmla="*/ 1 h 39"/>
                <a:gd name="T2" fmla="*/ 1 w 39"/>
                <a:gd name="T3" fmla="*/ 1 h 39"/>
                <a:gd name="T4" fmla="*/ 1 w 39"/>
                <a:gd name="T5" fmla="*/ 1 h 39"/>
                <a:gd name="T6" fmla="*/ 1 w 39"/>
                <a:gd name="T7" fmla="*/ 1 h 39"/>
                <a:gd name="T8" fmla="*/ 1 w 39"/>
                <a:gd name="T9" fmla="*/ 1 h 39"/>
                <a:gd name="T10" fmla="*/ 1 w 39"/>
                <a:gd name="T11" fmla="*/ 1 h 39"/>
                <a:gd name="T12" fmla="*/ 1 w 39"/>
                <a:gd name="T13" fmla="*/ 1 h 39"/>
                <a:gd name="T14" fmla="*/ 1 w 39"/>
                <a:gd name="T15" fmla="*/ 1 h 39"/>
                <a:gd name="T16" fmla="*/ 1 w 39"/>
                <a:gd name="T17" fmla="*/ 0 h 39"/>
                <a:gd name="T18" fmla="*/ 1 w 39"/>
                <a:gd name="T19" fmla="*/ 1 h 39"/>
                <a:gd name="T20" fmla="*/ 1 w 39"/>
                <a:gd name="T21" fmla="*/ 1 h 39"/>
                <a:gd name="T22" fmla="*/ 1 w 39"/>
                <a:gd name="T23" fmla="*/ 1 h 39"/>
                <a:gd name="T24" fmla="*/ 0 w 39"/>
                <a:gd name="T25" fmla="*/ 1 h 39"/>
                <a:gd name="T26" fmla="*/ 1 w 39"/>
                <a:gd name="T27" fmla="*/ 1 h 39"/>
                <a:gd name="T28" fmla="*/ 1 w 39"/>
                <a:gd name="T29" fmla="*/ 1 h 39"/>
                <a:gd name="T30" fmla="*/ 1 w 39"/>
                <a:gd name="T31" fmla="*/ 1 h 39"/>
                <a:gd name="T32" fmla="*/ 1 w 39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91" name="Freeform 174"/>
            <p:cNvSpPr/>
            <p:nvPr/>
          </p:nvSpPr>
          <p:spPr bwMode="auto">
            <a:xfrm>
              <a:off x="2593" y="1695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92" name="Freeform 175"/>
            <p:cNvSpPr/>
            <p:nvPr/>
          </p:nvSpPr>
          <p:spPr bwMode="auto">
            <a:xfrm>
              <a:off x="2601" y="170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93" name="Freeform 176"/>
            <p:cNvSpPr/>
            <p:nvPr/>
          </p:nvSpPr>
          <p:spPr bwMode="auto">
            <a:xfrm>
              <a:off x="2352" y="181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94" name="Freeform 177"/>
            <p:cNvSpPr/>
            <p:nvPr/>
          </p:nvSpPr>
          <p:spPr bwMode="auto">
            <a:xfrm>
              <a:off x="2359" y="1819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95" name="Freeform 178"/>
            <p:cNvSpPr/>
            <p:nvPr/>
          </p:nvSpPr>
          <p:spPr bwMode="auto">
            <a:xfrm>
              <a:off x="2336" y="1607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96" name="Freeform 179"/>
            <p:cNvSpPr/>
            <p:nvPr/>
          </p:nvSpPr>
          <p:spPr bwMode="auto">
            <a:xfrm>
              <a:off x="2343" y="1614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97" name="Freeform 180"/>
            <p:cNvSpPr/>
            <p:nvPr/>
          </p:nvSpPr>
          <p:spPr bwMode="auto">
            <a:xfrm>
              <a:off x="2456" y="192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98" name="Freeform 181"/>
            <p:cNvSpPr/>
            <p:nvPr/>
          </p:nvSpPr>
          <p:spPr bwMode="auto">
            <a:xfrm>
              <a:off x="2463" y="193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199" name="Freeform 182"/>
            <p:cNvSpPr/>
            <p:nvPr/>
          </p:nvSpPr>
          <p:spPr bwMode="auto">
            <a:xfrm>
              <a:off x="2357" y="1988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00" name="Freeform 183"/>
            <p:cNvSpPr/>
            <p:nvPr/>
          </p:nvSpPr>
          <p:spPr bwMode="auto">
            <a:xfrm>
              <a:off x="2365" y="1995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01" name="Freeform 184"/>
            <p:cNvSpPr/>
            <p:nvPr/>
          </p:nvSpPr>
          <p:spPr bwMode="auto">
            <a:xfrm>
              <a:off x="2658" y="2044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02" name="Freeform 185"/>
            <p:cNvSpPr/>
            <p:nvPr/>
          </p:nvSpPr>
          <p:spPr bwMode="auto">
            <a:xfrm>
              <a:off x="2666" y="205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03" name="Freeform 186"/>
            <p:cNvSpPr/>
            <p:nvPr/>
          </p:nvSpPr>
          <p:spPr bwMode="auto">
            <a:xfrm>
              <a:off x="2674" y="1787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04" name="Freeform 187"/>
            <p:cNvSpPr/>
            <p:nvPr/>
          </p:nvSpPr>
          <p:spPr bwMode="auto">
            <a:xfrm>
              <a:off x="2682" y="1795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05" name="Freeform 188"/>
            <p:cNvSpPr/>
            <p:nvPr/>
          </p:nvSpPr>
          <p:spPr bwMode="auto">
            <a:xfrm>
              <a:off x="2677" y="2164"/>
              <a:ext cx="30" cy="29"/>
            </a:xfrm>
            <a:custGeom>
              <a:avLst/>
              <a:gdLst>
                <a:gd name="T0" fmla="*/ 1 w 58"/>
                <a:gd name="T1" fmla="*/ 0 h 60"/>
                <a:gd name="T2" fmla="*/ 1 w 58"/>
                <a:gd name="T3" fmla="*/ 0 h 60"/>
                <a:gd name="T4" fmla="*/ 1 w 58"/>
                <a:gd name="T5" fmla="*/ 0 h 60"/>
                <a:gd name="T6" fmla="*/ 1 w 58"/>
                <a:gd name="T7" fmla="*/ 0 h 60"/>
                <a:gd name="T8" fmla="*/ 1 w 58"/>
                <a:gd name="T9" fmla="*/ 0 h 60"/>
                <a:gd name="T10" fmla="*/ 1 w 58"/>
                <a:gd name="T11" fmla="*/ 0 h 60"/>
                <a:gd name="T12" fmla="*/ 1 w 58"/>
                <a:gd name="T13" fmla="*/ 0 h 60"/>
                <a:gd name="T14" fmla="*/ 1 w 58"/>
                <a:gd name="T15" fmla="*/ 0 h 60"/>
                <a:gd name="T16" fmla="*/ 1 w 58"/>
                <a:gd name="T17" fmla="*/ 0 h 60"/>
                <a:gd name="T18" fmla="*/ 1 w 58"/>
                <a:gd name="T19" fmla="*/ 0 h 60"/>
                <a:gd name="T20" fmla="*/ 1 w 58"/>
                <a:gd name="T21" fmla="*/ 0 h 60"/>
                <a:gd name="T22" fmla="*/ 1 w 58"/>
                <a:gd name="T23" fmla="*/ 0 h 60"/>
                <a:gd name="T24" fmla="*/ 0 w 58"/>
                <a:gd name="T25" fmla="*/ 0 h 60"/>
                <a:gd name="T26" fmla="*/ 0 w 58"/>
                <a:gd name="T27" fmla="*/ 0 h 60"/>
                <a:gd name="T28" fmla="*/ 1 w 58"/>
                <a:gd name="T29" fmla="*/ 0 h 60"/>
                <a:gd name="T30" fmla="*/ 1 w 58"/>
                <a:gd name="T31" fmla="*/ 0 h 60"/>
                <a:gd name="T32" fmla="*/ 1 w 58"/>
                <a:gd name="T33" fmla="*/ 0 h 60"/>
                <a:gd name="T34" fmla="*/ 1 w 58"/>
                <a:gd name="T35" fmla="*/ 0 h 60"/>
                <a:gd name="T36" fmla="*/ 1 w 58"/>
                <a:gd name="T37" fmla="*/ 0 h 60"/>
                <a:gd name="T38" fmla="*/ 1 w 58"/>
                <a:gd name="T39" fmla="*/ 0 h 60"/>
                <a:gd name="T40" fmla="*/ 1 w 58"/>
                <a:gd name="T41" fmla="*/ 0 h 60"/>
                <a:gd name="T42" fmla="*/ 1 w 58"/>
                <a:gd name="T43" fmla="*/ 0 h 60"/>
                <a:gd name="T44" fmla="*/ 1 w 58"/>
                <a:gd name="T45" fmla="*/ 0 h 60"/>
                <a:gd name="T46" fmla="*/ 1 w 58"/>
                <a:gd name="T47" fmla="*/ 0 h 60"/>
                <a:gd name="T48" fmla="*/ 1 w 58"/>
                <a:gd name="T49" fmla="*/ 0 h 60"/>
                <a:gd name="T50" fmla="*/ 1 w 58"/>
                <a:gd name="T51" fmla="*/ 0 h 60"/>
                <a:gd name="T52" fmla="*/ 1 w 58"/>
                <a:gd name="T53" fmla="*/ 0 h 60"/>
                <a:gd name="T54" fmla="*/ 1 w 58"/>
                <a:gd name="T55" fmla="*/ 0 h 60"/>
                <a:gd name="T56" fmla="*/ 1 w 58"/>
                <a:gd name="T57" fmla="*/ 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60"/>
                <a:gd name="T89" fmla="*/ 58 w 58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06" name="Freeform 189"/>
            <p:cNvSpPr/>
            <p:nvPr/>
          </p:nvSpPr>
          <p:spPr bwMode="auto">
            <a:xfrm>
              <a:off x="2685" y="2171"/>
              <a:ext cx="14" cy="15"/>
            </a:xfrm>
            <a:custGeom>
              <a:avLst/>
              <a:gdLst>
                <a:gd name="T0" fmla="*/ 1 w 28"/>
                <a:gd name="T1" fmla="*/ 1 h 30"/>
                <a:gd name="T2" fmla="*/ 1 w 28"/>
                <a:gd name="T3" fmla="*/ 1 h 30"/>
                <a:gd name="T4" fmla="*/ 1 w 28"/>
                <a:gd name="T5" fmla="*/ 1 h 30"/>
                <a:gd name="T6" fmla="*/ 1 w 28"/>
                <a:gd name="T7" fmla="*/ 1 h 30"/>
                <a:gd name="T8" fmla="*/ 1 w 28"/>
                <a:gd name="T9" fmla="*/ 1 h 30"/>
                <a:gd name="T10" fmla="*/ 1 w 28"/>
                <a:gd name="T11" fmla="*/ 1 h 30"/>
                <a:gd name="T12" fmla="*/ 1 w 28"/>
                <a:gd name="T13" fmla="*/ 1 h 30"/>
                <a:gd name="T14" fmla="*/ 0 w 28"/>
                <a:gd name="T15" fmla="*/ 1 h 30"/>
                <a:gd name="T16" fmla="*/ 0 w 28"/>
                <a:gd name="T17" fmla="*/ 1 h 30"/>
                <a:gd name="T18" fmla="*/ 0 w 28"/>
                <a:gd name="T19" fmla="*/ 1 h 30"/>
                <a:gd name="T20" fmla="*/ 1 w 28"/>
                <a:gd name="T21" fmla="*/ 1 h 30"/>
                <a:gd name="T22" fmla="*/ 1 w 28"/>
                <a:gd name="T23" fmla="*/ 1 h 30"/>
                <a:gd name="T24" fmla="*/ 1 w 28"/>
                <a:gd name="T25" fmla="*/ 1 h 30"/>
                <a:gd name="T26" fmla="*/ 1 w 28"/>
                <a:gd name="T27" fmla="*/ 1 h 30"/>
                <a:gd name="T28" fmla="*/ 1 w 28"/>
                <a:gd name="T29" fmla="*/ 1 h 30"/>
                <a:gd name="T30" fmla="*/ 1 w 28"/>
                <a:gd name="T31" fmla="*/ 0 h 30"/>
                <a:gd name="T32" fmla="*/ 1 w 28"/>
                <a:gd name="T33" fmla="*/ 0 h 30"/>
                <a:gd name="T34" fmla="*/ 1 w 28"/>
                <a:gd name="T35" fmla="*/ 0 h 30"/>
                <a:gd name="T36" fmla="*/ 1 w 28"/>
                <a:gd name="T37" fmla="*/ 1 h 30"/>
                <a:gd name="T38" fmla="*/ 1 w 28"/>
                <a:gd name="T39" fmla="*/ 1 h 30"/>
                <a:gd name="T40" fmla="*/ 1 w 28"/>
                <a:gd name="T41" fmla="*/ 1 h 30"/>
                <a:gd name="T42" fmla="*/ 1 w 28"/>
                <a:gd name="T43" fmla="*/ 1 h 30"/>
                <a:gd name="T44" fmla="*/ 1 w 28"/>
                <a:gd name="T45" fmla="*/ 1 h 30"/>
                <a:gd name="T46" fmla="*/ 1 w 28"/>
                <a:gd name="T47" fmla="*/ 1 h 30"/>
                <a:gd name="T48" fmla="*/ 1 w 28"/>
                <a:gd name="T49" fmla="*/ 1 h 30"/>
                <a:gd name="T50" fmla="*/ 1 w 28"/>
                <a:gd name="T51" fmla="*/ 1 h 30"/>
                <a:gd name="T52" fmla="*/ 1 w 28"/>
                <a:gd name="T53" fmla="*/ 1 h 30"/>
                <a:gd name="T54" fmla="*/ 1 w 28"/>
                <a:gd name="T55" fmla="*/ 1 h 30"/>
                <a:gd name="T56" fmla="*/ 1 w 28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30"/>
                <a:gd name="T89" fmla="*/ 28 w 28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07" name="Freeform 190"/>
            <p:cNvSpPr/>
            <p:nvPr/>
          </p:nvSpPr>
          <p:spPr bwMode="auto">
            <a:xfrm>
              <a:off x="2539" y="2259"/>
              <a:ext cx="29" cy="30"/>
            </a:xfrm>
            <a:custGeom>
              <a:avLst/>
              <a:gdLst>
                <a:gd name="T0" fmla="*/ 0 w 60"/>
                <a:gd name="T1" fmla="*/ 1 h 60"/>
                <a:gd name="T2" fmla="*/ 0 w 60"/>
                <a:gd name="T3" fmla="*/ 1 h 60"/>
                <a:gd name="T4" fmla="*/ 0 w 60"/>
                <a:gd name="T5" fmla="*/ 1 h 60"/>
                <a:gd name="T6" fmla="*/ 0 w 60"/>
                <a:gd name="T7" fmla="*/ 1 h 60"/>
                <a:gd name="T8" fmla="*/ 0 w 60"/>
                <a:gd name="T9" fmla="*/ 1 h 60"/>
                <a:gd name="T10" fmla="*/ 0 w 60"/>
                <a:gd name="T11" fmla="*/ 1 h 60"/>
                <a:gd name="T12" fmla="*/ 0 w 60"/>
                <a:gd name="T13" fmla="*/ 1 h 60"/>
                <a:gd name="T14" fmla="*/ 0 w 60"/>
                <a:gd name="T15" fmla="*/ 1 h 60"/>
                <a:gd name="T16" fmla="*/ 0 w 60"/>
                <a:gd name="T17" fmla="*/ 0 h 60"/>
                <a:gd name="T18" fmla="*/ 0 w 60"/>
                <a:gd name="T19" fmla="*/ 1 h 60"/>
                <a:gd name="T20" fmla="*/ 0 w 60"/>
                <a:gd name="T21" fmla="*/ 1 h 60"/>
                <a:gd name="T22" fmla="*/ 0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0 w 60"/>
                <a:gd name="T29" fmla="*/ 1 h 60"/>
                <a:gd name="T30" fmla="*/ 0 w 60"/>
                <a:gd name="T31" fmla="*/ 1 h 60"/>
                <a:gd name="T32" fmla="*/ 0 w 60"/>
                <a:gd name="T33" fmla="*/ 1 h 60"/>
                <a:gd name="T34" fmla="*/ 0 w 60"/>
                <a:gd name="T35" fmla="*/ 1 h 60"/>
                <a:gd name="T36" fmla="*/ 0 w 60"/>
                <a:gd name="T37" fmla="*/ 1 h 60"/>
                <a:gd name="T38" fmla="*/ 0 w 60"/>
                <a:gd name="T39" fmla="*/ 1 h 60"/>
                <a:gd name="T40" fmla="*/ 0 w 60"/>
                <a:gd name="T41" fmla="*/ 1 h 60"/>
                <a:gd name="T42" fmla="*/ 0 w 60"/>
                <a:gd name="T43" fmla="*/ 1 h 60"/>
                <a:gd name="T44" fmla="*/ 0 w 60"/>
                <a:gd name="T45" fmla="*/ 1 h 60"/>
                <a:gd name="T46" fmla="*/ 0 w 60"/>
                <a:gd name="T47" fmla="*/ 1 h 60"/>
                <a:gd name="T48" fmla="*/ 0 w 60"/>
                <a:gd name="T49" fmla="*/ 1 h 60"/>
                <a:gd name="T50" fmla="*/ 0 w 60"/>
                <a:gd name="T51" fmla="*/ 1 h 60"/>
                <a:gd name="T52" fmla="*/ 0 w 60"/>
                <a:gd name="T53" fmla="*/ 1 h 60"/>
                <a:gd name="T54" fmla="*/ 0 w 60"/>
                <a:gd name="T55" fmla="*/ 1 h 60"/>
                <a:gd name="T56" fmla="*/ 0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08" name="Freeform 191"/>
            <p:cNvSpPr/>
            <p:nvPr/>
          </p:nvSpPr>
          <p:spPr bwMode="auto">
            <a:xfrm>
              <a:off x="2546" y="226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09" name="Freeform 192"/>
            <p:cNvSpPr/>
            <p:nvPr/>
          </p:nvSpPr>
          <p:spPr bwMode="auto">
            <a:xfrm>
              <a:off x="2416" y="229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10" name="Freeform 193"/>
            <p:cNvSpPr/>
            <p:nvPr/>
          </p:nvSpPr>
          <p:spPr bwMode="auto">
            <a:xfrm>
              <a:off x="2423" y="229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11" name="Freeform 194"/>
            <p:cNvSpPr/>
            <p:nvPr/>
          </p:nvSpPr>
          <p:spPr bwMode="auto">
            <a:xfrm>
              <a:off x="2344" y="2212"/>
              <a:ext cx="30" cy="29"/>
            </a:xfrm>
            <a:custGeom>
              <a:avLst/>
              <a:gdLst>
                <a:gd name="T0" fmla="*/ 1 w 60"/>
                <a:gd name="T1" fmla="*/ 1 h 57"/>
                <a:gd name="T2" fmla="*/ 1 w 60"/>
                <a:gd name="T3" fmla="*/ 1 h 57"/>
                <a:gd name="T4" fmla="*/ 1 w 60"/>
                <a:gd name="T5" fmla="*/ 1 h 57"/>
                <a:gd name="T6" fmla="*/ 1 w 60"/>
                <a:gd name="T7" fmla="*/ 1 h 57"/>
                <a:gd name="T8" fmla="*/ 1 w 60"/>
                <a:gd name="T9" fmla="*/ 1 h 57"/>
                <a:gd name="T10" fmla="*/ 1 w 60"/>
                <a:gd name="T11" fmla="*/ 1 h 57"/>
                <a:gd name="T12" fmla="*/ 1 w 60"/>
                <a:gd name="T13" fmla="*/ 1 h 57"/>
                <a:gd name="T14" fmla="*/ 1 w 60"/>
                <a:gd name="T15" fmla="*/ 0 h 57"/>
                <a:gd name="T16" fmla="*/ 1 w 60"/>
                <a:gd name="T17" fmla="*/ 0 h 57"/>
                <a:gd name="T18" fmla="*/ 1 w 60"/>
                <a:gd name="T19" fmla="*/ 1 h 57"/>
                <a:gd name="T20" fmla="*/ 1 w 60"/>
                <a:gd name="T21" fmla="*/ 1 h 57"/>
                <a:gd name="T22" fmla="*/ 1 w 60"/>
                <a:gd name="T23" fmla="*/ 1 h 57"/>
                <a:gd name="T24" fmla="*/ 0 w 60"/>
                <a:gd name="T25" fmla="*/ 1 h 57"/>
                <a:gd name="T26" fmla="*/ 1 w 60"/>
                <a:gd name="T27" fmla="*/ 1 h 57"/>
                <a:gd name="T28" fmla="*/ 1 w 60"/>
                <a:gd name="T29" fmla="*/ 1 h 57"/>
                <a:gd name="T30" fmla="*/ 1 w 60"/>
                <a:gd name="T31" fmla="*/ 1 h 57"/>
                <a:gd name="T32" fmla="*/ 1 w 60"/>
                <a:gd name="T33" fmla="*/ 1 h 57"/>
                <a:gd name="T34" fmla="*/ 1 w 60"/>
                <a:gd name="T35" fmla="*/ 1 h 57"/>
                <a:gd name="T36" fmla="*/ 1 w 60"/>
                <a:gd name="T37" fmla="*/ 1 h 57"/>
                <a:gd name="T38" fmla="*/ 1 w 60"/>
                <a:gd name="T39" fmla="*/ 1 h 57"/>
                <a:gd name="T40" fmla="*/ 1 w 60"/>
                <a:gd name="T41" fmla="*/ 1 h 57"/>
                <a:gd name="T42" fmla="*/ 1 w 60"/>
                <a:gd name="T43" fmla="*/ 1 h 57"/>
                <a:gd name="T44" fmla="*/ 1 w 60"/>
                <a:gd name="T45" fmla="*/ 1 h 57"/>
                <a:gd name="T46" fmla="*/ 1 w 60"/>
                <a:gd name="T47" fmla="*/ 1 h 57"/>
                <a:gd name="T48" fmla="*/ 1 w 60"/>
                <a:gd name="T49" fmla="*/ 1 h 57"/>
                <a:gd name="T50" fmla="*/ 1 w 60"/>
                <a:gd name="T51" fmla="*/ 1 h 57"/>
                <a:gd name="T52" fmla="*/ 1 w 60"/>
                <a:gd name="T53" fmla="*/ 1 h 57"/>
                <a:gd name="T54" fmla="*/ 1 w 60"/>
                <a:gd name="T55" fmla="*/ 1 h 57"/>
                <a:gd name="T56" fmla="*/ 1 w 60"/>
                <a:gd name="T57" fmla="*/ 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7"/>
                <a:gd name="T89" fmla="*/ 60 w 60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12" name="Freeform 195"/>
            <p:cNvSpPr/>
            <p:nvPr/>
          </p:nvSpPr>
          <p:spPr bwMode="auto">
            <a:xfrm>
              <a:off x="2351" y="2219"/>
              <a:ext cx="15" cy="14"/>
            </a:xfrm>
            <a:custGeom>
              <a:avLst/>
              <a:gdLst>
                <a:gd name="T0" fmla="*/ 1 w 30"/>
                <a:gd name="T1" fmla="*/ 1 h 27"/>
                <a:gd name="T2" fmla="*/ 1 w 30"/>
                <a:gd name="T3" fmla="*/ 1 h 27"/>
                <a:gd name="T4" fmla="*/ 1 w 30"/>
                <a:gd name="T5" fmla="*/ 1 h 27"/>
                <a:gd name="T6" fmla="*/ 1 w 30"/>
                <a:gd name="T7" fmla="*/ 1 h 27"/>
                <a:gd name="T8" fmla="*/ 1 w 30"/>
                <a:gd name="T9" fmla="*/ 1 h 27"/>
                <a:gd name="T10" fmla="*/ 1 w 30"/>
                <a:gd name="T11" fmla="*/ 1 h 27"/>
                <a:gd name="T12" fmla="*/ 1 w 30"/>
                <a:gd name="T13" fmla="*/ 1 h 27"/>
                <a:gd name="T14" fmla="*/ 0 w 30"/>
                <a:gd name="T15" fmla="*/ 1 h 27"/>
                <a:gd name="T16" fmla="*/ 0 w 30"/>
                <a:gd name="T17" fmla="*/ 1 h 27"/>
                <a:gd name="T18" fmla="*/ 0 w 30"/>
                <a:gd name="T19" fmla="*/ 1 h 27"/>
                <a:gd name="T20" fmla="*/ 1 w 30"/>
                <a:gd name="T21" fmla="*/ 1 h 27"/>
                <a:gd name="T22" fmla="*/ 1 w 30"/>
                <a:gd name="T23" fmla="*/ 1 h 27"/>
                <a:gd name="T24" fmla="*/ 1 w 30"/>
                <a:gd name="T25" fmla="*/ 1 h 27"/>
                <a:gd name="T26" fmla="*/ 1 w 30"/>
                <a:gd name="T27" fmla="*/ 1 h 27"/>
                <a:gd name="T28" fmla="*/ 1 w 30"/>
                <a:gd name="T29" fmla="*/ 0 h 27"/>
                <a:gd name="T30" fmla="*/ 1 w 30"/>
                <a:gd name="T31" fmla="*/ 0 h 27"/>
                <a:gd name="T32" fmla="*/ 1 w 30"/>
                <a:gd name="T33" fmla="*/ 0 h 27"/>
                <a:gd name="T34" fmla="*/ 1 w 30"/>
                <a:gd name="T35" fmla="*/ 0 h 27"/>
                <a:gd name="T36" fmla="*/ 1 w 30"/>
                <a:gd name="T37" fmla="*/ 0 h 27"/>
                <a:gd name="T38" fmla="*/ 1 w 30"/>
                <a:gd name="T39" fmla="*/ 1 h 27"/>
                <a:gd name="T40" fmla="*/ 1 w 30"/>
                <a:gd name="T41" fmla="*/ 1 h 27"/>
                <a:gd name="T42" fmla="*/ 1 w 30"/>
                <a:gd name="T43" fmla="*/ 1 h 27"/>
                <a:gd name="T44" fmla="*/ 1 w 30"/>
                <a:gd name="T45" fmla="*/ 1 h 27"/>
                <a:gd name="T46" fmla="*/ 1 w 30"/>
                <a:gd name="T47" fmla="*/ 1 h 27"/>
                <a:gd name="T48" fmla="*/ 1 w 30"/>
                <a:gd name="T49" fmla="*/ 1 h 27"/>
                <a:gd name="T50" fmla="*/ 1 w 30"/>
                <a:gd name="T51" fmla="*/ 1 h 27"/>
                <a:gd name="T52" fmla="*/ 1 w 30"/>
                <a:gd name="T53" fmla="*/ 1 h 27"/>
                <a:gd name="T54" fmla="*/ 1 w 30"/>
                <a:gd name="T55" fmla="*/ 1 h 27"/>
                <a:gd name="T56" fmla="*/ 1 w 30"/>
                <a:gd name="T57" fmla="*/ 1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7"/>
                <a:gd name="T89" fmla="*/ 30 w 30"/>
                <a:gd name="T90" fmla="*/ 27 h 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13" name="Freeform 196"/>
            <p:cNvSpPr/>
            <p:nvPr/>
          </p:nvSpPr>
          <p:spPr bwMode="auto">
            <a:xfrm>
              <a:off x="2458" y="240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14" name="Freeform 197"/>
            <p:cNvSpPr/>
            <p:nvPr/>
          </p:nvSpPr>
          <p:spPr bwMode="auto">
            <a:xfrm>
              <a:off x="2466" y="241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15" name="Freeform 198"/>
            <p:cNvSpPr/>
            <p:nvPr/>
          </p:nvSpPr>
          <p:spPr bwMode="auto">
            <a:xfrm>
              <a:off x="2403" y="253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16" name="Freeform 199"/>
            <p:cNvSpPr/>
            <p:nvPr/>
          </p:nvSpPr>
          <p:spPr bwMode="auto">
            <a:xfrm>
              <a:off x="2410" y="2546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17" name="Freeform 200"/>
            <p:cNvSpPr/>
            <p:nvPr/>
          </p:nvSpPr>
          <p:spPr bwMode="auto">
            <a:xfrm>
              <a:off x="2480" y="2665"/>
              <a:ext cx="30" cy="29"/>
            </a:xfrm>
            <a:custGeom>
              <a:avLst/>
              <a:gdLst>
                <a:gd name="T0" fmla="*/ 1 w 59"/>
                <a:gd name="T1" fmla="*/ 0 h 59"/>
                <a:gd name="T2" fmla="*/ 1 w 59"/>
                <a:gd name="T3" fmla="*/ 0 h 59"/>
                <a:gd name="T4" fmla="*/ 1 w 59"/>
                <a:gd name="T5" fmla="*/ 0 h 59"/>
                <a:gd name="T6" fmla="*/ 1 w 59"/>
                <a:gd name="T7" fmla="*/ 0 h 59"/>
                <a:gd name="T8" fmla="*/ 1 w 59"/>
                <a:gd name="T9" fmla="*/ 0 h 59"/>
                <a:gd name="T10" fmla="*/ 1 w 59"/>
                <a:gd name="T11" fmla="*/ 0 h 59"/>
                <a:gd name="T12" fmla="*/ 1 w 59"/>
                <a:gd name="T13" fmla="*/ 0 h 59"/>
                <a:gd name="T14" fmla="*/ 1 w 59"/>
                <a:gd name="T15" fmla="*/ 0 h 59"/>
                <a:gd name="T16" fmla="*/ 1 w 59"/>
                <a:gd name="T17" fmla="*/ 0 h 59"/>
                <a:gd name="T18" fmla="*/ 1 w 59"/>
                <a:gd name="T19" fmla="*/ 0 h 59"/>
                <a:gd name="T20" fmla="*/ 1 w 59"/>
                <a:gd name="T21" fmla="*/ 0 h 59"/>
                <a:gd name="T22" fmla="*/ 1 w 59"/>
                <a:gd name="T23" fmla="*/ 0 h 59"/>
                <a:gd name="T24" fmla="*/ 0 w 59"/>
                <a:gd name="T25" fmla="*/ 0 h 59"/>
                <a:gd name="T26" fmla="*/ 1 w 59"/>
                <a:gd name="T27" fmla="*/ 0 h 59"/>
                <a:gd name="T28" fmla="*/ 1 w 59"/>
                <a:gd name="T29" fmla="*/ 0 h 59"/>
                <a:gd name="T30" fmla="*/ 1 w 59"/>
                <a:gd name="T31" fmla="*/ 0 h 59"/>
                <a:gd name="T32" fmla="*/ 1 w 59"/>
                <a:gd name="T33" fmla="*/ 0 h 59"/>
                <a:gd name="T34" fmla="*/ 1 w 59"/>
                <a:gd name="T35" fmla="*/ 0 h 59"/>
                <a:gd name="T36" fmla="*/ 1 w 59"/>
                <a:gd name="T37" fmla="*/ 0 h 59"/>
                <a:gd name="T38" fmla="*/ 1 w 59"/>
                <a:gd name="T39" fmla="*/ 0 h 59"/>
                <a:gd name="T40" fmla="*/ 1 w 59"/>
                <a:gd name="T41" fmla="*/ 0 h 59"/>
                <a:gd name="T42" fmla="*/ 1 w 59"/>
                <a:gd name="T43" fmla="*/ 0 h 59"/>
                <a:gd name="T44" fmla="*/ 1 w 59"/>
                <a:gd name="T45" fmla="*/ 0 h 59"/>
                <a:gd name="T46" fmla="*/ 1 w 59"/>
                <a:gd name="T47" fmla="*/ 0 h 59"/>
                <a:gd name="T48" fmla="*/ 1 w 59"/>
                <a:gd name="T49" fmla="*/ 0 h 59"/>
                <a:gd name="T50" fmla="*/ 1 w 59"/>
                <a:gd name="T51" fmla="*/ 0 h 59"/>
                <a:gd name="T52" fmla="*/ 1 w 59"/>
                <a:gd name="T53" fmla="*/ 0 h 59"/>
                <a:gd name="T54" fmla="*/ 1 w 59"/>
                <a:gd name="T55" fmla="*/ 0 h 59"/>
                <a:gd name="T56" fmla="*/ 1 w 59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59"/>
                <a:gd name="T89" fmla="*/ 59 w 59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18" name="Freeform 201"/>
            <p:cNvSpPr/>
            <p:nvPr/>
          </p:nvSpPr>
          <p:spPr bwMode="auto">
            <a:xfrm>
              <a:off x="2487" y="2672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19" name="Freeform 202"/>
            <p:cNvSpPr/>
            <p:nvPr/>
          </p:nvSpPr>
          <p:spPr bwMode="auto">
            <a:xfrm>
              <a:off x="2624" y="2585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20" name="Freeform 203"/>
            <p:cNvSpPr/>
            <p:nvPr/>
          </p:nvSpPr>
          <p:spPr bwMode="auto">
            <a:xfrm>
              <a:off x="2631" y="2592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21" name="Freeform 204"/>
            <p:cNvSpPr/>
            <p:nvPr/>
          </p:nvSpPr>
          <p:spPr bwMode="auto">
            <a:xfrm>
              <a:off x="2621" y="233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22" name="Freeform 205"/>
            <p:cNvSpPr/>
            <p:nvPr/>
          </p:nvSpPr>
          <p:spPr bwMode="auto">
            <a:xfrm>
              <a:off x="2628" y="2341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23" name="Freeform 206"/>
            <p:cNvSpPr/>
            <p:nvPr/>
          </p:nvSpPr>
          <p:spPr bwMode="auto">
            <a:xfrm>
              <a:off x="2709" y="2526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24" name="Freeform 207"/>
            <p:cNvSpPr/>
            <p:nvPr/>
          </p:nvSpPr>
          <p:spPr bwMode="auto">
            <a:xfrm>
              <a:off x="2716" y="2533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25" name="Freeform 208"/>
            <p:cNvSpPr/>
            <p:nvPr/>
          </p:nvSpPr>
          <p:spPr bwMode="auto">
            <a:xfrm>
              <a:off x="2821" y="2427"/>
              <a:ext cx="30" cy="30"/>
            </a:xfrm>
            <a:custGeom>
              <a:avLst/>
              <a:gdLst>
                <a:gd name="T0" fmla="*/ 1 w 58"/>
                <a:gd name="T1" fmla="*/ 1 h 58"/>
                <a:gd name="T2" fmla="*/ 1 w 58"/>
                <a:gd name="T3" fmla="*/ 1 h 58"/>
                <a:gd name="T4" fmla="*/ 1 w 58"/>
                <a:gd name="T5" fmla="*/ 1 h 58"/>
                <a:gd name="T6" fmla="*/ 1 w 58"/>
                <a:gd name="T7" fmla="*/ 1 h 58"/>
                <a:gd name="T8" fmla="*/ 1 w 58"/>
                <a:gd name="T9" fmla="*/ 1 h 58"/>
                <a:gd name="T10" fmla="*/ 1 w 58"/>
                <a:gd name="T11" fmla="*/ 1 h 58"/>
                <a:gd name="T12" fmla="*/ 1 w 58"/>
                <a:gd name="T13" fmla="*/ 1 h 58"/>
                <a:gd name="T14" fmla="*/ 1 w 58"/>
                <a:gd name="T15" fmla="*/ 0 h 58"/>
                <a:gd name="T16" fmla="*/ 1 w 58"/>
                <a:gd name="T17" fmla="*/ 0 h 58"/>
                <a:gd name="T18" fmla="*/ 1 w 58"/>
                <a:gd name="T19" fmla="*/ 1 h 58"/>
                <a:gd name="T20" fmla="*/ 1 w 58"/>
                <a:gd name="T21" fmla="*/ 1 h 58"/>
                <a:gd name="T22" fmla="*/ 1 w 58"/>
                <a:gd name="T23" fmla="*/ 1 h 58"/>
                <a:gd name="T24" fmla="*/ 0 w 58"/>
                <a:gd name="T25" fmla="*/ 1 h 58"/>
                <a:gd name="T26" fmla="*/ 0 w 58"/>
                <a:gd name="T27" fmla="*/ 1 h 58"/>
                <a:gd name="T28" fmla="*/ 1 w 58"/>
                <a:gd name="T29" fmla="*/ 1 h 58"/>
                <a:gd name="T30" fmla="*/ 1 w 58"/>
                <a:gd name="T31" fmla="*/ 1 h 58"/>
                <a:gd name="T32" fmla="*/ 1 w 58"/>
                <a:gd name="T33" fmla="*/ 1 h 58"/>
                <a:gd name="T34" fmla="*/ 1 w 58"/>
                <a:gd name="T35" fmla="*/ 1 h 58"/>
                <a:gd name="T36" fmla="*/ 1 w 58"/>
                <a:gd name="T37" fmla="*/ 1 h 58"/>
                <a:gd name="T38" fmla="*/ 1 w 58"/>
                <a:gd name="T39" fmla="*/ 1 h 58"/>
                <a:gd name="T40" fmla="*/ 1 w 58"/>
                <a:gd name="T41" fmla="*/ 1 h 58"/>
                <a:gd name="T42" fmla="*/ 1 w 58"/>
                <a:gd name="T43" fmla="*/ 1 h 58"/>
                <a:gd name="T44" fmla="*/ 1 w 58"/>
                <a:gd name="T45" fmla="*/ 1 h 58"/>
                <a:gd name="T46" fmla="*/ 1 w 58"/>
                <a:gd name="T47" fmla="*/ 1 h 58"/>
                <a:gd name="T48" fmla="*/ 1 w 58"/>
                <a:gd name="T49" fmla="*/ 1 h 58"/>
                <a:gd name="T50" fmla="*/ 1 w 58"/>
                <a:gd name="T51" fmla="*/ 1 h 58"/>
                <a:gd name="T52" fmla="*/ 1 w 58"/>
                <a:gd name="T53" fmla="*/ 1 h 58"/>
                <a:gd name="T54" fmla="*/ 1 w 58"/>
                <a:gd name="T55" fmla="*/ 1 h 58"/>
                <a:gd name="T56" fmla="*/ 1 w 58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8"/>
                <a:gd name="T89" fmla="*/ 58 w 58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26" name="Freeform 209"/>
            <p:cNvSpPr/>
            <p:nvPr/>
          </p:nvSpPr>
          <p:spPr bwMode="auto">
            <a:xfrm>
              <a:off x="2829" y="2435"/>
              <a:ext cx="14" cy="14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27" name="Freeform 210"/>
            <p:cNvSpPr/>
            <p:nvPr/>
          </p:nvSpPr>
          <p:spPr bwMode="auto">
            <a:xfrm>
              <a:off x="2818" y="260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28" name="Freeform 211"/>
            <p:cNvSpPr/>
            <p:nvPr/>
          </p:nvSpPr>
          <p:spPr bwMode="auto">
            <a:xfrm>
              <a:off x="2826" y="2613"/>
              <a:ext cx="15" cy="15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29" name="Freeform 212"/>
            <p:cNvSpPr/>
            <p:nvPr/>
          </p:nvSpPr>
          <p:spPr bwMode="auto">
            <a:xfrm>
              <a:off x="2802" y="2723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30" name="Freeform 213"/>
            <p:cNvSpPr/>
            <p:nvPr/>
          </p:nvSpPr>
          <p:spPr bwMode="auto">
            <a:xfrm>
              <a:off x="2810" y="273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31" name="Freeform 214"/>
            <p:cNvSpPr/>
            <p:nvPr/>
          </p:nvSpPr>
          <p:spPr bwMode="auto">
            <a:xfrm>
              <a:off x="3018" y="265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32" name="Freeform 215"/>
            <p:cNvSpPr/>
            <p:nvPr/>
          </p:nvSpPr>
          <p:spPr bwMode="auto">
            <a:xfrm>
              <a:off x="3025" y="266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33" name="Freeform 216"/>
            <p:cNvSpPr/>
            <p:nvPr/>
          </p:nvSpPr>
          <p:spPr bwMode="auto">
            <a:xfrm>
              <a:off x="3124" y="273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34" name="Freeform 217"/>
            <p:cNvSpPr/>
            <p:nvPr/>
          </p:nvSpPr>
          <p:spPr bwMode="auto">
            <a:xfrm>
              <a:off x="3132" y="2738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35" name="Freeform 218"/>
            <p:cNvSpPr/>
            <p:nvPr/>
          </p:nvSpPr>
          <p:spPr bwMode="auto">
            <a:xfrm>
              <a:off x="3079" y="2462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0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0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36" name="Freeform 219"/>
            <p:cNvSpPr/>
            <p:nvPr/>
          </p:nvSpPr>
          <p:spPr bwMode="auto">
            <a:xfrm>
              <a:off x="3087" y="2469"/>
              <a:ext cx="14" cy="15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37" name="Freeform 220"/>
            <p:cNvSpPr/>
            <p:nvPr/>
          </p:nvSpPr>
          <p:spPr bwMode="auto">
            <a:xfrm>
              <a:off x="3234" y="244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38" name="Freeform 221"/>
            <p:cNvSpPr/>
            <p:nvPr/>
          </p:nvSpPr>
          <p:spPr bwMode="auto">
            <a:xfrm>
              <a:off x="3241" y="245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39" name="Freeform 222"/>
            <p:cNvSpPr/>
            <p:nvPr/>
          </p:nvSpPr>
          <p:spPr bwMode="auto">
            <a:xfrm>
              <a:off x="3207" y="259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40" name="Freeform 223"/>
            <p:cNvSpPr/>
            <p:nvPr/>
          </p:nvSpPr>
          <p:spPr bwMode="auto">
            <a:xfrm>
              <a:off x="3215" y="259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41" name="Freeform 224"/>
            <p:cNvSpPr/>
            <p:nvPr/>
          </p:nvSpPr>
          <p:spPr bwMode="auto">
            <a:xfrm>
              <a:off x="3231" y="2715"/>
              <a:ext cx="30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42" name="Freeform 225"/>
            <p:cNvSpPr/>
            <p:nvPr/>
          </p:nvSpPr>
          <p:spPr bwMode="auto">
            <a:xfrm>
              <a:off x="3239" y="2723"/>
              <a:ext cx="14" cy="14"/>
            </a:xfrm>
            <a:custGeom>
              <a:avLst/>
              <a:gdLst>
                <a:gd name="T0" fmla="*/ 1 w 28"/>
                <a:gd name="T1" fmla="*/ 0 h 29"/>
                <a:gd name="T2" fmla="*/ 1 w 28"/>
                <a:gd name="T3" fmla="*/ 0 h 29"/>
                <a:gd name="T4" fmla="*/ 1 w 28"/>
                <a:gd name="T5" fmla="*/ 0 h 29"/>
                <a:gd name="T6" fmla="*/ 1 w 28"/>
                <a:gd name="T7" fmla="*/ 0 h 29"/>
                <a:gd name="T8" fmla="*/ 1 w 28"/>
                <a:gd name="T9" fmla="*/ 0 h 29"/>
                <a:gd name="T10" fmla="*/ 1 w 28"/>
                <a:gd name="T11" fmla="*/ 0 h 29"/>
                <a:gd name="T12" fmla="*/ 1 w 28"/>
                <a:gd name="T13" fmla="*/ 0 h 29"/>
                <a:gd name="T14" fmla="*/ 0 w 28"/>
                <a:gd name="T15" fmla="*/ 0 h 29"/>
                <a:gd name="T16" fmla="*/ 0 w 28"/>
                <a:gd name="T17" fmla="*/ 0 h 29"/>
                <a:gd name="T18" fmla="*/ 0 w 28"/>
                <a:gd name="T19" fmla="*/ 0 h 29"/>
                <a:gd name="T20" fmla="*/ 1 w 28"/>
                <a:gd name="T21" fmla="*/ 0 h 29"/>
                <a:gd name="T22" fmla="*/ 1 w 28"/>
                <a:gd name="T23" fmla="*/ 0 h 29"/>
                <a:gd name="T24" fmla="*/ 1 w 28"/>
                <a:gd name="T25" fmla="*/ 0 h 29"/>
                <a:gd name="T26" fmla="*/ 1 w 28"/>
                <a:gd name="T27" fmla="*/ 0 h 29"/>
                <a:gd name="T28" fmla="*/ 1 w 28"/>
                <a:gd name="T29" fmla="*/ 0 h 29"/>
                <a:gd name="T30" fmla="*/ 1 w 28"/>
                <a:gd name="T31" fmla="*/ 0 h 29"/>
                <a:gd name="T32" fmla="*/ 1 w 28"/>
                <a:gd name="T33" fmla="*/ 0 h 29"/>
                <a:gd name="T34" fmla="*/ 1 w 28"/>
                <a:gd name="T35" fmla="*/ 0 h 29"/>
                <a:gd name="T36" fmla="*/ 1 w 28"/>
                <a:gd name="T37" fmla="*/ 0 h 29"/>
                <a:gd name="T38" fmla="*/ 1 w 28"/>
                <a:gd name="T39" fmla="*/ 0 h 29"/>
                <a:gd name="T40" fmla="*/ 1 w 28"/>
                <a:gd name="T41" fmla="*/ 0 h 29"/>
                <a:gd name="T42" fmla="*/ 1 w 28"/>
                <a:gd name="T43" fmla="*/ 0 h 29"/>
                <a:gd name="T44" fmla="*/ 1 w 28"/>
                <a:gd name="T45" fmla="*/ 0 h 29"/>
                <a:gd name="T46" fmla="*/ 1 w 28"/>
                <a:gd name="T47" fmla="*/ 0 h 29"/>
                <a:gd name="T48" fmla="*/ 1 w 28"/>
                <a:gd name="T49" fmla="*/ 0 h 29"/>
                <a:gd name="T50" fmla="*/ 1 w 28"/>
                <a:gd name="T51" fmla="*/ 0 h 29"/>
                <a:gd name="T52" fmla="*/ 1 w 28"/>
                <a:gd name="T53" fmla="*/ 0 h 29"/>
                <a:gd name="T54" fmla="*/ 1 w 28"/>
                <a:gd name="T55" fmla="*/ 0 h 29"/>
                <a:gd name="T56" fmla="*/ 1 w 28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29"/>
                <a:gd name="T89" fmla="*/ 28 w 28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43" name="Freeform 226"/>
            <p:cNvSpPr/>
            <p:nvPr/>
          </p:nvSpPr>
          <p:spPr bwMode="auto">
            <a:xfrm>
              <a:off x="3380" y="2742"/>
              <a:ext cx="30" cy="30"/>
            </a:xfrm>
            <a:custGeom>
              <a:avLst/>
              <a:gdLst>
                <a:gd name="T0" fmla="*/ 1 w 60"/>
                <a:gd name="T1" fmla="*/ 1 h 58"/>
                <a:gd name="T2" fmla="*/ 1 w 60"/>
                <a:gd name="T3" fmla="*/ 1 h 58"/>
                <a:gd name="T4" fmla="*/ 1 w 60"/>
                <a:gd name="T5" fmla="*/ 1 h 58"/>
                <a:gd name="T6" fmla="*/ 1 w 60"/>
                <a:gd name="T7" fmla="*/ 1 h 58"/>
                <a:gd name="T8" fmla="*/ 1 w 60"/>
                <a:gd name="T9" fmla="*/ 1 h 58"/>
                <a:gd name="T10" fmla="*/ 1 w 60"/>
                <a:gd name="T11" fmla="*/ 1 h 58"/>
                <a:gd name="T12" fmla="*/ 1 w 60"/>
                <a:gd name="T13" fmla="*/ 1 h 58"/>
                <a:gd name="T14" fmla="*/ 1 w 60"/>
                <a:gd name="T15" fmla="*/ 0 h 58"/>
                <a:gd name="T16" fmla="*/ 1 w 60"/>
                <a:gd name="T17" fmla="*/ 0 h 58"/>
                <a:gd name="T18" fmla="*/ 1 w 60"/>
                <a:gd name="T19" fmla="*/ 1 h 58"/>
                <a:gd name="T20" fmla="*/ 1 w 60"/>
                <a:gd name="T21" fmla="*/ 1 h 58"/>
                <a:gd name="T22" fmla="*/ 1 w 60"/>
                <a:gd name="T23" fmla="*/ 1 h 58"/>
                <a:gd name="T24" fmla="*/ 0 w 60"/>
                <a:gd name="T25" fmla="*/ 1 h 58"/>
                <a:gd name="T26" fmla="*/ 1 w 60"/>
                <a:gd name="T27" fmla="*/ 1 h 58"/>
                <a:gd name="T28" fmla="*/ 1 w 60"/>
                <a:gd name="T29" fmla="*/ 1 h 58"/>
                <a:gd name="T30" fmla="*/ 1 w 60"/>
                <a:gd name="T31" fmla="*/ 1 h 58"/>
                <a:gd name="T32" fmla="*/ 1 w 60"/>
                <a:gd name="T33" fmla="*/ 1 h 58"/>
                <a:gd name="T34" fmla="*/ 1 w 60"/>
                <a:gd name="T35" fmla="*/ 1 h 58"/>
                <a:gd name="T36" fmla="*/ 1 w 60"/>
                <a:gd name="T37" fmla="*/ 1 h 58"/>
                <a:gd name="T38" fmla="*/ 1 w 60"/>
                <a:gd name="T39" fmla="*/ 1 h 58"/>
                <a:gd name="T40" fmla="*/ 1 w 60"/>
                <a:gd name="T41" fmla="*/ 1 h 58"/>
                <a:gd name="T42" fmla="*/ 1 w 60"/>
                <a:gd name="T43" fmla="*/ 1 h 58"/>
                <a:gd name="T44" fmla="*/ 1 w 60"/>
                <a:gd name="T45" fmla="*/ 1 h 58"/>
                <a:gd name="T46" fmla="*/ 1 w 60"/>
                <a:gd name="T47" fmla="*/ 1 h 58"/>
                <a:gd name="T48" fmla="*/ 1 w 60"/>
                <a:gd name="T49" fmla="*/ 1 h 58"/>
                <a:gd name="T50" fmla="*/ 1 w 60"/>
                <a:gd name="T51" fmla="*/ 1 h 58"/>
                <a:gd name="T52" fmla="*/ 1 w 60"/>
                <a:gd name="T53" fmla="*/ 1 h 58"/>
                <a:gd name="T54" fmla="*/ 1 w 60"/>
                <a:gd name="T55" fmla="*/ 1 h 58"/>
                <a:gd name="T56" fmla="*/ 1 w 60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8"/>
                <a:gd name="T89" fmla="*/ 60 w 60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44" name="Freeform 227"/>
            <p:cNvSpPr/>
            <p:nvPr/>
          </p:nvSpPr>
          <p:spPr bwMode="auto">
            <a:xfrm>
              <a:off x="3388" y="2750"/>
              <a:ext cx="15" cy="14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45" name="Freeform 228"/>
            <p:cNvSpPr/>
            <p:nvPr/>
          </p:nvSpPr>
          <p:spPr bwMode="auto">
            <a:xfrm>
              <a:off x="3407" y="2643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46" name="Freeform 229"/>
            <p:cNvSpPr/>
            <p:nvPr/>
          </p:nvSpPr>
          <p:spPr bwMode="auto">
            <a:xfrm>
              <a:off x="3414" y="2651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47" name="Freeform 230"/>
            <p:cNvSpPr/>
            <p:nvPr/>
          </p:nvSpPr>
          <p:spPr bwMode="auto">
            <a:xfrm>
              <a:off x="3407" y="2515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48" name="Freeform 231"/>
            <p:cNvSpPr/>
            <p:nvPr/>
          </p:nvSpPr>
          <p:spPr bwMode="auto">
            <a:xfrm>
              <a:off x="3414" y="252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49" name="Freeform 232"/>
            <p:cNvSpPr/>
            <p:nvPr/>
          </p:nvSpPr>
          <p:spPr bwMode="auto">
            <a:xfrm>
              <a:off x="2347" y="2643"/>
              <a:ext cx="29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50" name="Freeform 233"/>
            <p:cNvSpPr/>
            <p:nvPr/>
          </p:nvSpPr>
          <p:spPr bwMode="auto">
            <a:xfrm>
              <a:off x="2354" y="2651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51" name="Freeform 234"/>
            <p:cNvSpPr/>
            <p:nvPr/>
          </p:nvSpPr>
          <p:spPr bwMode="auto">
            <a:xfrm>
              <a:off x="2485" y="156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52" name="Freeform 235"/>
            <p:cNvSpPr/>
            <p:nvPr/>
          </p:nvSpPr>
          <p:spPr bwMode="auto">
            <a:xfrm>
              <a:off x="2492" y="157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grpSp>
        <p:nvGrpSpPr>
          <p:cNvPr id="3082" name="Group 401"/>
          <p:cNvGrpSpPr/>
          <p:nvPr/>
        </p:nvGrpSpPr>
        <p:grpSpPr bwMode="auto">
          <a:xfrm>
            <a:off x="2757488" y="3133249"/>
            <a:ext cx="3253740" cy="1968818"/>
            <a:chOff x="1824" y="2640"/>
            <a:chExt cx="1958" cy="1608"/>
          </a:xfrm>
        </p:grpSpPr>
        <p:pic>
          <p:nvPicPr>
            <p:cNvPr id="3111" name="Picture 402" descr="FERN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2640"/>
              <a:ext cx="836" cy="1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12" name="Picture 403" descr="BOOKS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2784"/>
              <a:ext cx="869" cy="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13" name="Picture 404" descr="BOOK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2" y="3359"/>
              <a:ext cx="1680" cy="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Picture 390" descr="butterfly22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25954" y="2464594"/>
            <a:ext cx="507206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0" descr="flora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236376">
            <a:off x="7574280" y="762476"/>
            <a:ext cx="616744" cy="634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0" descr="flora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236376">
            <a:off x="5856685" y="3221831"/>
            <a:ext cx="784622" cy="74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0" descr="flora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236376">
            <a:off x="4052888" y="3790950"/>
            <a:ext cx="311944" cy="45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0" descr="flora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236376">
            <a:off x="1824038" y="3258741"/>
            <a:ext cx="891779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8" name="Text Box 388"/>
          <p:cNvSpPr txBox="1">
            <a:spLocks noChangeArrowheads="1"/>
          </p:cNvSpPr>
          <p:nvPr/>
        </p:nvSpPr>
        <p:spPr bwMode="auto">
          <a:xfrm>
            <a:off x="2141935" y="2078831"/>
            <a:ext cx="4914900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BÀI GIẢNG</a:t>
            </a:r>
            <a:endParaRPr lang="en-US" altLang="en-US" sz="6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" name="Picture 406" descr="20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64469" y="3536156"/>
            <a:ext cx="2786063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flora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236376">
            <a:off x="6699647" y="1588294"/>
            <a:ext cx="616744" cy="634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6" descr="b31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197329" y="4071938"/>
            <a:ext cx="9429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15" descr="b36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143000" y="2464594"/>
            <a:ext cx="803672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9" descr="A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82403" y="5374958"/>
            <a:ext cx="671513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1" name="Picture 406" descr="20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547926" y="941546"/>
            <a:ext cx="2843213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406" descr="20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004411" y="651034"/>
            <a:ext cx="2039541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" name="Picture 16" descr="0 (291)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925241" y="1376363"/>
            <a:ext cx="757238" cy="69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4" name="Sao 5-Cánh 313"/>
          <p:cNvSpPr/>
          <p:nvPr/>
        </p:nvSpPr>
        <p:spPr>
          <a:xfrm>
            <a:off x="2212078" y="3876549"/>
            <a:ext cx="400050" cy="457199"/>
          </a:xfrm>
          <a:prstGeom prst="star5">
            <a:avLst/>
          </a:prstGeom>
          <a:solidFill>
            <a:srgbClr val="FFFF00"/>
          </a:solidFill>
          <a:ln>
            <a:gradFill flip="none" rotWithShape="1">
              <a:gsLst>
                <a:gs pos="0">
                  <a:srgbClr val="FFFF00"/>
                </a:gs>
                <a:gs pos="0">
                  <a:srgbClr val="FFFF00"/>
                </a:gs>
                <a:gs pos="0">
                  <a:srgbClr val="FFFF00"/>
                </a:gs>
                <a:gs pos="0">
                  <a:srgbClr val="FFFF00"/>
                </a:gs>
                <a:gs pos="0">
                  <a:srgbClr val="FFFF00"/>
                </a:gs>
                <a:gs pos="0">
                  <a:srgbClr val="FFFF00"/>
                </a:gs>
                <a:gs pos="0">
                  <a:srgbClr val="FFFF00"/>
                </a:gs>
                <a:gs pos="0">
                  <a:srgbClr val="FFFF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2" name="Sao 5-Cánh 313"/>
          <p:cNvSpPr/>
          <p:nvPr/>
        </p:nvSpPr>
        <p:spPr>
          <a:xfrm>
            <a:off x="4732736" y="3804050"/>
            <a:ext cx="267893" cy="321471"/>
          </a:xfrm>
          <a:prstGeom prst="star5">
            <a:avLst/>
          </a:prstGeom>
          <a:solidFill>
            <a:srgbClr val="FFFF00"/>
          </a:solidFill>
          <a:ln>
            <a:gradFill flip="none" rotWithShape="1">
              <a:gsLst>
                <a:gs pos="0">
                  <a:srgbClr val="FFFF00"/>
                </a:gs>
                <a:gs pos="0">
                  <a:srgbClr val="FFFF00"/>
                </a:gs>
                <a:gs pos="0">
                  <a:srgbClr val="FFFF00"/>
                </a:gs>
                <a:gs pos="0">
                  <a:srgbClr val="FFFF00"/>
                </a:gs>
                <a:gs pos="0">
                  <a:srgbClr val="FFFF00"/>
                </a:gs>
                <a:gs pos="0">
                  <a:srgbClr val="FFFF00"/>
                </a:gs>
                <a:gs pos="0">
                  <a:srgbClr val="FFFF00"/>
                </a:gs>
                <a:gs pos="0">
                  <a:srgbClr val="FFFF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pic>
        <p:nvPicPr>
          <p:cNvPr id="4131" name="Picture 11" descr="20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33588" y="1916906"/>
            <a:ext cx="1044179" cy="4875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4" name="Picture 11" descr="20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89684" y="857250"/>
            <a:ext cx="857250" cy="498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3" name="Picture 11" descr="20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9090" y="1017746"/>
            <a:ext cx="1125141" cy="498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" name="Picture 11" descr="20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67288" y="1820386"/>
            <a:ext cx="1285875" cy="367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89"/>
          <p:cNvSpPr txBox="1">
            <a:spLocks noChangeArrowheads="1"/>
          </p:cNvSpPr>
          <p:nvPr/>
        </p:nvSpPr>
        <p:spPr bwMode="auto">
          <a:xfrm>
            <a:off x="3545681" y="4185047"/>
            <a:ext cx="2268141" cy="6451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GDCD8 </a:t>
            </a:r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8" name="Picture 9" descr="A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0985" y="5411391"/>
            <a:ext cx="1100138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9" name="Picture 9" descr="A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2265" y="5357813"/>
            <a:ext cx="671513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0" name="Picture 9" descr="A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012" y="5388531"/>
            <a:ext cx="671513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peace_dove_olive_branch_hg_wh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84400" y="410845"/>
            <a:ext cx="1451610" cy="110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peace_dove_olive_branch_hg_wh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37835" y="318135"/>
            <a:ext cx="1451610" cy="110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3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3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30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30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3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3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3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3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7855"/>
            <a:ext cx="9064625" cy="19812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eaLnBrk="1" hangingPunct="1">
              <a:buNone/>
            </a:pPr>
            <a:r>
              <a:rPr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</a:t>
            </a:r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xét cách cư xử của một số bạn đối với Hải ? Suy nghĩ của Hải như thế n</a:t>
            </a:r>
            <a:r>
              <a:rPr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o? Thái độ của Hải thể hiện đức tính gì?</a:t>
            </a:r>
            <a:b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984500"/>
            <a:ext cx="9143365" cy="2971800"/>
          </a:xfrm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eaLnBrk="1" hangingPunct="1">
              <a:lnSpc>
                <a:spcPct val="80000"/>
              </a:lnSpc>
              <a:buNone/>
            </a:pPr>
            <a:r>
              <a:rPr lang="vi-VN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lời;</a:t>
            </a:r>
            <a:endParaRPr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-Các bạn trong lớp trêu chọc Hải vì da đen.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-Hải không cho da đen l</a:t>
            </a:r>
            <a:r>
              <a:rPr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xấu m</a:t>
            </a:r>
            <a:r>
              <a:rPr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con tự h</a:t>
            </a:r>
            <a:r>
              <a:rPr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vì được hưởng m</a:t>
            </a:r>
            <a:r>
              <a:rPr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da của cha.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Hải biết tôn trọng cha mình</a:t>
            </a:r>
            <a:endParaRPr sz="4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charRg st="0" end="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4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charRg st="44" end="1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20" end="1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charRg st="120" end="1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67800" cy="2195513"/>
          </a:xfr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có nhận xét gì về việc l</a:t>
            </a:r>
            <a:r>
              <a:rPr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m của Quân v</a:t>
            </a:r>
            <a:r>
              <a:rPr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Hùng? Việc l</a:t>
            </a:r>
            <a:r>
              <a:rPr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m đó thể hiện đức tính gì?</a:t>
            </a:r>
            <a:endParaRPr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25980"/>
            <a:ext cx="9144000" cy="3535680"/>
          </a:xfrm>
        </p:spPr>
        <p:txBody>
          <a:bodyPr vert="horz" wrap="square" lIns="91440" tIns="45720" rIns="91440" bIns="45720" numCol="1" rtlCol="0" anchor="t" anchorCtr="0" compatLnSpc="1"/>
          <a:lstStyle/>
          <a:p>
            <a:pPr eaLnBrk="1" hangingPunct="1">
              <a:lnSpc>
                <a:spcPct val="90000"/>
              </a:lnSpc>
            </a:pPr>
            <a:r>
              <a:rPr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</a:t>
            </a:r>
            <a:r>
              <a:rPr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việc riêng trong giờ học, vi phạm nội qui trường,lớp.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-Quân v</a:t>
            </a:r>
            <a:r>
              <a:rPr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Hùng thiếu tôn trọng người khác</a:t>
            </a:r>
            <a:endParaRPr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0015" y="912495"/>
            <a:ext cx="9010650" cy="1325880"/>
          </a:xfrm>
        </p:spPr>
        <p:txBody>
          <a:bodyPr>
            <a:noAutofit/>
          </a:bodyPr>
          <a:lstStyle/>
          <a:p>
            <a:r>
              <a:rPr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Câu 4: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Trong những h</a:t>
            </a:r>
            <a:r>
              <a:rPr b="1" dirty="0"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 vi đó, h</a:t>
            </a:r>
            <a:r>
              <a:rPr b="1" dirty="0"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 vi n</a:t>
            </a:r>
            <a:r>
              <a:rPr b="1" dirty="0"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 đáng để chúng ta học tập v</a:t>
            </a:r>
            <a:r>
              <a:rPr b="1" dirty="0"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h</a:t>
            </a:r>
            <a:r>
              <a:rPr b="1" dirty="0"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 vi n</a:t>
            </a:r>
            <a:r>
              <a:rPr b="1" dirty="0"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 cần phê phán? </a:t>
            </a:r>
            <a:br>
              <a:rPr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Vì sao?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/>
              <a:t/>
            </a:r>
            <a:br>
              <a:rPr lang="en-US" b="1"/>
            </a:b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/>
          <p:nvPr/>
        </p:nvSpPr>
        <p:spPr>
          <a:xfrm>
            <a:off x="-195580" y="111125"/>
            <a:ext cx="9070975" cy="12725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prstTxWarp prst="textPlain">
              <a:avLst>
                <a:gd name="adj" fmla="val 49366"/>
              </a:avLst>
            </a:prstTxWarp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Tiết 3.</a:t>
            </a:r>
            <a:r>
              <a:rPr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3:</a:t>
            </a:r>
            <a:r>
              <a:rPr sz="48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sz="48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sz="4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 TRỌNG NGƯỜI KHÁC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55880" y="1453515"/>
            <a:ext cx="848360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4400" b="1" u="sng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- ĐẶT VẤN ĐỀ (TÌNH HUỐNG)</a:t>
            </a:r>
          </a:p>
        </p:txBody>
      </p:sp>
      <p:sp>
        <p:nvSpPr>
          <p:cNvPr id="3" name="Content Placeholder 2"/>
          <p:cNvSpPr>
            <a:spLocks noGrp="1"/>
          </p:cNvSpPr>
          <p:nvPr/>
        </p:nvSpPr>
        <p:spPr>
          <a:xfrm>
            <a:off x="254000" y="2305685"/>
            <a:ext cx="8229600" cy="2254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rtlCol="0" anchor="t" anchorCtr="0" compatLnSpc="1"/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02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2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buNone/>
            </a:pPr>
            <a:r>
              <a:rPr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1.Tình huống thứ nhất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2.Tình huống thứ hai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3.Tình huống thứ ba</a:t>
            </a:r>
            <a:endParaRPr sz="48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/>
        </p:nvSpPr>
        <p:spPr>
          <a:xfrm>
            <a:off x="0" y="2319655"/>
            <a:ext cx="8839200" cy="356711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rtlCol="0" anchor="t" anchorCtr="0" compatLnSpc="1"/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02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2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1200" indent="-711200" eaLnBrk="1" hangingPunct="1">
              <a:lnSpc>
                <a:spcPct val="80000"/>
              </a:lnSpc>
              <a:buClr>
                <a:srgbClr val="FF00FF"/>
              </a:buClr>
              <a:buSzPct val="80000"/>
              <a:buFont typeface="Wingdings" panose="05000000000000000000" pitchFamily="2" charset="2"/>
              <a:buChar char="Ø"/>
            </a:pPr>
            <a:r>
              <a:rPr sz="48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  <a:r>
              <a:rPr lang="vi-VN" altLang="x-none" sz="48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sz="48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 mọi ng</a:t>
            </a:r>
            <a:r>
              <a:rPr lang="vi-VN" altLang="x-none" sz="48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sz="48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 tôn trọng v</a:t>
            </a:r>
            <a:r>
              <a:rPr sz="4800" b="1" dirty="0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8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quý mến.</a:t>
            </a:r>
          </a:p>
          <a:p>
            <a:pPr marL="711200" indent="-711200" eaLnBrk="1" hangingPunct="1">
              <a:lnSpc>
                <a:spcPct val="80000"/>
              </a:lnSpc>
              <a:buClr>
                <a:srgbClr val="FF00FF"/>
              </a:buClr>
              <a:buSzPct val="80000"/>
              <a:buFont typeface="Wingdings" panose="05000000000000000000" pitchFamily="2" charset="2"/>
              <a:buChar char="Ø"/>
            </a:pPr>
            <a:r>
              <a:rPr sz="48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 luôn tôn trọng cha mình.</a:t>
            </a:r>
          </a:p>
          <a:p>
            <a:pPr marL="711200" indent="-711200" eaLnBrk="1" hangingPunct="1">
              <a:lnSpc>
                <a:spcPct val="80000"/>
              </a:lnSpc>
              <a:buClr>
                <a:srgbClr val="FF00FF"/>
              </a:buClr>
              <a:buSzPct val="80000"/>
              <a:buFont typeface="Wingdings" panose="05000000000000000000" pitchFamily="2" charset="2"/>
              <a:buChar char="Ø"/>
            </a:pPr>
            <a:r>
              <a:rPr sz="48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 v</a:t>
            </a:r>
            <a:r>
              <a:rPr sz="4800" b="1" dirty="0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8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Hùng thiếu tôn trọng thầy giáo v</a:t>
            </a:r>
            <a:r>
              <a:rPr sz="4800" b="1" dirty="0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8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bạn.</a:t>
            </a:r>
          </a:p>
          <a:p>
            <a:pPr marL="711200" indent="-7112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sz="4800" b="1" dirty="0">
              <a:solidFill>
                <a:srgbClr val="6600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7940" y="13970"/>
            <a:ext cx="9143365" cy="6096000"/>
          </a:xfrm>
        </p:spPr>
        <p:txBody>
          <a:bodyPr vert="horz" wrap="square" lIns="91440" tIns="45720" rIns="91440" bIns="45720" numCol="1" rtlCol="0" anchor="t" anchorCtr="0" compatLnSpc="1">
            <a:noAutofit/>
          </a:bodyPr>
          <a:lstStyle/>
          <a:p>
            <a:pPr eaLnBrk="1" hangingPunct="1">
              <a:buNone/>
            </a:pPr>
            <a:r>
              <a:rPr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ta phải luôn biết lắng nghe ý kiến của người khác, kính trọng người trên, biết nhường nhịn không chê bai chế diễu người khác, khi họ khác mình về hình thức hoặc sở thích, </a:t>
            </a:r>
            <a:r>
              <a:rPr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 biết cư xử có văn hóa, đúng mực, tôn trọng người khác v</a:t>
            </a:r>
            <a:r>
              <a:rPr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tôn trọng chính mình biết đấu tranh phê phán những việc l</a:t>
            </a:r>
            <a:r>
              <a:rPr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sai trái.</a:t>
            </a:r>
            <a:endParaRPr sz="48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/>
          <p:nvPr/>
        </p:nvSpPr>
        <p:spPr>
          <a:xfrm>
            <a:off x="327025" y="83820"/>
            <a:ext cx="9173845" cy="11734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Tiết 3.</a:t>
            </a:r>
            <a:r>
              <a:rPr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4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3:</a:t>
            </a:r>
            <a:r>
              <a:rPr sz="4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sz="4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sz="40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 TRỌNG NGƯỜI KHÁC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27940" y="1174115"/>
            <a:ext cx="53263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3600" b="1" u="sng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- </a:t>
            </a:r>
            <a:r>
              <a:rPr lang="vi-VN" altLang="en-US" sz="3600" b="1" u="heavy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</a:p>
        </p:txBody>
      </p:sp>
      <p:sp>
        <p:nvSpPr>
          <p:cNvPr id="3" name="Content Placeholder 2"/>
          <p:cNvSpPr>
            <a:spLocks noGrp="1"/>
          </p:cNvSpPr>
          <p:nvPr/>
        </p:nvSpPr>
        <p:spPr>
          <a:xfrm>
            <a:off x="251460" y="1833245"/>
            <a:ext cx="9638665" cy="60896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rtlCol="0" anchor="t" anchorCtr="0" compatLnSpc="1"/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02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2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buNone/>
            </a:pPr>
            <a:r>
              <a:rPr sz="44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vi-VN" sz="44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nào là Tôn trọng người khác ?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26670" y="2484120"/>
            <a:ext cx="9178925" cy="347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eaLnBrk="1" hangingPunct="1">
              <a:buFontTx/>
              <a:buChar char="-"/>
            </a:pPr>
            <a:r>
              <a:rPr sz="4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</a:t>
            </a:r>
            <a:r>
              <a:rPr sz="4400" b="1" dirty="0"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sz="4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đánh giá đúng mức, coi trọng danh dự, phẩm giá v</a:t>
            </a:r>
            <a:r>
              <a:rPr sz="4400" b="1" dirty="0"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sz="4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lợi ích của người khác</a:t>
            </a:r>
            <a:endParaRPr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Tx/>
              <a:buChar char="-"/>
            </a:pPr>
            <a:r>
              <a:rPr sz="4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Thể hiện lối sống có văn hóa của mỗi người.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Káº¿t quáº£ hÃ¬nh áº£nh cho hÃ¬nh áº£nh vá» nhÆ°á»ng chá» ngá»i trÃªn xe bu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24400" cy="3535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5" name="Picture 4" descr="HÃ¬nh áº£nh cÃ³ liÃªn qua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0"/>
            <a:ext cx="4419600" cy="35363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6" name="Picture 5" descr="HÃ¬nh áº£nh cÃ³ liÃªn qua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35680"/>
            <a:ext cx="4724400" cy="33223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3536950"/>
            <a:ext cx="4419600" cy="3321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Káº¿t quáº£ hÃ¬nh áº£nh cho hÃ¬nh áº£nh vá» nhÆ°á»ng chá» ngá»i trÃªn xe bu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4320" cy="68586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2"/>
          <p:cNvSpPr txBox="1"/>
          <p:nvPr/>
        </p:nvSpPr>
        <p:spPr>
          <a:xfrm>
            <a:off x="457835" y="5925820"/>
            <a:ext cx="8503285" cy="5835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 TRỌNG NGƯỜI LỚN TUỔI, PHỤ NỮ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4" descr="HÃ¬nh áº£nh cÃ³ liÃªn qua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3365" cy="68560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2"/>
          <p:cNvSpPr txBox="1"/>
          <p:nvPr/>
        </p:nvSpPr>
        <p:spPr>
          <a:xfrm>
            <a:off x="1389380" y="5896610"/>
            <a:ext cx="5897245" cy="5835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 TRỌNG BẠN BÈ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85" y="-95250"/>
            <a:ext cx="9252585" cy="6953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1569085" y="5896610"/>
            <a:ext cx="5897245" cy="5835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 TRỌNG NGƯỜI THÂN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0" descr="Iceberg"/>
          <p:cNvPicPr>
            <a:picLocks noChangeAspect="1"/>
          </p:cNvPicPr>
          <p:nvPr/>
        </p:nvPicPr>
        <p:blipFill>
          <a:blip r:embed="rId3">
            <a:lum bright="17999" contrast="12000"/>
          </a:blip>
          <a:stretch>
            <a:fillRect/>
          </a:stretch>
        </p:blipFill>
        <p:spPr>
          <a:xfrm>
            <a:off x="0" y="0"/>
            <a:ext cx="9144000" cy="68586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Picture 14" descr="Káº¿t quáº£ hÃ¬nh áº£nh cho hÃ¬nh áº£nh vá» nhÆ°á»ng chá» ngá»i trÃªn xe bu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8575"/>
            <a:ext cx="9129395" cy="50749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95580" y="5143500"/>
            <a:ext cx="8809990" cy="15684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một ng</a:t>
            </a:r>
            <a:r>
              <a:rPr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bạn sẽ hiểu, lương thiện khó hơn thông minh nhiều.Thông minh l</a:t>
            </a:r>
            <a:r>
              <a:rPr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một t</a:t>
            </a:r>
            <a:r>
              <a:rPr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năng thiên phú, còn lương thiện lại l</a:t>
            </a:r>
            <a:r>
              <a:rPr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một sự lựa chọn.</a:t>
            </a:r>
            <a:endParaRPr sz="3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/>
          <p:nvPr/>
        </p:nvPicPr>
        <p:blipFill>
          <a:blip r:embed="rId2"/>
          <a:stretch>
            <a:fillRect/>
          </a:stretch>
        </p:blipFill>
        <p:spPr>
          <a:xfrm>
            <a:off x="-635" y="635"/>
            <a:ext cx="9144000" cy="68567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4"/>
          <p:cNvSpPr txBox="1"/>
          <p:nvPr/>
        </p:nvSpPr>
        <p:spPr>
          <a:xfrm>
            <a:off x="1743075" y="5896610"/>
            <a:ext cx="5723255" cy="5835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 TRỌNG GIÁO VIÊN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04165" y="172085"/>
            <a:ext cx="8026400" cy="1600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anchor="t" anchorCtr="0">
            <a:normAutofit fontScale="90000" lnSpcReduction="20000"/>
          </a:bodyPr>
          <a:lstStyle/>
          <a:p>
            <a:pPr marL="0" indent="0" eaLnBrk="1" hangingPunct="1">
              <a:lnSpc>
                <a:spcPct val="120000"/>
              </a:lnSpc>
              <a:buNone/>
            </a:pPr>
            <a:r>
              <a:rPr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Tôn trọng người khác l</a:t>
            </a:r>
            <a:r>
              <a:rPr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tự tôn trọng chính mình.</a:t>
            </a:r>
            <a:endParaRPr sz="5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163" y="179388"/>
            <a:ext cx="8839200" cy="65532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282575"/>
            <a:ext cx="4414838" cy="312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938" y="304800"/>
            <a:ext cx="4548187" cy="312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406775"/>
            <a:ext cx="4408488" cy="3263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0888" y="3298825"/>
            <a:ext cx="4430712" cy="3406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đồng ý với ý kiến n</a:t>
            </a:r>
            <a:r>
              <a:rPr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sau đây? Vì sao?</a:t>
            </a:r>
            <a:endParaRPr sz="3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3" y="1579563"/>
            <a:ext cx="8915400" cy="5137150"/>
          </a:xfrm>
        </p:spPr>
        <p:txBody>
          <a:bodyPr vert="horz" wrap="square" lIns="91440" tIns="45720" rIns="91440" bIns="45720" anchor="t" anchorCtr="0"/>
          <a:lstStyle/>
          <a:p>
            <a:pPr eaLnBrk="1" hangingPunct="1">
              <a:buNone/>
            </a:pP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Biết </a:t>
            </a:r>
            <a:r>
              <a:rPr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360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lẽ phải			</a:t>
            </a:r>
          </a:p>
          <a:p>
            <a:pPr eaLnBrk="1" hangingPunct="1">
              <a:buNone/>
            </a:pP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Bảo vệ danh dự nhân phẩm người khác	</a:t>
            </a:r>
          </a:p>
          <a:p>
            <a:pPr eaLnBrk="1" hangingPunct="1">
              <a:buNone/>
            </a:pP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Đồng tình ủng hộ việc l</a:t>
            </a:r>
            <a:r>
              <a:rPr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sai trái của bạn</a:t>
            </a:r>
          </a:p>
          <a:p>
            <a:pPr eaLnBrk="1" hangingPunct="1">
              <a:buNone/>
            </a:pP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Chỉ trích miệt thị bạn khi có khuyết điểm</a:t>
            </a:r>
          </a:p>
          <a:p>
            <a:pPr eaLnBrk="1" hangingPunct="1">
              <a:buNone/>
            </a:pP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Có ý thức bảo vệ danh dự của bản thân</a:t>
            </a:r>
            <a:endParaRPr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 flipH="1" flipV="1">
            <a:off x="8321675" y="1638300"/>
            <a:ext cx="609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</a:p>
        </p:txBody>
      </p:sp>
      <p:sp>
        <p:nvSpPr>
          <p:cNvPr id="5" name="Rectangle 4"/>
          <p:cNvSpPr/>
          <p:nvPr/>
        </p:nvSpPr>
        <p:spPr>
          <a:xfrm>
            <a:off x="8424863" y="2219325"/>
            <a:ext cx="533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</a:p>
        </p:txBody>
      </p:sp>
      <p:sp>
        <p:nvSpPr>
          <p:cNvPr id="6" name="Rectangle 5"/>
          <p:cNvSpPr/>
          <p:nvPr/>
        </p:nvSpPr>
        <p:spPr>
          <a:xfrm>
            <a:off x="8458200" y="2954338"/>
            <a:ext cx="533400" cy="454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58200" y="3573463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96300" y="43434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1828800"/>
            <a:ext cx="8610600" cy="3724275"/>
          </a:xfrm>
        </p:spPr>
        <p:txBody>
          <a:bodyPr vert="horz" wrap="square" lIns="91440" tIns="45720" rIns="91440" bIns="45720" numCol="1" rtlCol="0" anchor="t" anchorCtr="0" compatLnSpc="1"/>
          <a:lstStyle/>
          <a:p>
            <a:pPr marL="0" indent="0" eaLnBrk="1" hangingPunct="1">
              <a:lnSpc>
                <a:spcPct val="90000"/>
              </a:lnSpc>
              <a:buClr>
                <a:srgbClr val="FFFF66"/>
              </a:buClr>
              <a:buNone/>
            </a:pPr>
            <a:r>
              <a:rPr sz="40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  <a:r>
              <a:rPr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Hãy nêu những biểu hiện biết tôn trọng ng</a:t>
            </a:r>
            <a:r>
              <a:rPr lang="vi-VN" altLang="x-none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 khác ở gia đình, trường lớp v</a:t>
            </a:r>
            <a:r>
              <a:rPr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nơi công cộng.</a:t>
            </a:r>
          </a:p>
          <a:p>
            <a:pPr marL="0" indent="0" eaLnBrk="1" hangingPunct="1">
              <a:lnSpc>
                <a:spcPct val="90000"/>
              </a:lnSpc>
              <a:buClr>
                <a:srgbClr val="FFFF66"/>
              </a:buClr>
              <a:buNone/>
            </a:pPr>
            <a:r>
              <a:rPr sz="40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  <a:r>
              <a:rPr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Hãy nêu những biểu hiện thiếu tôn trọng ng</a:t>
            </a:r>
            <a:r>
              <a:rPr lang="vi-VN" altLang="x-none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 khác khác ở gia đình, trường lớp v</a:t>
            </a:r>
            <a:r>
              <a:rPr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nơi công cộng.</a:t>
            </a:r>
            <a:endParaRPr sz="4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603" name="TextBox 1"/>
          <p:cNvSpPr txBox="1"/>
          <p:nvPr/>
        </p:nvSpPr>
        <p:spPr>
          <a:xfrm>
            <a:off x="685800" y="914400"/>
            <a:ext cx="773112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 nhân suy nghĩ cặp đôi chia sẻ</a:t>
            </a:r>
            <a:endParaRPr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Content Placeholder 26625"/>
          <p:cNvGraphicFramePr>
            <a:graphicFrameLocks noGrp="1"/>
          </p:cNvGraphicFramePr>
          <p:nvPr>
            <p:ph idx="1"/>
          </p:nvPr>
        </p:nvGraphicFramePr>
        <p:xfrm>
          <a:off x="304800" y="1524000"/>
          <a:ext cx="8610600" cy="4778375"/>
        </p:xfrm>
        <a:graphic>
          <a:graphicData uri="http://schemas.openxmlformats.org/drawingml/2006/table">
            <a:tbl>
              <a:tblPr/>
              <a:tblGrid>
                <a:gridCol w="2747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6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16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541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H</a:t>
                      </a:r>
                      <a:r>
                        <a:rPr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nhvi</a:t>
                      </a:r>
                    </a:p>
                    <a:p>
                      <a:pPr lvl="0" eaLnBrk="1" hangingPunct="1">
                        <a:buNone/>
                      </a:pPr>
                      <a:endParaRPr sz="2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eaLnBrk="1" hangingPunct="1">
                        <a:buNone/>
                      </a:pPr>
                      <a:r>
                        <a:rPr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 điểm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6" marB="45716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3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TÔN TRỌNG NGƯỜI KHÁC</a:t>
                      </a:r>
                      <a:endParaRPr lang="en-US" sz="3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6" marB="45716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3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 TÔN TRỌNG NGƯỜI KHÁC</a:t>
                      </a:r>
                      <a:endParaRPr lang="en-US" sz="3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6" marB="45716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47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 ĐÌNH</a:t>
                      </a:r>
                      <a:endParaRPr lang="en-US" sz="32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6" marB="45716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en-US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6" marB="45716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en-US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6" marB="45716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47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 TRƯỜNG</a:t>
                      </a:r>
                      <a:endParaRPr lang="en-US" sz="32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6" marB="45716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en-US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6" marB="45716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en-US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6" marB="45716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47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CỘNG ĐỒNG</a:t>
                      </a:r>
                      <a:endParaRPr lang="en-US" sz="32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6" marB="45716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en-US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6" marB="45716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en-US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16" marB="45716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Content Placeholder 27649"/>
          <p:cNvGraphicFramePr>
            <a:graphicFrameLocks noGrp="1"/>
          </p:cNvGraphicFramePr>
          <p:nvPr>
            <p:ph idx="1"/>
          </p:nvPr>
        </p:nvGraphicFramePr>
        <p:xfrm>
          <a:off x="17463" y="355600"/>
          <a:ext cx="9126538" cy="6502400"/>
        </p:xfrm>
        <a:graphic>
          <a:graphicData uri="http://schemas.openxmlformats.org/drawingml/2006/table">
            <a:tbl>
              <a:tblPr/>
              <a:tblGrid>
                <a:gridCol w="2001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8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86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001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H</a:t>
                      </a:r>
                      <a:r>
                        <a:rPr sz="2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sz="2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 vi</a:t>
                      </a:r>
                    </a:p>
                    <a:p>
                      <a:pPr lvl="0" eaLnBrk="1" hangingPunct="1">
                        <a:buNone/>
                      </a:pPr>
                      <a:endParaRPr sz="2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eaLnBrk="1" hangingPunct="1">
                        <a:buNone/>
                      </a:pPr>
                      <a:r>
                        <a:rPr sz="2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 điểm</a:t>
                      </a:r>
                      <a:endParaRPr lang="en-US" sz="2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7" marR="91447" marT="45703" marB="45703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TÔN TRỌNG NGƯỜI KHÁC</a:t>
                      </a:r>
                      <a:endParaRPr lang="en-US" sz="2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7" marR="91447" marT="45703" marB="45703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 TÔN TRỌNG</a:t>
                      </a:r>
                      <a:endParaRPr lang="en-US" sz="2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7" marR="91447" marT="45703" marB="45703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68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 ĐÌNH</a:t>
                      </a:r>
                    </a:p>
                    <a:p>
                      <a:pPr lvl="0" eaLnBrk="1" hangingPunct="1">
                        <a:buNone/>
                      </a:pPr>
                      <a:endParaRPr lang="en-US" sz="2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7" marR="91447" marT="45703" marB="45703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Vâng lời bố mẹ.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Lễ phép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Chia sẻ với anh chị em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Lắng nghe ý kiến của mọi người </a:t>
                      </a:r>
                      <a:r>
                        <a:rPr sz="22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</a:t>
                      </a:r>
                      <a:r>
                        <a:rPr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2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7" marR="91447" marT="45703" marB="45703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Hỗn láo với cha mẹ,ông b</a:t>
                      </a:r>
                      <a:r>
                        <a:rPr sz="22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thầy cô.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 thua với anh chị em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Xấu hổ vì bố chạy xe ôm, mẹ mua ve chai</a:t>
                      </a:r>
                      <a:r>
                        <a:rPr sz="22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</a:t>
                      </a:r>
                      <a:r>
                        <a:rPr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2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7" marR="91447" marT="45703" marB="45703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35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 TRƯỜNG</a:t>
                      </a:r>
                      <a:endParaRPr lang="en-US" sz="2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7" marR="91447" marT="45703" marB="45703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 đỡ bạn bè, hòa đồng, vui vẻ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 cảm, thấu hiểu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Vâng lời thầy cô</a:t>
                      </a:r>
                      <a:r>
                        <a:rPr sz="22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</a:t>
                      </a:r>
                      <a:r>
                        <a:rPr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2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7" marR="91447" marT="45703" marB="45703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Chê bạn nh</a:t>
                      </a:r>
                      <a:r>
                        <a:rPr sz="22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nghèo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 gổ đánh nhau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 nghe lời thầy cô giáo</a:t>
                      </a:r>
                      <a:r>
                        <a:rPr sz="22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……</a:t>
                      </a:r>
                      <a:endParaRPr lang="en-US" sz="22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7" marR="91447" marT="45703" marB="45703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18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CỘNG ĐỒNG</a:t>
                      </a:r>
                      <a:endParaRPr lang="en-US" sz="2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7" marR="91447" marT="45703" marB="45703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Nhường chỗ cho người gi</a:t>
                      </a:r>
                      <a:r>
                        <a:rPr sz="22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trẻ nhỏ 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 chen lấn xô đẩy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 xả rác</a:t>
                      </a:r>
                      <a:r>
                        <a:rPr sz="22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</a:t>
                      </a:r>
                      <a:endParaRPr lang="en-US" sz="22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7" marR="91447" marT="45703" marB="45703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Dẫm lên cỏ, hái hoa nơi công viên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Vứt rác bừa bãi.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Cười nói to khi ở bệnh viện,đám tang</a:t>
                      </a:r>
                      <a:r>
                        <a:rPr sz="22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</a:t>
                      </a:r>
                      <a:endParaRPr lang="en-US" sz="22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7" marR="91447" marT="45703" marB="45703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idx="1"/>
          </p:nvPr>
        </p:nvSpPr>
        <p:spPr>
          <a:xfrm>
            <a:off x="838200" y="2362200"/>
            <a:ext cx="6400800" cy="381000"/>
          </a:xfrm>
        </p:spPr>
        <p:txBody>
          <a:bodyPr vert="horz" wrap="square" lIns="91440" tIns="45720" rIns="91440" bIns="45720" anchor="t" anchorCtr="0">
            <a:normAutofit fontScale="25000" lnSpcReduction="20000"/>
          </a:bodyPr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sz="3200" u="sng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sẽ l</a:t>
            </a:r>
            <a:r>
              <a:rPr sz="3200" u="sng" dirty="0">
                <a:solidFill>
                  <a:srgbClr val="99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u="sng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gì khi bạn:</a:t>
            </a:r>
            <a:endParaRPr sz="3200" dirty="0">
              <a:solidFill>
                <a:srgbClr val="FF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sz="3200" dirty="0">
                <a:solidFill>
                  <a:srgbClr val="FF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3200" dirty="0">
              <a:solidFill>
                <a:srgbClr val="FF66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699" name="WordArt 3"/>
          <p:cNvSpPr>
            <a:spLocks noTextEdit="1"/>
          </p:cNvSpPr>
          <p:nvPr/>
        </p:nvSpPr>
        <p:spPr>
          <a:xfrm>
            <a:off x="1828800" y="609600"/>
            <a:ext cx="5029200" cy="1314450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3600">
                <a:ln w="1905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FFFF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Tự hoạt động</a:t>
            </a:r>
          </a:p>
        </p:txBody>
      </p:sp>
      <p:pic>
        <p:nvPicPr>
          <p:cNvPr id="24580" name="Picture 4" descr="khoc5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971800"/>
            <a:ext cx="2514600" cy="2514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1" name="Text Box 5"/>
          <p:cNvSpPr txBox="1"/>
          <p:nvPr/>
        </p:nvSpPr>
        <p:spPr>
          <a:xfrm>
            <a:off x="304800" y="5867400"/>
            <a:ext cx="2438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</a:rPr>
              <a:t>Buồn</a:t>
            </a:r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</a:rPr>
              <a:t>khóc</a:t>
            </a:r>
          </a:p>
        </p:txBody>
      </p:sp>
      <p:pic>
        <p:nvPicPr>
          <p:cNvPr id="24582" name="Picture 6" descr="nf37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2971800"/>
            <a:ext cx="2743200" cy="2514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3" name="Text Box 7"/>
          <p:cNvSpPr txBox="1"/>
          <p:nvPr/>
        </p:nvSpPr>
        <p:spPr>
          <a:xfrm>
            <a:off x="2971800" y="5638800"/>
            <a:ext cx="27432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800" b="1" dirty="0">
                <a:solidFill>
                  <a:srgbClr val="9900FF"/>
                </a:solidFill>
                <a:latin typeface="Arial" panose="020B0604020202020204" pitchFamily="34" charset="0"/>
              </a:rPr>
              <a:t>Đ</a:t>
            </a:r>
            <a:r>
              <a:rPr lang="vi-VN" altLang="x-none" sz="2800" b="1" dirty="0">
                <a:solidFill>
                  <a:srgbClr val="9900FF"/>
                </a:solidFill>
                <a:latin typeface="Arial" panose="020B0604020202020204" pitchFamily="34" charset="0"/>
              </a:rPr>
              <a:t>ư</a:t>
            </a:r>
            <a:r>
              <a:rPr sz="2800" b="1" dirty="0">
                <a:solidFill>
                  <a:srgbClr val="9900FF"/>
                </a:solidFill>
                <a:latin typeface="Arial" panose="020B0604020202020204" pitchFamily="34" charset="0"/>
              </a:rPr>
              <a:t>ợc khen th</a:t>
            </a:r>
            <a:r>
              <a:rPr lang="vi-VN" altLang="x-none" sz="2800" b="1" dirty="0">
                <a:solidFill>
                  <a:srgbClr val="9900FF"/>
                </a:solidFill>
                <a:latin typeface="Arial" panose="020B0604020202020204" pitchFamily="34" charset="0"/>
              </a:rPr>
              <a:t>ư</a:t>
            </a:r>
            <a:r>
              <a:rPr sz="2800" b="1" dirty="0">
                <a:solidFill>
                  <a:srgbClr val="9900FF"/>
                </a:solidFill>
                <a:latin typeface="Arial" panose="020B0604020202020204" pitchFamily="34" charset="0"/>
              </a:rPr>
              <a:t>ởng</a:t>
            </a:r>
          </a:p>
        </p:txBody>
      </p:sp>
      <p:pic>
        <p:nvPicPr>
          <p:cNvPr id="24584" name="Picture 8" descr="images1121257_treemTayGia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2971800"/>
            <a:ext cx="2438400" cy="2438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5" name="AutoShape 9"/>
          <p:cNvSpPr/>
          <p:nvPr/>
        </p:nvSpPr>
        <p:spPr>
          <a:xfrm>
            <a:off x="7162800" y="1752600"/>
            <a:ext cx="1981200" cy="990600"/>
          </a:xfrm>
          <a:prstGeom prst="wedgeEllipseCallout">
            <a:avLst>
              <a:gd name="adj1" fmla="val -34185"/>
              <a:gd name="adj2" fmla="val 122278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nhỏ </a:t>
            </a:r>
            <a:r>
              <a:rPr lang="vi-VN" altLang="x-none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 ghê quá 	</a:t>
            </a:r>
            <a:endParaRPr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586" name="Text Box 10"/>
          <p:cNvSpPr txBox="1"/>
          <p:nvPr/>
        </p:nvSpPr>
        <p:spPr>
          <a:xfrm>
            <a:off x="6400800" y="5562600"/>
            <a:ext cx="2286000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800" b="1" dirty="0">
                <a:solidFill>
                  <a:srgbClr val="3333FF"/>
                </a:solidFill>
                <a:latin typeface="Arial" panose="020B0604020202020204" pitchFamily="34" charset="0"/>
              </a:rPr>
              <a:t>Nói xấu ng</a:t>
            </a:r>
            <a:r>
              <a:rPr lang="vi-VN" altLang="x-none" sz="2800" b="1" dirty="0">
                <a:solidFill>
                  <a:srgbClr val="3333FF"/>
                </a:solidFill>
                <a:latin typeface="Arial" panose="020B0604020202020204" pitchFamily="34" charset="0"/>
              </a:rPr>
              <a:t>ư</a:t>
            </a:r>
            <a:r>
              <a:rPr sz="2800" b="1" dirty="0">
                <a:solidFill>
                  <a:srgbClr val="3333FF"/>
                </a:solidFill>
                <a:latin typeface="Arial" panose="020B0604020202020204" pitchFamily="34" charset="0"/>
              </a:rPr>
              <a:t>ời khác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3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animClr clrSpc="rgb" dir="cw">
                                      <p:cBhvr>
                                        <p:cTn id="7" dur="3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8" dur="3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  <p:bldP spid="24583" grpId="0"/>
      <p:bldP spid="24585" grpId="0" bldLvl="0" animBg="1"/>
      <p:bldP spid="2458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 descr="Recycled paper"/>
          <p:cNvSpPr>
            <a:spLocks noGrp="1"/>
          </p:cNvSpPr>
          <p:nvPr>
            <p:ph idx="1"/>
          </p:nvPr>
        </p:nvSpPr>
        <p:spPr>
          <a:xfrm>
            <a:off x="152400" y="2286000"/>
            <a:ext cx="8839200" cy="4267200"/>
          </a:xfrm>
        </p:spPr>
        <p:txBody>
          <a:bodyPr vert="horz" wrap="square" lIns="91440" tIns="45720" rIns="91440" bIns="45720" anchor="t" anchorCtr="0"/>
          <a:lstStyle/>
          <a:p>
            <a:pPr marL="0" indent="0" eaLnBrk="1" hangingPunct="1">
              <a:lnSpc>
                <a:spcPct val="90000"/>
              </a:lnSpc>
              <a:buClr>
                <a:srgbClr val="CC00FF"/>
              </a:buClr>
              <a:buNone/>
            </a:pPr>
            <a:r>
              <a:rPr sz="4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 trọng người khác có nghĩa l</a:t>
            </a:r>
            <a:r>
              <a:rPr sz="48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luôn đồng tình, ủng hộ v</a:t>
            </a:r>
            <a:r>
              <a:rPr sz="48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lắng nghe những gì họ nói dù sai, không đúng!</a:t>
            </a:r>
            <a:br>
              <a:rPr sz="4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có suy nghĩ như thế n</a:t>
            </a:r>
            <a:r>
              <a:rPr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về ý kiến trên?</a:t>
            </a:r>
            <a:endParaRPr sz="4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23" name="WordArt 3"/>
          <p:cNvSpPr>
            <a:spLocks noTextEdit="1"/>
          </p:cNvSpPr>
          <p:nvPr/>
        </p:nvSpPr>
        <p:spPr>
          <a:xfrm>
            <a:off x="914400" y="685800"/>
            <a:ext cx="7543800" cy="1314450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3600">
                <a:ln w="1905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FFFF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SUY NGHĨ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6670" y="58420"/>
            <a:ext cx="53263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3600" b="1" u="sng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- </a:t>
            </a:r>
            <a:r>
              <a:rPr lang="vi-VN" altLang="en-US" sz="3600" b="1" u="heavy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</a:p>
        </p:txBody>
      </p:sp>
      <p:sp>
        <p:nvSpPr>
          <p:cNvPr id="3" name="Content Placeholder 2"/>
          <p:cNvSpPr>
            <a:spLocks noGrp="1"/>
          </p:cNvSpPr>
          <p:nvPr/>
        </p:nvSpPr>
        <p:spPr>
          <a:xfrm>
            <a:off x="279400" y="787400"/>
            <a:ext cx="9206230" cy="60896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rtlCol="0" anchor="t" anchorCtr="0" compatLnSpc="1"/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02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2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buNone/>
            </a:pPr>
            <a:r>
              <a:rPr lang="vi-VN" sz="40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40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40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hiện của Tôn trọng người khác ?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-34925" y="1424305"/>
            <a:ext cx="9178925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eaLnBrk="1" hangingPunct="1">
              <a:buFontTx/>
              <a:buChar char="-"/>
            </a:pP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</a:t>
            </a:r>
            <a:r>
              <a:rPr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Tôn trọng người khác có nghĩa l</a:t>
            </a:r>
            <a:r>
              <a:rPr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luôn đồng tình, ủng hộ v</a:t>
            </a:r>
            <a:r>
              <a:rPr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lắng </a:t>
            </a:r>
            <a:r>
              <a:rPr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nghe</a:t>
            </a:r>
            <a:r>
              <a:rPr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</a:t>
            </a:r>
            <a:r>
              <a:rPr lang="vi-VN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ười khác.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/>
          <p:nvPr/>
        </p:nvSpPr>
        <p:spPr>
          <a:xfrm>
            <a:off x="187960" y="171450"/>
            <a:ext cx="8991600" cy="45243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r>
              <a:rPr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đến bệnh viện thăm cô giáo bị ốm, mặc dù nhìn thấy khẩu hiệu:</a:t>
            </a:r>
            <a:br>
              <a:rPr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“Không được l</a:t>
            </a:r>
            <a:r>
              <a:rPr sz="4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ồn”</a:t>
            </a:r>
            <a:r>
              <a:rPr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nhưng các bạn vẫn cười nói, đùa giỡn</a:t>
            </a:r>
            <a:r>
              <a:rPr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-&gt; H</a:t>
            </a:r>
            <a:r>
              <a:rPr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động của các bạn đã nói lên điều gì?</a:t>
            </a:r>
            <a:endParaRPr sz="4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13" name="Text Box 5"/>
          <p:cNvSpPr txBox="1"/>
          <p:nvPr/>
        </p:nvSpPr>
        <p:spPr>
          <a:xfrm>
            <a:off x="609600" y="4695825"/>
            <a:ext cx="7924800" cy="15700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tôn trọng người khác (mọi người xung quanh).</a:t>
            </a:r>
            <a:endParaRPr sz="4800" b="1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 descr="Recycled paper"/>
          <p:cNvSpPr>
            <a:spLocks noGrp="1"/>
          </p:cNvSpPr>
          <p:nvPr>
            <p:ph idx="1"/>
          </p:nvPr>
        </p:nvSpPr>
        <p:spPr>
          <a:xfrm>
            <a:off x="152400" y="2286000"/>
            <a:ext cx="8839200" cy="4267200"/>
          </a:xfrm>
        </p:spPr>
        <p:txBody>
          <a:bodyPr vert="horz" wrap="square" lIns="91440" tIns="45720" rIns="91440" bIns="45720" anchor="t" anchorCtr="0"/>
          <a:lstStyle/>
          <a:p>
            <a:pPr marL="0" indent="0" eaLnBrk="1" hangingPunct="1">
              <a:lnSpc>
                <a:spcPct val="90000"/>
              </a:lnSpc>
              <a:buClr>
                <a:srgbClr val="CC00FF"/>
              </a:buClr>
              <a:buNone/>
            </a:pPr>
            <a:r>
              <a:rPr sz="4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 trọng người khác có nghĩa l</a:t>
            </a:r>
            <a:r>
              <a:rPr sz="48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luôn đồng tình, ủng hộ v</a:t>
            </a:r>
            <a:r>
              <a:rPr sz="48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lắng nghe những gì họ nói dù sai, không đúng!</a:t>
            </a:r>
            <a:br>
              <a:rPr sz="4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có suy nghĩ như thế n</a:t>
            </a:r>
            <a:r>
              <a:rPr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về ý kiến trên?</a:t>
            </a:r>
            <a:endParaRPr sz="4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23" name="WordArt 3"/>
          <p:cNvSpPr>
            <a:spLocks noTextEdit="1"/>
          </p:cNvSpPr>
          <p:nvPr/>
        </p:nvSpPr>
        <p:spPr>
          <a:xfrm>
            <a:off x="914400" y="685800"/>
            <a:ext cx="7543800" cy="1314450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3600">
                <a:ln w="1905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FFFF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SUY NGHĨ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6670" y="58420"/>
            <a:ext cx="53263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3600" b="1" u="sng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- </a:t>
            </a:r>
            <a:r>
              <a:rPr lang="vi-VN" altLang="en-US" sz="3600" b="1" u="heavy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</a:p>
        </p:txBody>
      </p:sp>
      <p:sp>
        <p:nvSpPr>
          <p:cNvPr id="3" name="Content Placeholder 2"/>
          <p:cNvSpPr>
            <a:spLocks noGrp="1"/>
          </p:cNvSpPr>
          <p:nvPr/>
        </p:nvSpPr>
        <p:spPr>
          <a:xfrm>
            <a:off x="279400" y="787400"/>
            <a:ext cx="9206230" cy="60896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rtlCol="0" anchor="t" anchorCtr="0" compatLnSpc="1"/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02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2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buNone/>
            </a:pPr>
            <a:r>
              <a:rPr lang="vi-VN" sz="40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40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40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nghĩa của Tôn trọng người khác ?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-34925" y="1424305"/>
            <a:ext cx="9178925" cy="4399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eaLnBrk="1" hangingPunct="1">
              <a:buFontTx/>
              <a:buChar char="-"/>
            </a:pPr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Có tôn trọng người khác thì mới nhận được sự tôn trọng của người khác đối với mình.</a:t>
            </a:r>
            <a:endParaRPr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Tx/>
              <a:buChar char="-"/>
            </a:pPr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</a:t>
            </a:r>
            <a:r>
              <a:rPr sz="4000" b="1" dirty="0"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cơ sở để quan hệ l</a:t>
            </a:r>
            <a:r>
              <a:rPr sz="4000" b="1" dirty="0"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 mạnh, trong sáng v</a:t>
            </a:r>
            <a:r>
              <a:rPr sz="4000" b="1" dirty="0"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tốt đẹp hơn.</a:t>
            </a:r>
            <a:endParaRPr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Tx/>
              <a:buChar char="-"/>
            </a:pPr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Phải tôn trọng mọi người ở mọi lúc mọi nơi trong cử chỉ, lời nói, h</a:t>
            </a:r>
            <a:r>
              <a:rPr sz="4000" b="1" dirty="0"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 vi.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6200" y="1158240"/>
            <a:ext cx="5334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a)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-317" y="0"/>
            <a:ext cx="9113838" cy="1076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sz="3200" b="1" dirty="0">
                <a:latin typeface="Arial" panose="020B0604020202020204" pitchFamily="34" charset="0"/>
              </a:rPr>
              <a:t>     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tán th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hay không tán th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với mỗi ý kiến dưới đây? Vì sao?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85800" y="1153478"/>
            <a:ext cx="8077200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Tôn trọng người khác là tự hạ thấp mình.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6200" y="2903538"/>
            <a:ext cx="509588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b)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685800" y="2903538"/>
            <a:ext cx="8077200" cy="8302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Muốn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người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tôn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trọng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thì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phải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tôn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trọng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người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6200" y="5029200"/>
            <a:ext cx="5334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c)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685800" y="4948238"/>
            <a:ext cx="8077200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Tôn trọng người khác là tự tôn trọng mình.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685800" y="1710690"/>
            <a:ext cx="80772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Tôn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trọng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người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tôn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trọng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bản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thân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những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người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xung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685800" y="3970338"/>
            <a:ext cx="8077200" cy="8302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Đúng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Vì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muốn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người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tôn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trọng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thì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phải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tôn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trọng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người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685800" y="5638800"/>
            <a:ext cx="8077200" cy="8302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Đúng. Vì đây là hành động thể hiện lối sống có văn hoá, có đạo đức.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26" grpId="0" bldLvl="0" animBg="1"/>
      <p:bldP spid="31" grpId="0" bldLvl="0" animBg="1"/>
      <p:bldP spid="33" grpId="0" bldLvl="0" animBg="1"/>
      <p:bldP spid="34" grpId="0" bldLvl="0" animBg="1"/>
      <p:bldP spid="35" grpId="0" bldLvl="0" animBg="1"/>
      <p:bldP spid="36" grpId="0" bldLvl="0" animBg="1"/>
      <p:bldP spid="47" grpId="0" bldLvl="0" animBg="1"/>
      <p:bldP spid="50" grpId="0" bldLvl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/>
          <p:nvPr/>
        </p:nvSpPr>
        <p:spPr>
          <a:xfrm>
            <a:off x="0" y="1525588"/>
            <a:ext cx="9124950" cy="4832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-Lời nói chẳng mất tiền mua</a:t>
            </a:r>
            <a:br>
              <a:rPr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Lựa lời m</a:t>
            </a:r>
            <a:r>
              <a:rPr sz="4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nói cho vừa lòng nhau.</a:t>
            </a:r>
            <a:br>
              <a:rPr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-Cười người chớ vội cười lâu</a:t>
            </a:r>
            <a:br>
              <a:rPr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Cười người hôm trước hôm sau người cười.</a:t>
            </a:r>
            <a:br>
              <a:rPr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-Kính gi</a:t>
            </a:r>
            <a:r>
              <a:rPr sz="4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yêu trẻ.</a:t>
            </a:r>
            <a:br>
              <a:rPr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-Kính thầy yêu bạn.</a:t>
            </a:r>
            <a:endParaRPr sz="44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57200"/>
            <a:ext cx="9296400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6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dao, tục ngữ, danh ngôn</a:t>
            </a:r>
            <a:endParaRPr sz="6000" b="1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6670" y="58420"/>
            <a:ext cx="292989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3600" b="1" u="sng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- </a:t>
            </a:r>
            <a:r>
              <a:rPr lang="vi-VN" altLang="en-US" sz="3600" b="1" u="heavy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0" y="703580"/>
            <a:ext cx="917892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eaLnBrk="1" hangingPunct="1">
              <a:buFontTx/>
              <a:buNone/>
            </a:pP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Về nhà làm Bài tập 3 và 4 vào vở.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POINSET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002790" cy="19958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5" name="Picture 3" descr="POINSET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50" y="5026025"/>
            <a:ext cx="2000250" cy="1831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7" name="Picture 5" descr="DSTARS-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33170" cy="10909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8" name="Picture 6" descr="DSTARS-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0" y="5510213"/>
            <a:ext cx="1524000" cy="13477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800" name="WordArt 8"/>
          <p:cNvSpPr>
            <a:spLocks noTextEdit="1"/>
          </p:cNvSpPr>
          <p:nvPr/>
        </p:nvSpPr>
        <p:spPr>
          <a:xfrm>
            <a:off x="457200" y="1028700"/>
            <a:ext cx="82296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vi-VN" altLang="en-US" sz="400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00FF00"/>
                    </a:gs>
                    <a:gs pos="100000">
                      <a:srgbClr val="FF0000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HƯỚNG DẪN VỀ HỌC</a:t>
            </a:r>
          </a:p>
        </p:txBody>
      </p:sp>
      <p:sp>
        <p:nvSpPr>
          <p:cNvPr id="34825" name="Oval 9"/>
          <p:cNvSpPr/>
          <p:nvPr/>
        </p:nvSpPr>
        <p:spPr>
          <a:xfrm>
            <a:off x="5105400" y="2667000"/>
            <a:ext cx="304800" cy="304800"/>
          </a:xfrm>
          <a:prstGeom prst="ellipse">
            <a:avLst/>
          </a:prstGeom>
          <a:solidFill>
            <a:srgbClr val="FFFFCC"/>
          </a:solidFill>
          <a:ln w="76200">
            <a:noFill/>
          </a:ln>
        </p:spPr>
        <p:txBody>
          <a:bodyPr wrap="none" anchor="ctr" anchorCtr="0"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4826" name="Oval 10"/>
          <p:cNvSpPr/>
          <p:nvPr/>
        </p:nvSpPr>
        <p:spPr>
          <a:xfrm>
            <a:off x="5867400" y="5867400"/>
            <a:ext cx="304800" cy="304800"/>
          </a:xfrm>
          <a:prstGeom prst="ellipse">
            <a:avLst/>
          </a:prstGeom>
          <a:solidFill>
            <a:srgbClr val="FFFFCC"/>
          </a:solidFill>
          <a:ln w="76200">
            <a:noFill/>
          </a:ln>
        </p:spPr>
        <p:txBody>
          <a:bodyPr wrap="none" anchor="ctr" anchorCtr="0"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4827" name="Oval 11"/>
          <p:cNvSpPr/>
          <p:nvPr/>
        </p:nvSpPr>
        <p:spPr>
          <a:xfrm>
            <a:off x="2667000" y="5943600"/>
            <a:ext cx="304800" cy="304800"/>
          </a:xfrm>
          <a:prstGeom prst="ellipse">
            <a:avLst/>
          </a:prstGeom>
          <a:solidFill>
            <a:srgbClr val="FFFFCC"/>
          </a:solidFill>
          <a:ln w="76200">
            <a:noFill/>
          </a:ln>
        </p:spPr>
        <p:txBody>
          <a:bodyPr wrap="none" anchor="ctr" anchorCtr="0"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4828" name="Oval 12"/>
          <p:cNvSpPr/>
          <p:nvPr/>
        </p:nvSpPr>
        <p:spPr>
          <a:xfrm>
            <a:off x="6781800" y="381000"/>
            <a:ext cx="304800" cy="304800"/>
          </a:xfrm>
          <a:prstGeom prst="ellipse">
            <a:avLst/>
          </a:prstGeom>
          <a:solidFill>
            <a:srgbClr val="FFFFCC"/>
          </a:solidFill>
          <a:ln w="76200">
            <a:noFill/>
          </a:ln>
        </p:spPr>
        <p:txBody>
          <a:bodyPr wrap="none" anchor="ctr" anchorCtr="0"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4829" name="Oval 13"/>
          <p:cNvSpPr/>
          <p:nvPr/>
        </p:nvSpPr>
        <p:spPr>
          <a:xfrm>
            <a:off x="5257800" y="2819400"/>
            <a:ext cx="304800" cy="304800"/>
          </a:xfrm>
          <a:prstGeom prst="ellipse">
            <a:avLst/>
          </a:prstGeom>
          <a:solidFill>
            <a:srgbClr val="FFFFCC"/>
          </a:solidFill>
          <a:ln w="76200">
            <a:noFill/>
          </a:ln>
        </p:spPr>
        <p:txBody>
          <a:bodyPr wrap="none" anchor="ctr" anchorCtr="0"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3806" name="Oval 14"/>
          <p:cNvSpPr/>
          <p:nvPr/>
        </p:nvSpPr>
        <p:spPr>
          <a:xfrm>
            <a:off x="304800" y="3276600"/>
            <a:ext cx="304800" cy="304800"/>
          </a:xfrm>
          <a:prstGeom prst="ellipse">
            <a:avLst/>
          </a:prstGeom>
          <a:solidFill>
            <a:srgbClr val="FFFFCC"/>
          </a:solidFill>
          <a:ln w="76200">
            <a:noFill/>
          </a:ln>
        </p:spPr>
        <p:txBody>
          <a:bodyPr wrap="none" anchor="ctr" anchorCtr="0"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33807" name="Picture 15" descr="c75[1]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819775"/>
            <a:ext cx="2133600" cy="1038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8" name="Picture 16" descr="c75[1]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0400" y="52705"/>
            <a:ext cx="2133600" cy="1038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444500" y="2325370"/>
            <a:ext cx="823976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Về nhà học bài đầy đủ và nghiêm cứu thêm.</a:t>
            </a:r>
          </a:p>
          <a:p>
            <a:r>
              <a:rPr lang="vi-VN" altLang="en-US" sz="4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Làm bài tập 3, 4 trang 10/SGK.</a:t>
            </a:r>
          </a:p>
          <a:p>
            <a:r>
              <a:rPr lang="vi-VN" altLang="en-US" sz="4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Chuyển bị bài tiếp theo Bài 4. GIỮ CHỮ TÍN.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5" grpId="0" bldLvl="0" animBg="1"/>
      <p:bldP spid="34826" grpId="0" bldLvl="0" animBg="1"/>
      <p:bldP spid="34827" grpId="0" bldLvl="0" animBg="1"/>
      <p:bldP spid="34828" grpId="0" bldLvl="0" animBg="1"/>
      <p:bldP spid="3482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0" descr="Iceberg"/>
          <p:cNvPicPr>
            <a:picLocks noChangeAspect="1"/>
          </p:cNvPicPr>
          <p:nvPr/>
        </p:nvPicPr>
        <p:blipFill>
          <a:blip r:embed="rId2">
            <a:lum bright="17999" contrast="12000"/>
          </a:blip>
          <a:stretch>
            <a:fillRect/>
          </a:stretch>
        </p:blipFill>
        <p:spPr>
          <a:xfrm>
            <a:off x="0" y="0"/>
            <a:ext cx="9144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/>
          <p:nvPr/>
        </p:nvSpPr>
        <p:spPr>
          <a:xfrm>
            <a:off x="-78740" y="-251460"/>
            <a:ext cx="9070975" cy="2399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Tiết 3.</a:t>
            </a:r>
            <a:r>
              <a:rPr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5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3:</a:t>
            </a:r>
            <a:r>
              <a:rPr sz="5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sz="5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 TRỌNG NGƯỜI KHÁC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/>
          <p:nvPr/>
        </p:nvSpPr>
        <p:spPr>
          <a:xfrm>
            <a:off x="-195580" y="111125"/>
            <a:ext cx="9070975" cy="12725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prstTxWarp prst="textPlain">
              <a:avLst>
                <a:gd name="adj" fmla="val 49366"/>
              </a:avLst>
            </a:prstTxWarp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Tiết 3.</a:t>
            </a:r>
            <a:r>
              <a:rPr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3:</a:t>
            </a:r>
            <a:r>
              <a:rPr sz="48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sz="48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sz="4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 TRỌNG NGƯỜI KHÁC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55880" y="1453515"/>
            <a:ext cx="848360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4400" b="1" u="sng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- ĐẶT VẤN ĐỀ (TÌNH HUỐNG)</a:t>
            </a:r>
          </a:p>
        </p:txBody>
      </p:sp>
      <p:sp>
        <p:nvSpPr>
          <p:cNvPr id="3" name="Content Placeholder 2"/>
          <p:cNvSpPr>
            <a:spLocks noGrp="1"/>
          </p:cNvSpPr>
          <p:nvPr/>
        </p:nvSpPr>
        <p:spPr>
          <a:xfrm>
            <a:off x="254000" y="2305685"/>
            <a:ext cx="8229600" cy="2254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rtlCol="0" anchor="t" anchorCtr="0" compatLnSpc="1"/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02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2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buNone/>
            </a:pPr>
            <a:r>
              <a:rPr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1.Tình huống thứ nhất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2.Tình huống thứ hai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3.Tình huống thứ ba</a:t>
            </a:r>
            <a:endParaRPr sz="48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6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charRg st="26" end="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8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charRg st="48" end="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63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charRg st="63" end="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/>
          <p:nvPr/>
        </p:nvSpPr>
        <p:spPr>
          <a:xfrm>
            <a:off x="-195580" y="111125"/>
            <a:ext cx="9070975" cy="12725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prstTxWarp prst="textPlain">
              <a:avLst>
                <a:gd name="adj" fmla="val 49366"/>
              </a:avLst>
            </a:prstTxWarp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Tiết 3.</a:t>
            </a:r>
            <a:r>
              <a:rPr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3:</a:t>
            </a:r>
            <a:r>
              <a:rPr sz="48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sz="48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sz="4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 TRỌNG NGƯỜI KHÁC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55880" y="1453515"/>
            <a:ext cx="848360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4400" b="1" u="sng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- ĐẶT VẤN ĐỀ (TÌNH HUỐNG)</a:t>
            </a:r>
          </a:p>
        </p:txBody>
      </p:sp>
      <p:sp>
        <p:nvSpPr>
          <p:cNvPr id="3" name="Content Placeholder 2"/>
          <p:cNvSpPr>
            <a:spLocks noGrp="1"/>
          </p:cNvSpPr>
          <p:nvPr/>
        </p:nvSpPr>
        <p:spPr>
          <a:xfrm>
            <a:off x="254000" y="2305685"/>
            <a:ext cx="8229600" cy="2254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rtlCol="0" anchor="t" anchorCtr="0" compatLnSpc="1"/>
          <a:lstStyle>
            <a:lvl1pPr marL="18288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0250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20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buNone/>
            </a:pPr>
            <a:r>
              <a:rPr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1.Tình huống thứ nhất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2.Tình huống thứ hai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3.Tình huống thứ ba</a:t>
            </a:r>
            <a:endParaRPr sz="48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-41910"/>
            <a:ext cx="5359400" cy="838200"/>
          </a:xfrm>
        </p:spPr>
        <p:txBody>
          <a:bodyPr vert="horz" lIns="91440" tIns="45720" rIns="91440" bIns="45720" rtlCol="0" anchor="ctr"/>
          <a:lstStyle/>
          <a:p>
            <a:pPr eaLnBrk="1" hangingPunct="1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hỏi/ trang 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42315"/>
            <a:ext cx="9144635" cy="3810000"/>
          </a:xfrm>
        </p:spPr>
        <p:txBody>
          <a:bodyPr vert="horz" wrap="square" lIns="91440" tIns="45720" rIns="91440" bIns="45720" numCol="1" rtlCol="0" anchor="t" anchorCtr="0" compatLnSpc="1">
            <a:noAutofit/>
          </a:bodyPr>
          <a:lstStyle/>
          <a:p>
            <a:pPr marL="0" indent="0" eaLnBrk="1" hangingPunct="1">
              <a:buNone/>
            </a:pPr>
            <a:r>
              <a:rPr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 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có nhận xét gì về cách cư xử,thái độ l</a:t>
            </a:r>
            <a:r>
              <a:rPr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việc của Mai? H</a:t>
            </a:r>
            <a:r>
              <a:rPr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vi của Mai sẽ được mọi người được mọi người đôí xử như thế n</a:t>
            </a:r>
            <a:r>
              <a:rPr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</a:p>
          <a:p>
            <a:pPr marL="0" indent="0" eaLnBrk="1" hangingPunct="1">
              <a:buNone/>
            </a:pPr>
            <a:r>
              <a:rPr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xét cách cư xử của một số bạn đối với Hải v</a:t>
            </a:r>
            <a:r>
              <a:rPr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suy nghĩ của Hải như thế n</a:t>
            </a:r>
            <a:r>
              <a:rPr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o?Thái độ của Hải thể hiện đức tính gì?</a:t>
            </a:r>
          </a:p>
          <a:p>
            <a:pPr marL="0" indent="0" eaLnBrk="1" hangingPunct="1">
              <a:buNone/>
            </a:pPr>
            <a:r>
              <a:rPr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có nhận xét gì về việc l</a:t>
            </a:r>
            <a:r>
              <a:rPr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của Quân v</a:t>
            </a:r>
            <a:r>
              <a:rPr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Hùng? Việc l</a:t>
            </a:r>
            <a:r>
              <a:rPr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đó thể hiện đức tính gì?</a:t>
            </a:r>
          </a:p>
          <a:p>
            <a:pPr marL="0" indent="0" eaLnBrk="1" hangingPunct="1">
              <a:buNone/>
            </a:pPr>
            <a:r>
              <a:rPr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4: </a:t>
            </a:r>
            <a:r>
              <a:rPr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những h</a:t>
            </a:r>
            <a:r>
              <a:rPr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vi đó, h</a:t>
            </a:r>
            <a:r>
              <a:rPr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vi n</a:t>
            </a:r>
            <a:r>
              <a:rPr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đáng để chúng ta học tập v</a:t>
            </a:r>
            <a:r>
              <a:rPr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vi n</a:t>
            </a:r>
            <a:r>
              <a:rPr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cần phê phán? Vì sao?</a:t>
            </a:r>
          </a:p>
          <a:p>
            <a:pPr marL="0" indent="0" eaLnBrk="1" hangingPunct="1"/>
            <a:endParaRPr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/>
            <a:endParaRPr sz="36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635" cy="5867400"/>
          </a:xfrm>
        </p:spPr>
        <p:txBody>
          <a:bodyPr vert="horz" wrap="square" lIns="91440" tIns="45720" rIns="91440" bIns="45720" numCol="1" rtlCol="0" anchor="t" anchorCtr="0" compatLnSpc="1">
            <a:noAutofit/>
          </a:bodyPr>
          <a:lstStyle/>
          <a:p>
            <a:pPr algn="l" eaLnBrk="1" hangingPunct="1">
              <a:lnSpc>
                <a:spcPct val="90000"/>
              </a:lnSpc>
              <a:buSzPct val="85000"/>
            </a:pPr>
            <a:r>
              <a:rPr sz="36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1:</a:t>
            </a:r>
          </a:p>
          <a:p>
            <a:pPr algn="l" eaLnBrk="1" hangingPunct="1">
              <a:lnSpc>
                <a:spcPct val="90000"/>
              </a:lnSpc>
              <a:buSzPct val="85000"/>
              <a:buFont typeface="Arial" panose="020B0604020202020204" pitchFamily="34" charset="0"/>
              <a:buChar char="•"/>
            </a:pPr>
            <a:r>
              <a:rPr sz="36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 có nhận xét gì về cách cư xử,thái độ v</a:t>
            </a:r>
            <a:r>
              <a:rPr sz="3600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à</a:t>
            </a:r>
            <a:r>
              <a:rPr sz="36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việc l</a:t>
            </a:r>
            <a:r>
              <a:rPr sz="3600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à</a:t>
            </a:r>
            <a:r>
              <a:rPr sz="36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 của Mai?</a:t>
            </a:r>
          </a:p>
          <a:p>
            <a:pPr algn="l" eaLnBrk="1" hangingPunct="1">
              <a:lnSpc>
                <a:spcPct val="90000"/>
              </a:lnSpc>
              <a:buSzPct val="85000"/>
              <a:buFont typeface="Arial" panose="020B0604020202020204" pitchFamily="34" charset="0"/>
              <a:buChar char="•"/>
            </a:pPr>
            <a:r>
              <a:rPr sz="36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</a:t>
            </a:r>
            <a:r>
              <a:rPr sz="3600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à</a:t>
            </a:r>
            <a:r>
              <a:rPr sz="36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 vi của Mai sẽ được mọi người đối xử như thế n</a:t>
            </a:r>
            <a:r>
              <a:rPr sz="3600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à</a:t>
            </a:r>
            <a:r>
              <a:rPr sz="36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o?</a:t>
            </a:r>
          </a:p>
          <a:p>
            <a:pPr algn="l" eaLnBrk="1" hangingPunct="1">
              <a:lnSpc>
                <a:spcPct val="90000"/>
              </a:lnSpc>
              <a:buSzPct val="85000"/>
            </a:pPr>
            <a:r>
              <a:rPr sz="36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 LỜI</a:t>
            </a:r>
            <a:r>
              <a:rPr lang="vi-VN" sz="36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  <a:endParaRPr sz="3600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l" eaLnBrk="1" hangingPunct="1">
              <a:lnSpc>
                <a:spcPct val="90000"/>
              </a:lnSpc>
              <a:buSzPct val="85000"/>
              <a:buFont typeface="Arial" panose="020B0604020202020204" pitchFamily="34" charset="0"/>
              <a:buChar char="•"/>
            </a:pPr>
            <a:r>
              <a:rPr sz="36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Mai học giỏi nhưng không hề kiêu căng,coi thường người khác</a:t>
            </a:r>
          </a:p>
          <a:p>
            <a:pPr algn="l" eaLnBrk="1" hangingPunct="1">
              <a:lnSpc>
                <a:spcPct val="90000"/>
              </a:lnSpc>
              <a:buSzPct val="85000"/>
            </a:pPr>
            <a:r>
              <a:rPr sz="36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Mai lễ phép,chan hòa cởi mở,giúp đỡ nhiệt tình vô tư,gương mẫu chấp h</a:t>
            </a:r>
            <a:r>
              <a:rPr sz="3600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à</a:t>
            </a:r>
            <a:r>
              <a:rPr sz="36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 nội quy </a:t>
            </a:r>
          </a:p>
          <a:p>
            <a:pPr algn="l" eaLnBrk="1" hangingPunct="1">
              <a:lnSpc>
                <a:spcPct val="90000"/>
              </a:lnSpc>
              <a:buSzPct val="85000"/>
              <a:buFont typeface="Arial" panose="020B0604020202020204" pitchFamily="34" charset="0"/>
              <a:buChar char="•"/>
            </a:pPr>
            <a:r>
              <a:rPr sz="36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Mai được mọi người tôn trọng quý mến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1495</Words>
  <Application>Microsoft Office PowerPoint</Application>
  <PresentationFormat>On-screen Show (4:3)</PresentationFormat>
  <Paragraphs>143</Paragraphs>
  <Slides>35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hỏi/ trang 9</vt:lpstr>
      <vt:lpstr>PowerPoint Presentation</vt:lpstr>
      <vt:lpstr> Câu 2: Nhận xét cách cư xử của một số bạn đối với Hải ? Suy nghĩ của Hải như thế nào? Thái độ của Hải thể hiện đức tính gì?  </vt:lpstr>
      <vt:lpstr>Câu 3:Em có nhận xét gì về việc làm của Quân và Hùng? Việc làm đó thể hiện đức tính gì?</vt:lpstr>
      <vt:lpstr>Câu 4: Trong những hành vi đó, hành vi nào đáng để chúng ta học tập và hành vi nào cần phê phán?  Vì sao?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 đồng ý với ý kiến nào sau đây? Vì sao?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HP</dc:creator>
  <cp:lastModifiedBy>ACER</cp:lastModifiedBy>
  <cp:revision>8</cp:revision>
  <dcterms:created xsi:type="dcterms:W3CDTF">2022-09-16T09:29:00Z</dcterms:created>
  <dcterms:modified xsi:type="dcterms:W3CDTF">2023-10-10T07:11:15Z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57B72C202735473B8DEF32D480248AAE</vt:lpwstr>
  </property>
  <property fmtid="{D5CDD505-2E9C-101B-9397-08002B2CF9AE}" pid="3" name="KSOProductBuildVer">
    <vt:lpwstr>1033-11.2.0.11306</vt:lpwstr>
  </property>
</Properties>
</file>