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351" r:id="rId2"/>
    <p:sldId id="371" r:id="rId3"/>
    <p:sldId id="369" r:id="rId4"/>
    <p:sldId id="370" r:id="rId5"/>
    <p:sldId id="373" r:id="rId6"/>
    <p:sldId id="402" r:id="rId7"/>
    <p:sldId id="404" r:id="rId8"/>
    <p:sldId id="403" r:id="rId9"/>
    <p:sldId id="406" r:id="rId10"/>
    <p:sldId id="375" r:id="rId11"/>
    <p:sldId id="376" r:id="rId12"/>
    <p:sldId id="379" r:id="rId13"/>
    <p:sldId id="302" r:id="rId14"/>
    <p:sldId id="396" r:id="rId15"/>
    <p:sldId id="398" r:id="rId16"/>
    <p:sldId id="390" r:id="rId17"/>
    <p:sldId id="391"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99F9D"/>
    <a:srgbClr val="C6B0A0"/>
    <a:srgbClr val="BDC8C0"/>
    <a:srgbClr val="ECD9CA"/>
    <a:srgbClr val="AAA09E"/>
    <a:srgbClr val="BCC7BF"/>
    <a:srgbClr val="CCB5A5"/>
    <a:srgbClr val="E1DDDC"/>
    <a:srgbClr val="F6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1" autoAdjust="0"/>
    <p:restoredTop sz="94434" autoAdjust="0"/>
  </p:normalViewPr>
  <p:slideViewPr>
    <p:cSldViewPr snapToGrid="0">
      <p:cViewPr varScale="1">
        <p:scale>
          <a:sx n="63" d="100"/>
          <a:sy n="63" d="100"/>
        </p:scale>
        <p:origin x="960" y="4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7" d="100"/>
          <a:sy n="87" d="100"/>
        </p:scale>
        <p:origin x="16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pPr/>
              <a:t>2023/10/10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pPr/>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觅知网">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52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11360800" cy="763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5600" y="1536633"/>
            <a:ext cx="11360800" cy="4555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a:lvl1pPr>
          </a:lstStyle>
          <a:p>
            <a:pPr>
              <a:defRPr/>
            </a:pPr>
            <a:fld id="{95919AEC-6B0A-4FF5-8F8A-6DB9C2B24E98}" type="datetimeFigureOut">
              <a:rPr lang="en-US"/>
              <a:pPr>
                <a:defRPr/>
              </a:pPr>
              <a:t>10/10/2023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lvl1pPr>
              <a:defRPr/>
            </a:lvl1pPr>
          </a:lstStyle>
          <a:p>
            <a:fld id="{4709B8F9-8E4F-4F8E-8F04-AB7B15A344C6}" type="slidenum">
              <a:rPr lang="en-US"/>
              <a:pPr/>
              <a:t>‹#›</a:t>
            </a:fld>
            <a:endParaRPr lang="en-US"/>
          </a:p>
        </p:txBody>
      </p:sp>
    </p:spTree>
    <p:extLst>
      <p:ext uri="{BB962C8B-B14F-4D97-AF65-F5344CB8AC3E}">
        <p14:creationId xmlns:p14="http://schemas.microsoft.com/office/powerpoint/2010/main" val="281529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485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8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9219" name="Rectangle 4"/>
          <p:cNvSpPr>
            <a:spLocks noChangeArrowheads="1"/>
          </p:cNvSpPr>
          <p:nvPr/>
        </p:nvSpPr>
        <p:spPr bwMode="auto">
          <a:xfrm>
            <a:off x="1016000" y="1844675"/>
            <a:ext cx="9956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u="sng" dirty="0">
                <a:solidFill>
                  <a:srgbClr val="FF0000"/>
                </a:solidFill>
                <a:latin typeface="Times New Roman" pitchFamily="18" charset="0"/>
                <a:cs typeface="Times New Roman" pitchFamily="18" charset="0"/>
              </a:rPr>
              <a:t>BÀI </a:t>
            </a:r>
            <a:r>
              <a:rPr lang="en-US" sz="6600" b="1" u="sng">
                <a:solidFill>
                  <a:srgbClr val="FF0000"/>
                </a:solidFill>
                <a:latin typeface="Times New Roman" pitchFamily="18" charset="0"/>
                <a:cs typeface="Times New Roman" pitchFamily="18" charset="0"/>
              </a:rPr>
              <a:t>4</a:t>
            </a:r>
            <a:r>
              <a:rPr lang="en-US" sz="5400" b="1" i="1">
                <a:solidFill>
                  <a:srgbClr val="000000"/>
                </a:solidFill>
                <a:latin typeface="Times New Roman" pitchFamily="18" charset="0"/>
                <a:cs typeface="Times New Roman" pitchFamily="18" charset="0"/>
              </a:rPr>
              <a:t> : </a:t>
            </a:r>
            <a:r>
              <a:rPr lang="en-US" sz="5400" b="1">
                <a:solidFill>
                  <a:srgbClr val="FF0000"/>
                </a:solidFill>
                <a:latin typeface="Times New Roman" pitchFamily="18" charset="0"/>
                <a:cs typeface="Times New Roman" pitchFamily="18" charset="0"/>
              </a:rPr>
              <a:t>TIẾT 10 </a:t>
            </a:r>
            <a:endParaRPr lang="en-US" sz="5400" b="1" dirty="0">
              <a:solidFill>
                <a:srgbClr val="FF0000"/>
              </a:solidFill>
              <a:latin typeface="Times New Roman" pitchFamily="18" charset="0"/>
              <a:cs typeface="Times New Roman" pitchFamily="18" charset="0"/>
            </a:endParaRPr>
          </a:p>
          <a:p>
            <a:pPr algn="ctr"/>
            <a:r>
              <a:rPr lang="en-US" sz="8000" b="1" i="1" dirty="0" err="1">
                <a:solidFill>
                  <a:srgbClr val="000000"/>
                </a:solidFill>
                <a:latin typeface="Times New Roman" pitchFamily="18" charset="0"/>
                <a:cs typeface="Times New Roman" pitchFamily="18" charset="0"/>
              </a:rPr>
              <a:t>Giữ</a:t>
            </a:r>
            <a:r>
              <a:rPr lang="en-US" sz="8000" b="1" i="1" dirty="0">
                <a:solidFill>
                  <a:srgbClr val="000000"/>
                </a:solidFill>
                <a:latin typeface="Times New Roman" pitchFamily="18" charset="0"/>
                <a:cs typeface="Times New Roman" pitchFamily="18" charset="0"/>
              </a:rPr>
              <a:t> </a:t>
            </a:r>
            <a:r>
              <a:rPr lang="en-US" sz="8000" b="1" i="1" dirty="0" err="1">
                <a:solidFill>
                  <a:srgbClr val="000000"/>
                </a:solidFill>
                <a:latin typeface="Times New Roman" pitchFamily="18" charset="0"/>
                <a:cs typeface="Times New Roman" pitchFamily="18" charset="0"/>
              </a:rPr>
              <a:t>chữ</a:t>
            </a:r>
            <a:r>
              <a:rPr lang="en-US" sz="8000" b="1" i="1" dirty="0">
                <a:solidFill>
                  <a:srgbClr val="000000"/>
                </a:solidFill>
                <a:latin typeface="Times New Roman" pitchFamily="18" charset="0"/>
                <a:cs typeface="Times New Roman" pitchFamily="18" charset="0"/>
              </a:rPr>
              <a:t> </a:t>
            </a:r>
            <a:r>
              <a:rPr lang="en-US" sz="8000" b="1" i="1" dirty="0" err="1">
                <a:solidFill>
                  <a:srgbClr val="000000"/>
                </a:solidFill>
                <a:latin typeface="Times New Roman" pitchFamily="18" charset="0"/>
                <a:cs typeface="Times New Roman" pitchFamily="18" charset="0"/>
              </a:rPr>
              <a:t>tín</a:t>
            </a:r>
            <a:endParaRPr lang="en-US" sz="8000" b="1" i="1" dirty="0">
              <a:solidFill>
                <a:srgbClr val="000000"/>
              </a:solidFill>
              <a:latin typeface="Times New Roman" pitchFamily="18" charset="0"/>
              <a:cs typeface="Times New Roman" pitchFamily="18" charset="0"/>
            </a:endParaRPr>
          </a:p>
          <a:p>
            <a:pPr algn="ctr"/>
            <a:r>
              <a:rPr lang="en-US" sz="3600" b="1" i="1" dirty="0">
                <a:solidFill>
                  <a:srgbClr val="000000"/>
                </a:solidFill>
                <a:latin typeface="Times New Roman" pitchFamily="18" charset="0"/>
                <a:cs typeface="Times New Roman" pitchFamily="18" charset="0"/>
              </a:rPr>
              <a:t>   </a:t>
            </a:r>
            <a:r>
              <a:rPr lang="en-US" sz="4400" b="1" i="1" dirty="0">
                <a:solidFill>
                  <a:srgbClr val="000000"/>
                </a:solidFill>
                <a:latin typeface="Times New Roman" pitchFamily="18" charset="0"/>
                <a:cs typeface="Times New Roman" pitchFamily="18" charset="0"/>
              </a:rPr>
              <a:t>		</a:t>
            </a:r>
            <a:endParaRPr lang="vi-VN" sz="4400" b="1"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5828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5" descr="BACK036"/>
          <p:cNvPicPr>
            <a:picLocks noChangeAspect="1" noChangeArrowheads="1"/>
          </p:cNvPicPr>
          <p:nvPr/>
        </p:nvPicPr>
        <p:blipFill>
          <a:blip r:embed="rId2" cstate="print">
            <a:lum bright="-10000" contrast="44000"/>
            <a:extLst>
              <a:ext uri="{28A0092B-C50C-407E-A947-70E740481C1C}">
                <a14:useLocalDpi xmlns:a14="http://schemas.microsoft.com/office/drawing/2010/main" val="0"/>
              </a:ext>
            </a:extLst>
          </a:blip>
          <a:srcRect/>
          <a:stretch>
            <a:fillRect/>
          </a:stretch>
        </p:blipFill>
        <p:spPr bwMode="auto">
          <a:xfrm rot="848399">
            <a:off x="3084600" y="1013785"/>
            <a:ext cx="7197663"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BACK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0" y="19607"/>
            <a:ext cx="4820816" cy="2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11"/>
          <p:cNvSpPr txBox="1">
            <a:spLocks noChangeArrowheads="1"/>
          </p:cNvSpPr>
          <p:nvPr/>
        </p:nvSpPr>
        <p:spPr bwMode="auto">
          <a:xfrm>
            <a:off x="4324282" y="2570811"/>
            <a:ext cx="55578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defTabSz="457200" eaLnBrk="1" hangingPunct="1"/>
            <a:r>
              <a:rPr lang="en-US" altLang="en-US" sz="3200" dirty="0" err="1">
                <a:solidFill>
                  <a:srgbClr val="0000FF"/>
                </a:solidFill>
                <a:latin typeface="Times New Roman" panose="02020603050405020304" pitchFamily="18" charset="0"/>
                <a:cs typeface="Times New Roman" panose="02020603050405020304" pitchFamily="18" charset="0"/>
              </a:rPr>
              <a:t>Nhóm</a:t>
            </a:r>
            <a:r>
              <a:rPr lang="en-US" altLang="en-US" sz="3200" dirty="0">
                <a:solidFill>
                  <a:srgbClr val="0000FF"/>
                </a:solidFill>
                <a:latin typeface="Times New Roman" panose="02020603050405020304" pitchFamily="18" charset="0"/>
                <a:cs typeface="Times New Roman" panose="02020603050405020304" pitchFamily="18" charset="0"/>
              </a:rPr>
              <a:t> 2. </a:t>
            </a:r>
            <a:r>
              <a:rPr lang="en-US" altLang="en-US" sz="3200" dirty="0" err="1">
                <a:solidFill>
                  <a:srgbClr val="0000FF"/>
                </a:solidFill>
                <a:latin typeface="Times New Roman" panose="02020603050405020304" pitchFamily="18" charset="0"/>
                <a:cs typeface="Times New Roman" panose="02020603050405020304" pitchFamily="18" charset="0"/>
              </a:rPr>
              <a:t>Hãy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dựng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tình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huống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hiện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tín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13" name="Picture 12"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706" y="4840524"/>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4380" y="2775946"/>
            <a:ext cx="2687293" cy="1548203"/>
          </a:xfrm>
          <a:prstGeom prst="rect">
            <a:avLst/>
          </a:prstGeom>
        </p:spPr>
      </p:pic>
      <p:sp>
        <p:nvSpPr>
          <p:cNvPr id="16" name="AutoShape 3"/>
          <p:cNvSpPr>
            <a:spLocks noChangeArrowheads="1"/>
          </p:cNvSpPr>
          <p:nvPr/>
        </p:nvSpPr>
        <p:spPr bwMode="gray">
          <a:xfrm>
            <a:off x="3994201" y="195649"/>
            <a:ext cx="5378451"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15105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itchFamily="18" charset="0"/>
                <a:cs typeface="Times New Roman" pitchFamily="18" charset="0"/>
              </a:rPr>
              <a:t>TH: BÀ LÃO BÁN RAU VÀ CHỮ TÍN</a:t>
            </a:r>
            <a:r>
              <a:rPr lang="en-US"/>
              <a:t>.</a:t>
            </a:r>
            <a:endParaRPr lang="vi-VN"/>
          </a:p>
        </p:txBody>
      </p:sp>
      <p:sp>
        <p:nvSpPr>
          <p:cNvPr id="3" name="Content Placeholder 2"/>
          <p:cNvSpPr>
            <a:spLocks noGrp="1"/>
          </p:cNvSpPr>
          <p:nvPr>
            <p:ph idx="1"/>
          </p:nvPr>
        </p:nvSpPr>
        <p:spPr/>
        <p:txBody>
          <a:bodyPr/>
          <a:lstStyle/>
          <a:p>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khàn</a:t>
            </a:r>
            <a:r>
              <a:rPr lang="en-US" dirty="0">
                <a:latin typeface="Times New Roman" pitchFamily="18" charset="0"/>
                <a:cs typeface="Times New Roman" pitchFamily="18" charset="0"/>
              </a:rPr>
              <a:t> run </a:t>
            </a:r>
            <a:r>
              <a:rPr lang="en-US" dirty="0" err="1">
                <a:latin typeface="Times New Roman" pitchFamily="18" charset="0"/>
                <a:cs typeface="Times New Roman" pitchFamily="18" charset="0"/>
              </a:rPr>
              <a:t>run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van </a:t>
            </a:r>
            <a:r>
              <a:rPr lang="en-US" dirty="0" err="1">
                <a:latin typeface="Times New Roman" pitchFamily="18" charset="0"/>
                <a:cs typeface="Times New Roman" pitchFamily="18" charset="0"/>
              </a:rPr>
              <a:t>ơn.Anh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quay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ạ”</a:t>
            </a:r>
          </a:p>
          <a:p>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dần</a:t>
            </a:r>
            <a:r>
              <a:rPr lang="en-US" dirty="0">
                <a:latin typeface="Times New Roman" pitchFamily="18" charset="0"/>
                <a:cs typeface="Times New Roman" pitchFamily="18" charset="0"/>
              </a:rPr>
              <a:t>. “ Rau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à?Tiếng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Anh </a:t>
            </a:r>
            <a:r>
              <a:rPr lang="en-US" dirty="0" err="1">
                <a:latin typeface="Times New Roman" pitchFamily="18" charset="0"/>
                <a:cs typeface="Times New Roman" pitchFamily="18" charset="0"/>
              </a:rPr>
              <a:t>ngoái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quay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 Rau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bao </a:t>
            </a:r>
            <a:r>
              <a:rPr lang="en-US" dirty="0" err="1">
                <a:latin typeface="Times New Roman" pitchFamily="18" charset="0"/>
                <a:cs typeface="Times New Roman" pitchFamily="18" charset="0"/>
              </a:rPr>
              <a:t>nhiêu</a:t>
            </a:r>
            <a:r>
              <a:rPr lang="en-US" dirty="0">
                <a:latin typeface="Times New Roman" pitchFamily="18" charset="0"/>
                <a:cs typeface="Times New Roman" pitchFamily="18" charset="0"/>
              </a:rPr>
              <a:t>?”</a:t>
            </a:r>
          </a:p>
          <a:p>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rỡ</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Anh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tờ</a:t>
            </a:r>
            <a:r>
              <a:rPr lang="en-US" dirty="0">
                <a:latin typeface="Times New Roman" pitchFamily="18" charset="0"/>
                <a:cs typeface="Times New Roman" pitchFamily="18" charset="0"/>
              </a:rPr>
              <a:t> 20 </a:t>
            </a:r>
            <a:r>
              <a:rPr lang="en-US" dirty="0" err="1">
                <a:latin typeface="Times New Roman" pitchFamily="18" charset="0"/>
                <a:cs typeface="Times New Roman" pitchFamily="18" charset="0"/>
              </a:rPr>
              <a:t>nghìn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 Sao </a:t>
            </a:r>
            <a:r>
              <a:rPr lang="en-US" dirty="0" err="1">
                <a:latin typeface="Times New Roman" pitchFamily="18" charset="0"/>
                <a:cs typeface="Times New Roman" pitchFamily="18" charset="0"/>
              </a:rPr>
              <a:t>chú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Con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gửi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chiều</a:t>
            </a:r>
            <a:r>
              <a:rPr lang="en-US" dirty="0">
                <a:latin typeface="Times New Roman" pitchFamily="18" charset="0"/>
                <a:cs typeface="Times New Roman" pitchFamily="18" charset="0"/>
              </a:rPr>
              <a:t> con </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2085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pPr marL="0" indent="0">
              <a:buNone/>
            </a:pPr>
            <a:r>
              <a:rPr lang="vi-VN">
                <a:latin typeface="Times New Roman" pitchFamily="18" charset="0"/>
                <a:cs typeface="Times New Roman" pitchFamily="18" charset="0"/>
              </a:rPr>
              <a:t> </a:t>
            </a:r>
            <a:r>
              <a:rPr lang="en-US">
                <a:latin typeface="Times New Roman" pitchFamily="18" charset="0"/>
                <a:cs typeface="Times New Roman" pitchFamily="18" charset="0"/>
              </a:rPr>
              <a:t>về</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mưa</a:t>
            </a:r>
            <a:r>
              <a:rPr lang="en-US" dirty="0">
                <a:latin typeface="Times New Roman" pitchFamily="18" charset="0"/>
                <a:cs typeface="Times New Roman" pitchFamily="18" charset="0"/>
              </a:rPr>
              <a:t> to </a:t>
            </a:r>
            <a:r>
              <a:rPr lang="en-US" dirty="0" err="1">
                <a:latin typeface="Times New Roman" pitchFamily="18" charset="0"/>
                <a:cs typeface="Times New Roman" pitchFamily="18" charset="0"/>
              </a:rPr>
              <a:t>nhưng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võng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a:t>
            </a:r>
          </a:p>
          <a:p>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xèo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0032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7E12258-5D8B-49AB-982D-C8C3A5140285}"/>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a:extLst>
              <a:ext uri="{FF2B5EF4-FFF2-40B4-BE49-F238E27FC236}">
                <a16:creationId xmlns:a16="http://schemas.microsoft.com/office/drawing/2014/main" id="{FC3D96D8-5DB3-456A-80DD-B8BC6E98C973}"/>
              </a:ext>
            </a:extLst>
          </p:cNvPr>
          <p:cNvSpPr/>
          <p:nvPr/>
        </p:nvSpPr>
        <p:spPr>
          <a:xfrm>
            <a:off x="1383323" y="1131277"/>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E446B277-8379-4F16-ADDB-53DAA4E11B6C}"/>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椭圆 6">
            <a:extLst>
              <a:ext uri="{FF2B5EF4-FFF2-40B4-BE49-F238E27FC236}">
                <a16:creationId xmlns:a16="http://schemas.microsoft.com/office/drawing/2014/main" id="{C26E9D5A-F42D-4B48-B561-285B31800984}"/>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999A122B-A91D-4D9E-8FA2-E7C55C861283}"/>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a:extLst>
              <a:ext uri="{FF2B5EF4-FFF2-40B4-BE49-F238E27FC236}">
                <a16:creationId xmlns:a16="http://schemas.microsoft.com/office/drawing/2014/main" id="{E3D7AFE4-7044-42F8-BB68-85B04089D042}"/>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a:extLst>
              <a:ext uri="{FF2B5EF4-FFF2-40B4-BE49-F238E27FC236}">
                <a16:creationId xmlns:a16="http://schemas.microsoft.com/office/drawing/2014/main" id="{11520369-0C66-4B7B-A84B-568401C8B0C1}"/>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a:extLst>
              <a:ext uri="{FF2B5EF4-FFF2-40B4-BE49-F238E27FC236}">
                <a16:creationId xmlns:a16="http://schemas.microsoft.com/office/drawing/2014/main" id="{4F491E46-B921-4D3C-A9CA-BF96FF197D11}"/>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a:extLst>
              <a:ext uri="{FF2B5EF4-FFF2-40B4-BE49-F238E27FC236}">
                <a16:creationId xmlns:a16="http://schemas.microsoft.com/office/drawing/2014/main" id="{46A5ED56-659A-437A-ABF7-A18CFFB582E5}"/>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组合 12">
            <a:extLst>
              <a:ext uri="{FF2B5EF4-FFF2-40B4-BE49-F238E27FC236}">
                <a16:creationId xmlns:a16="http://schemas.microsoft.com/office/drawing/2014/main" id="{70432BE6-2F65-4079-8080-DE57B2F4794E}"/>
              </a:ext>
            </a:extLst>
          </p:cNvPr>
          <p:cNvGrpSpPr/>
          <p:nvPr/>
        </p:nvGrpSpPr>
        <p:grpSpPr>
          <a:xfrm>
            <a:off x="5587999" y="6098930"/>
            <a:ext cx="1016000" cy="152400"/>
            <a:chOff x="-2407920" y="-1463040"/>
            <a:chExt cx="1828800" cy="274320"/>
          </a:xfrm>
          <a:solidFill>
            <a:srgbClr val="ECD9CA"/>
          </a:solidFill>
        </p:grpSpPr>
        <p:sp>
          <p:nvSpPr>
            <p:cNvPr id="14" name="椭圆 13">
              <a:extLst>
                <a:ext uri="{FF2B5EF4-FFF2-40B4-BE49-F238E27FC236}">
                  <a16:creationId xmlns:a16="http://schemas.microsoft.com/office/drawing/2014/main" id="{FEDCE25D-38D7-4917-A6CD-C49BD71D3807}"/>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 14">
              <a:extLst>
                <a:ext uri="{FF2B5EF4-FFF2-40B4-BE49-F238E27FC236}">
                  <a16:creationId xmlns:a16="http://schemas.microsoft.com/office/drawing/2014/main" id="{BE93F5B1-3C8B-4B28-846A-EE30C7898EBC}"/>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a:extLst>
                <a:ext uri="{FF2B5EF4-FFF2-40B4-BE49-F238E27FC236}">
                  <a16:creationId xmlns:a16="http://schemas.microsoft.com/office/drawing/2014/main" id="{64CC17B1-4782-4EEE-8D28-26FC05542E9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a:extLst>
                <a:ext uri="{FF2B5EF4-FFF2-40B4-BE49-F238E27FC236}">
                  <a16:creationId xmlns:a16="http://schemas.microsoft.com/office/drawing/2014/main" id="{771C1EC9-0100-47A7-9539-5792FA1FBCEE}"/>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本框 18">
            <a:extLst>
              <a:ext uri="{FF2B5EF4-FFF2-40B4-BE49-F238E27FC236}">
                <a16:creationId xmlns:a16="http://schemas.microsoft.com/office/drawing/2014/main" id="{27875051-DCE5-4C82-BCA8-CEFC3FC71FAC}"/>
              </a:ext>
            </a:extLst>
          </p:cNvPr>
          <p:cNvSpPr txBox="1"/>
          <p:nvPr/>
        </p:nvSpPr>
        <p:spPr>
          <a:xfrm>
            <a:off x="1869622" y="2726971"/>
            <a:ext cx="7123030" cy="1200329"/>
          </a:xfrm>
          <a:prstGeom prst="rect">
            <a:avLst/>
          </a:prstGeom>
          <a:noFill/>
        </p:spPr>
        <p:txBody>
          <a:bodyPr wrap="square" rtlCol="0">
            <a:spAutoFit/>
          </a:bodyPr>
          <a:lstStyle/>
          <a:p>
            <a:pPr algn="dist"/>
            <a:r>
              <a:rPr lang="en-US" altLang="zh-CN" sz="7200" b="1" dirty="0">
                <a:solidFill>
                  <a:srgbClr val="FF0000"/>
                </a:solidFill>
                <a:latin typeface="Calibri Light" panose="020F0302020204030204" pitchFamily="34" charset="0"/>
                <a:ea typeface="思源黑体" panose="020B0500000000000000" pitchFamily="34" charset="-122"/>
                <a:cs typeface="Calibri Light" panose="020F0302020204030204" pitchFamily="34" charset="0"/>
                <a:sym typeface="思源黑体" panose="020B0500000000000000" pitchFamily="34" charset="-122"/>
              </a:rPr>
              <a:t>III. LUYỆN TẬP</a:t>
            </a:r>
            <a:endParaRPr lang="zh-CN" altLang="en-US" sz="7200" b="1" dirty="0">
              <a:solidFill>
                <a:srgbClr val="FF0000"/>
              </a:solidFill>
              <a:latin typeface="Calibri Light" panose="020F0302020204030204" pitchFamily="34" charset="0"/>
              <a:ea typeface="思源黑体" panose="020B0500000000000000" pitchFamily="34" charset="-122"/>
              <a:cs typeface="Calibri Light" panose="020F0302020204030204" pitchFamily="34" charset="0"/>
              <a:sym typeface="思源黑体" panose="020B0500000000000000" pitchFamily="34" charset="-122"/>
            </a:endParaRPr>
          </a:p>
        </p:txBody>
      </p:sp>
    </p:spTree>
    <p:extLst>
      <p:ext uri="{BB962C8B-B14F-4D97-AF65-F5344CB8AC3E}">
        <p14:creationId xmlns:p14="http://schemas.microsoft.com/office/powerpoint/2010/main" val="6446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dirty="0">
                <a:solidFill>
                  <a:srgbClr val="FF0000"/>
                </a:solidFill>
              </a:rPr>
              <a:t>IV. VẬN DỤNG: TRÒ CHƠI TRUYỀN BÓNG</a:t>
            </a:r>
          </a:p>
        </p:txBody>
      </p:sp>
    </p:spTree>
    <p:extLst>
      <p:ext uri="{BB962C8B-B14F-4D97-AF65-F5344CB8AC3E}">
        <p14:creationId xmlns:p14="http://schemas.microsoft.com/office/powerpoint/2010/main" val="318943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835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algn="l" defTabSz="914400" rtl="0" eaLnBrk="1" fontAlgn="auto" latinLnBrk="0" hangingPunct="1">
                <a:lnSpc>
                  <a:spcPct val="127000"/>
                </a:lnSpc>
                <a:spcBef>
                  <a:spcPts val="1000"/>
                </a:spcBef>
                <a:spcAft>
                  <a:spcPts val="0"/>
                </a:spcAft>
                <a:buClrTx/>
                <a:buSzTx/>
                <a:buFont typeface="+mj-lt"/>
                <a:buAutoNum type="arabicPeriod"/>
                <a:tabLst>
                  <a:tab pos="241300" algn="l"/>
                </a:tabLst>
                <a:defRPr/>
              </a:pP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hãy</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viết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bài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kể</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về</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trường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hợp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giữ</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chữ</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tín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trong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cuộc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sống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rút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ra</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bài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học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đối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bản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thân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47635" y="1599997"/>
            <a:ext cx="6570616" cy="5415707"/>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860876" y="2018766"/>
              <a:ext cx="2221357" cy="1297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127000"/>
                </a:lnSpc>
                <a:spcBef>
                  <a:spcPts val="1000"/>
                </a:spcBef>
                <a:spcAft>
                  <a:spcPts val="0"/>
                </a:spcAft>
                <a:buClrTx/>
                <a:buSzTx/>
                <a:buFont typeface="Arial" panose="020B0604020202020204" pitchFamily="34" charset="0"/>
                <a:buNone/>
                <a:tabLst>
                  <a:tab pos="241300" algn="l"/>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2.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hãy</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lập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kế</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hoạch</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cho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bản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thân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để</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rèn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luyện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lối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sống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có</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trách</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nhiệm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tạo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dựng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lòng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tin ở cha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mẹ</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thầy</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cô</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giáo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và</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bạn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bè</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theo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một</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số</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gợi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sau</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85"/>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21F0B"/>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Xác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định</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những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cần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ở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nhà</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ở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trường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lớp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445"/>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21F0B"/>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Lập</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thời</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gian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biểu</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theo</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ngày</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tuần</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r>
                <a:rPr kumimoji="0" lang="en-US" sz="2400" b="0" i="0" u="none" strike="noStrike" kern="1200" cap="none" spc="0" normalizeH="0" baseline="0" noProof="0" dirty="0" err="1">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tháng</a:t>
              </a: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dirty="0">
                <a:solidFill>
                  <a:srgbClr val="FF0000"/>
                </a:solidFill>
                <a:latin typeface="Times New Roman" pitchFamily="18" charset="0"/>
                <a:cs typeface="Times New Roman" pitchFamily="18" charset="0"/>
                <a:sym typeface="+mn-lt"/>
              </a:rPr>
              <a:t>HƯỚNG DẪN VỀ NHÀ</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68302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8"/>
                                        </p:tgtEl>
                                        <p:attrNameLst>
                                          <p:attrName>style.visibility</p:attrName>
                                        </p:attrNameLst>
                                      </p:cBhvr>
                                      <p:to>
                                        <p:strVal val="visible"/>
                                      </p:to>
                                    </p:set>
                                    <p:animEffect transition="in" filter="fade">
                                      <p:cBhvr>
                                        <p:cTn id="1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0"/>
            <a:ext cx="11430711" cy="1356967"/>
          </a:xfrm>
        </p:spPr>
        <p:txBody>
          <a:bodyPr/>
          <a:lstStyle/>
          <a:p>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Em</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hãy</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đánh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dấu</a:t>
            </a:r>
            <a:r>
              <a:rPr lang="en-US" altLang="zh-CN" sz="2800" b="1" dirty="0">
                <a:solidFill>
                  <a:srgbClr val="003399"/>
                </a:solidFill>
                <a:latin typeface="Times New Roman" pitchFamily="18" charset="0"/>
              </a:rPr>
              <a:t> X </a:t>
            </a:r>
            <a:r>
              <a:rPr lang="en-US" altLang="zh-CN" sz="2800" b="1" dirty="0" err="1">
                <a:solidFill>
                  <a:srgbClr val="003399"/>
                </a:solidFill>
                <a:latin typeface="Times New Roman" pitchFamily="18" charset="0"/>
              </a:rPr>
              <a:t>vào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những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tình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huống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sau</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theo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em</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tình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huống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nào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biểu</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hiện</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hành</a:t>
            </a:r>
            <a:r>
              <a:rPr lang="en-US" altLang="zh-CN" sz="2800" b="1" dirty="0">
                <a:solidFill>
                  <a:srgbClr val="003399"/>
                </a:solidFill>
                <a:latin typeface="Times New Roman" pitchFamily="18" charset="0"/>
              </a:rPr>
              <a:t> vi </a:t>
            </a:r>
            <a:r>
              <a:rPr lang="en-US" altLang="zh-CN" sz="2800" b="1" dirty="0" err="1">
                <a:solidFill>
                  <a:srgbClr val="003399"/>
                </a:solidFill>
                <a:latin typeface="Times New Roman" pitchFamily="18" charset="0"/>
              </a:rPr>
              <a:t>giữ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chữ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tín</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và</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không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giữ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chữ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tín</a:t>
            </a:r>
            <a:r>
              <a:rPr lang="en-US" altLang="zh-CN" sz="2800" b="1" dirty="0">
                <a:solidFill>
                  <a:srgbClr val="003399"/>
                </a:solidFill>
                <a:latin typeface="Times New Roman" pitchFamily="18" charset="0"/>
              </a:rPr>
              <a:t>?</a:t>
            </a:r>
            <a:br>
              <a:rPr lang="en-US" altLang="zh-CN" sz="2800" b="1" dirty="0">
                <a:solidFill>
                  <a:srgbClr val="003399"/>
                </a:solidFill>
                <a:latin typeface="Times New Roman" pitchFamily="18" charset="0"/>
              </a:rPr>
            </a:br>
            <a:endParaRPr lang="vi-V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862678"/>
              </p:ext>
            </p:extLst>
          </p:nvPr>
        </p:nvGraphicFramePr>
        <p:xfrm>
          <a:off x="0" y="1356966"/>
          <a:ext cx="12054467" cy="5776906"/>
        </p:xfrm>
        <a:graphic>
          <a:graphicData uri="http://schemas.openxmlformats.org/drawingml/2006/table">
            <a:tbl>
              <a:tblPr firstRow="1" bandRow="1">
                <a:tableStyleId>{5C22544A-7EE6-4342-B048-85BDC9FD1C3A}</a:tableStyleId>
              </a:tblPr>
              <a:tblGrid>
                <a:gridCol w="8999034">
                  <a:extLst>
                    <a:ext uri="{9D8B030D-6E8A-4147-A177-3AD203B41FA5}">
                      <a16:colId xmlns:a16="http://schemas.microsoft.com/office/drawing/2014/main" val="1955905414"/>
                    </a:ext>
                  </a:extLst>
                </a:gridCol>
                <a:gridCol w="1516761">
                  <a:extLst>
                    <a:ext uri="{9D8B030D-6E8A-4147-A177-3AD203B41FA5}">
                      <a16:colId xmlns:a16="http://schemas.microsoft.com/office/drawing/2014/main" val="1321207405"/>
                    </a:ext>
                  </a:extLst>
                </a:gridCol>
                <a:gridCol w="1538672">
                  <a:extLst>
                    <a:ext uri="{9D8B030D-6E8A-4147-A177-3AD203B41FA5}">
                      <a16:colId xmlns:a16="http://schemas.microsoft.com/office/drawing/2014/main" val="3720417055"/>
                    </a:ext>
                  </a:extLst>
                </a:gridCol>
              </a:tblGrid>
              <a:tr h="660634">
                <a:tc>
                  <a:txBody>
                    <a:bodyPr/>
                    <a:lstStyle/>
                    <a:p>
                      <a:pPr algn="ctr" eaLnBrk="1" hangingPunct="1">
                        <a:lnSpc>
                          <a:spcPct val="105000"/>
                        </a:lnSpc>
                        <a:spcAft>
                          <a:spcPct val="30000"/>
                        </a:spcAft>
                      </a:pPr>
                      <a:r>
                        <a:rPr lang="en-US" dirty="0" err="1">
                          <a:latin typeface="Times New Roman" panose="02020603050405020304" pitchFamily="18" charset="0"/>
                          <a:cs typeface="Times New Roman" panose="02020603050405020304" pitchFamily="18" charset="0"/>
                        </a:rPr>
                        <a:t>Biểu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hành</a:t>
                      </a:r>
                      <a:r>
                        <a:rPr lang="en-US" baseline="0" dirty="0">
                          <a:latin typeface="Times New Roman" panose="02020603050405020304" pitchFamily="18" charset="0"/>
                          <a:cs typeface="Times New Roman" panose="02020603050405020304" pitchFamily="18" charset="0"/>
                        </a:rPr>
                        <a:t> vi</a:t>
                      </a:r>
                      <a:endParaRPr lang="vi-VN"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Giữ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a:t>
                      </a:r>
                      <a:endParaRPr lang="vi-VN"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Không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a:t>
                      </a: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4837106"/>
                  </a:ext>
                </a:extLst>
              </a:tr>
              <a:tr h="773886">
                <a:tc>
                  <a:txBody>
                    <a:bodyPr/>
                    <a:lstStyle/>
                    <a:p>
                      <a:pPr algn="l" eaLnBrk="1" hangingPunct="1">
                        <a:lnSpc>
                          <a:spcPct val="105000"/>
                        </a:lnSpc>
                        <a:spcAft>
                          <a:spcPct val="30000"/>
                        </a:spcAft>
                        <a:buFontTx/>
                        <a:buNone/>
                      </a:pPr>
                      <a:r>
                        <a:rPr lang="en-US" altLang="zh-CN" sz="1800" b="1" i="1" dirty="0">
                          <a:latin typeface="Times New Roman" panose="02020603050405020304" pitchFamily="18" charset="0"/>
                          <a:cs typeface="Times New Roman" panose="02020603050405020304" pitchFamily="18" charset="0"/>
                        </a:rPr>
                        <a:t>1.</a:t>
                      </a:r>
                      <a:r>
                        <a:rPr lang="zh-CN" altLang="en-US"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Nói</a:t>
                      </a:r>
                      <a:r>
                        <a:rPr lang="en-US" altLang="zh-CN" sz="1800" b="1" i="1" baseline="0" dirty="0">
                          <a:latin typeface="Times New Roman" panose="02020603050405020304" pitchFamily="18" charset="0"/>
                          <a:cs typeface="Times New Roman" panose="02020603050405020304" pitchFamily="18" charset="0"/>
                        </a:rPr>
                        <a:t> </a:t>
                      </a:r>
                      <a:r>
                        <a:rPr lang="en-US" altLang="zh-CN" sz="1800" b="1" i="1" baseline="0" dirty="0" err="1">
                          <a:latin typeface="Times New Roman" panose="02020603050405020304" pitchFamily="18" charset="0"/>
                          <a:cs typeface="Times New Roman" panose="02020603050405020304" pitchFamily="18" charset="0"/>
                        </a:rPr>
                        <a:t>một</a:t>
                      </a:r>
                      <a:r>
                        <a:rPr lang="en-US" altLang="zh-CN" sz="1800" b="1" i="1" baseline="0" dirty="0">
                          <a:latin typeface="Times New Roman" panose="02020603050405020304" pitchFamily="18" charset="0"/>
                          <a:cs typeface="Times New Roman" panose="02020603050405020304" pitchFamily="18" charset="0"/>
                        </a:rPr>
                        <a:t> </a:t>
                      </a:r>
                      <a:r>
                        <a:rPr lang="en-US" altLang="zh-CN" sz="1800" b="1" i="1" baseline="0" dirty="0" err="1">
                          <a:latin typeface="Times New Roman" panose="02020603050405020304" pitchFamily="18" charset="0"/>
                          <a:cs typeface="Times New Roman" panose="02020603050405020304" pitchFamily="18" charset="0"/>
                        </a:rPr>
                        <a:t>đằng</a:t>
                      </a:r>
                      <a:r>
                        <a:rPr lang="en-US" altLang="zh-CN" sz="1800" b="1" i="1" baseline="0" dirty="0">
                          <a:latin typeface="Times New Roman" panose="02020603050405020304" pitchFamily="18" charset="0"/>
                          <a:cs typeface="Times New Roman" panose="02020603050405020304" pitchFamily="18" charset="0"/>
                        </a:rPr>
                        <a:t> </a:t>
                      </a:r>
                      <a:r>
                        <a:rPr lang="en-US" altLang="zh-CN" sz="1800" b="1" i="1" baseline="0" dirty="0" err="1">
                          <a:latin typeface="Times New Roman" panose="02020603050405020304" pitchFamily="18" charset="0"/>
                          <a:cs typeface="Times New Roman" panose="02020603050405020304" pitchFamily="18" charset="0"/>
                        </a:rPr>
                        <a:t>làm</a:t>
                      </a:r>
                      <a:r>
                        <a:rPr lang="en-US" altLang="zh-CN" sz="1800" b="1" i="1" baseline="0" dirty="0">
                          <a:latin typeface="Times New Roman" panose="02020603050405020304" pitchFamily="18" charset="0"/>
                          <a:cs typeface="Times New Roman" panose="02020603050405020304" pitchFamily="18" charset="0"/>
                        </a:rPr>
                        <a:t> </a:t>
                      </a:r>
                      <a:r>
                        <a:rPr lang="en-US" altLang="zh-CN" sz="1800" b="1" i="1" baseline="0" dirty="0" err="1">
                          <a:latin typeface="Times New Roman" panose="02020603050405020304" pitchFamily="18" charset="0"/>
                          <a:cs typeface="Times New Roman" panose="02020603050405020304" pitchFamily="18" charset="0"/>
                        </a:rPr>
                        <a:t>một</a:t>
                      </a:r>
                      <a:r>
                        <a:rPr lang="en-US" altLang="zh-CN" sz="1800" b="1" i="1" baseline="0" dirty="0">
                          <a:latin typeface="Times New Roman" panose="02020603050405020304" pitchFamily="18" charset="0"/>
                          <a:cs typeface="Times New Roman" panose="02020603050405020304" pitchFamily="18" charset="0"/>
                        </a:rPr>
                        <a:t> </a:t>
                      </a:r>
                      <a:r>
                        <a:rPr lang="en-US" altLang="zh-CN" sz="1800" b="1" i="1" baseline="0" dirty="0" err="1">
                          <a:latin typeface="Times New Roman" panose="02020603050405020304" pitchFamily="18" charset="0"/>
                          <a:cs typeface="Times New Roman" panose="02020603050405020304" pitchFamily="18" charset="0"/>
                        </a:rPr>
                        <a:t>nẻo</a:t>
                      </a:r>
                      <a:endParaRPr lang="vi-VN" dirty="0">
                        <a:latin typeface="Times New Roman" panose="02020603050405020304" pitchFamily="18" charset="0"/>
                        <a:cs typeface="Times New Roman" panose="02020603050405020304" pitchFamily="18" charset="0"/>
                      </a:endParaRPr>
                    </a:p>
                  </a:txBody>
                  <a:tcPr/>
                </a:tc>
                <a:tc>
                  <a:txBody>
                    <a:bodyPr/>
                    <a:lstStyle/>
                    <a:p>
                      <a:pPr algn="ctr"/>
                      <a:endParaRPr lang="vi-VN" dirty="0">
                        <a:latin typeface="Times New Roman" panose="02020603050405020304" pitchFamily="18" charset="0"/>
                        <a:cs typeface="Times New Roman" panose="02020603050405020304" pitchFamily="18" charset="0"/>
                      </a:endParaRPr>
                    </a:p>
                  </a:txBody>
                  <a:tcPr/>
                </a:tc>
                <a:tc>
                  <a:txBody>
                    <a:bodyPr/>
                    <a:lstStyle/>
                    <a:p>
                      <a:pPr algn="ct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934976"/>
                  </a:ext>
                </a:extLst>
              </a:tr>
              <a:tr h="378582">
                <a:tc>
                  <a:txBody>
                    <a:bodyPr/>
                    <a:lstStyle/>
                    <a:p>
                      <a:r>
                        <a:rPr lang="en-US" altLang="zh-CN" sz="1800" b="1" i="1" dirty="0">
                          <a:latin typeface="Times New Roman" pitchFamily="18" charset="0"/>
                        </a:rPr>
                        <a:t> 2.Hứa </a:t>
                      </a:r>
                      <a:r>
                        <a:rPr lang="en-US" altLang="zh-CN" sz="1800" b="1" i="1" dirty="0" err="1">
                          <a:latin typeface="Times New Roman" pitchFamily="18" charset="0"/>
                        </a:rPr>
                        <a:t>sửa</a:t>
                      </a:r>
                      <a:r>
                        <a:rPr lang="en-US" altLang="zh-CN" sz="1800" b="1" i="1" dirty="0">
                          <a:latin typeface="Times New Roman" pitchFamily="18" charset="0"/>
                        </a:rPr>
                        <a:t> </a:t>
                      </a:r>
                      <a:r>
                        <a:rPr lang="en-US" altLang="zh-CN" sz="1800" b="1" i="1" dirty="0" err="1">
                          <a:latin typeface="Times New Roman" pitchFamily="18" charset="0"/>
                        </a:rPr>
                        <a:t>chữa</a:t>
                      </a:r>
                      <a:r>
                        <a:rPr lang="en-US" altLang="zh-CN" sz="1800" b="1" i="1" dirty="0">
                          <a:latin typeface="Times New Roman" pitchFamily="18" charset="0"/>
                        </a:rPr>
                        <a:t> </a:t>
                      </a:r>
                      <a:r>
                        <a:rPr lang="en-US" altLang="zh-CN" sz="1800" b="1" i="1" dirty="0" err="1">
                          <a:latin typeface="Times New Roman" pitchFamily="18" charset="0"/>
                        </a:rPr>
                        <a:t>khuyết</a:t>
                      </a:r>
                      <a:r>
                        <a:rPr lang="en-US" altLang="zh-CN" sz="1800" b="1" i="1" dirty="0">
                          <a:latin typeface="Times New Roman" pitchFamily="18" charset="0"/>
                        </a:rPr>
                        <a:t> </a:t>
                      </a:r>
                      <a:r>
                        <a:rPr lang="en-US" altLang="zh-CN" sz="1800" b="1" i="1" dirty="0" err="1">
                          <a:latin typeface="Times New Roman" pitchFamily="18" charset="0"/>
                        </a:rPr>
                        <a:t>điểm</a:t>
                      </a:r>
                      <a:r>
                        <a:rPr lang="en-US" altLang="zh-CN" sz="1800" b="1" i="1" dirty="0">
                          <a:latin typeface="Times New Roman" pitchFamily="18" charset="0"/>
                        </a:rPr>
                        <a:t> </a:t>
                      </a:r>
                      <a:r>
                        <a:rPr lang="en-US" altLang="zh-CN" sz="1800" b="1" i="1" dirty="0" err="1">
                          <a:latin typeface="Times New Roman" pitchFamily="18" charset="0"/>
                        </a:rPr>
                        <a:t>và</a:t>
                      </a:r>
                      <a:r>
                        <a:rPr lang="en-US" altLang="zh-CN" sz="1800" b="1" i="1" dirty="0">
                          <a:latin typeface="Times New Roman" pitchFamily="18" charset="0"/>
                        </a:rPr>
                        <a:t> </a:t>
                      </a:r>
                      <a:r>
                        <a:rPr lang="en-US" altLang="zh-CN" sz="1800" b="1" i="1" dirty="0" err="1">
                          <a:latin typeface="Times New Roman" pitchFamily="18" charset="0"/>
                        </a:rPr>
                        <a:t>cố</a:t>
                      </a:r>
                      <a:r>
                        <a:rPr lang="en-US" altLang="zh-CN" sz="1800" b="1" i="1" dirty="0">
                          <a:latin typeface="Times New Roman" pitchFamily="18" charset="0"/>
                        </a:rPr>
                        <a:t> </a:t>
                      </a:r>
                      <a:r>
                        <a:rPr lang="en-US" altLang="zh-CN" sz="1800" b="1" i="1" dirty="0" err="1">
                          <a:latin typeface="Times New Roman" pitchFamily="18" charset="0"/>
                        </a:rPr>
                        <a:t>gắng</a:t>
                      </a:r>
                      <a:r>
                        <a:rPr lang="en-US" altLang="zh-CN" sz="1800" b="1" i="1" dirty="0">
                          <a:latin typeface="Times New Roman" pitchFamily="18" charset="0"/>
                        </a:rPr>
                        <a:t> </a:t>
                      </a:r>
                      <a:r>
                        <a:rPr lang="en-US" altLang="zh-CN" sz="1800" b="1" i="1" dirty="0" err="1">
                          <a:latin typeface="Times New Roman" pitchFamily="18" charset="0"/>
                        </a:rPr>
                        <a:t>sửa</a:t>
                      </a:r>
                      <a:r>
                        <a:rPr lang="en-US" altLang="zh-CN" sz="1800" b="1" i="1" dirty="0">
                          <a:latin typeface="Times New Roman" pitchFamily="18" charset="0"/>
                        </a:rPr>
                        <a:t> </a:t>
                      </a:r>
                      <a:r>
                        <a:rPr lang="en-US" altLang="zh-CN" sz="1800" b="1" i="1" dirty="0" err="1">
                          <a:latin typeface="Times New Roman" pitchFamily="18" charset="0"/>
                        </a:rPr>
                        <a:t>chữa</a:t>
                      </a:r>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2592603779"/>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3. </a:t>
                      </a:r>
                      <a:r>
                        <a:rPr lang="en-US" altLang="zh-CN" sz="1800" b="1" i="1" dirty="0" err="1">
                          <a:latin typeface="Times New Roman" pitchFamily="18" charset="0"/>
                        </a:rPr>
                        <a:t>Khi</a:t>
                      </a:r>
                      <a:r>
                        <a:rPr lang="en-US" altLang="zh-CN" sz="1800" b="1" i="1" dirty="0">
                          <a:latin typeface="Times New Roman" pitchFamily="18" charset="0"/>
                        </a:rPr>
                        <a:t> </a:t>
                      </a:r>
                      <a:r>
                        <a:rPr lang="en-US" altLang="zh-CN" sz="1800" b="1" i="1" dirty="0" err="1">
                          <a:latin typeface="Times New Roman" pitchFamily="18" charset="0"/>
                        </a:rPr>
                        <a:t>có</a:t>
                      </a:r>
                      <a:r>
                        <a:rPr lang="en-US" altLang="zh-CN" sz="1800" b="1" i="1" dirty="0">
                          <a:latin typeface="Times New Roman" pitchFamily="18" charset="0"/>
                        </a:rPr>
                        <a:t> </a:t>
                      </a:r>
                      <a:r>
                        <a:rPr lang="en-US" altLang="zh-CN" sz="1800" b="1" i="1" dirty="0" err="1">
                          <a:latin typeface="Times New Roman" pitchFamily="18" charset="0"/>
                        </a:rPr>
                        <a:t>ai</a:t>
                      </a:r>
                      <a:r>
                        <a:rPr lang="en-US" altLang="zh-CN" sz="1800" b="1" i="1" dirty="0">
                          <a:latin typeface="Times New Roman" pitchFamily="18" charset="0"/>
                        </a:rPr>
                        <a:t>  </a:t>
                      </a:r>
                      <a:r>
                        <a:rPr lang="en-US" altLang="zh-CN" sz="1800" b="1" i="1" dirty="0" err="1">
                          <a:latin typeface="Times New Roman" pitchFamily="18" charset="0"/>
                        </a:rPr>
                        <a:t>nhờ</a:t>
                      </a:r>
                      <a:r>
                        <a:rPr lang="en-US" altLang="zh-CN" sz="1800" b="1" i="1" dirty="0">
                          <a:latin typeface="Times New Roman" pitchFamily="18" charset="0"/>
                        </a:rPr>
                        <a:t> </a:t>
                      </a:r>
                      <a:r>
                        <a:rPr lang="en-US" altLang="zh-CN" sz="1800" b="1" i="1" dirty="0" err="1">
                          <a:latin typeface="Times New Roman" pitchFamily="18" charset="0"/>
                        </a:rPr>
                        <a:t>thì</a:t>
                      </a:r>
                      <a:r>
                        <a:rPr lang="en-US" altLang="zh-CN" sz="1800" b="1" i="1" dirty="0">
                          <a:latin typeface="Times New Roman" pitchFamily="18" charset="0"/>
                        </a:rPr>
                        <a:t> </a:t>
                      </a:r>
                      <a:r>
                        <a:rPr lang="en-US" altLang="zh-CN" sz="1800" b="1" i="1" dirty="0" err="1">
                          <a:latin typeface="Times New Roman" pitchFamily="18" charset="0"/>
                        </a:rPr>
                        <a:t>mình</a:t>
                      </a:r>
                      <a:r>
                        <a:rPr lang="en-US" altLang="zh-CN" sz="1800" b="1" i="1" dirty="0">
                          <a:latin typeface="Times New Roman" pitchFamily="18" charset="0"/>
                        </a:rPr>
                        <a:t> </a:t>
                      </a:r>
                      <a:r>
                        <a:rPr lang="en-US" altLang="zh-CN" sz="1800" b="1" i="1" dirty="0" err="1">
                          <a:latin typeface="Times New Roman" pitchFamily="18" charset="0"/>
                        </a:rPr>
                        <a:t>hứa</a:t>
                      </a:r>
                      <a:r>
                        <a:rPr lang="en-US" altLang="zh-CN" sz="1800" b="1" i="1" dirty="0">
                          <a:latin typeface="Times New Roman" pitchFamily="18" charset="0"/>
                        </a:rPr>
                        <a:t> </a:t>
                      </a:r>
                      <a:r>
                        <a:rPr lang="en-US" altLang="zh-CN" sz="1800" b="1" i="1" dirty="0" err="1">
                          <a:latin typeface="Times New Roman" pitchFamily="18" charset="0"/>
                        </a:rPr>
                        <a:t>sẽ</a:t>
                      </a:r>
                      <a:r>
                        <a:rPr lang="en-US" altLang="zh-CN" sz="1800" b="1" i="1" dirty="0">
                          <a:latin typeface="Times New Roman" pitchFamily="18" charset="0"/>
                        </a:rPr>
                        <a:t> </a:t>
                      </a:r>
                      <a:r>
                        <a:rPr lang="en-US" altLang="zh-CN" sz="1800" b="1" i="1" dirty="0" err="1">
                          <a:latin typeface="Times New Roman" pitchFamily="18" charset="0"/>
                        </a:rPr>
                        <a:t>giúp</a:t>
                      </a:r>
                      <a:r>
                        <a:rPr lang="en-US" altLang="zh-CN" sz="1800" b="1" i="1" dirty="0">
                          <a:latin typeface="Times New Roman" pitchFamily="18" charset="0"/>
                        </a:rPr>
                        <a:t> </a:t>
                      </a:r>
                      <a:r>
                        <a:rPr lang="en-US" altLang="zh-CN" sz="1800" b="1" i="1" dirty="0" err="1">
                          <a:latin typeface="Times New Roman" pitchFamily="18" charset="0"/>
                        </a:rPr>
                        <a:t>cho</a:t>
                      </a:r>
                      <a:r>
                        <a:rPr lang="en-US" altLang="zh-CN" sz="1800" b="1" i="1" dirty="0">
                          <a:latin typeface="Times New Roman" pitchFamily="18" charset="0"/>
                        </a:rPr>
                        <a:t> </a:t>
                      </a:r>
                      <a:r>
                        <a:rPr lang="en-US" altLang="zh-CN" sz="1800" b="1" i="1" dirty="0" err="1">
                          <a:latin typeface="Times New Roman" pitchFamily="18" charset="0"/>
                        </a:rPr>
                        <a:t>dù</a:t>
                      </a:r>
                      <a:r>
                        <a:rPr lang="en-US" altLang="zh-CN" sz="1800" b="1" i="1" dirty="0">
                          <a:latin typeface="Times New Roman" pitchFamily="18" charset="0"/>
                        </a:rPr>
                        <a:t> </a:t>
                      </a:r>
                      <a:r>
                        <a:rPr lang="en-US" altLang="zh-CN" sz="1800" b="1" i="1" dirty="0" err="1">
                          <a:latin typeface="Times New Roman" pitchFamily="18" charset="0"/>
                        </a:rPr>
                        <a:t>biết</a:t>
                      </a:r>
                      <a:r>
                        <a:rPr lang="en-US" altLang="zh-CN" sz="1800" b="1" i="1" dirty="0">
                          <a:latin typeface="Times New Roman" pitchFamily="18" charset="0"/>
                        </a:rPr>
                        <a:t> </a:t>
                      </a:r>
                      <a:r>
                        <a:rPr lang="en-US" altLang="zh-CN" sz="1800" b="1" i="1" dirty="0" err="1">
                          <a:latin typeface="Times New Roman" pitchFamily="18" charset="0"/>
                        </a:rPr>
                        <a:t>việc</a:t>
                      </a:r>
                      <a:r>
                        <a:rPr lang="en-US" altLang="zh-CN" sz="1800" b="1" i="1" dirty="0">
                          <a:latin typeface="Times New Roman" pitchFamily="18" charset="0"/>
                        </a:rPr>
                        <a:t> </a:t>
                      </a:r>
                      <a:r>
                        <a:rPr lang="en-US" altLang="zh-CN" sz="1800" b="1" i="1" dirty="0" err="1">
                          <a:latin typeface="Times New Roman" pitchFamily="18" charset="0"/>
                        </a:rPr>
                        <a:t>đó</a:t>
                      </a:r>
                      <a:r>
                        <a:rPr lang="en-US" altLang="zh-CN" sz="1800" b="1" i="1" dirty="0">
                          <a:latin typeface="Times New Roman" pitchFamily="18" charset="0"/>
                        </a:rPr>
                        <a:t> </a:t>
                      </a:r>
                      <a:r>
                        <a:rPr lang="en-US" altLang="zh-CN" sz="1800" b="1" i="1" dirty="0" err="1">
                          <a:latin typeface="Times New Roman" pitchFamily="18" charset="0"/>
                        </a:rPr>
                        <a:t>mình</a:t>
                      </a:r>
                      <a:r>
                        <a:rPr lang="en-US" altLang="zh-CN" sz="1800" b="1" i="1" dirty="0">
                          <a:latin typeface="Times New Roman" pitchFamily="18" charset="0"/>
                        </a:rPr>
                        <a:t> </a:t>
                      </a:r>
                      <a:r>
                        <a:rPr lang="en-US" altLang="zh-CN" sz="1800" b="1" i="1" dirty="0" err="1">
                          <a:latin typeface="Times New Roman" pitchFamily="18" charset="0"/>
                        </a:rPr>
                        <a:t>không</a:t>
                      </a:r>
                      <a:r>
                        <a:rPr lang="en-US" altLang="zh-CN" sz="1800" b="1" i="1" dirty="0">
                          <a:latin typeface="Times New Roman" pitchFamily="18" charset="0"/>
                        </a:rPr>
                        <a:t> </a:t>
                      </a:r>
                      <a:r>
                        <a:rPr lang="en-US" altLang="zh-CN" sz="1800" b="1" i="1" dirty="0" err="1">
                          <a:latin typeface="Times New Roman" pitchFamily="18" charset="0"/>
                        </a:rPr>
                        <a:t>làm</a:t>
                      </a:r>
                      <a:r>
                        <a:rPr lang="en-US" altLang="zh-CN" sz="1800" b="1" i="1" dirty="0">
                          <a:latin typeface="Times New Roman" pitchFamily="18" charset="0"/>
                        </a:rPr>
                        <a:t> </a:t>
                      </a:r>
                      <a:r>
                        <a:rPr lang="en-US" altLang="zh-CN" sz="1800" b="1" i="1" dirty="0" err="1">
                          <a:latin typeface="Times New Roman" pitchFamily="18" charset="0"/>
                        </a:rPr>
                        <a:t>được</a:t>
                      </a:r>
                      <a:r>
                        <a:rPr lang="en-US" altLang="zh-CN" sz="1800" b="1" i="1" dirty="0">
                          <a:latin typeface="Times New Roman" pitchFamily="18" charset="0"/>
                        </a:rPr>
                        <a:t>. </a:t>
                      </a:r>
                    </a:p>
                    <a:p>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3734005190"/>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4.Chỉ </a:t>
                      </a:r>
                      <a:r>
                        <a:rPr lang="en-US" altLang="zh-CN" sz="1800" b="1" i="1" dirty="0" err="1">
                          <a:latin typeface="Times New Roman" pitchFamily="18" charset="0"/>
                        </a:rPr>
                        <a:t>làm</a:t>
                      </a:r>
                      <a:r>
                        <a:rPr lang="en-US" altLang="zh-CN" sz="1800" b="1" i="1" dirty="0">
                          <a:latin typeface="Times New Roman" pitchFamily="18" charset="0"/>
                        </a:rPr>
                        <a:t> </a:t>
                      </a:r>
                      <a:r>
                        <a:rPr lang="en-US" altLang="zh-CN" sz="1800" b="1" i="1" dirty="0" err="1">
                          <a:latin typeface="Times New Roman" pitchFamily="18" charset="0"/>
                        </a:rPr>
                        <a:t>việc</a:t>
                      </a:r>
                      <a:r>
                        <a:rPr lang="en-US" altLang="zh-CN" sz="1800" b="1" i="1" dirty="0">
                          <a:latin typeface="Times New Roman" pitchFamily="18" charset="0"/>
                        </a:rPr>
                        <a:t> </a:t>
                      </a:r>
                      <a:r>
                        <a:rPr lang="en-US" altLang="zh-CN" sz="1800" b="1" i="1" dirty="0" err="1">
                          <a:latin typeface="Times New Roman" pitchFamily="18" charset="0"/>
                        </a:rPr>
                        <a:t>gì</a:t>
                      </a:r>
                      <a:r>
                        <a:rPr lang="en-US" altLang="zh-CN" sz="1800" b="1" i="1" dirty="0">
                          <a:latin typeface="Times New Roman" pitchFamily="18" charset="0"/>
                        </a:rPr>
                        <a:t> </a:t>
                      </a:r>
                      <a:r>
                        <a:rPr lang="en-US" altLang="zh-CN" sz="1800" b="1" i="1" dirty="0" err="1">
                          <a:latin typeface="Times New Roman" pitchFamily="18" charset="0"/>
                        </a:rPr>
                        <a:t>khi</a:t>
                      </a:r>
                      <a:r>
                        <a:rPr lang="en-US" altLang="zh-CN" sz="1800" b="1" i="1" dirty="0">
                          <a:latin typeface="Times New Roman" pitchFamily="18" charset="0"/>
                        </a:rPr>
                        <a:t> </a:t>
                      </a:r>
                      <a:r>
                        <a:rPr lang="en-US" altLang="zh-CN" sz="1800" b="1" i="1" dirty="0" err="1">
                          <a:latin typeface="Times New Roman" pitchFamily="18" charset="0"/>
                        </a:rPr>
                        <a:t>thấy</a:t>
                      </a:r>
                      <a:r>
                        <a:rPr lang="en-US" altLang="zh-CN" sz="1800" b="1" i="1" dirty="0">
                          <a:latin typeface="Times New Roman" pitchFamily="18" charset="0"/>
                        </a:rPr>
                        <a:t> </a:t>
                      </a:r>
                      <a:r>
                        <a:rPr lang="en-US" altLang="zh-CN" sz="1800" b="1" i="1" dirty="0" err="1">
                          <a:latin typeface="Times New Roman" pitchFamily="18" charset="0"/>
                        </a:rPr>
                        <a:t>có</a:t>
                      </a:r>
                      <a:r>
                        <a:rPr lang="en-US" altLang="zh-CN" sz="1800" b="1" i="1" dirty="0">
                          <a:latin typeface="Times New Roman" pitchFamily="18" charset="0"/>
                        </a:rPr>
                        <a:t> </a:t>
                      </a:r>
                      <a:r>
                        <a:rPr lang="en-US" altLang="zh-CN" sz="1800" b="1" i="1" dirty="0" err="1">
                          <a:latin typeface="Times New Roman" pitchFamily="18" charset="0"/>
                        </a:rPr>
                        <a:t>lợi</a:t>
                      </a:r>
                      <a:endParaRPr lang="en-US" altLang="zh-CN" sz="1800" b="1" i="1" dirty="0">
                        <a:latin typeface="Times New Roman" pitchFamily="18" charset="0"/>
                      </a:endParaRPr>
                    </a:p>
                    <a:p>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3130687719"/>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5.Đỗ </a:t>
                      </a:r>
                      <a:r>
                        <a:rPr lang="en-US" altLang="zh-CN" sz="1800" b="1" i="1" dirty="0" err="1">
                          <a:latin typeface="Times New Roman" pitchFamily="18" charset="0"/>
                        </a:rPr>
                        <a:t>lỗi</a:t>
                      </a:r>
                      <a:r>
                        <a:rPr lang="en-US" altLang="zh-CN" sz="1800" b="1" i="1" dirty="0">
                          <a:latin typeface="Times New Roman" pitchFamily="18" charset="0"/>
                        </a:rPr>
                        <a:t> </a:t>
                      </a:r>
                      <a:r>
                        <a:rPr lang="en-US" altLang="zh-CN" sz="1800" b="1" i="1" dirty="0" err="1">
                          <a:latin typeface="Times New Roman" pitchFamily="18" charset="0"/>
                        </a:rPr>
                        <a:t>cho</a:t>
                      </a:r>
                      <a:r>
                        <a:rPr lang="en-US" altLang="zh-CN" sz="1800" b="1" i="1" dirty="0">
                          <a:latin typeface="Times New Roman" pitchFamily="18" charset="0"/>
                        </a:rPr>
                        <a:t> </a:t>
                      </a:r>
                      <a:r>
                        <a:rPr lang="en-US" altLang="zh-CN" sz="1800" b="1" i="1" dirty="0" err="1">
                          <a:latin typeface="Times New Roman" pitchFamily="18" charset="0"/>
                        </a:rPr>
                        <a:t>người</a:t>
                      </a:r>
                      <a:r>
                        <a:rPr lang="en-US" altLang="zh-CN" sz="1800" b="1" i="1" dirty="0">
                          <a:latin typeface="Times New Roman" pitchFamily="18" charset="0"/>
                        </a:rPr>
                        <a:t> </a:t>
                      </a:r>
                      <a:r>
                        <a:rPr lang="en-US" altLang="zh-CN" sz="1800" b="1" i="1" dirty="0" err="1">
                          <a:latin typeface="Times New Roman" pitchFamily="18" charset="0"/>
                        </a:rPr>
                        <a:t>khác</a:t>
                      </a:r>
                      <a:endParaRPr lang="en-US" altLang="zh-CN" sz="1800" b="1" i="1" dirty="0">
                        <a:latin typeface="Times New Roman" pitchFamily="18" charset="0"/>
                      </a:endParaRPr>
                    </a:p>
                    <a:p>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2955230812"/>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6.Không </a:t>
                      </a:r>
                      <a:r>
                        <a:rPr lang="en-US" altLang="zh-CN" sz="1800" b="1" i="1" dirty="0" err="1">
                          <a:latin typeface="Times New Roman" pitchFamily="18" charset="0"/>
                        </a:rPr>
                        <a:t>dấu</a:t>
                      </a:r>
                      <a:r>
                        <a:rPr lang="en-US" altLang="zh-CN" sz="1800" b="1" i="1" dirty="0">
                          <a:latin typeface="Times New Roman" pitchFamily="18" charset="0"/>
                        </a:rPr>
                        <a:t> </a:t>
                      </a:r>
                      <a:r>
                        <a:rPr lang="en-US" altLang="zh-CN" sz="1800" b="1" i="1" dirty="0" err="1">
                          <a:latin typeface="Times New Roman" pitchFamily="18" charset="0"/>
                        </a:rPr>
                        <a:t>điểm</a:t>
                      </a:r>
                      <a:r>
                        <a:rPr lang="en-US" altLang="zh-CN" sz="1800" b="1" i="1" dirty="0">
                          <a:latin typeface="Times New Roman" pitchFamily="18" charset="0"/>
                        </a:rPr>
                        <a:t> </a:t>
                      </a:r>
                      <a:r>
                        <a:rPr lang="en-US" altLang="zh-CN" sz="1800" b="1" i="1" dirty="0" err="1">
                          <a:latin typeface="Times New Roman" pitchFamily="18" charset="0"/>
                        </a:rPr>
                        <a:t>kém</a:t>
                      </a:r>
                      <a:r>
                        <a:rPr lang="en-US" altLang="zh-CN" sz="1800" b="1" i="1" dirty="0">
                          <a:latin typeface="Times New Roman" pitchFamily="18" charset="0"/>
                        </a:rPr>
                        <a:t> </a:t>
                      </a:r>
                      <a:r>
                        <a:rPr lang="en-US" altLang="zh-CN" sz="1800" b="1" i="1" dirty="0" err="1">
                          <a:latin typeface="Times New Roman" pitchFamily="18" charset="0"/>
                        </a:rPr>
                        <a:t>với</a:t>
                      </a:r>
                      <a:r>
                        <a:rPr lang="en-US" altLang="zh-CN" sz="1800" b="1" i="1" dirty="0">
                          <a:latin typeface="Times New Roman" pitchFamily="18" charset="0"/>
                        </a:rPr>
                        <a:t> </a:t>
                      </a:r>
                      <a:r>
                        <a:rPr lang="en-US" altLang="zh-CN" sz="1800" b="1" i="1" dirty="0" err="1">
                          <a:latin typeface="Times New Roman" pitchFamily="18" charset="0"/>
                        </a:rPr>
                        <a:t>bố</a:t>
                      </a:r>
                      <a:r>
                        <a:rPr lang="en-US" altLang="zh-CN" sz="1800" b="1" i="1" dirty="0">
                          <a:latin typeface="Times New Roman" pitchFamily="18" charset="0"/>
                        </a:rPr>
                        <a:t> </a:t>
                      </a:r>
                      <a:r>
                        <a:rPr lang="en-US" altLang="zh-CN" sz="1800" b="1" i="1" dirty="0" err="1">
                          <a:latin typeface="Times New Roman" pitchFamily="18" charset="0"/>
                        </a:rPr>
                        <a:t>mẹ</a:t>
                      </a:r>
                      <a:endParaRPr lang="en-US" altLang="zh-CN" sz="1800" b="1" i="1" dirty="0">
                        <a:latin typeface="Times New Roman" pitchFamily="18" charset="0"/>
                      </a:endParaRPr>
                    </a:p>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693755695"/>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7.Châm </a:t>
                      </a:r>
                      <a:r>
                        <a:rPr lang="en-US" altLang="zh-CN" sz="1800" b="1" i="1" dirty="0" err="1">
                          <a:latin typeface="Times New Roman" pitchFamily="18" charset="0"/>
                        </a:rPr>
                        <a:t>chọc</a:t>
                      </a:r>
                      <a:r>
                        <a:rPr lang="en-US" altLang="zh-CN" sz="1800" b="1" i="1" dirty="0">
                          <a:latin typeface="Times New Roman" pitchFamily="18" charset="0"/>
                        </a:rPr>
                        <a:t>, </a:t>
                      </a:r>
                      <a:r>
                        <a:rPr lang="en-US" altLang="zh-CN" sz="1800" b="1" i="1" dirty="0" err="1">
                          <a:latin typeface="Times New Roman" pitchFamily="18" charset="0"/>
                        </a:rPr>
                        <a:t>chế</a:t>
                      </a:r>
                      <a:r>
                        <a:rPr lang="en-US" altLang="zh-CN" sz="1800" b="1" i="1" dirty="0">
                          <a:latin typeface="Times New Roman" pitchFamily="18" charset="0"/>
                        </a:rPr>
                        <a:t> </a:t>
                      </a:r>
                      <a:r>
                        <a:rPr lang="en-US" altLang="zh-CN" sz="1800" b="1" i="1" dirty="0" err="1">
                          <a:latin typeface="Times New Roman" pitchFamily="18" charset="0"/>
                        </a:rPr>
                        <a:t>giễu</a:t>
                      </a:r>
                      <a:r>
                        <a:rPr lang="en-US" altLang="zh-CN" sz="1800" b="1" i="1" dirty="0">
                          <a:latin typeface="Times New Roman" pitchFamily="18" charset="0"/>
                        </a:rPr>
                        <a:t> </a:t>
                      </a:r>
                      <a:r>
                        <a:rPr lang="en-US" altLang="zh-CN" sz="1800" b="1" i="1" dirty="0" err="1">
                          <a:latin typeface="Times New Roman" pitchFamily="18" charset="0"/>
                        </a:rPr>
                        <a:t>người</a:t>
                      </a:r>
                      <a:r>
                        <a:rPr lang="en-US" altLang="zh-CN" sz="1800" b="1" i="1" dirty="0">
                          <a:latin typeface="Times New Roman" pitchFamily="18" charset="0"/>
                        </a:rPr>
                        <a:t> </a:t>
                      </a:r>
                      <a:r>
                        <a:rPr lang="en-US" altLang="zh-CN" sz="1800" b="1" i="1" dirty="0" err="1">
                          <a:latin typeface="Times New Roman" pitchFamily="18" charset="0"/>
                        </a:rPr>
                        <a:t>khuyết</a:t>
                      </a:r>
                      <a:r>
                        <a:rPr lang="en-US" altLang="zh-CN" sz="1800" b="1" i="1" dirty="0">
                          <a:latin typeface="Times New Roman" pitchFamily="18" charset="0"/>
                        </a:rPr>
                        <a:t> </a:t>
                      </a:r>
                      <a:r>
                        <a:rPr lang="en-US" altLang="zh-CN" sz="1800" b="1" i="1" dirty="0" err="1">
                          <a:latin typeface="Times New Roman" pitchFamily="18" charset="0"/>
                        </a:rPr>
                        <a:t>tật</a:t>
                      </a:r>
                      <a:r>
                        <a:rPr lang="en-US" altLang="zh-CN" sz="1800" b="1" i="1" dirty="0">
                          <a:latin typeface="Times New Roman" pitchFamily="18" charset="0"/>
                        </a:rPr>
                        <a:t>.</a:t>
                      </a:r>
                    </a:p>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245322865"/>
                  </a:ext>
                </a:extLst>
              </a:tr>
              <a:tr h="660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8.  </a:t>
                      </a:r>
                      <a:r>
                        <a:rPr lang="en-US" altLang="zh-CN" sz="1800" b="1" i="1" dirty="0" err="1">
                          <a:latin typeface="Times New Roman" pitchFamily="18" charset="0"/>
                        </a:rPr>
                        <a:t>Thực</a:t>
                      </a:r>
                      <a:r>
                        <a:rPr lang="en-US" altLang="zh-CN" sz="1800" b="1" i="1" dirty="0">
                          <a:latin typeface="Times New Roman" pitchFamily="18" charset="0"/>
                        </a:rPr>
                        <a:t> </a:t>
                      </a:r>
                      <a:r>
                        <a:rPr lang="en-US" altLang="zh-CN" sz="1800" b="1" i="1" dirty="0" err="1">
                          <a:latin typeface="Times New Roman" pitchFamily="18" charset="0"/>
                        </a:rPr>
                        <a:t>hiện</a:t>
                      </a:r>
                      <a:r>
                        <a:rPr lang="en-US" altLang="zh-CN" sz="1800" b="1" i="1" dirty="0">
                          <a:latin typeface="Times New Roman" pitchFamily="18" charset="0"/>
                        </a:rPr>
                        <a:t> </a:t>
                      </a:r>
                      <a:r>
                        <a:rPr lang="en-US" altLang="zh-CN" sz="1800" b="1" i="1" dirty="0" err="1">
                          <a:latin typeface="Times New Roman" pitchFamily="18" charset="0"/>
                        </a:rPr>
                        <a:t>đúng</a:t>
                      </a:r>
                      <a:r>
                        <a:rPr lang="en-US" altLang="zh-CN" sz="1800" b="1" i="1" dirty="0">
                          <a:latin typeface="Times New Roman" pitchFamily="18" charset="0"/>
                        </a:rPr>
                        <a:t> </a:t>
                      </a:r>
                      <a:r>
                        <a:rPr lang="en-US" altLang="zh-CN" sz="1800" b="1" i="1" dirty="0" err="1">
                          <a:latin typeface="Times New Roman" pitchFamily="18" charset="0"/>
                        </a:rPr>
                        <a:t>kí</a:t>
                      </a:r>
                      <a:r>
                        <a:rPr lang="en-US" altLang="zh-CN" sz="1800" b="1" i="1" dirty="0">
                          <a:latin typeface="Times New Roman" pitchFamily="18" charset="0"/>
                        </a:rPr>
                        <a:t> </a:t>
                      </a:r>
                      <a:r>
                        <a:rPr lang="en-US" altLang="zh-CN" sz="1800" b="1" i="1" dirty="0" err="1">
                          <a:latin typeface="Times New Roman" pitchFamily="18" charset="0"/>
                        </a:rPr>
                        <a:t>kết</a:t>
                      </a:r>
                      <a:r>
                        <a:rPr lang="en-US" altLang="zh-CN" sz="1800" b="1" i="1" dirty="0">
                          <a:latin typeface="Times New Roman" pitchFamily="18" charset="0"/>
                        </a:rPr>
                        <a:t> </a:t>
                      </a:r>
                      <a:r>
                        <a:rPr lang="en-US" altLang="zh-CN" sz="1800" b="1" i="1" dirty="0" err="1">
                          <a:latin typeface="Times New Roman" pitchFamily="18" charset="0"/>
                        </a:rPr>
                        <a:t>hợp</a:t>
                      </a:r>
                      <a:r>
                        <a:rPr lang="en-US" altLang="zh-CN" sz="1800" b="1" i="1" dirty="0">
                          <a:latin typeface="Times New Roman" pitchFamily="18" charset="0"/>
                        </a:rPr>
                        <a:t> </a:t>
                      </a:r>
                      <a:r>
                        <a:rPr lang="en-US" altLang="zh-CN" sz="1800" b="1" i="1" dirty="0" err="1">
                          <a:latin typeface="Times New Roman" pitchFamily="18" charset="0"/>
                        </a:rPr>
                        <a:t>đồng</a:t>
                      </a:r>
                      <a:endParaRPr lang="vi-VN" dirty="0"/>
                    </a:p>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3563818367"/>
                  </a:ext>
                </a:extLst>
              </a:tr>
            </a:tbl>
          </a:graphicData>
        </a:graphic>
      </p:graphicFrame>
    </p:spTree>
    <p:extLst>
      <p:ext uri="{BB962C8B-B14F-4D97-AF65-F5344CB8AC3E}">
        <p14:creationId xmlns:p14="http://schemas.microsoft.com/office/powerpoint/2010/main" val="26923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0"/>
            <a:ext cx="11430711" cy="1356967"/>
          </a:xfrm>
        </p:spPr>
        <p:txBody>
          <a:bodyPr/>
          <a:lstStyle/>
          <a:p>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Em</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hãy</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đánh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dấu</a:t>
            </a:r>
            <a:r>
              <a:rPr lang="en-US" altLang="zh-CN" sz="2800" b="1" dirty="0">
                <a:solidFill>
                  <a:srgbClr val="003399"/>
                </a:solidFill>
                <a:latin typeface="Times New Roman" pitchFamily="18" charset="0"/>
              </a:rPr>
              <a:t> X </a:t>
            </a:r>
            <a:r>
              <a:rPr lang="en-US" altLang="zh-CN" sz="2800" b="1" dirty="0" err="1">
                <a:solidFill>
                  <a:srgbClr val="003399"/>
                </a:solidFill>
                <a:latin typeface="Times New Roman" pitchFamily="18" charset="0"/>
              </a:rPr>
              <a:t>vào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những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tình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huống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sau</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theo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em</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tình</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huống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nào</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biểu</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hiện</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hành</a:t>
            </a:r>
            <a:r>
              <a:rPr lang="en-US" altLang="zh-CN" sz="2800" b="1" dirty="0">
                <a:solidFill>
                  <a:srgbClr val="003399"/>
                </a:solidFill>
                <a:latin typeface="Times New Roman" pitchFamily="18" charset="0"/>
              </a:rPr>
              <a:t> vi </a:t>
            </a:r>
            <a:r>
              <a:rPr lang="en-US" altLang="zh-CN" sz="2800" b="1" dirty="0" err="1">
                <a:solidFill>
                  <a:srgbClr val="003399"/>
                </a:solidFill>
                <a:latin typeface="Times New Roman" pitchFamily="18" charset="0"/>
              </a:rPr>
              <a:t>giữ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chữ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tín</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và</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không</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giữ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chữ</a:t>
            </a:r>
            <a:r>
              <a:rPr lang="en-US" altLang="zh-CN" sz="2800" b="1" dirty="0">
                <a:solidFill>
                  <a:srgbClr val="003399"/>
                </a:solidFill>
                <a:latin typeface="Times New Roman" pitchFamily="18" charset="0"/>
              </a:rPr>
              <a:t> </a:t>
            </a:r>
            <a:r>
              <a:rPr lang="en-US" altLang="zh-CN" sz="2800" b="1" dirty="0" err="1">
                <a:solidFill>
                  <a:srgbClr val="003399"/>
                </a:solidFill>
                <a:latin typeface="Times New Roman" pitchFamily="18" charset="0"/>
              </a:rPr>
              <a:t>tín</a:t>
            </a:r>
            <a:r>
              <a:rPr lang="en-US" altLang="zh-CN" sz="2800" b="1" dirty="0">
                <a:solidFill>
                  <a:srgbClr val="003399"/>
                </a:solidFill>
                <a:latin typeface="Times New Roman" pitchFamily="18" charset="0"/>
              </a:rPr>
              <a:t>?</a:t>
            </a:r>
            <a:br>
              <a:rPr lang="en-US" altLang="zh-CN" sz="2800" b="1" dirty="0">
                <a:solidFill>
                  <a:srgbClr val="003399"/>
                </a:solidFill>
                <a:latin typeface="Times New Roman" pitchFamily="18" charset="0"/>
              </a:rPr>
            </a:br>
            <a:endParaRPr lang="vi-V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4276020"/>
              </p:ext>
            </p:extLst>
          </p:nvPr>
        </p:nvGraphicFramePr>
        <p:xfrm>
          <a:off x="0" y="1081666"/>
          <a:ext cx="12054467" cy="6180490"/>
        </p:xfrm>
        <a:graphic>
          <a:graphicData uri="http://schemas.openxmlformats.org/drawingml/2006/table">
            <a:tbl>
              <a:tblPr firstRow="1" bandRow="1">
                <a:tableStyleId>{5C22544A-7EE6-4342-B048-85BDC9FD1C3A}</a:tableStyleId>
              </a:tblPr>
              <a:tblGrid>
                <a:gridCol w="8999034">
                  <a:extLst>
                    <a:ext uri="{9D8B030D-6E8A-4147-A177-3AD203B41FA5}">
                      <a16:colId xmlns:a16="http://schemas.microsoft.com/office/drawing/2014/main" val="1955905414"/>
                    </a:ext>
                  </a:extLst>
                </a:gridCol>
                <a:gridCol w="1516761">
                  <a:extLst>
                    <a:ext uri="{9D8B030D-6E8A-4147-A177-3AD203B41FA5}">
                      <a16:colId xmlns:a16="http://schemas.microsoft.com/office/drawing/2014/main" val="1321207405"/>
                    </a:ext>
                  </a:extLst>
                </a:gridCol>
                <a:gridCol w="1538672">
                  <a:extLst>
                    <a:ext uri="{9D8B030D-6E8A-4147-A177-3AD203B41FA5}">
                      <a16:colId xmlns:a16="http://schemas.microsoft.com/office/drawing/2014/main" val="3720417055"/>
                    </a:ext>
                  </a:extLst>
                </a:gridCol>
              </a:tblGrid>
              <a:tr h="691433">
                <a:tc>
                  <a:txBody>
                    <a:bodyPr/>
                    <a:lstStyle/>
                    <a:p>
                      <a:pPr algn="ctr" eaLnBrk="1" hangingPunct="1">
                        <a:lnSpc>
                          <a:spcPct val="105000"/>
                        </a:lnSpc>
                        <a:spcAft>
                          <a:spcPct val="30000"/>
                        </a:spcAft>
                      </a:pPr>
                      <a:r>
                        <a:rPr lang="en-US" dirty="0" err="1">
                          <a:latin typeface="Times New Roman" panose="02020603050405020304" pitchFamily="18" charset="0"/>
                          <a:cs typeface="Times New Roman" panose="02020603050405020304" pitchFamily="18" charset="0"/>
                        </a:rPr>
                        <a:t>Tình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huống</a:t>
                      </a:r>
                      <a:endParaRPr lang="vi-VN"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Giữ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a:t>
                      </a:r>
                      <a:endParaRPr lang="vi-VN" dirty="0">
                        <a:latin typeface="Times New Roman" panose="02020603050405020304" pitchFamily="18" charset="0"/>
                        <a:cs typeface="Times New Roman" panose="02020603050405020304" pitchFamily="18" charset="0"/>
                      </a:endParaRPr>
                    </a:p>
                  </a:txBody>
                  <a:tcPr/>
                </a:tc>
                <a:tc>
                  <a:txBody>
                    <a:bodyPr/>
                    <a:lstStyle/>
                    <a:p>
                      <a:pPr algn="ctr"/>
                      <a:r>
                        <a:rPr lang="en-US" dirty="0" err="1">
                          <a:latin typeface="Times New Roman" panose="02020603050405020304" pitchFamily="18" charset="0"/>
                          <a:cs typeface="Times New Roman" panose="02020603050405020304" pitchFamily="18" charset="0"/>
                        </a:rPr>
                        <a:t>Không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a:t>
                      </a: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4837106"/>
                  </a:ext>
                </a:extLst>
              </a:tr>
              <a:tr h="809964">
                <a:tc>
                  <a:txBody>
                    <a:bodyPr/>
                    <a:lstStyle/>
                    <a:p>
                      <a:pPr algn="l" eaLnBrk="1" hangingPunct="1">
                        <a:lnSpc>
                          <a:spcPct val="105000"/>
                        </a:lnSpc>
                        <a:spcAft>
                          <a:spcPct val="30000"/>
                        </a:spcAft>
                        <a:buFontTx/>
                        <a:buNone/>
                      </a:pPr>
                      <a:r>
                        <a:rPr lang="en-US" altLang="zh-CN" sz="1800" b="1" i="1" dirty="0">
                          <a:latin typeface="Times New Roman" panose="02020603050405020304" pitchFamily="18" charset="0"/>
                          <a:cs typeface="Times New Roman" panose="02020603050405020304" pitchFamily="18" charset="0"/>
                        </a:rPr>
                        <a:t>1.</a:t>
                      </a:r>
                      <a:r>
                        <a:rPr lang="zh-CN" altLang="en-US"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Phê</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phán</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những</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việc</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làm</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sai</a:t>
                      </a:r>
                      <a:r>
                        <a:rPr lang="en-US" altLang="zh-CN" sz="1800" b="1" i="1" dirty="0">
                          <a:latin typeface="Times New Roman" panose="02020603050405020304" pitchFamily="18" charset="0"/>
                          <a:cs typeface="Times New Roman" panose="02020603050405020304" pitchFamily="18" charset="0"/>
                        </a:rPr>
                        <a:t> </a:t>
                      </a:r>
                      <a:r>
                        <a:rPr lang="en-US" altLang="zh-CN" sz="1800" b="1" i="1" dirty="0" err="1">
                          <a:latin typeface="Times New Roman" panose="02020603050405020304" pitchFamily="18" charset="0"/>
                          <a:cs typeface="Times New Roman" panose="02020603050405020304" pitchFamily="18" charset="0"/>
                        </a:rPr>
                        <a:t>trái</a:t>
                      </a:r>
                      <a:endParaRPr lang="en-US" altLang="zh-CN" sz="1800" b="1" i="1" dirty="0">
                        <a:latin typeface="Times New Roman" panose="02020603050405020304" pitchFamily="18" charset="0"/>
                        <a:cs typeface="Times New Roman" panose="02020603050405020304" pitchFamily="18" charset="0"/>
                      </a:endParaRPr>
                    </a:p>
                    <a:p>
                      <a:pPr algn="ctr" eaLnBrk="1" hangingPunct="1">
                        <a:lnSpc>
                          <a:spcPct val="105000"/>
                        </a:lnSpc>
                        <a:spcAft>
                          <a:spcPct val="30000"/>
                        </a:spcAft>
                      </a:pPr>
                      <a:endParaRPr lang="vi-VN" dirty="0">
                        <a:latin typeface="Times New Roman" panose="02020603050405020304" pitchFamily="18" charset="0"/>
                        <a:cs typeface="Times New Roman" panose="02020603050405020304" pitchFamily="18" charset="0"/>
                      </a:endParaRPr>
                    </a:p>
                  </a:txBody>
                  <a:tcPr/>
                </a:tc>
                <a:tc>
                  <a:txBody>
                    <a:bodyPr/>
                    <a:lstStyle/>
                    <a:p>
                      <a:pPr algn="ctr"/>
                      <a:endParaRPr lang="vi-VN" dirty="0">
                        <a:latin typeface="Times New Roman" panose="02020603050405020304" pitchFamily="18" charset="0"/>
                        <a:cs typeface="Times New Roman" panose="02020603050405020304" pitchFamily="18" charset="0"/>
                      </a:endParaRPr>
                    </a:p>
                  </a:txBody>
                  <a:tcPr/>
                </a:tc>
                <a:tc>
                  <a:txBody>
                    <a:bodyPr/>
                    <a:lstStyle/>
                    <a:p>
                      <a:pPr algn="ctr"/>
                      <a:endParaRPr lang="vi-VN"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934976"/>
                  </a:ext>
                </a:extLst>
              </a:tr>
              <a:tr h="396231">
                <a:tc>
                  <a:txBody>
                    <a:bodyPr/>
                    <a:lstStyle/>
                    <a:p>
                      <a:r>
                        <a:rPr lang="en-US" altLang="zh-CN" sz="1800" b="1" i="1" dirty="0">
                          <a:latin typeface="Times New Roman" pitchFamily="18" charset="0"/>
                        </a:rPr>
                        <a:t> 2.Hứa </a:t>
                      </a:r>
                      <a:r>
                        <a:rPr lang="en-US" altLang="zh-CN" sz="1800" b="1" i="1" dirty="0" err="1">
                          <a:latin typeface="Times New Roman" pitchFamily="18" charset="0"/>
                        </a:rPr>
                        <a:t>sửa</a:t>
                      </a:r>
                      <a:r>
                        <a:rPr lang="en-US" altLang="zh-CN" sz="1800" b="1" i="1" dirty="0">
                          <a:latin typeface="Times New Roman" pitchFamily="18" charset="0"/>
                        </a:rPr>
                        <a:t> </a:t>
                      </a:r>
                      <a:r>
                        <a:rPr lang="en-US" altLang="zh-CN" sz="1800" b="1" i="1" dirty="0" err="1">
                          <a:latin typeface="Times New Roman" pitchFamily="18" charset="0"/>
                        </a:rPr>
                        <a:t>chữa</a:t>
                      </a:r>
                      <a:r>
                        <a:rPr lang="en-US" altLang="zh-CN" sz="1800" b="1" i="1" dirty="0">
                          <a:latin typeface="Times New Roman" pitchFamily="18" charset="0"/>
                        </a:rPr>
                        <a:t> </a:t>
                      </a:r>
                      <a:r>
                        <a:rPr lang="en-US" altLang="zh-CN" sz="1800" b="1" i="1" dirty="0" err="1">
                          <a:latin typeface="Times New Roman" pitchFamily="18" charset="0"/>
                        </a:rPr>
                        <a:t>khuyết</a:t>
                      </a:r>
                      <a:r>
                        <a:rPr lang="en-US" altLang="zh-CN" sz="1800" b="1" i="1" dirty="0">
                          <a:latin typeface="Times New Roman" pitchFamily="18" charset="0"/>
                        </a:rPr>
                        <a:t> </a:t>
                      </a:r>
                      <a:r>
                        <a:rPr lang="en-US" altLang="zh-CN" sz="1800" b="1" i="1" dirty="0" err="1">
                          <a:latin typeface="Times New Roman" pitchFamily="18" charset="0"/>
                        </a:rPr>
                        <a:t>điểm</a:t>
                      </a:r>
                      <a:r>
                        <a:rPr lang="en-US" altLang="zh-CN" sz="1800" b="1" i="1" dirty="0">
                          <a:latin typeface="Times New Roman" pitchFamily="18" charset="0"/>
                        </a:rPr>
                        <a:t> </a:t>
                      </a:r>
                      <a:r>
                        <a:rPr lang="en-US" altLang="zh-CN" sz="1800" b="1" i="1" dirty="0" err="1">
                          <a:latin typeface="Times New Roman" pitchFamily="18" charset="0"/>
                        </a:rPr>
                        <a:t>và</a:t>
                      </a:r>
                      <a:r>
                        <a:rPr lang="en-US" altLang="zh-CN" sz="1800" b="1" i="1" dirty="0">
                          <a:latin typeface="Times New Roman" pitchFamily="18" charset="0"/>
                        </a:rPr>
                        <a:t> </a:t>
                      </a:r>
                      <a:r>
                        <a:rPr lang="en-US" altLang="zh-CN" sz="1800" b="1" i="1" dirty="0" err="1">
                          <a:latin typeface="Times New Roman" pitchFamily="18" charset="0"/>
                        </a:rPr>
                        <a:t>cố</a:t>
                      </a:r>
                      <a:r>
                        <a:rPr lang="en-US" altLang="zh-CN" sz="1800" b="1" i="1" dirty="0">
                          <a:latin typeface="Times New Roman" pitchFamily="18" charset="0"/>
                        </a:rPr>
                        <a:t> </a:t>
                      </a:r>
                      <a:r>
                        <a:rPr lang="en-US" altLang="zh-CN" sz="1800" b="1" i="1" dirty="0" err="1">
                          <a:latin typeface="Times New Roman" pitchFamily="18" charset="0"/>
                        </a:rPr>
                        <a:t>gắng</a:t>
                      </a:r>
                      <a:r>
                        <a:rPr lang="en-US" altLang="zh-CN" sz="1800" b="1" i="1" dirty="0">
                          <a:latin typeface="Times New Roman" pitchFamily="18" charset="0"/>
                        </a:rPr>
                        <a:t> </a:t>
                      </a:r>
                      <a:r>
                        <a:rPr lang="en-US" altLang="zh-CN" sz="1800" b="1" i="1" dirty="0" err="1">
                          <a:latin typeface="Times New Roman" pitchFamily="18" charset="0"/>
                        </a:rPr>
                        <a:t>sửa</a:t>
                      </a:r>
                      <a:r>
                        <a:rPr lang="en-US" altLang="zh-CN" sz="1800" b="1" i="1" dirty="0">
                          <a:latin typeface="Times New Roman" pitchFamily="18" charset="0"/>
                        </a:rPr>
                        <a:t> </a:t>
                      </a:r>
                      <a:r>
                        <a:rPr lang="en-US" altLang="zh-CN" sz="1800" b="1" i="1" dirty="0" err="1">
                          <a:latin typeface="Times New Roman" pitchFamily="18" charset="0"/>
                        </a:rPr>
                        <a:t>chữa</a:t>
                      </a:r>
                      <a:endParaRPr lang="vi-VN" dirty="0"/>
                    </a:p>
                  </a:txBody>
                  <a:tcPr/>
                </a:tc>
                <a:tc>
                  <a:txBody>
                    <a:bodyPr/>
                    <a:lstStyle/>
                    <a:p>
                      <a:r>
                        <a:rPr lang="en-US" dirty="0"/>
                        <a:t>x</a:t>
                      </a:r>
                      <a:endParaRPr lang="vi-VN" dirty="0"/>
                    </a:p>
                  </a:txBody>
                  <a:tcPr/>
                </a:tc>
                <a:tc>
                  <a:txBody>
                    <a:bodyPr/>
                    <a:lstStyle/>
                    <a:p>
                      <a:endParaRPr lang="vi-VN"/>
                    </a:p>
                  </a:txBody>
                  <a:tcPr/>
                </a:tc>
                <a:extLst>
                  <a:ext uri="{0D108BD9-81ED-4DB2-BD59-A6C34878D82A}">
                    <a16:rowId xmlns:a16="http://schemas.microsoft.com/office/drawing/2014/main" val="2592603779"/>
                  </a:ext>
                </a:extLst>
              </a:tr>
              <a:tr h="69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3. </a:t>
                      </a:r>
                      <a:r>
                        <a:rPr lang="en-US" altLang="zh-CN" sz="1800" b="1" i="1" dirty="0" err="1">
                          <a:latin typeface="Times New Roman" pitchFamily="18" charset="0"/>
                        </a:rPr>
                        <a:t>Khi</a:t>
                      </a:r>
                      <a:r>
                        <a:rPr lang="en-US" altLang="zh-CN" sz="1800" b="1" i="1" dirty="0">
                          <a:latin typeface="Times New Roman" pitchFamily="18" charset="0"/>
                        </a:rPr>
                        <a:t> </a:t>
                      </a:r>
                      <a:r>
                        <a:rPr lang="en-US" altLang="zh-CN" sz="1800" b="1" i="1" dirty="0" err="1">
                          <a:latin typeface="Times New Roman" pitchFamily="18" charset="0"/>
                        </a:rPr>
                        <a:t>có</a:t>
                      </a:r>
                      <a:r>
                        <a:rPr lang="en-US" altLang="zh-CN" sz="1800" b="1" i="1" dirty="0">
                          <a:latin typeface="Times New Roman" pitchFamily="18" charset="0"/>
                        </a:rPr>
                        <a:t> </a:t>
                      </a:r>
                      <a:r>
                        <a:rPr lang="en-US" altLang="zh-CN" sz="1800" b="1" i="1" dirty="0" err="1">
                          <a:latin typeface="Times New Roman" pitchFamily="18" charset="0"/>
                        </a:rPr>
                        <a:t>ai</a:t>
                      </a:r>
                      <a:r>
                        <a:rPr lang="en-US" altLang="zh-CN" sz="1800" b="1" i="1" dirty="0">
                          <a:latin typeface="Times New Roman" pitchFamily="18" charset="0"/>
                        </a:rPr>
                        <a:t>  </a:t>
                      </a:r>
                      <a:r>
                        <a:rPr lang="en-US" altLang="zh-CN" sz="1800" b="1" i="1" dirty="0" err="1">
                          <a:latin typeface="Times New Roman" pitchFamily="18" charset="0"/>
                        </a:rPr>
                        <a:t>nhờ</a:t>
                      </a:r>
                      <a:r>
                        <a:rPr lang="en-US" altLang="zh-CN" sz="1800" b="1" i="1" dirty="0">
                          <a:latin typeface="Times New Roman" pitchFamily="18" charset="0"/>
                        </a:rPr>
                        <a:t> </a:t>
                      </a:r>
                      <a:r>
                        <a:rPr lang="en-US" altLang="zh-CN" sz="1800" b="1" i="1" dirty="0" err="1">
                          <a:latin typeface="Times New Roman" pitchFamily="18" charset="0"/>
                        </a:rPr>
                        <a:t>thì</a:t>
                      </a:r>
                      <a:r>
                        <a:rPr lang="en-US" altLang="zh-CN" sz="1800" b="1" i="1" dirty="0">
                          <a:latin typeface="Times New Roman" pitchFamily="18" charset="0"/>
                        </a:rPr>
                        <a:t> </a:t>
                      </a:r>
                      <a:r>
                        <a:rPr lang="en-US" altLang="zh-CN" sz="1800" b="1" i="1" dirty="0" err="1">
                          <a:latin typeface="Times New Roman" pitchFamily="18" charset="0"/>
                        </a:rPr>
                        <a:t>mình</a:t>
                      </a:r>
                      <a:r>
                        <a:rPr lang="en-US" altLang="zh-CN" sz="1800" b="1" i="1" dirty="0">
                          <a:latin typeface="Times New Roman" pitchFamily="18" charset="0"/>
                        </a:rPr>
                        <a:t> </a:t>
                      </a:r>
                      <a:r>
                        <a:rPr lang="en-US" altLang="zh-CN" sz="1800" b="1" i="1" dirty="0" err="1">
                          <a:latin typeface="Times New Roman" pitchFamily="18" charset="0"/>
                        </a:rPr>
                        <a:t>hứa</a:t>
                      </a:r>
                      <a:r>
                        <a:rPr lang="en-US" altLang="zh-CN" sz="1800" b="1" i="1" dirty="0">
                          <a:latin typeface="Times New Roman" pitchFamily="18" charset="0"/>
                        </a:rPr>
                        <a:t> </a:t>
                      </a:r>
                      <a:r>
                        <a:rPr lang="en-US" altLang="zh-CN" sz="1800" b="1" i="1" dirty="0" err="1">
                          <a:latin typeface="Times New Roman" pitchFamily="18" charset="0"/>
                        </a:rPr>
                        <a:t>sẽ</a:t>
                      </a:r>
                      <a:r>
                        <a:rPr lang="en-US" altLang="zh-CN" sz="1800" b="1" i="1" dirty="0">
                          <a:latin typeface="Times New Roman" pitchFamily="18" charset="0"/>
                        </a:rPr>
                        <a:t> </a:t>
                      </a:r>
                      <a:r>
                        <a:rPr lang="en-US" altLang="zh-CN" sz="1800" b="1" i="1" dirty="0" err="1">
                          <a:latin typeface="Times New Roman" pitchFamily="18" charset="0"/>
                        </a:rPr>
                        <a:t>giúp</a:t>
                      </a:r>
                      <a:r>
                        <a:rPr lang="en-US" altLang="zh-CN" sz="1800" b="1" i="1" dirty="0">
                          <a:latin typeface="Times New Roman" pitchFamily="18" charset="0"/>
                        </a:rPr>
                        <a:t> </a:t>
                      </a:r>
                      <a:r>
                        <a:rPr lang="en-US" altLang="zh-CN" sz="1800" b="1" i="1" dirty="0" err="1">
                          <a:latin typeface="Times New Roman" pitchFamily="18" charset="0"/>
                        </a:rPr>
                        <a:t>cho</a:t>
                      </a:r>
                      <a:r>
                        <a:rPr lang="en-US" altLang="zh-CN" sz="1800" b="1" i="1" dirty="0">
                          <a:latin typeface="Times New Roman" pitchFamily="18" charset="0"/>
                        </a:rPr>
                        <a:t> </a:t>
                      </a:r>
                      <a:r>
                        <a:rPr lang="en-US" altLang="zh-CN" sz="1800" b="1" i="1" dirty="0" err="1">
                          <a:latin typeface="Times New Roman" pitchFamily="18" charset="0"/>
                        </a:rPr>
                        <a:t>dù</a:t>
                      </a:r>
                      <a:r>
                        <a:rPr lang="en-US" altLang="zh-CN" sz="1800" b="1" i="1" dirty="0">
                          <a:latin typeface="Times New Roman" pitchFamily="18" charset="0"/>
                        </a:rPr>
                        <a:t> </a:t>
                      </a:r>
                      <a:r>
                        <a:rPr lang="en-US" altLang="zh-CN" sz="1800" b="1" i="1" dirty="0" err="1">
                          <a:latin typeface="Times New Roman" pitchFamily="18" charset="0"/>
                        </a:rPr>
                        <a:t>biết</a:t>
                      </a:r>
                      <a:r>
                        <a:rPr lang="en-US" altLang="zh-CN" sz="1800" b="1" i="1" dirty="0">
                          <a:latin typeface="Times New Roman" pitchFamily="18" charset="0"/>
                        </a:rPr>
                        <a:t> </a:t>
                      </a:r>
                      <a:r>
                        <a:rPr lang="en-US" altLang="zh-CN" sz="1800" b="1" i="1" dirty="0" err="1">
                          <a:latin typeface="Times New Roman" pitchFamily="18" charset="0"/>
                        </a:rPr>
                        <a:t>việc</a:t>
                      </a:r>
                      <a:r>
                        <a:rPr lang="en-US" altLang="zh-CN" sz="1800" b="1" i="1" dirty="0">
                          <a:latin typeface="Times New Roman" pitchFamily="18" charset="0"/>
                        </a:rPr>
                        <a:t> </a:t>
                      </a:r>
                      <a:r>
                        <a:rPr lang="en-US" altLang="zh-CN" sz="1800" b="1" i="1" dirty="0" err="1">
                          <a:latin typeface="Times New Roman" pitchFamily="18" charset="0"/>
                        </a:rPr>
                        <a:t>đó</a:t>
                      </a:r>
                      <a:r>
                        <a:rPr lang="en-US" altLang="zh-CN" sz="1800" b="1" i="1" dirty="0">
                          <a:latin typeface="Times New Roman" pitchFamily="18" charset="0"/>
                        </a:rPr>
                        <a:t> </a:t>
                      </a:r>
                      <a:r>
                        <a:rPr lang="en-US" altLang="zh-CN" sz="1800" b="1" i="1" dirty="0" err="1">
                          <a:latin typeface="Times New Roman" pitchFamily="18" charset="0"/>
                        </a:rPr>
                        <a:t>mình</a:t>
                      </a:r>
                      <a:r>
                        <a:rPr lang="en-US" altLang="zh-CN" sz="1800" b="1" i="1" dirty="0">
                          <a:latin typeface="Times New Roman" pitchFamily="18" charset="0"/>
                        </a:rPr>
                        <a:t> </a:t>
                      </a:r>
                      <a:r>
                        <a:rPr lang="en-US" altLang="zh-CN" sz="1800" b="1" i="1" dirty="0" err="1">
                          <a:latin typeface="Times New Roman" pitchFamily="18" charset="0"/>
                        </a:rPr>
                        <a:t>không</a:t>
                      </a:r>
                      <a:r>
                        <a:rPr lang="en-US" altLang="zh-CN" sz="1800" b="1" i="1" dirty="0">
                          <a:latin typeface="Times New Roman" pitchFamily="18" charset="0"/>
                        </a:rPr>
                        <a:t> </a:t>
                      </a:r>
                      <a:r>
                        <a:rPr lang="en-US" altLang="zh-CN" sz="1800" b="1" i="1" dirty="0" err="1">
                          <a:latin typeface="Times New Roman" pitchFamily="18" charset="0"/>
                        </a:rPr>
                        <a:t>làm</a:t>
                      </a:r>
                      <a:r>
                        <a:rPr lang="en-US" altLang="zh-CN" sz="1800" b="1" i="1" dirty="0">
                          <a:latin typeface="Times New Roman" pitchFamily="18" charset="0"/>
                        </a:rPr>
                        <a:t> </a:t>
                      </a:r>
                      <a:r>
                        <a:rPr lang="en-US" altLang="zh-CN" sz="1800" b="1" i="1" dirty="0" err="1">
                          <a:latin typeface="Times New Roman" pitchFamily="18" charset="0"/>
                        </a:rPr>
                        <a:t>được</a:t>
                      </a:r>
                      <a:r>
                        <a:rPr lang="en-US" altLang="zh-CN" sz="1800" b="1" i="1" dirty="0">
                          <a:latin typeface="Times New Roman" pitchFamily="18" charset="0"/>
                        </a:rPr>
                        <a:t>. </a:t>
                      </a:r>
                    </a:p>
                    <a:p>
                      <a:endParaRPr lang="vi-VN" dirty="0"/>
                    </a:p>
                  </a:txBody>
                  <a:tcPr/>
                </a:tc>
                <a:tc>
                  <a:txBody>
                    <a:bodyPr/>
                    <a:lstStyle/>
                    <a:p>
                      <a:endParaRPr lang="vi-VN"/>
                    </a:p>
                  </a:txBody>
                  <a:tcPr/>
                </a:tc>
                <a:tc>
                  <a:txBody>
                    <a:bodyPr/>
                    <a:lstStyle/>
                    <a:p>
                      <a:endParaRPr lang="vi-VN" dirty="0"/>
                    </a:p>
                  </a:txBody>
                  <a:tcPr/>
                </a:tc>
                <a:extLst>
                  <a:ext uri="{0D108BD9-81ED-4DB2-BD59-A6C34878D82A}">
                    <a16:rowId xmlns:a16="http://schemas.microsoft.com/office/drawing/2014/main" val="3734005190"/>
                  </a:ext>
                </a:extLst>
              </a:tr>
              <a:tr h="69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4.Chỉ </a:t>
                      </a:r>
                      <a:r>
                        <a:rPr lang="en-US" altLang="zh-CN" sz="1800" b="1" i="1" dirty="0" err="1">
                          <a:latin typeface="Times New Roman" pitchFamily="18" charset="0"/>
                        </a:rPr>
                        <a:t>làm</a:t>
                      </a:r>
                      <a:r>
                        <a:rPr lang="en-US" altLang="zh-CN" sz="1800" b="1" i="1" dirty="0">
                          <a:latin typeface="Times New Roman" pitchFamily="18" charset="0"/>
                        </a:rPr>
                        <a:t> </a:t>
                      </a:r>
                      <a:r>
                        <a:rPr lang="en-US" altLang="zh-CN" sz="1800" b="1" i="1" dirty="0" err="1">
                          <a:latin typeface="Times New Roman" pitchFamily="18" charset="0"/>
                        </a:rPr>
                        <a:t>việc</a:t>
                      </a:r>
                      <a:r>
                        <a:rPr lang="en-US" altLang="zh-CN" sz="1800" b="1" i="1" dirty="0">
                          <a:latin typeface="Times New Roman" pitchFamily="18" charset="0"/>
                        </a:rPr>
                        <a:t> </a:t>
                      </a:r>
                      <a:r>
                        <a:rPr lang="en-US" altLang="zh-CN" sz="1800" b="1" i="1" dirty="0" err="1">
                          <a:latin typeface="Times New Roman" pitchFamily="18" charset="0"/>
                        </a:rPr>
                        <a:t>gì</a:t>
                      </a:r>
                      <a:r>
                        <a:rPr lang="en-US" altLang="zh-CN" sz="1800" b="1" i="1" dirty="0">
                          <a:latin typeface="Times New Roman" pitchFamily="18" charset="0"/>
                        </a:rPr>
                        <a:t> </a:t>
                      </a:r>
                      <a:r>
                        <a:rPr lang="en-US" altLang="zh-CN" sz="1800" b="1" i="1" dirty="0" err="1">
                          <a:latin typeface="Times New Roman" pitchFamily="18" charset="0"/>
                        </a:rPr>
                        <a:t>khi</a:t>
                      </a:r>
                      <a:r>
                        <a:rPr lang="en-US" altLang="zh-CN" sz="1800" b="1" i="1" dirty="0">
                          <a:latin typeface="Times New Roman" pitchFamily="18" charset="0"/>
                        </a:rPr>
                        <a:t> </a:t>
                      </a:r>
                      <a:r>
                        <a:rPr lang="en-US" altLang="zh-CN" sz="1800" b="1" i="1" dirty="0" err="1">
                          <a:latin typeface="Times New Roman" pitchFamily="18" charset="0"/>
                        </a:rPr>
                        <a:t>thấy</a:t>
                      </a:r>
                      <a:r>
                        <a:rPr lang="en-US" altLang="zh-CN" sz="1800" b="1" i="1" dirty="0">
                          <a:latin typeface="Times New Roman" pitchFamily="18" charset="0"/>
                        </a:rPr>
                        <a:t> </a:t>
                      </a:r>
                      <a:r>
                        <a:rPr lang="en-US" altLang="zh-CN" sz="1800" b="1" i="1" dirty="0" err="1">
                          <a:latin typeface="Times New Roman" pitchFamily="18" charset="0"/>
                        </a:rPr>
                        <a:t>có</a:t>
                      </a:r>
                      <a:r>
                        <a:rPr lang="en-US" altLang="zh-CN" sz="1800" b="1" i="1" dirty="0">
                          <a:latin typeface="Times New Roman" pitchFamily="18" charset="0"/>
                        </a:rPr>
                        <a:t> </a:t>
                      </a:r>
                      <a:r>
                        <a:rPr lang="en-US" altLang="zh-CN" sz="1800" b="1" i="1" dirty="0" err="1">
                          <a:latin typeface="Times New Roman" pitchFamily="18" charset="0"/>
                        </a:rPr>
                        <a:t>lợi</a:t>
                      </a:r>
                      <a:endParaRPr lang="en-US" altLang="zh-CN" sz="1800" b="1" i="1" dirty="0">
                        <a:latin typeface="Times New Roman" pitchFamily="18" charset="0"/>
                      </a:endParaRPr>
                    </a:p>
                    <a:p>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3130687719"/>
                  </a:ext>
                </a:extLst>
              </a:tr>
              <a:tr h="69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5.Đỗ </a:t>
                      </a:r>
                      <a:r>
                        <a:rPr lang="en-US" altLang="zh-CN" sz="1800" b="1" i="1" dirty="0" err="1">
                          <a:latin typeface="Times New Roman" pitchFamily="18" charset="0"/>
                        </a:rPr>
                        <a:t>lỗi</a:t>
                      </a:r>
                      <a:r>
                        <a:rPr lang="en-US" altLang="zh-CN" sz="1800" b="1" i="1" dirty="0">
                          <a:latin typeface="Times New Roman" pitchFamily="18" charset="0"/>
                        </a:rPr>
                        <a:t> </a:t>
                      </a:r>
                      <a:r>
                        <a:rPr lang="en-US" altLang="zh-CN" sz="1800" b="1" i="1" dirty="0" err="1">
                          <a:latin typeface="Times New Roman" pitchFamily="18" charset="0"/>
                        </a:rPr>
                        <a:t>cho</a:t>
                      </a:r>
                      <a:r>
                        <a:rPr lang="en-US" altLang="zh-CN" sz="1800" b="1" i="1" dirty="0">
                          <a:latin typeface="Times New Roman" pitchFamily="18" charset="0"/>
                        </a:rPr>
                        <a:t> </a:t>
                      </a:r>
                      <a:r>
                        <a:rPr lang="en-US" altLang="zh-CN" sz="1800" b="1" i="1" dirty="0" err="1">
                          <a:latin typeface="Times New Roman" pitchFamily="18" charset="0"/>
                        </a:rPr>
                        <a:t>người</a:t>
                      </a:r>
                      <a:r>
                        <a:rPr lang="en-US" altLang="zh-CN" sz="1800" b="1" i="1" dirty="0">
                          <a:latin typeface="Times New Roman" pitchFamily="18" charset="0"/>
                        </a:rPr>
                        <a:t> </a:t>
                      </a:r>
                      <a:r>
                        <a:rPr lang="en-US" altLang="zh-CN" sz="1800" b="1" i="1" dirty="0" err="1">
                          <a:latin typeface="Times New Roman" pitchFamily="18" charset="0"/>
                        </a:rPr>
                        <a:t>khác</a:t>
                      </a:r>
                      <a:endParaRPr lang="en-US" altLang="zh-CN" sz="1800" b="1" i="1" dirty="0">
                        <a:latin typeface="Times New Roman" pitchFamily="18" charset="0"/>
                      </a:endParaRPr>
                    </a:p>
                    <a:p>
                      <a:endParaRPr lang="vi-VN" dirty="0"/>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2955230812"/>
                  </a:ext>
                </a:extLst>
              </a:tr>
              <a:tr h="69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6.Không </a:t>
                      </a:r>
                      <a:r>
                        <a:rPr lang="en-US" altLang="zh-CN" sz="1800" b="1" i="1" dirty="0" err="1">
                          <a:latin typeface="Times New Roman" pitchFamily="18" charset="0"/>
                        </a:rPr>
                        <a:t>dấu</a:t>
                      </a:r>
                      <a:r>
                        <a:rPr lang="en-US" altLang="zh-CN" sz="1800" b="1" i="1" dirty="0">
                          <a:latin typeface="Times New Roman" pitchFamily="18" charset="0"/>
                        </a:rPr>
                        <a:t> </a:t>
                      </a:r>
                      <a:r>
                        <a:rPr lang="en-US" altLang="zh-CN" sz="1800" b="1" i="1" dirty="0" err="1">
                          <a:latin typeface="Times New Roman" pitchFamily="18" charset="0"/>
                        </a:rPr>
                        <a:t>điểm</a:t>
                      </a:r>
                      <a:r>
                        <a:rPr lang="en-US" altLang="zh-CN" sz="1800" b="1" i="1" dirty="0">
                          <a:latin typeface="Times New Roman" pitchFamily="18" charset="0"/>
                        </a:rPr>
                        <a:t> </a:t>
                      </a:r>
                      <a:r>
                        <a:rPr lang="en-US" altLang="zh-CN" sz="1800" b="1" i="1" dirty="0" err="1">
                          <a:latin typeface="Times New Roman" pitchFamily="18" charset="0"/>
                        </a:rPr>
                        <a:t>kém</a:t>
                      </a:r>
                      <a:r>
                        <a:rPr lang="en-US" altLang="zh-CN" sz="1800" b="1" i="1" dirty="0">
                          <a:latin typeface="Times New Roman" pitchFamily="18" charset="0"/>
                        </a:rPr>
                        <a:t> </a:t>
                      </a:r>
                      <a:r>
                        <a:rPr lang="en-US" altLang="zh-CN" sz="1800" b="1" i="1" dirty="0" err="1">
                          <a:latin typeface="Times New Roman" pitchFamily="18" charset="0"/>
                        </a:rPr>
                        <a:t>với</a:t>
                      </a:r>
                      <a:r>
                        <a:rPr lang="en-US" altLang="zh-CN" sz="1800" b="1" i="1" dirty="0">
                          <a:latin typeface="Times New Roman" pitchFamily="18" charset="0"/>
                        </a:rPr>
                        <a:t> </a:t>
                      </a:r>
                      <a:r>
                        <a:rPr lang="en-US" altLang="zh-CN" sz="1800" b="1" i="1" dirty="0" err="1">
                          <a:latin typeface="Times New Roman" pitchFamily="18" charset="0"/>
                        </a:rPr>
                        <a:t>bố</a:t>
                      </a:r>
                      <a:r>
                        <a:rPr lang="en-US" altLang="zh-CN" sz="1800" b="1" i="1" dirty="0">
                          <a:latin typeface="Times New Roman" pitchFamily="18" charset="0"/>
                        </a:rPr>
                        <a:t> </a:t>
                      </a:r>
                      <a:r>
                        <a:rPr lang="en-US" altLang="zh-CN" sz="1800" b="1" i="1" dirty="0" err="1">
                          <a:latin typeface="Times New Roman" pitchFamily="18" charset="0"/>
                        </a:rPr>
                        <a:t>mẹ</a:t>
                      </a:r>
                      <a:endParaRPr lang="en-US" altLang="zh-CN" sz="1800" b="1" i="1" dirty="0">
                        <a:latin typeface="Times New Roman" pitchFamily="18" charset="0"/>
                      </a:endParaRPr>
                    </a:p>
                    <a:p>
                      <a:endParaRPr lang="vi-VN" dirty="0"/>
                    </a:p>
                  </a:txBody>
                  <a:tcPr/>
                </a:tc>
                <a:tc>
                  <a:txBody>
                    <a:bodyPr/>
                    <a:lstStyle/>
                    <a:p>
                      <a:r>
                        <a:rPr lang="en-US" dirty="0"/>
                        <a:t>x</a:t>
                      </a:r>
                      <a:endParaRPr lang="vi-VN" dirty="0"/>
                    </a:p>
                  </a:txBody>
                  <a:tcPr/>
                </a:tc>
                <a:tc>
                  <a:txBody>
                    <a:bodyPr/>
                    <a:lstStyle/>
                    <a:p>
                      <a:endParaRPr lang="vi-VN" dirty="0"/>
                    </a:p>
                  </a:txBody>
                  <a:tcPr/>
                </a:tc>
                <a:extLst>
                  <a:ext uri="{0D108BD9-81ED-4DB2-BD59-A6C34878D82A}">
                    <a16:rowId xmlns:a16="http://schemas.microsoft.com/office/drawing/2014/main" val="2693755695"/>
                  </a:ext>
                </a:extLst>
              </a:tr>
              <a:tr h="825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7.Châm </a:t>
                      </a:r>
                      <a:r>
                        <a:rPr lang="en-US" altLang="zh-CN" sz="1800" b="1" i="1" dirty="0" err="1">
                          <a:latin typeface="Times New Roman" pitchFamily="18" charset="0"/>
                        </a:rPr>
                        <a:t>chọc</a:t>
                      </a:r>
                      <a:r>
                        <a:rPr lang="en-US" altLang="zh-CN" sz="1800" b="1" i="1" dirty="0">
                          <a:latin typeface="Times New Roman" pitchFamily="18" charset="0"/>
                        </a:rPr>
                        <a:t>, </a:t>
                      </a:r>
                      <a:r>
                        <a:rPr lang="en-US" altLang="zh-CN" sz="1800" b="1" i="1" dirty="0" err="1">
                          <a:latin typeface="Times New Roman" pitchFamily="18" charset="0"/>
                        </a:rPr>
                        <a:t>chế</a:t>
                      </a:r>
                      <a:r>
                        <a:rPr lang="en-US" altLang="zh-CN" sz="1800" b="1" i="1" dirty="0">
                          <a:latin typeface="Times New Roman" pitchFamily="18" charset="0"/>
                        </a:rPr>
                        <a:t> </a:t>
                      </a:r>
                      <a:r>
                        <a:rPr lang="en-US" altLang="zh-CN" sz="1800" b="1" i="1" dirty="0" err="1">
                          <a:latin typeface="Times New Roman" pitchFamily="18" charset="0"/>
                        </a:rPr>
                        <a:t>giễu</a:t>
                      </a:r>
                      <a:r>
                        <a:rPr lang="en-US" altLang="zh-CN" sz="1800" b="1" i="1" dirty="0">
                          <a:latin typeface="Times New Roman" pitchFamily="18" charset="0"/>
                        </a:rPr>
                        <a:t> </a:t>
                      </a:r>
                      <a:r>
                        <a:rPr lang="en-US" altLang="zh-CN" sz="1800" b="1" i="1" dirty="0" err="1">
                          <a:latin typeface="Times New Roman" pitchFamily="18" charset="0"/>
                        </a:rPr>
                        <a:t>người</a:t>
                      </a:r>
                      <a:r>
                        <a:rPr lang="en-US" altLang="zh-CN" sz="1800" b="1" i="1" dirty="0">
                          <a:latin typeface="Times New Roman" pitchFamily="18" charset="0"/>
                        </a:rPr>
                        <a:t> </a:t>
                      </a:r>
                      <a:r>
                        <a:rPr lang="en-US" altLang="zh-CN" sz="1800" b="1" i="1" dirty="0" err="1">
                          <a:latin typeface="Times New Roman" pitchFamily="18" charset="0"/>
                        </a:rPr>
                        <a:t>khuyết</a:t>
                      </a:r>
                      <a:r>
                        <a:rPr lang="en-US" altLang="zh-CN" sz="1800" b="1" i="1" dirty="0">
                          <a:latin typeface="Times New Roman" pitchFamily="18" charset="0"/>
                        </a:rPr>
                        <a:t> </a:t>
                      </a:r>
                      <a:r>
                        <a:rPr lang="en-US" altLang="zh-CN" sz="1800" b="1" i="1" dirty="0" err="1">
                          <a:latin typeface="Times New Roman" pitchFamily="18" charset="0"/>
                        </a:rPr>
                        <a:t>tật</a:t>
                      </a:r>
                      <a:r>
                        <a:rPr lang="en-US" altLang="zh-CN" sz="1800" b="1" i="1" dirty="0">
                          <a:latin typeface="Times New Roman" pitchFamily="18" charset="0"/>
                        </a:rPr>
                        <a:t>.</a:t>
                      </a:r>
                    </a:p>
                    <a:p>
                      <a:endParaRPr lang="vi-VN" dirty="0"/>
                    </a:p>
                  </a:txBody>
                  <a:tcPr/>
                </a:tc>
                <a:tc>
                  <a:txBody>
                    <a:bodyPr/>
                    <a:lstStyle/>
                    <a:p>
                      <a:endParaRPr lang="vi-VN" dirty="0"/>
                    </a:p>
                  </a:txBody>
                  <a:tcPr/>
                </a:tc>
                <a:tc>
                  <a:txBody>
                    <a:bodyPr/>
                    <a:lstStyle/>
                    <a:p>
                      <a:endParaRPr lang="vi-VN" dirty="0"/>
                    </a:p>
                  </a:txBody>
                  <a:tcPr/>
                </a:tc>
                <a:extLst>
                  <a:ext uri="{0D108BD9-81ED-4DB2-BD59-A6C34878D82A}">
                    <a16:rowId xmlns:a16="http://schemas.microsoft.com/office/drawing/2014/main" val="2245322865"/>
                  </a:ext>
                </a:extLst>
              </a:tr>
              <a:tr h="6914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1" i="1" dirty="0">
                          <a:latin typeface="Times New Roman" pitchFamily="18" charset="0"/>
                        </a:rPr>
                        <a:t>8.  </a:t>
                      </a:r>
                      <a:r>
                        <a:rPr lang="en-US" altLang="zh-CN" sz="1800" b="1" i="1" dirty="0" err="1">
                          <a:latin typeface="Times New Roman" pitchFamily="18" charset="0"/>
                        </a:rPr>
                        <a:t>Thực</a:t>
                      </a:r>
                      <a:r>
                        <a:rPr lang="en-US" altLang="zh-CN" sz="1800" b="1" i="1" dirty="0">
                          <a:latin typeface="Times New Roman" pitchFamily="18" charset="0"/>
                        </a:rPr>
                        <a:t> </a:t>
                      </a:r>
                      <a:r>
                        <a:rPr lang="en-US" altLang="zh-CN" sz="1800" b="1" i="1" dirty="0" err="1">
                          <a:latin typeface="Times New Roman" pitchFamily="18" charset="0"/>
                        </a:rPr>
                        <a:t>hiện</a:t>
                      </a:r>
                      <a:r>
                        <a:rPr lang="en-US" altLang="zh-CN" sz="1800" b="1" i="1" dirty="0">
                          <a:latin typeface="Times New Roman" pitchFamily="18" charset="0"/>
                        </a:rPr>
                        <a:t> </a:t>
                      </a:r>
                      <a:r>
                        <a:rPr lang="en-US" altLang="zh-CN" sz="1800" b="1" i="1" dirty="0" err="1">
                          <a:latin typeface="Times New Roman" pitchFamily="18" charset="0"/>
                        </a:rPr>
                        <a:t>đúng</a:t>
                      </a:r>
                      <a:r>
                        <a:rPr lang="en-US" altLang="zh-CN" sz="1800" b="1" i="1" dirty="0">
                          <a:latin typeface="Times New Roman" pitchFamily="18" charset="0"/>
                        </a:rPr>
                        <a:t> </a:t>
                      </a:r>
                      <a:r>
                        <a:rPr lang="en-US" altLang="zh-CN" sz="1800" b="1" i="1" dirty="0" err="1">
                          <a:latin typeface="Times New Roman" pitchFamily="18" charset="0"/>
                        </a:rPr>
                        <a:t>kí</a:t>
                      </a:r>
                      <a:r>
                        <a:rPr lang="en-US" altLang="zh-CN" sz="1800" b="1" i="1" dirty="0">
                          <a:latin typeface="Times New Roman" pitchFamily="18" charset="0"/>
                        </a:rPr>
                        <a:t> </a:t>
                      </a:r>
                      <a:r>
                        <a:rPr lang="en-US" altLang="zh-CN" sz="1800" b="1" i="1" dirty="0" err="1">
                          <a:latin typeface="Times New Roman" pitchFamily="18" charset="0"/>
                        </a:rPr>
                        <a:t>kết</a:t>
                      </a:r>
                      <a:r>
                        <a:rPr lang="en-US" altLang="zh-CN" sz="1800" b="1" i="1" dirty="0">
                          <a:latin typeface="Times New Roman" pitchFamily="18" charset="0"/>
                        </a:rPr>
                        <a:t> </a:t>
                      </a:r>
                      <a:r>
                        <a:rPr lang="en-US" altLang="zh-CN" sz="1800" b="1" i="1" dirty="0" err="1">
                          <a:latin typeface="Times New Roman" pitchFamily="18" charset="0"/>
                        </a:rPr>
                        <a:t>hợp</a:t>
                      </a:r>
                      <a:r>
                        <a:rPr lang="en-US" altLang="zh-CN" sz="1800" b="1" i="1" dirty="0">
                          <a:latin typeface="Times New Roman" pitchFamily="18" charset="0"/>
                        </a:rPr>
                        <a:t> </a:t>
                      </a:r>
                      <a:r>
                        <a:rPr lang="en-US" altLang="zh-CN" sz="1800" b="1" i="1" dirty="0" err="1">
                          <a:latin typeface="Times New Roman" pitchFamily="18" charset="0"/>
                        </a:rPr>
                        <a:t>đồng</a:t>
                      </a:r>
                      <a:endParaRPr lang="vi-VN" dirty="0"/>
                    </a:p>
                    <a:p>
                      <a:endParaRPr lang="vi-VN" dirty="0"/>
                    </a:p>
                  </a:txBody>
                  <a:tcPr/>
                </a:tc>
                <a:tc>
                  <a:txBody>
                    <a:bodyPr/>
                    <a:lstStyle/>
                    <a:p>
                      <a:r>
                        <a:rPr lang="en-US" dirty="0"/>
                        <a:t>x</a:t>
                      </a:r>
                      <a:endParaRPr lang="vi-VN" dirty="0"/>
                    </a:p>
                  </a:txBody>
                  <a:tcPr/>
                </a:tc>
                <a:tc>
                  <a:txBody>
                    <a:bodyPr/>
                    <a:lstStyle/>
                    <a:p>
                      <a:endParaRPr lang="vi-VN" dirty="0"/>
                    </a:p>
                  </a:txBody>
                  <a:tcPr/>
                </a:tc>
                <a:extLst>
                  <a:ext uri="{0D108BD9-81ED-4DB2-BD59-A6C34878D82A}">
                    <a16:rowId xmlns:a16="http://schemas.microsoft.com/office/drawing/2014/main" val="3563818367"/>
                  </a:ext>
                </a:extLst>
              </a:tr>
            </a:tbl>
          </a:graphicData>
        </a:graphic>
      </p:graphicFrame>
    </p:spTree>
    <p:extLst>
      <p:ext uri="{BB962C8B-B14F-4D97-AF65-F5344CB8AC3E}">
        <p14:creationId xmlns:p14="http://schemas.microsoft.com/office/powerpoint/2010/main" val="66808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28" y="0"/>
            <a:ext cx="10515600" cy="1325563"/>
          </a:xfrm>
        </p:spPr>
        <p:txBody>
          <a:bodyPr/>
          <a:lstStyle/>
          <a:p>
            <a:pPr>
              <a:lnSpc>
                <a:spcPct val="115000"/>
              </a:lnSpc>
              <a:spcAft>
                <a:spcPts val="1000"/>
              </a:spcAft>
            </a:pPr>
            <a:r>
              <a:rPr lang="en-US" sz="2400" b="1">
                <a:solidFill>
                  <a:srgbClr val="FF0000"/>
                </a:solidFill>
                <a:latin typeface="Times New Roman"/>
                <a:ea typeface="Calibri"/>
                <a:cs typeface="Times New Roman"/>
              </a:rPr>
              <a:t>NHÓM…..                             PHIẾU ĐÁNH GIÁ SẢN PHẨM</a:t>
            </a:r>
            <a:r>
              <a:rPr lang="en-US" sz="2400" b="1">
                <a:solidFill>
                  <a:srgbClr val="FF0000"/>
                </a:solidFill>
                <a:latin typeface="Calibri"/>
                <a:ea typeface="Calibri"/>
                <a:cs typeface="Times New Roman"/>
              </a:rPr>
              <a:t/>
            </a:r>
            <a:br>
              <a:rPr lang="en-US" sz="2400" b="1">
                <a:solidFill>
                  <a:srgbClr val="FF0000"/>
                </a:solidFill>
                <a:latin typeface="Calibri"/>
                <a:ea typeface="Calibri"/>
                <a:cs typeface="Times New Roman"/>
              </a:rPr>
            </a:br>
            <a:endParaRPr lang="en-US" sz="2400" b="1">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62272828"/>
              </p:ext>
            </p:extLst>
          </p:nvPr>
        </p:nvGraphicFramePr>
        <p:xfrm>
          <a:off x="203200" y="903136"/>
          <a:ext cx="11466287" cy="5608320"/>
        </p:xfrm>
        <a:graphic>
          <a:graphicData uri="http://schemas.openxmlformats.org/drawingml/2006/table">
            <a:tbl>
              <a:tblPr firstRow="1" firstCol="1" bandRow="1"/>
              <a:tblGrid>
                <a:gridCol w="822344">
                  <a:extLst>
                    <a:ext uri="{9D8B030D-6E8A-4147-A177-3AD203B41FA5}">
                      <a16:colId xmlns:a16="http://schemas.microsoft.com/office/drawing/2014/main" val="20000"/>
                    </a:ext>
                  </a:extLst>
                </a:gridCol>
                <a:gridCol w="2313681">
                  <a:extLst>
                    <a:ext uri="{9D8B030D-6E8A-4147-A177-3AD203B41FA5}">
                      <a16:colId xmlns:a16="http://schemas.microsoft.com/office/drawing/2014/main" val="20001"/>
                    </a:ext>
                  </a:extLst>
                </a:gridCol>
                <a:gridCol w="2362186">
                  <a:extLst>
                    <a:ext uri="{9D8B030D-6E8A-4147-A177-3AD203B41FA5}">
                      <a16:colId xmlns:a16="http://schemas.microsoft.com/office/drawing/2014/main" val="20002"/>
                    </a:ext>
                  </a:extLst>
                </a:gridCol>
                <a:gridCol w="1304714">
                  <a:extLst>
                    <a:ext uri="{9D8B030D-6E8A-4147-A177-3AD203B41FA5}">
                      <a16:colId xmlns:a16="http://schemas.microsoft.com/office/drawing/2014/main" val="20003"/>
                    </a:ext>
                  </a:extLst>
                </a:gridCol>
                <a:gridCol w="2195025">
                  <a:extLst>
                    <a:ext uri="{9D8B030D-6E8A-4147-A177-3AD203B41FA5}">
                      <a16:colId xmlns:a16="http://schemas.microsoft.com/office/drawing/2014/main" val="20004"/>
                    </a:ext>
                  </a:extLst>
                </a:gridCol>
                <a:gridCol w="2321315">
                  <a:extLst>
                    <a:ext uri="{9D8B030D-6E8A-4147-A177-3AD203B41FA5}">
                      <a16:colId xmlns:a16="http://schemas.microsoft.com/office/drawing/2014/main" val="20005"/>
                    </a:ext>
                  </a:extLst>
                </a:gridCol>
                <a:gridCol w="147022">
                  <a:extLst>
                    <a:ext uri="{9D8B030D-6E8A-4147-A177-3AD203B41FA5}">
                      <a16:colId xmlns:a16="http://schemas.microsoft.com/office/drawing/2014/main" val="20006"/>
                    </a:ext>
                  </a:extLst>
                </a:gridCol>
              </a:tblGrid>
              <a:tr h="274420">
                <a:tc rowSpan="2">
                  <a:txBody>
                    <a:bodyPr/>
                    <a:lstStyle/>
                    <a:p>
                      <a:pPr algn="ctr">
                        <a:lnSpc>
                          <a:spcPct val="115000"/>
                        </a:lnSpc>
                        <a:spcAft>
                          <a:spcPts val="0"/>
                        </a:spcAft>
                      </a:pPr>
                      <a:r>
                        <a:rPr lang="en-US" sz="2000" b="1">
                          <a:solidFill>
                            <a:srgbClr val="0000CC"/>
                          </a:solidFill>
                          <a:effectLst/>
                          <a:latin typeface="Times New Roman"/>
                          <a:ea typeface="Calibri"/>
                          <a:cs typeface="Times New Roman"/>
                        </a:rPr>
                        <a:t>STT</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000" b="1">
                          <a:solidFill>
                            <a:srgbClr val="0000CC"/>
                          </a:solidFill>
                          <a:effectLst/>
                          <a:latin typeface="Times New Roman"/>
                          <a:ea typeface="Calibri"/>
                          <a:cs typeface="Times New Roman"/>
                        </a:rPr>
                        <a:t>Tiêu chí</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000" b="1">
                          <a:solidFill>
                            <a:srgbClr val="0000CC"/>
                          </a:solidFill>
                          <a:effectLst/>
                          <a:latin typeface="Times New Roman"/>
                          <a:ea typeface="Calibri"/>
                          <a:cs typeface="Times New Roman"/>
                        </a:rPr>
                        <a:t>Yêu cầu cần đạt</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2000" b="1">
                          <a:solidFill>
                            <a:srgbClr val="0000CC"/>
                          </a:solidFill>
                          <a:effectLst/>
                          <a:latin typeface="Times New Roman"/>
                          <a:ea typeface="Calibri"/>
                          <a:cs typeface="Times New Roman"/>
                        </a:rPr>
                        <a:t>Biểu điểm</a:t>
                      </a:r>
                      <a:endParaRPr lang="en-US" sz="2000">
                        <a:solidFill>
                          <a:srgbClr val="0000CC"/>
                        </a:solidFill>
                        <a:effectLst/>
                        <a:latin typeface="Calibri"/>
                        <a:ea typeface="Calibri"/>
                        <a:cs typeface="Times New Roman"/>
                      </a:endParaRPr>
                    </a:p>
                    <a:p>
                      <a:pPr algn="ctr">
                        <a:lnSpc>
                          <a:spcPct val="115000"/>
                        </a:lnSpc>
                        <a:spcAft>
                          <a:spcPts val="0"/>
                        </a:spcAft>
                      </a:pPr>
                      <a:r>
                        <a:rPr lang="en-US" sz="2000" b="1">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2000" b="1">
                          <a:solidFill>
                            <a:schemeClr val="tx1"/>
                          </a:solidFill>
                          <a:effectLst/>
                          <a:latin typeface="Times New Roman"/>
                          <a:ea typeface="Calibri"/>
                          <a:cs typeface="Times New Roman"/>
                        </a:rPr>
                        <a:t>Đánh giá</a:t>
                      </a:r>
                      <a:endParaRPr lang="en-US" sz="2000">
                        <a:solidFill>
                          <a:schemeClr val="tx1"/>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429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2000" b="1" dirty="0" err="1">
                          <a:solidFill>
                            <a:schemeClr val="tx1"/>
                          </a:solidFill>
                          <a:effectLst/>
                          <a:latin typeface="Times New Roman"/>
                          <a:ea typeface="Calibri"/>
                          <a:cs typeface="Times New Roman"/>
                        </a:rPr>
                        <a:t>Tự</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đánh</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giá</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nhóm</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mình</a:t>
                      </a:r>
                      <a:endParaRPr lang="en-US" sz="2000" dirty="0">
                        <a:solidFill>
                          <a:schemeClr val="tx1"/>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dirty="0" err="1">
                          <a:solidFill>
                            <a:schemeClr val="tx1"/>
                          </a:solidFill>
                          <a:effectLst/>
                          <a:latin typeface="Times New Roman"/>
                          <a:ea typeface="Calibri"/>
                          <a:cs typeface="Times New Roman"/>
                        </a:rPr>
                        <a:t>Đánh</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giá</a:t>
                      </a:r>
                      <a:r>
                        <a:rPr lang="en-US" sz="2000" b="1" dirty="0">
                          <a:solidFill>
                            <a:schemeClr val="tx1"/>
                          </a:solidFill>
                          <a:effectLst/>
                          <a:latin typeface="Times New Roman"/>
                          <a:ea typeface="Calibri"/>
                          <a:cs typeface="Times New Roman"/>
                        </a:rPr>
                        <a:t> </a:t>
                      </a:r>
                      <a:r>
                        <a:rPr lang="en-US" sz="2000" b="1" dirty="0" err="1">
                          <a:solidFill>
                            <a:schemeClr val="tx1"/>
                          </a:solidFill>
                          <a:effectLst/>
                          <a:latin typeface="Times New Roman"/>
                          <a:ea typeface="Calibri"/>
                          <a:cs typeface="Times New Roman"/>
                        </a:rPr>
                        <a:t>nhóm</a:t>
                      </a:r>
                      <a:r>
                        <a:rPr lang="en-US" sz="2000" b="1" dirty="0">
                          <a:solidFill>
                            <a:schemeClr val="tx1"/>
                          </a:solidFill>
                          <a:effectLst/>
                          <a:latin typeface="Times New Roman"/>
                          <a:ea typeface="Calibri"/>
                          <a:cs typeface="Times New Roman"/>
                        </a:rPr>
                        <a:t>…..</a:t>
                      </a:r>
                      <a:endParaRPr lang="en-US" sz="2000" dirty="0">
                        <a:solidFill>
                          <a:schemeClr val="tx1"/>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2102">
                <a:tc>
                  <a:txBody>
                    <a:bodyPr/>
                    <a:lstStyle/>
                    <a:p>
                      <a:pPr algn="ctr">
                        <a:lnSpc>
                          <a:spcPct val="115000"/>
                        </a:lnSpc>
                        <a:spcAft>
                          <a:spcPts val="0"/>
                        </a:spcAft>
                      </a:pPr>
                      <a:r>
                        <a:rPr lang="en-US" sz="2000">
                          <a:solidFill>
                            <a:srgbClr val="0000CC"/>
                          </a:solidFill>
                          <a:effectLst/>
                          <a:latin typeface="Times New Roman"/>
                          <a:ea typeface="Calibri"/>
                          <a:cs typeface="Times New Roman"/>
                        </a:rPr>
                        <a:t>1</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CC"/>
                          </a:solidFill>
                          <a:effectLst/>
                          <a:latin typeface="Times New Roman"/>
                          <a:ea typeface="Calibri"/>
                          <a:cs typeface="Times New Roman"/>
                        </a:rPr>
                        <a:t>Nội dung</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CC"/>
                          </a:solidFill>
                          <a:effectLst/>
                          <a:latin typeface="Times New Roman"/>
                          <a:ea typeface="Calibri"/>
                          <a:cs typeface="Times New Roman"/>
                        </a:rPr>
                        <a:t>- Phù hợp với nhiệm vụ học tập.</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Đầy đủ, chi tiết.</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CC"/>
                          </a:solidFill>
                          <a:effectLst/>
                          <a:latin typeface="Times New Roman"/>
                          <a:ea typeface="Calibri"/>
                          <a:cs typeface="Times New Roman"/>
                        </a:rPr>
                        <a:t>10</a:t>
                      </a:r>
                      <a:endParaRPr lang="en-US" sz="2000" b="1">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2102">
                <a:tc>
                  <a:txBody>
                    <a:bodyPr/>
                    <a:lstStyle/>
                    <a:p>
                      <a:pPr algn="ctr">
                        <a:lnSpc>
                          <a:spcPct val="115000"/>
                        </a:lnSpc>
                        <a:spcAft>
                          <a:spcPts val="0"/>
                        </a:spcAft>
                      </a:pPr>
                      <a:r>
                        <a:rPr lang="en-US" sz="2000">
                          <a:solidFill>
                            <a:srgbClr val="0000CC"/>
                          </a:solidFill>
                          <a:effectLst/>
                          <a:latin typeface="Times New Roman"/>
                          <a:ea typeface="Calibri"/>
                          <a:cs typeface="Times New Roman"/>
                        </a:rPr>
                        <a:t>2</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CC"/>
                          </a:solidFill>
                          <a:effectLst/>
                          <a:latin typeface="Times New Roman"/>
                          <a:ea typeface="Calibri"/>
                          <a:cs typeface="Times New Roman"/>
                        </a:rPr>
                        <a:t>Hình thức</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CC"/>
                          </a:solidFill>
                          <a:effectLst/>
                          <a:latin typeface="Times New Roman"/>
                          <a:ea typeface="Calibri"/>
                          <a:cs typeface="Times New Roman"/>
                        </a:rPr>
                        <a:t>- Sinh động, sáng tạo, lôi cuốn.</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Phong cách báo cáo: Rõ ràng, tự tin.</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CC"/>
                          </a:solidFill>
                          <a:effectLst/>
                          <a:latin typeface="Times New Roman"/>
                          <a:ea typeface="Calibri"/>
                          <a:cs typeface="Times New Roman"/>
                        </a:rPr>
                        <a:t>10</a:t>
                      </a:r>
                      <a:endParaRPr lang="en-US" sz="2000" b="1">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3261">
                <a:tc>
                  <a:txBody>
                    <a:bodyPr/>
                    <a:lstStyle/>
                    <a:p>
                      <a:pPr algn="ctr">
                        <a:lnSpc>
                          <a:spcPct val="115000"/>
                        </a:lnSpc>
                        <a:spcAft>
                          <a:spcPts val="0"/>
                        </a:spcAft>
                      </a:pPr>
                      <a:r>
                        <a:rPr lang="en-US" sz="2000">
                          <a:solidFill>
                            <a:srgbClr val="0000CC"/>
                          </a:solidFill>
                          <a:effectLst/>
                          <a:latin typeface="Times New Roman"/>
                          <a:ea typeface="Calibri"/>
                          <a:cs typeface="Times New Roman"/>
                        </a:rPr>
                        <a:t>3</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CC"/>
                          </a:solidFill>
                          <a:effectLst/>
                          <a:latin typeface="Times New Roman"/>
                          <a:ea typeface="Calibri"/>
                          <a:cs typeface="Times New Roman"/>
                        </a:rPr>
                        <a:t>Tổng</a:t>
                      </a:r>
                      <a:endParaRPr lang="en-US" sz="2000" b="1">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solidFill>
                            <a:srgbClr val="0000CC"/>
                          </a:solidFill>
                          <a:effectLst/>
                          <a:latin typeface="Times New Roman"/>
                          <a:ea typeface="Calibri"/>
                          <a:cs typeface="Times New Roman"/>
                        </a:rPr>
                        <a:t> </a:t>
                      </a:r>
                      <a:endParaRPr lang="en-US" sz="2000">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rgbClr val="0000CC"/>
                          </a:solidFill>
                          <a:effectLst/>
                          <a:latin typeface="Times New Roman"/>
                          <a:ea typeface="Calibri"/>
                          <a:cs typeface="Times New Roman"/>
                        </a:rPr>
                        <a:t>20</a:t>
                      </a:r>
                      <a:endParaRPr lang="en-US" sz="2000" b="1">
                        <a:solidFill>
                          <a:srgbClr val="0000CC"/>
                        </a:solidFill>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Times New Roman"/>
                          <a:ea typeface="Calibri"/>
                          <a:cs typeface="Times New Roman"/>
                        </a:rPr>
                        <a:t> </a:t>
                      </a:r>
                      <a:endParaRPr lang="en-US" sz="2000">
                        <a:effectLst/>
                        <a:latin typeface="Calibri"/>
                        <a:ea typeface="Calibri"/>
                        <a:cs typeface="Times New Roman"/>
                      </a:endParaRPr>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vi-VN" dirty="0"/>
                    </a:p>
                  </a:txBody>
                  <a:tcPr marL="60811" marR="6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3512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595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5" descr="BACK036"/>
          <p:cNvPicPr>
            <a:picLocks noChangeAspect="1" noChangeArrowheads="1"/>
          </p:cNvPicPr>
          <p:nvPr/>
        </p:nvPicPr>
        <p:blipFill>
          <a:blip r:embed="rId2" cstate="print">
            <a:lum bright="-10000" contrast="44000"/>
            <a:extLst>
              <a:ext uri="{28A0092B-C50C-407E-A947-70E740481C1C}">
                <a14:useLocalDpi xmlns:a14="http://schemas.microsoft.com/office/drawing/2010/main" val="0"/>
              </a:ext>
            </a:extLst>
          </a:blip>
          <a:srcRect/>
          <a:stretch>
            <a:fillRect/>
          </a:stretch>
        </p:blipFill>
        <p:spPr bwMode="auto">
          <a:xfrm rot="848399">
            <a:off x="3237439" y="1258243"/>
            <a:ext cx="7026295" cy="5348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7" descr="BACK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0" y="19607"/>
            <a:ext cx="4820816" cy="286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11"/>
          <p:cNvSpPr txBox="1">
            <a:spLocks noChangeArrowheads="1"/>
          </p:cNvSpPr>
          <p:nvPr/>
        </p:nvSpPr>
        <p:spPr bwMode="auto">
          <a:xfrm>
            <a:off x="4324282" y="2570811"/>
            <a:ext cx="555787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defTabSz="457200" eaLnBrk="1" hangingPunct="1"/>
            <a:r>
              <a:rPr lang="en-US" altLang="en-US" sz="3200" dirty="0" err="1">
                <a:solidFill>
                  <a:srgbClr val="0000FF"/>
                </a:solidFill>
                <a:latin typeface="Times New Roman" panose="02020603050405020304" pitchFamily="18" charset="0"/>
                <a:cs typeface="Times New Roman" panose="02020603050405020304" pitchFamily="18" charset="0"/>
              </a:rPr>
              <a:t>Nhóm</a:t>
            </a:r>
            <a:r>
              <a:rPr lang="en-US" altLang="en-US" sz="3200" dirty="0">
                <a:solidFill>
                  <a:srgbClr val="0000FF"/>
                </a:solidFill>
                <a:latin typeface="Times New Roman" panose="02020603050405020304" pitchFamily="18" charset="0"/>
                <a:cs typeface="Times New Roman" panose="02020603050405020304" pitchFamily="18" charset="0"/>
              </a:rPr>
              <a:t> 1. </a:t>
            </a:r>
            <a:r>
              <a:rPr lang="en-US" altLang="en-US" sz="3200" dirty="0" err="1">
                <a:solidFill>
                  <a:srgbClr val="0000FF"/>
                </a:solidFill>
                <a:latin typeface="Times New Roman" panose="02020603050405020304" pitchFamily="18" charset="0"/>
                <a:cs typeface="Times New Roman" panose="02020603050405020304" pitchFamily="18" charset="0"/>
              </a:rPr>
              <a:t>Hãy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câu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tấm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gương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tín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biết</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ctr" defTabSz="457200" eaLnBrk="1" hangingPunct="1"/>
            <a:r>
              <a:rPr lang="en-US" altLang="en-US" sz="3200" dirty="0">
                <a:solidFill>
                  <a:srgbClr val="0000FF"/>
                </a:solidFill>
                <a:latin typeface="Times New Roman" panose="02020603050405020304" pitchFamily="18" charset="0"/>
                <a:cs typeface="Times New Roman" panose="02020603050405020304" pitchFamily="18" charset="0"/>
              </a:rPr>
              <a:t>(</a:t>
            </a:r>
            <a:r>
              <a:rPr lang="en-US" altLang="en-US" sz="3200" dirty="0" err="1">
                <a:solidFill>
                  <a:srgbClr val="0000FF"/>
                </a:solidFill>
                <a:latin typeface="Times New Roman" panose="02020603050405020304" pitchFamily="18" charset="0"/>
                <a:cs typeface="Times New Roman" panose="02020603050405020304" pitchFamily="18" charset="0"/>
              </a:rPr>
              <a:t>có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chuyện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chiếu</a:t>
            </a:r>
            <a:r>
              <a:rPr lang="en-US" altLang="en-US" sz="3200" dirty="0">
                <a:solidFill>
                  <a:srgbClr val="0000FF"/>
                </a:solidFill>
                <a:latin typeface="Times New Roman" panose="02020603050405020304" pitchFamily="18" charset="0"/>
                <a:cs typeface="Times New Roman" panose="02020603050405020304" pitchFamily="18" charset="0"/>
              </a:rPr>
              <a:t> clip, </a:t>
            </a:r>
            <a:r>
              <a:rPr lang="en-US" altLang="en-US" sz="3200" dirty="0" err="1">
                <a:solidFill>
                  <a:srgbClr val="0000FF"/>
                </a:solidFill>
                <a:latin typeface="Times New Roman" panose="02020603050405020304" pitchFamily="18" charset="0"/>
                <a:cs typeface="Times New Roman" panose="02020603050405020304" pitchFamily="18" charset="0"/>
              </a:rPr>
              <a:t>dựng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hoạt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cảnh</a:t>
            </a:r>
            <a:r>
              <a:rPr lang="en-US" altLang="en-US" sz="3200" dirty="0">
                <a:solidFill>
                  <a:srgbClr val="0000FF"/>
                </a:solidFill>
                <a:latin typeface="Times New Roman" panose="02020603050405020304" pitchFamily="18" charset="0"/>
                <a:cs typeface="Times New Roman" panose="02020603050405020304" pitchFamily="18" charset="0"/>
              </a:rPr>
              <a:t>...)</a:t>
            </a:r>
          </a:p>
        </p:txBody>
      </p:sp>
      <p:pic>
        <p:nvPicPr>
          <p:cNvPr id="13" name="Picture 12"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706" y="4840524"/>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4380" y="2775946"/>
            <a:ext cx="2687293" cy="1548203"/>
          </a:xfrm>
          <a:prstGeom prst="rect">
            <a:avLst/>
          </a:prstGeom>
        </p:spPr>
      </p:pic>
      <p:sp>
        <p:nvSpPr>
          <p:cNvPr id="16" name="AutoShape 3"/>
          <p:cNvSpPr>
            <a:spLocks noChangeArrowheads="1"/>
          </p:cNvSpPr>
          <p:nvPr/>
        </p:nvSpPr>
        <p:spPr bwMode="gray">
          <a:xfrm>
            <a:off x="3994201" y="195649"/>
            <a:ext cx="5378451"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spTree>
    <p:extLst>
      <p:ext uri="{BB962C8B-B14F-4D97-AF65-F5344CB8AC3E}">
        <p14:creationId xmlns:p14="http://schemas.microsoft.com/office/powerpoint/2010/main" val="232466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b="1">
                <a:solidFill>
                  <a:srgbClr val="FF0000"/>
                </a:solidFill>
              </a:rPr>
              <a:t>CHIẾC VÒNG BẠC</a:t>
            </a:r>
          </a:p>
        </p:txBody>
      </p:sp>
      <p:sp>
        <p:nvSpPr>
          <p:cNvPr id="3" name="Content Placeholder 2"/>
          <p:cNvSpPr>
            <a:spLocks noGrp="1"/>
          </p:cNvSpPr>
          <p:nvPr>
            <p:ph idx="1"/>
          </p:nvPr>
        </p:nvSpPr>
        <p:spPr>
          <a:xfrm>
            <a:off x="345989" y="1433384"/>
            <a:ext cx="11430411" cy="4917989"/>
          </a:xfrm>
        </p:spPr>
        <p:txBody>
          <a:bodyPr/>
          <a:lstStyle/>
          <a:p>
            <a:r>
              <a:rPr lang="vi-VN" sz="2200">
                <a:solidFill>
                  <a:srgbClr val="0070C0"/>
                </a:solidFill>
                <a:latin typeface="+mj-lt"/>
              </a:rPr>
              <a:t>Hồi ở Pác Bó,Bác Hồ sống rất chan hòa với mọi người. Một hôm được tin Bác đi công tác xa, một trong những em bé thường ngày quấn quýt bên Bác chạy đến cầm tay Bác thưa:</a:t>
            </a:r>
          </a:p>
          <a:p>
            <a:r>
              <a:rPr lang="vi-VN" sz="2200">
                <a:solidFill>
                  <a:srgbClr val="0070C0"/>
                </a:solidFill>
                <a:latin typeface="+mj-lt"/>
              </a:rPr>
              <a:t>- Bác ơi, Bác đi công tác về nhớ mua cho cháu một chiếc vòng bạc nhé!</a:t>
            </a:r>
          </a:p>
          <a:p>
            <a:r>
              <a:rPr lang="vi-VN" sz="2200">
                <a:solidFill>
                  <a:srgbClr val="0070C0"/>
                </a:solidFill>
                <a:latin typeface="+mj-lt"/>
              </a:rPr>
              <a:t>Bác cúi xuống nhìn em bé âu yếm, xoa đầu em khẽ nói:</a:t>
            </a:r>
          </a:p>
          <a:p>
            <a:r>
              <a:rPr lang="vi-VN" sz="2200">
                <a:solidFill>
                  <a:srgbClr val="0070C0"/>
                </a:solidFill>
                <a:latin typeface="+mj-lt"/>
              </a:rPr>
              <a:t>- Cháu ở nhà nhớ ngoan ngoãn, khi nào Bác về Bác sẽ mua tặng cháu.</a:t>
            </a:r>
          </a:p>
          <a:p>
            <a:r>
              <a:rPr lang="vi-VN" sz="2200">
                <a:solidFill>
                  <a:srgbClr val="0070C0"/>
                </a:solidFill>
                <a:latin typeface="+mj-lt"/>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a:t>
            </a:r>
          </a:p>
          <a:p>
            <a:r>
              <a:rPr lang="vi-VN" sz="2200">
                <a:solidFill>
                  <a:srgbClr val="0070C0"/>
                </a:solidFill>
                <a:latin typeface="+mj-lt"/>
              </a:rPr>
              <a:t> CÔ bé ngập ngừng một lúc lâu mới nói lên lời: Cháu....Cháu... Cháu cảm ơn bác ạ!</a:t>
            </a:r>
          </a:p>
          <a:p>
            <a:r>
              <a:rPr lang="vi-VN" sz="2200">
                <a:solidFill>
                  <a:srgbClr val="0070C0"/>
                </a:solidFill>
                <a:latin typeface="+mj-lt"/>
              </a:rPr>
              <a:t> mọi người cảm động đến rơi nước mắt. Bác nói:</a:t>
            </a:r>
          </a:p>
          <a:p>
            <a:r>
              <a:rPr lang="vi-VN" sz="2200">
                <a:solidFill>
                  <a:srgbClr val="0070C0"/>
                </a:solidFill>
                <a:latin typeface="+mj-lt"/>
              </a:rPr>
              <a:t>- Cháu nó nhờ mua tức là nó thích lắm, mình là người lớn đã hứa thì phải làm được, đó là "chữ tín". Chúng ta cần phải giữ trọn niềm tin với mọi người.</a:t>
            </a:r>
          </a:p>
          <a:p>
            <a:endParaRPr lang="vi-VN" sz="2400">
              <a:latin typeface="+mj-lt"/>
            </a:endParaRPr>
          </a:p>
        </p:txBody>
      </p:sp>
    </p:spTree>
    <p:extLst>
      <p:ext uri="{BB962C8B-B14F-4D97-AF65-F5344CB8AC3E}">
        <p14:creationId xmlns:p14="http://schemas.microsoft.com/office/powerpoint/2010/main" val="304711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itchFamily="18" charset="0"/>
                <a:cs typeface="Times New Roman" pitchFamily="18" charset="0"/>
              </a:rPr>
              <a:t>Chuyện ở một công ty Nhật Bản</a:t>
            </a:r>
            <a:endParaRPr lang="vi-VN"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công</a:t>
            </a:r>
            <a:r>
              <a:rPr lang="en-US" dirty="0">
                <a:solidFill>
                  <a:srgbClr val="0070C0"/>
                </a:solidFill>
                <a:latin typeface="Times New Roman" pitchFamily="18" charset="0"/>
                <a:cs typeface="Times New Roman" pitchFamily="18" charset="0"/>
              </a:rPr>
              <a:t> ty </a:t>
            </a:r>
            <a:r>
              <a:rPr lang="en-US" dirty="0" err="1">
                <a:solidFill>
                  <a:srgbClr val="0070C0"/>
                </a:solidFill>
                <a:latin typeface="Times New Roman" pitchFamily="18" charset="0"/>
                <a:cs typeface="Times New Roman" pitchFamily="18" charset="0"/>
              </a:rPr>
              <a:t>Nhật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Bản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hẹn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giao</a:t>
            </a:r>
            <a:r>
              <a:rPr lang="en-US" dirty="0">
                <a:solidFill>
                  <a:srgbClr val="0070C0"/>
                </a:solidFill>
                <a:latin typeface="Times New Roman" pitchFamily="18" charset="0"/>
                <a:cs typeface="Times New Roman" pitchFamily="18" charset="0"/>
              </a:rPr>
              <a:t> 3 </a:t>
            </a:r>
            <a:r>
              <a:rPr lang="en-US" dirty="0" err="1">
                <a:solidFill>
                  <a:srgbClr val="0070C0"/>
                </a:solidFill>
                <a:latin typeface="Times New Roman" pitchFamily="18" charset="0"/>
                <a:cs typeface="Times New Roman" pitchFamily="18" charset="0"/>
              </a:rPr>
              <a:t>triệu</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chiếc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dao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nĩa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công</a:t>
            </a:r>
            <a:r>
              <a:rPr lang="en-US" dirty="0">
                <a:solidFill>
                  <a:srgbClr val="0070C0"/>
                </a:solidFill>
                <a:latin typeface="Times New Roman" pitchFamily="18" charset="0"/>
                <a:cs typeface="Times New Roman" pitchFamily="18" charset="0"/>
              </a:rPr>
              <a:t> ty </a:t>
            </a:r>
            <a:r>
              <a:rPr lang="en-US" dirty="0" err="1">
                <a:solidFill>
                  <a:srgbClr val="0070C0"/>
                </a:solidFill>
                <a:latin typeface="Times New Roman" pitchFamily="18" charset="0"/>
                <a:cs typeface="Times New Roman" pitchFamily="18" charset="0"/>
              </a:rPr>
              <a:t>thực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phẩm</a:t>
            </a:r>
            <a:r>
              <a:rPr lang="en-US" dirty="0">
                <a:solidFill>
                  <a:srgbClr val="0070C0"/>
                </a:solidFill>
                <a:latin typeface="Times New Roman" pitchFamily="18" charset="0"/>
                <a:cs typeface="Times New Roman" pitchFamily="18" charset="0"/>
              </a:rPr>
              <a:t> ở </a:t>
            </a:r>
            <a:r>
              <a:rPr lang="en-US" dirty="0" err="1">
                <a:solidFill>
                  <a:srgbClr val="0070C0"/>
                </a:solidFill>
                <a:latin typeface="Times New Roman" pitchFamily="18" charset="0"/>
                <a:cs typeface="Times New Roman" pitchFamily="18" charset="0"/>
              </a:rPr>
              <a:t>Mỹ</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ngày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định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Tuy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nhiên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sự</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bị</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xảy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khiến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lô</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hàng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chỉ</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được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hoàn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đúng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ngày</a:t>
            </a:r>
            <a:r>
              <a:rPr lang="en-US" dirty="0">
                <a:solidFill>
                  <a:srgbClr val="0070C0"/>
                </a:solidFill>
                <a:latin typeface="Times New Roman" pitchFamily="18" charset="0"/>
                <a:cs typeface="Times New Roman" pitchFamily="18" charset="0"/>
              </a:rPr>
              <a:t>.</a:t>
            </a:r>
          </a:p>
          <a:p>
            <a:r>
              <a:rPr lang="en-US" dirty="0" err="1">
                <a:solidFill>
                  <a:srgbClr val="0070C0"/>
                </a:solidFill>
                <a:latin typeface="Times New Roman" pitchFamily="18" charset="0"/>
                <a:cs typeface="Times New Roman" pitchFamily="18" charset="0"/>
              </a:rPr>
              <a:t>Sau</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cân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nhắc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kĩ</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lưỡng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công</a:t>
            </a:r>
            <a:r>
              <a:rPr lang="en-US" dirty="0">
                <a:solidFill>
                  <a:srgbClr val="0070C0"/>
                </a:solidFill>
                <a:latin typeface="Times New Roman" pitchFamily="18" charset="0"/>
                <a:cs typeface="Times New Roman" pitchFamily="18" charset="0"/>
              </a:rPr>
              <a:t> ty </a:t>
            </a:r>
            <a:r>
              <a:rPr lang="en-US" dirty="0" err="1">
                <a:solidFill>
                  <a:srgbClr val="0070C0"/>
                </a:solidFill>
                <a:latin typeface="Times New Roman" pitchFamily="18" charset="0"/>
                <a:cs typeface="Times New Roman" pitchFamily="18" charset="0"/>
              </a:rPr>
              <a:t>Nhật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Bản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quyết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định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thuê</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trọn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gói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chiếc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máy</a:t>
            </a:r>
            <a:r>
              <a:rPr lang="en-US" dirty="0">
                <a:solidFill>
                  <a:srgbClr val="0070C0"/>
                </a:solidFill>
                <a:latin typeface="Times New Roman" pitchFamily="18" charset="0"/>
                <a:cs typeface="Times New Roman" pitchFamily="18" charset="0"/>
              </a:rPr>
              <a:t> bay </a:t>
            </a:r>
            <a:r>
              <a:rPr lang="en-US" dirty="0" err="1">
                <a:solidFill>
                  <a:srgbClr val="0070C0"/>
                </a:solidFill>
                <a:latin typeface="Times New Roman" pitchFamily="18" charset="0"/>
                <a:cs typeface="Times New Roman" pitchFamily="18" charset="0"/>
              </a:rPr>
              <a:t>để</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chở</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toàn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bộ</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lô</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hàng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đến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Mỹ</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đúng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như</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đã</a:t>
            </a:r>
            <a:r>
              <a:rPr lang="en-US" dirty="0">
                <a:solidFill>
                  <a:srgbClr val="0070C0"/>
                </a:solidFill>
                <a:latin typeface="Times New Roman" pitchFamily="18" charset="0"/>
                <a:cs typeface="Times New Roman" pitchFamily="18" charset="0"/>
              </a:rPr>
              <a:t> cam </a:t>
            </a:r>
            <a:r>
              <a:rPr lang="en-US" dirty="0" err="1">
                <a:solidFill>
                  <a:srgbClr val="0070C0"/>
                </a:solidFill>
                <a:latin typeface="Times New Roman" pitchFamily="18" charset="0"/>
                <a:cs typeface="Times New Roman" pitchFamily="18" charset="0"/>
              </a:rPr>
              <a:t>kết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tiền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thuê</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máy</a:t>
            </a:r>
            <a:r>
              <a:rPr lang="en-US" dirty="0">
                <a:solidFill>
                  <a:srgbClr val="0070C0"/>
                </a:solidFill>
                <a:latin typeface="Times New Roman" pitchFamily="18" charset="0"/>
                <a:cs typeface="Times New Roman" pitchFamily="18" charset="0"/>
              </a:rPr>
              <a:t> bay </a:t>
            </a:r>
            <a:r>
              <a:rPr lang="en-US" dirty="0" err="1">
                <a:solidFill>
                  <a:srgbClr val="0070C0"/>
                </a:solidFill>
                <a:latin typeface="Times New Roman" pitchFamily="18" charset="0"/>
                <a:cs typeface="Times New Roman" pitchFamily="18" charset="0"/>
              </a:rPr>
              <a:t>vận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chuyển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cao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gấp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nhiều</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lần</a:t>
            </a:r>
            <a:r>
              <a:rPr lang="en-US" dirty="0">
                <a:solidFill>
                  <a:srgbClr val="0070C0"/>
                </a:solidFill>
                <a:latin typeface="Times New Roman" pitchFamily="18" charset="0"/>
                <a:cs typeface="Times New Roman" pitchFamily="18" charset="0"/>
              </a:rPr>
              <a:t> so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giá</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thuê</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tàu</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khiến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lợi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nhuận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công</a:t>
            </a:r>
            <a:r>
              <a:rPr lang="en-US" dirty="0">
                <a:solidFill>
                  <a:srgbClr val="0070C0"/>
                </a:solidFill>
                <a:latin typeface="Times New Roman" pitchFamily="18" charset="0"/>
                <a:cs typeface="Times New Roman" pitchFamily="18" charset="0"/>
              </a:rPr>
              <a:t> ty </a:t>
            </a:r>
            <a:r>
              <a:rPr lang="en-US" dirty="0" err="1">
                <a:solidFill>
                  <a:srgbClr val="0070C0"/>
                </a:solidFill>
                <a:latin typeface="Times New Roman" pitchFamily="18" charset="0"/>
                <a:cs typeface="Times New Roman" pitchFamily="18" charset="0"/>
              </a:rPr>
              <a:t>Nhật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Bản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bị</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giảm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sút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nghiêm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trọng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Việc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làm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này</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khiến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lãnh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đạo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công</a:t>
            </a:r>
            <a:r>
              <a:rPr lang="en-US" dirty="0">
                <a:solidFill>
                  <a:srgbClr val="0070C0"/>
                </a:solidFill>
                <a:latin typeface="Times New Roman" pitchFamily="18" charset="0"/>
                <a:cs typeface="Times New Roman" pitchFamily="18" charset="0"/>
              </a:rPr>
              <a:t> ty </a:t>
            </a:r>
            <a:r>
              <a:rPr lang="en-US" dirty="0" err="1">
                <a:solidFill>
                  <a:srgbClr val="0070C0"/>
                </a:solidFill>
                <a:latin typeface="Times New Roman" pitchFamily="18" charset="0"/>
                <a:cs typeface="Times New Roman" pitchFamily="18" charset="0"/>
              </a:rPr>
              <a:t>thực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phẩm</a:t>
            </a:r>
            <a:r>
              <a:rPr lang="en-US" dirty="0">
                <a:solidFill>
                  <a:srgbClr val="0070C0"/>
                </a:solidFill>
                <a:latin typeface="Times New Roman" pitchFamily="18" charset="0"/>
                <a:cs typeface="Times New Roman" pitchFamily="18" charset="0"/>
              </a:rPr>
              <a:t> ở </a:t>
            </a:r>
            <a:r>
              <a:rPr lang="en-US" dirty="0" err="1">
                <a:solidFill>
                  <a:srgbClr val="0070C0"/>
                </a:solidFill>
                <a:latin typeface="Times New Roman" pitchFamily="18" charset="0"/>
                <a:cs typeface="Times New Roman" pitchFamily="18" charset="0"/>
              </a:rPr>
              <a:t>Mỹ</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vô</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cùng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cảm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động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Những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năm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sau</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đó</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tiếp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tục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đặt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mua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dao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nĩa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tác</a:t>
            </a:r>
            <a:r>
              <a:rPr lang="en-US" dirty="0">
                <a:solidFill>
                  <a:srgbClr val="0070C0"/>
                </a:solidFill>
                <a:latin typeface="Times New Roman" pitchFamily="18" charset="0"/>
                <a:cs typeface="Times New Roman" pitchFamily="18" charset="0"/>
              </a:rPr>
              <a:t> ở </a:t>
            </a:r>
            <a:r>
              <a:rPr lang="en-US" dirty="0" err="1">
                <a:solidFill>
                  <a:srgbClr val="0070C0"/>
                </a:solidFill>
                <a:latin typeface="Times New Roman" pitchFamily="18" charset="0"/>
                <a:cs typeface="Times New Roman" pitchFamily="18" charset="0"/>
              </a:rPr>
              <a:t>Nhật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Bản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lượng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lớn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trở</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thành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khách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hàng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thân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hãng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trong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suốt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thời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dài</a:t>
            </a:r>
            <a:r>
              <a:rPr lang="en-US" dirty="0">
                <a:solidFill>
                  <a:srgbClr val="0070C0"/>
                </a:solidFill>
                <a:latin typeface="Times New Roman" pitchFamily="18" charset="0"/>
                <a:cs typeface="Times New Roman" pitchFamily="18" charset="0"/>
              </a:rPr>
              <a:t>.</a:t>
            </a:r>
            <a:endParaRPr lang="vi-VN"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8195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679128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000" b="1" dirty="0">
                <a:latin typeface="+mj-lt"/>
              </a:rPr>
              <a:t>Nhiệm vụ: Hoàn thành phiếu bài tập số1 </a:t>
            </a:r>
            <a:endParaRPr lang="en-US" sz="3000" b="1" dirty="0">
              <a:latin typeface="+mj-lt"/>
            </a:endParaRPr>
          </a:p>
        </p:txBody>
      </p:sp>
    </p:spTree>
    <p:extLst>
      <p:ext uri="{BB962C8B-B14F-4D97-AF65-F5344CB8AC3E}">
        <p14:creationId xmlns:p14="http://schemas.microsoft.com/office/powerpoint/2010/main" val="68844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232757" y="-23835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97584" y="1437790"/>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3680806"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ty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Nhật</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05159" y="2342044"/>
            <a:ext cx="3728719" cy="163625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đem</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ty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4629727"/>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7918000" y="4735946"/>
            <a:ext cx="430303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mn-ea"/>
                <a:cs typeface="Times New Roman" panose="02020603050405020304" pitchFamily="18" charset="0"/>
              </a:rPr>
              <a:t> </a:t>
            </a:r>
            <a:endParaRPr kumimoji="0" lang="en-US" sz="24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267280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BAF297-AE12-44E4-9E9E-90F0EFE7F694}"/>
              </a:ext>
            </a:extLst>
          </p:cNvPr>
          <p:cNvPicPr>
            <a:picLocks noChangeAspect="1"/>
          </p:cNvPicPr>
          <p:nvPr/>
        </p:nvPicPr>
        <p:blipFill>
          <a:blip r:embed="rId2"/>
          <a:stretch>
            <a:fillRect/>
          </a:stretch>
        </p:blipFill>
        <p:spPr>
          <a:xfrm>
            <a:off x="-232757" y="-238350"/>
            <a:ext cx="12192000" cy="6797040"/>
          </a:xfrm>
          <a:prstGeom prst="rect">
            <a:avLst/>
          </a:prstGeom>
        </p:spPr>
      </p:pic>
      <p:sp>
        <p:nvSpPr>
          <p:cNvPr id="6" name="Rectangle: Rounded Corners 1">
            <a:extLst>
              <a:ext uri="{FF2B5EF4-FFF2-40B4-BE49-F238E27FC236}">
                <a16:creationId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97584" y="1437790"/>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0" y="2186247"/>
            <a:ext cx="3680806"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việc</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ty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Nhật</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cs typeface="Times New Roman" panose="02020603050405020304" pitchFamily="18" charset="0"/>
              </a:rPr>
              <a:t>Bản</a:t>
            </a: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205159" y="2342044"/>
            <a:ext cx="3728719" cy="163625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đem</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ty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1"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0" y="4629727"/>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Thuê</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gói</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cam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endParaRPr kumimoji="0" lang="en-US" sz="24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7918000" y="4735946"/>
            <a:ext cx="4303035"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9Slide05 Brannboll Ny" panose="02000000000000000000" pitchFamily="2"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Sự</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tôn</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trọng</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niềm</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tin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của</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công</a:t>
            </a:r>
            <a:r>
              <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ty </a:t>
            </a:r>
            <a:r>
              <a:rPr kumimoji="0" lang="en-US" sz="2400" b="1" i="1"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Mĩ</a:t>
            </a:r>
            <a:endParaRPr kumimoji="0" lang="en-US" sz="2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i="1" baseline="0"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đối</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lâu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dài</a:t>
            </a:r>
            <a:endParaRPr kumimoji="0" lang="en-US" sz="24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055392"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045688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a:extLst>
              <a:ext uri="{FF2B5EF4-FFF2-40B4-BE49-F238E27FC236}">
                <a16:creationId xmlns:a16="http://schemas.microsoft.com/office/drawing/2014/main" id="{D33833A2-FF16-4BD7-AF6A-DAC8A9ED61F6}"/>
              </a:ext>
            </a:extLst>
          </p:cNvPr>
          <p:cNvPicPr>
            <a:picLocks noGrp="1" noChangeAspect="1"/>
          </p:cNvPicPr>
          <p:nvPr>
            <p:ph idx="1"/>
          </p:nvPr>
        </p:nvPicPr>
        <p:blipFill>
          <a:blip r:embed="rId2"/>
          <a:stretch>
            <a:fillRect/>
          </a:stretch>
        </p:blipFill>
        <p:spPr>
          <a:xfrm>
            <a:off x="0" y="0"/>
            <a:ext cx="12192000" cy="7147931"/>
          </a:xfrm>
          <a:prstGeom prst="rect">
            <a:avLst/>
          </a:prstGeom>
        </p:spPr>
      </p:pic>
    </p:spTree>
    <p:extLst>
      <p:ext uri="{BB962C8B-B14F-4D97-AF65-F5344CB8AC3E}">
        <p14:creationId xmlns:p14="http://schemas.microsoft.com/office/powerpoint/2010/main" val="387952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觅知网">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SimSun</vt:lpstr>
      <vt:lpstr>#9Slide05 Brannboll Ny</vt:lpstr>
      <vt:lpstr>#9Slide07 Marbelia Regular</vt:lpstr>
      <vt:lpstr>Arial</vt:lpstr>
      <vt:lpstr>Calibri</vt:lpstr>
      <vt:lpstr>Calibri Light</vt:lpstr>
      <vt:lpstr>等线</vt:lpstr>
      <vt:lpstr>等线</vt:lpstr>
      <vt:lpstr>等线 Light</vt:lpstr>
      <vt:lpstr>Times New Roman</vt:lpstr>
      <vt:lpstr>Verdana</vt:lpstr>
      <vt:lpstr>思源黑体</vt:lpstr>
      <vt:lpstr>方正静蕾简体</vt:lpstr>
      <vt:lpstr>觅知网</vt:lpstr>
      <vt:lpstr>PowerPoint Presentation</vt:lpstr>
      <vt:lpstr>NHÓM…..                             PHIẾU ĐÁNH GIÁ SẢN PHẨM </vt:lpstr>
      <vt:lpstr>PowerPoint Presentation</vt:lpstr>
      <vt:lpstr>CHIẾC VÒNG BẠC</vt:lpstr>
      <vt:lpstr>Chuyện ở một công ty Nhật Bản</vt:lpstr>
      <vt:lpstr>PowerPoint Presentation</vt:lpstr>
      <vt:lpstr>PowerPoint Presentation</vt:lpstr>
      <vt:lpstr>PowerPoint Presentation</vt:lpstr>
      <vt:lpstr>PowerPoint Presentation</vt:lpstr>
      <vt:lpstr>PowerPoint Presentation</vt:lpstr>
      <vt:lpstr>TH: BÀ LÃO BÁN RAU VÀ CHỮ TÍN.</vt:lpstr>
      <vt:lpstr>PowerPoint Presentation</vt:lpstr>
      <vt:lpstr>PowerPoint Presentation</vt:lpstr>
      <vt:lpstr>IV. VẬN DỤNG: TRÒ CHƠI TRUYỀN BÓNG</vt:lpstr>
      <vt:lpstr>PowerPoint Presentation</vt:lpstr>
      <vt:lpstr> Em hãy đánh dấu X vào những tình huống sau, theo em tình huống nào biểu hiện hành vi giữ chữ tín  và không giữ chữ tín? </vt:lpstr>
      <vt:lpstr> Em hãy đánh dấu X vào những tình huống sau, theo em tình huống nào biểu hiện hành vi giữ chữ tín  và không giữ chữ tín?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http:/www.ypppt.com</cp:keywords>
  <cp:lastModifiedBy/>
  <cp:revision>1</cp:revision>
  <dcterms:created xsi:type="dcterms:W3CDTF">2020-12-20T05:06:28Z</dcterms:created>
  <dcterms:modified xsi:type="dcterms:W3CDTF">2023-10-10T08:50:01Z</dcterms:modified>
</cp:coreProperties>
</file>