
<file path=[Content_Types].xml><?xml version="1.0" encoding="utf-8"?>
<Types xmlns="http://schemas.openxmlformats.org/package/2006/content-types">
  <Default Extension="bin" ContentType="audio/unknown"/>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embeddings/oleObject1.bin" ContentType="application/vnd.openxmlformats-officedocument.oleObject"/>
  <Override PartName="/ppt/embeddings/oleObject2.bin" ContentType="application/vnd.openxmlformats-officedocument.oleObject"/>
  <Override PartName="/ppt/embeddings/oleObject3.bin" ContentType="application/vnd.openxmlformats-officedocument.oleObject"/>
  <Override PartName="/ppt/embeddings/oleObject4.bin" ContentType="application/vnd.openxmlformats-officedocument.oleObject"/>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256" r:id="rId2"/>
    <p:sldId id="273" r:id="rId3"/>
    <p:sldId id="285" r:id="rId4"/>
    <p:sldId id="286" r:id="rId5"/>
    <p:sldId id="297" r:id="rId6"/>
    <p:sldId id="287" r:id="rId7"/>
    <p:sldId id="289" r:id="rId8"/>
    <p:sldId id="277" r:id="rId9"/>
    <p:sldId id="294" r:id="rId10"/>
    <p:sldId id="295" r:id="rId11"/>
    <p:sldId id="291" r:id="rId12"/>
    <p:sldId id="290" r:id="rId13"/>
    <p:sldId id="279" r:id="rId14"/>
    <p:sldId id="280" r:id="rId15"/>
    <p:sldId id="281" r:id="rId16"/>
    <p:sldId id="259" r:id="rId17"/>
    <p:sldId id="296" r:id="rId18"/>
    <p:sldId id="282" r:id="rId19"/>
    <p:sldId id="283" r:id="rId20"/>
    <p:sldId id="260" r:id="rId21"/>
    <p:sldId id="261" r:id="rId22"/>
    <p:sldId id="266" r:id="rId23"/>
    <p:sldId id="265" r:id="rId24"/>
    <p:sldId id="284" r:id="rId25"/>
    <p:sldId id="267" r:id="rId26"/>
    <p:sldId id="268" r:id="rId27"/>
    <p:sldId id="258" r:id="rId28"/>
    <p:sldId id="262" r:id="rId29"/>
    <p:sldId id="270" r:id="rId30"/>
    <p:sldId id="263" r:id="rId31"/>
    <p:sldId id="271"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2" d="100"/>
          <a:sy n="72" d="100"/>
        </p:scale>
        <p:origin x="-1096" y="-4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0.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1AFD186-1FCA-4030-97D5-335F7CABAEEE}" type="datetimeFigureOut">
              <a:rPr lang="en-US" smtClean="0"/>
              <a:pPr/>
              <a:t>10/10/2023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EB5163C-C690-4864-9DE6-2F1EE1BCEB0C}" type="slidenum">
              <a:rPr lang="en-US" smtClean="0"/>
              <a:pPr/>
              <a:t>‹#›</a:t>
            </a:fld>
            <a:endParaRPr lang="en-US"/>
          </a:p>
        </p:txBody>
      </p:sp>
    </p:spTree>
    <p:extLst>
      <p:ext uri="{BB962C8B-B14F-4D97-AF65-F5344CB8AC3E}">
        <p14:creationId xmlns:p14="http://schemas.microsoft.com/office/powerpoint/2010/main" val="38354212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g3606f1c2d_3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8" name="Google Shape;198;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7"/>
        <p:cNvGrpSpPr/>
        <p:nvPr/>
      </p:nvGrpSpPr>
      <p:grpSpPr>
        <a:xfrm>
          <a:off x="0" y="0"/>
          <a:ext cx="0" cy="0"/>
          <a:chOff x="0" y="0"/>
          <a:chExt cx="0" cy="0"/>
        </a:xfrm>
      </p:grpSpPr>
      <p:sp>
        <p:nvSpPr>
          <p:cNvPr id="448" name="Google Shape;448;g51b28ef904_0_40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9" name="Google Shape;449;g51b28ef904_0_4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3"/>
        <p:cNvGrpSpPr/>
        <p:nvPr/>
      </p:nvGrpSpPr>
      <p:grpSpPr>
        <a:xfrm>
          <a:off x="0" y="0"/>
          <a:ext cx="0" cy="0"/>
          <a:chOff x="0" y="0"/>
          <a:chExt cx="0" cy="0"/>
        </a:xfrm>
      </p:grpSpPr>
      <p:sp>
        <p:nvSpPr>
          <p:cNvPr id="504" name="Google Shape;504;g51b28ef904_2_54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5" name="Google Shape;505;g51b28ef904_2_5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E442553-BA6E-4972-909E-0CFB5BFDBA98}" type="datetimeFigureOut">
              <a:rPr lang="en-US" smtClean="0"/>
              <a:pPr/>
              <a:t>10/10/2023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A74E57-5597-4644-BD8B-6DCDEECFD267}"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E442553-BA6E-4972-909E-0CFB5BFDBA98}" type="datetimeFigureOut">
              <a:rPr lang="en-US" smtClean="0"/>
              <a:pPr/>
              <a:t>10/10/2023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A74E57-5597-4644-BD8B-6DCDEECFD26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E442553-BA6E-4972-909E-0CFB5BFDBA98}" type="datetimeFigureOut">
              <a:rPr lang="en-US" smtClean="0"/>
              <a:pPr/>
              <a:t>10/10/2023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A74E57-5597-4644-BD8B-6DCDEECFD267}"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 2 columns" type="twoColTx">
  <p:cSld name="Title + 2 columns">
    <p:spTree>
      <p:nvGrpSpPr>
        <p:cNvPr id="1" name="Shape 95"/>
        <p:cNvGrpSpPr/>
        <p:nvPr/>
      </p:nvGrpSpPr>
      <p:grpSpPr>
        <a:xfrm>
          <a:off x="0" y="0"/>
          <a:ext cx="0" cy="0"/>
          <a:chOff x="0" y="0"/>
          <a:chExt cx="0" cy="0"/>
        </a:xfrm>
      </p:grpSpPr>
      <p:sp>
        <p:nvSpPr>
          <p:cNvPr id="96" name="Google Shape;96;p7"/>
          <p:cNvSpPr txBox="1">
            <a:spLocks noGrp="1"/>
          </p:cNvSpPr>
          <p:nvPr>
            <p:ph type="title"/>
          </p:nvPr>
        </p:nvSpPr>
        <p:spPr>
          <a:xfrm>
            <a:off x="2935875" y="1212067"/>
            <a:ext cx="5275500" cy="854800"/>
          </a:xfrm>
          <a:prstGeom prst="rect">
            <a:avLst/>
          </a:prstGeom>
        </p:spPr>
        <p:txBody>
          <a:bodyPr spcFirstLastPara="1" wrap="square" lIns="91425" tIns="91425" rIns="91425" bIns="91425" anchor="b" anchorCtr="0">
            <a:noAutofit/>
          </a:bodyPr>
          <a:lstStyle>
            <a:lvl1pPr lvl="0">
              <a:spcBef>
                <a:spcPts val="0"/>
              </a:spcBef>
              <a:spcAft>
                <a:spcPts val="0"/>
              </a:spcAft>
              <a:buSzPts val="1800"/>
              <a:buNone/>
              <a:defRPr/>
            </a:lvl1pPr>
            <a:lvl2pPr lvl="1">
              <a:spcBef>
                <a:spcPts val="0"/>
              </a:spcBef>
              <a:spcAft>
                <a:spcPts val="0"/>
              </a:spcAft>
              <a:buSzPts val="1800"/>
              <a:buNone/>
              <a:defRPr/>
            </a:lvl2pPr>
            <a:lvl3pPr lvl="2">
              <a:spcBef>
                <a:spcPts val="0"/>
              </a:spcBef>
              <a:spcAft>
                <a:spcPts val="0"/>
              </a:spcAft>
              <a:buSzPts val="1800"/>
              <a:buNone/>
              <a:defRPr/>
            </a:lvl3pPr>
            <a:lvl4pPr lvl="3">
              <a:spcBef>
                <a:spcPts val="0"/>
              </a:spcBef>
              <a:spcAft>
                <a:spcPts val="0"/>
              </a:spcAft>
              <a:buSzPts val="1800"/>
              <a:buNone/>
              <a:defRPr/>
            </a:lvl4pPr>
            <a:lvl5pPr lvl="4">
              <a:spcBef>
                <a:spcPts val="0"/>
              </a:spcBef>
              <a:spcAft>
                <a:spcPts val="0"/>
              </a:spcAft>
              <a:buSzPts val="1800"/>
              <a:buNone/>
              <a:defRPr/>
            </a:lvl5pPr>
            <a:lvl6pPr lvl="5">
              <a:spcBef>
                <a:spcPts val="0"/>
              </a:spcBef>
              <a:spcAft>
                <a:spcPts val="0"/>
              </a:spcAft>
              <a:buSzPts val="1800"/>
              <a:buNone/>
              <a:defRPr/>
            </a:lvl6pPr>
            <a:lvl7pPr lvl="6">
              <a:spcBef>
                <a:spcPts val="0"/>
              </a:spcBef>
              <a:spcAft>
                <a:spcPts val="0"/>
              </a:spcAft>
              <a:buSzPts val="1800"/>
              <a:buNone/>
              <a:defRPr/>
            </a:lvl7pPr>
            <a:lvl8pPr lvl="7">
              <a:spcBef>
                <a:spcPts val="0"/>
              </a:spcBef>
              <a:spcAft>
                <a:spcPts val="0"/>
              </a:spcAft>
              <a:buSzPts val="1800"/>
              <a:buNone/>
              <a:defRPr/>
            </a:lvl8pPr>
            <a:lvl9pPr lvl="8">
              <a:spcBef>
                <a:spcPts val="0"/>
              </a:spcBef>
              <a:spcAft>
                <a:spcPts val="0"/>
              </a:spcAft>
              <a:buSzPts val="1800"/>
              <a:buNone/>
              <a:defRPr/>
            </a:lvl9pPr>
          </a:lstStyle>
          <a:p>
            <a:endParaRPr/>
          </a:p>
        </p:txBody>
      </p:sp>
      <p:sp>
        <p:nvSpPr>
          <p:cNvPr id="97" name="Google Shape;97;p7"/>
          <p:cNvSpPr txBox="1">
            <a:spLocks noGrp="1"/>
          </p:cNvSpPr>
          <p:nvPr>
            <p:ph type="body" idx="1"/>
          </p:nvPr>
        </p:nvSpPr>
        <p:spPr>
          <a:xfrm>
            <a:off x="2935875" y="2066867"/>
            <a:ext cx="2560500" cy="4501200"/>
          </a:xfrm>
          <a:prstGeom prst="rect">
            <a:avLst/>
          </a:prstGeom>
        </p:spPr>
        <p:txBody>
          <a:bodyPr spcFirstLastPara="1" wrap="square" lIns="91425" tIns="91425" rIns="91425" bIns="91425" anchor="t" anchorCtr="0">
            <a:noAutofit/>
          </a:bodyPr>
          <a:lstStyle>
            <a:lvl1pPr marL="457200" lvl="0" indent="-342900">
              <a:spcBef>
                <a:spcPts val="600"/>
              </a:spcBef>
              <a:spcAft>
                <a:spcPts val="0"/>
              </a:spcAft>
              <a:buSzPts val="1800"/>
              <a:buChar char="◎"/>
              <a:defRPr sz="1800"/>
            </a:lvl1pPr>
            <a:lvl2pPr marL="914400" lvl="1" indent="-342900">
              <a:spcBef>
                <a:spcPts val="0"/>
              </a:spcBef>
              <a:spcAft>
                <a:spcPts val="0"/>
              </a:spcAft>
              <a:buSzPts val="1800"/>
              <a:buChar char="◉"/>
              <a:defRPr sz="1800"/>
            </a:lvl2pPr>
            <a:lvl3pPr marL="1371600" lvl="2" indent="-342900">
              <a:spcBef>
                <a:spcPts val="0"/>
              </a:spcBef>
              <a:spcAft>
                <a:spcPts val="0"/>
              </a:spcAft>
              <a:buSzPts val="1800"/>
              <a:buChar char="￮"/>
              <a:defRPr sz="1800"/>
            </a:lvl3pPr>
            <a:lvl4pPr marL="1828800" lvl="3" indent="-342900">
              <a:spcBef>
                <a:spcPts val="0"/>
              </a:spcBef>
              <a:spcAft>
                <a:spcPts val="0"/>
              </a:spcAft>
              <a:buSzPts val="1800"/>
              <a:buChar char="●"/>
              <a:defRPr sz="1800"/>
            </a:lvl4pPr>
            <a:lvl5pPr marL="2286000" lvl="4" indent="-342900">
              <a:spcBef>
                <a:spcPts val="0"/>
              </a:spcBef>
              <a:spcAft>
                <a:spcPts val="0"/>
              </a:spcAft>
              <a:buSzPts val="1800"/>
              <a:buChar char="○"/>
              <a:defRPr sz="1800"/>
            </a:lvl5pPr>
            <a:lvl6pPr marL="2743200" lvl="5" indent="-342900">
              <a:spcBef>
                <a:spcPts val="0"/>
              </a:spcBef>
              <a:spcAft>
                <a:spcPts val="0"/>
              </a:spcAft>
              <a:buSzPts val="1800"/>
              <a:buChar char="■"/>
              <a:defRPr sz="1800"/>
            </a:lvl6pPr>
            <a:lvl7pPr marL="3200400" lvl="6" indent="-342900">
              <a:spcBef>
                <a:spcPts val="0"/>
              </a:spcBef>
              <a:spcAft>
                <a:spcPts val="0"/>
              </a:spcAft>
              <a:buSzPts val="1800"/>
              <a:buChar char="●"/>
              <a:defRPr sz="1800"/>
            </a:lvl7pPr>
            <a:lvl8pPr marL="3657600" lvl="7" indent="-342900">
              <a:spcBef>
                <a:spcPts val="0"/>
              </a:spcBef>
              <a:spcAft>
                <a:spcPts val="0"/>
              </a:spcAft>
              <a:buSzPts val="1800"/>
              <a:buChar char="○"/>
              <a:defRPr sz="1800"/>
            </a:lvl8pPr>
            <a:lvl9pPr marL="4114800" lvl="8" indent="-342900">
              <a:spcBef>
                <a:spcPts val="0"/>
              </a:spcBef>
              <a:spcAft>
                <a:spcPts val="0"/>
              </a:spcAft>
              <a:buSzPts val="1800"/>
              <a:buChar char="■"/>
              <a:defRPr sz="1800"/>
            </a:lvl9pPr>
          </a:lstStyle>
          <a:p>
            <a:endParaRPr/>
          </a:p>
        </p:txBody>
      </p:sp>
      <p:sp>
        <p:nvSpPr>
          <p:cNvPr id="98" name="Google Shape;98;p7"/>
          <p:cNvSpPr txBox="1">
            <a:spLocks noGrp="1"/>
          </p:cNvSpPr>
          <p:nvPr>
            <p:ph type="body" idx="2"/>
          </p:nvPr>
        </p:nvSpPr>
        <p:spPr>
          <a:xfrm>
            <a:off x="5650849" y="2066867"/>
            <a:ext cx="2560500" cy="4501200"/>
          </a:xfrm>
          <a:prstGeom prst="rect">
            <a:avLst/>
          </a:prstGeom>
        </p:spPr>
        <p:txBody>
          <a:bodyPr spcFirstLastPara="1" wrap="square" lIns="91425" tIns="91425" rIns="91425" bIns="91425" anchor="t" anchorCtr="0">
            <a:noAutofit/>
          </a:bodyPr>
          <a:lstStyle>
            <a:lvl1pPr marL="457200" lvl="0" indent="-342900">
              <a:spcBef>
                <a:spcPts val="600"/>
              </a:spcBef>
              <a:spcAft>
                <a:spcPts val="0"/>
              </a:spcAft>
              <a:buSzPts val="1800"/>
              <a:buChar char="◎"/>
              <a:defRPr sz="1800"/>
            </a:lvl1pPr>
            <a:lvl2pPr marL="914400" lvl="1" indent="-342900">
              <a:spcBef>
                <a:spcPts val="0"/>
              </a:spcBef>
              <a:spcAft>
                <a:spcPts val="0"/>
              </a:spcAft>
              <a:buSzPts val="1800"/>
              <a:buChar char="◉"/>
              <a:defRPr sz="1800"/>
            </a:lvl2pPr>
            <a:lvl3pPr marL="1371600" lvl="2" indent="-342900">
              <a:spcBef>
                <a:spcPts val="0"/>
              </a:spcBef>
              <a:spcAft>
                <a:spcPts val="0"/>
              </a:spcAft>
              <a:buSzPts val="1800"/>
              <a:buChar char="￮"/>
              <a:defRPr sz="1800"/>
            </a:lvl3pPr>
            <a:lvl4pPr marL="1828800" lvl="3" indent="-342900">
              <a:spcBef>
                <a:spcPts val="0"/>
              </a:spcBef>
              <a:spcAft>
                <a:spcPts val="0"/>
              </a:spcAft>
              <a:buSzPts val="1800"/>
              <a:buChar char="●"/>
              <a:defRPr sz="1800"/>
            </a:lvl4pPr>
            <a:lvl5pPr marL="2286000" lvl="4" indent="-342900">
              <a:spcBef>
                <a:spcPts val="0"/>
              </a:spcBef>
              <a:spcAft>
                <a:spcPts val="0"/>
              </a:spcAft>
              <a:buSzPts val="1800"/>
              <a:buChar char="○"/>
              <a:defRPr sz="1800"/>
            </a:lvl5pPr>
            <a:lvl6pPr marL="2743200" lvl="5" indent="-342900">
              <a:spcBef>
                <a:spcPts val="0"/>
              </a:spcBef>
              <a:spcAft>
                <a:spcPts val="0"/>
              </a:spcAft>
              <a:buSzPts val="1800"/>
              <a:buChar char="■"/>
              <a:defRPr sz="1800"/>
            </a:lvl6pPr>
            <a:lvl7pPr marL="3200400" lvl="6" indent="-342900">
              <a:spcBef>
                <a:spcPts val="0"/>
              </a:spcBef>
              <a:spcAft>
                <a:spcPts val="0"/>
              </a:spcAft>
              <a:buSzPts val="1800"/>
              <a:buChar char="●"/>
              <a:defRPr sz="1800"/>
            </a:lvl7pPr>
            <a:lvl8pPr marL="3657600" lvl="7" indent="-342900">
              <a:spcBef>
                <a:spcPts val="0"/>
              </a:spcBef>
              <a:spcAft>
                <a:spcPts val="0"/>
              </a:spcAft>
              <a:buSzPts val="1800"/>
              <a:buChar char="○"/>
              <a:defRPr sz="1800"/>
            </a:lvl8pPr>
            <a:lvl9pPr marL="4114800" lvl="8" indent="-342900">
              <a:spcBef>
                <a:spcPts val="0"/>
              </a:spcBef>
              <a:spcAft>
                <a:spcPts val="0"/>
              </a:spcAft>
              <a:buSzPts val="1800"/>
              <a:buChar char="■"/>
              <a:defRPr sz="1800"/>
            </a:lvl9pPr>
          </a:lstStyle>
          <a:p>
            <a:endParaRPr/>
          </a:p>
        </p:txBody>
      </p:sp>
      <p:sp>
        <p:nvSpPr>
          <p:cNvPr id="99" name="Google Shape;99;p7"/>
          <p:cNvSpPr/>
          <p:nvPr/>
        </p:nvSpPr>
        <p:spPr>
          <a:xfrm>
            <a:off x="-358950" y="2925867"/>
            <a:ext cx="2347200" cy="3129600"/>
          </a:xfrm>
          <a:prstGeom prst="donut">
            <a:avLst>
              <a:gd name="adj" fmla="val 36789"/>
            </a:avLst>
          </a:prstGeom>
          <a:solidFill>
            <a:srgbClr val="BBCD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7"/>
          <p:cNvSpPr/>
          <p:nvPr/>
        </p:nvSpPr>
        <p:spPr>
          <a:xfrm>
            <a:off x="198450" y="-428167"/>
            <a:ext cx="978600" cy="1304800"/>
          </a:xfrm>
          <a:prstGeom prst="ellipse">
            <a:avLst/>
          </a:prstGeom>
          <a:noFill/>
          <a:ln w="9525" cap="flat" cmpd="sng">
            <a:solidFill>
              <a:srgbClr val="E8004C"/>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7"/>
          <p:cNvSpPr/>
          <p:nvPr/>
        </p:nvSpPr>
        <p:spPr>
          <a:xfrm>
            <a:off x="198450" y="560633"/>
            <a:ext cx="657600" cy="876800"/>
          </a:xfrm>
          <a:prstGeom prst="ellipse">
            <a:avLst/>
          </a:prstGeom>
          <a:solidFill>
            <a:srgbClr val="ED4A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7"/>
          <p:cNvSpPr/>
          <p:nvPr/>
        </p:nvSpPr>
        <p:spPr>
          <a:xfrm>
            <a:off x="1177051" y="876633"/>
            <a:ext cx="846900" cy="1129200"/>
          </a:xfrm>
          <a:prstGeom prst="donut">
            <a:avLst>
              <a:gd name="adj" fmla="val 22275"/>
            </a:avLst>
          </a:prstGeom>
          <a:solidFill>
            <a:srgbClr val="00ACC3">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7"/>
          <p:cNvSpPr/>
          <p:nvPr/>
        </p:nvSpPr>
        <p:spPr>
          <a:xfrm>
            <a:off x="887650" y="5523067"/>
            <a:ext cx="1207800" cy="1610400"/>
          </a:xfrm>
          <a:prstGeom prst="ellipse">
            <a:avLst/>
          </a:prstGeom>
          <a:solidFill>
            <a:srgbClr val="65BB48">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7"/>
          <p:cNvSpPr/>
          <p:nvPr/>
        </p:nvSpPr>
        <p:spPr>
          <a:xfrm>
            <a:off x="153675" y="6399467"/>
            <a:ext cx="550500" cy="734000"/>
          </a:xfrm>
          <a:prstGeom prst="donut">
            <a:avLst>
              <a:gd name="adj" fmla="val 18606"/>
            </a:avLst>
          </a:prstGeom>
          <a:solidFill>
            <a:srgbClr val="F8BB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7"/>
          <p:cNvSpPr/>
          <p:nvPr/>
        </p:nvSpPr>
        <p:spPr>
          <a:xfrm>
            <a:off x="1172525" y="2262600"/>
            <a:ext cx="304800" cy="406400"/>
          </a:xfrm>
          <a:prstGeom prst="ellipse">
            <a:avLst/>
          </a:prstGeom>
          <a:solidFill>
            <a:srgbClr val="00D1C6">
              <a:alpha val="86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7"/>
          <p:cNvSpPr/>
          <p:nvPr/>
        </p:nvSpPr>
        <p:spPr>
          <a:xfrm>
            <a:off x="7844250" y="825700"/>
            <a:ext cx="550500" cy="734000"/>
          </a:xfrm>
          <a:prstGeom prst="ellipse">
            <a:avLst/>
          </a:prstGeom>
          <a:solidFill>
            <a:srgbClr val="00D1C6">
              <a:alpha val="86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7"/>
          <p:cNvSpPr/>
          <p:nvPr/>
        </p:nvSpPr>
        <p:spPr>
          <a:xfrm>
            <a:off x="7515500" y="-96667"/>
            <a:ext cx="397500" cy="530000"/>
          </a:xfrm>
          <a:prstGeom prst="donut">
            <a:avLst>
              <a:gd name="adj" fmla="val 30568"/>
            </a:avLst>
          </a:prstGeom>
          <a:solidFill>
            <a:srgbClr val="65BB48">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7"/>
          <p:cNvSpPr/>
          <p:nvPr/>
        </p:nvSpPr>
        <p:spPr>
          <a:xfrm>
            <a:off x="8651500" y="1374467"/>
            <a:ext cx="304800" cy="406400"/>
          </a:xfrm>
          <a:prstGeom prst="ellipse">
            <a:avLst/>
          </a:prstGeom>
          <a:solidFill>
            <a:srgbClr val="F8BB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7"/>
          <p:cNvSpPr/>
          <p:nvPr/>
        </p:nvSpPr>
        <p:spPr>
          <a:xfrm>
            <a:off x="8097900" y="223267"/>
            <a:ext cx="741600" cy="988800"/>
          </a:xfrm>
          <a:prstGeom prst="donut">
            <a:avLst>
              <a:gd name="adj" fmla="val 8064"/>
            </a:avLst>
          </a:prstGeom>
          <a:solidFill>
            <a:srgbClr val="00ACC3">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7"/>
          <p:cNvSpPr/>
          <p:nvPr/>
        </p:nvSpPr>
        <p:spPr>
          <a:xfrm>
            <a:off x="8394750" y="2005833"/>
            <a:ext cx="188100" cy="250800"/>
          </a:xfrm>
          <a:prstGeom prst="ellipse">
            <a:avLst/>
          </a:prstGeom>
          <a:solidFill>
            <a:srgbClr val="BBCD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7"/>
          <p:cNvSpPr/>
          <p:nvPr/>
        </p:nvSpPr>
        <p:spPr>
          <a:xfrm>
            <a:off x="-205625" y="3130300"/>
            <a:ext cx="2040600" cy="2720800"/>
          </a:xfrm>
          <a:prstGeom prst="ellipse">
            <a:avLst/>
          </a:prstGeom>
          <a:noFill/>
          <a:ln w="9525" cap="flat" cmpd="sng">
            <a:solidFill>
              <a:srgbClr val="65BB48"/>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7"/>
          <p:cNvSpPr/>
          <p:nvPr/>
        </p:nvSpPr>
        <p:spPr>
          <a:xfrm>
            <a:off x="305125" y="-285933"/>
            <a:ext cx="765300" cy="1020400"/>
          </a:xfrm>
          <a:prstGeom prst="ellipse">
            <a:avLst/>
          </a:prstGeom>
          <a:solidFill>
            <a:srgbClr val="E8004C">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7"/>
          <p:cNvSpPr/>
          <p:nvPr/>
        </p:nvSpPr>
        <p:spPr>
          <a:xfrm>
            <a:off x="8532600" y="1215933"/>
            <a:ext cx="542700" cy="723600"/>
          </a:xfrm>
          <a:prstGeom prst="ellipse">
            <a:avLst/>
          </a:prstGeom>
          <a:noFill/>
          <a:ln w="9525" cap="flat" cmpd="sng">
            <a:solidFill>
              <a:srgbClr val="F8BB00"/>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7"/>
          <p:cNvSpPr txBox="1">
            <a:spLocks noGrp="1"/>
          </p:cNvSpPr>
          <p:nvPr>
            <p:ph type="sldNum" idx="12"/>
          </p:nvPr>
        </p:nvSpPr>
        <p:spPr>
          <a:xfrm>
            <a:off x="8635625" y="6335500"/>
            <a:ext cx="469800" cy="5220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type="secHead">
  <p:cSld name="1_Section header">
    <p:spTree>
      <p:nvGrpSpPr>
        <p:cNvPr id="1" name="Shape 25"/>
        <p:cNvGrpSpPr/>
        <p:nvPr/>
      </p:nvGrpSpPr>
      <p:grpSpPr>
        <a:xfrm>
          <a:off x="0" y="0"/>
          <a:ext cx="0" cy="0"/>
          <a:chOff x="0" y="0"/>
          <a:chExt cx="0" cy="0"/>
        </a:xfrm>
      </p:grpSpPr>
      <p:grpSp>
        <p:nvGrpSpPr>
          <p:cNvPr id="2" name="Google Shape;26;p3"/>
          <p:cNvGrpSpPr/>
          <p:nvPr/>
        </p:nvGrpSpPr>
        <p:grpSpPr>
          <a:xfrm>
            <a:off x="-5" y="5952"/>
            <a:ext cx="971089" cy="6846113"/>
            <a:chOff x="9153509" y="0"/>
            <a:chExt cx="1294785" cy="6858000"/>
          </a:xfrm>
        </p:grpSpPr>
        <p:pic>
          <p:nvPicPr>
            <p:cNvPr id="27" name="Google Shape;27;p3" descr="Imagen que contiene suelo, exterior, niño, semilla de sésamo&#10;&#10;Descripción generada automáticamente"/>
            <p:cNvPicPr preferRelativeResize="0"/>
            <p:nvPr/>
          </p:nvPicPr>
          <p:blipFill rotWithShape="1">
            <a:blip r:embed="rId2">
              <a:alphaModFix/>
            </a:blip>
            <a:srcRect/>
            <a:stretch/>
          </p:blipFill>
          <p:spPr>
            <a:xfrm>
              <a:off x="9161496" y="0"/>
              <a:ext cx="1284954" cy="1284954"/>
            </a:xfrm>
            <a:prstGeom prst="rect">
              <a:avLst/>
            </a:prstGeom>
            <a:noFill/>
            <a:ln>
              <a:noFill/>
            </a:ln>
          </p:spPr>
        </p:pic>
        <p:pic>
          <p:nvPicPr>
            <p:cNvPr id="28" name="Google Shape;28;p3" descr="Imagen que contiene suelo, exterior, niño, semilla de sésamo&#10;&#10;Descripción generada automáticamente"/>
            <p:cNvPicPr preferRelativeResize="0"/>
            <p:nvPr/>
          </p:nvPicPr>
          <p:blipFill rotWithShape="1">
            <a:blip r:embed="rId2">
              <a:alphaModFix/>
            </a:blip>
            <a:srcRect/>
            <a:stretch/>
          </p:blipFill>
          <p:spPr>
            <a:xfrm>
              <a:off x="9158934" y="1284954"/>
              <a:ext cx="1284954" cy="1284954"/>
            </a:xfrm>
            <a:prstGeom prst="rect">
              <a:avLst/>
            </a:prstGeom>
            <a:noFill/>
            <a:ln>
              <a:noFill/>
            </a:ln>
          </p:spPr>
        </p:pic>
        <p:pic>
          <p:nvPicPr>
            <p:cNvPr id="29" name="Google Shape;29;p3" descr="Imagen que contiene suelo, exterior, niño, semilla de sésamo&#10;&#10;Descripción generada automáticamente"/>
            <p:cNvPicPr preferRelativeResize="0"/>
            <p:nvPr/>
          </p:nvPicPr>
          <p:blipFill rotWithShape="1">
            <a:blip r:embed="rId2">
              <a:alphaModFix/>
            </a:blip>
            <a:srcRect/>
            <a:stretch/>
          </p:blipFill>
          <p:spPr>
            <a:xfrm>
              <a:off x="9156071" y="2512142"/>
              <a:ext cx="1284954" cy="1284954"/>
            </a:xfrm>
            <a:prstGeom prst="rect">
              <a:avLst/>
            </a:prstGeom>
            <a:noFill/>
            <a:ln>
              <a:noFill/>
            </a:ln>
          </p:spPr>
        </p:pic>
        <p:pic>
          <p:nvPicPr>
            <p:cNvPr id="30" name="Google Shape;30;p3" descr="Imagen que contiene suelo, exterior, niño, semilla de sésamo&#10;&#10;Descripción generada automáticamente"/>
            <p:cNvPicPr preferRelativeResize="0"/>
            <p:nvPr/>
          </p:nvPicPr>
          <p:blipFill rotWithShape="1">
            <a:blip r:embed="rId2">
              <a:alphaModFix/>
            </a:blip>
            <a:srcRect/>
            <a:stretch/>
          </p:blipFill>
          <p:spPr>
            <a:xfrm>
              <a:off x="9153509" y="3797096"/>
              <a:ext cx="1284954" cy="1284954"/>
            </a:xfrm>
            <a:prstGeom prst="rect">
              <a:avLst/>
            </a:prstGeom>
            <a:noFill/>
            <a:ln>
              <a:noFill/>
            </a:ln>
          </p:spPr>
        </p:pic>
        <p:pic>
          <p:nvPicPr>
            <p:cNvPr id="31" name="Google Shape;31;p3" descr="Imagen que contiene suelo, exterior, niño, semilla de sésamo&#10;&#10;Descripción generada automáticamente"/>
            <p:cNvPicPr preferRelativeResize="0"/>
            <p:nvPr/>
          </p:nvPicPr>
          <p:blipFill rotWithShape="1">
            <a:blip r:embed="rId2">
              <a:alphaModFix/>
            </a:blip>
            <a:srcRect/>
            <a:stretch/>
          </p:blipFill>
          <p:spPr>
            <a:xfrm>
              <a:off x="9161496" y="5078494"/>
              <a:ext cx="1284954" cy="1284954"/>
            </a:xfrm>
            <a:prstGeom prst="rect">
              <a:avLst/>
            </a:prstGeom>
            <a:noFill/>
            <a:ln>
              <a:noFill/>
            </a:ln>
          </p:spPr>
        </p:pic>
        <p:pic>
          <p:nvPicPr>
            <p:cNvPr id="32" name="Google Shape;32;p3" descr="Imagen que contiene suelo, exterior, niño, semilla de sésamo&#10;&#10;Descripción generada automáticamente"/>
            <p:cNvPicPr preferRelativeResize="0"/>
            <p:nvPr/>
          </p:nvPicPr>
          <p:blipFill rotWithShape="1">
            <a:blip r:embed="rId2">
              <a:alphaModFix/>
            </a:blip>
            <a:srcRect b="61234"/>
            <a:stretch/>
          </p:blipFill>
          <p:spPr>
            <a:xfrm>
              <a:off x="9163341" y="6359892"/>
              <a:ext cx="1284954" cy="498108"/>
            </a:xfrm>
            <a:prstGeom prst="rect">
              <a:avLst/>
            </a:prstGeom>
            <a:noFill/>
            <a:ln>
              <a:noFill/>
            </a:ln>
          </p:spPr>
        </p:pic>
      </p:grpSp>
      <p:grpSp>
        <p:nvGrpSpPr>
          <p:cNvPr id="3" name="Google Shape;33;p3"/>
          <p:cNvGrpSpPr/>
          <p:nvPr/>
        </p:nvGrpSpPr>
        <p:grpSpPr>
          <a:xfrm>
            <a:off x="894871" y="5952"/>
            <a:ext cx="971089" cy="6846113"/>
            <a:chOff x="9153509" y="0"/>
            <a:chExt cx="1294785" cy="6858000"/>
          </a:xfrm>
        </p:grpSpPr>
        <p:pic>
          <p:nvPicPr>
            <p:cNvPr id="34" name="Google Shape;34;p3" descr="Imagen que contiene suelo, exterior, niño, semilla de sésamo&#10;&#10;Descripción generada automáticamente"/>
            <p:cNvPicPr preferRelativeResize="0"/>
            <p:nvPr/>
          </p:nvPicPr>
          <p:blipFill rotWithShape="1">
            <a:blip r:embed="rId2">
              <a:alphaModFix/>
            </a:blip>
            <a:srcRect/>
            <a:stretch/>
          </p:blipFill>
          <p:spPr>
            <a:xfrm>
              <a:off x="9161496" y="0"/>
              <a:ext cx="1284954" cy="1284954"/>
            </a:xfrm>
            <a:prstGeom prst="rect">
              <a:avLst/>
            </a:prstGeom>
            <a:noFill/>
            <a:ln>
              <a:noFill/>
            </a:ln>
          </p:spPr>
        </p:pic>
        <p:pic>
          <p:nvPicPr>
            <p:cNvPr id="35" name="Google Shape;35;p3" descr="Imagen que contiene suelo, exterior, niño, semilla de sésamo&#10;&#10;Descripción generada automáticamente"/>
            <p:cNvPicPr preferRelativeResize="0"/>
            <p:nvPr/>
          </p:nvPicPr>
          <p:blipFill rotWithShape="1">
            <a:blip r:embed="rId2">
              <a:alphaModFix/>
            </a:blip>
            <a:srcRect/>
            <a:stretch/>
          </p:blipFill>
          <p:spPr>
            <a:xfrm>
              <a:off x="9158934" y="1284954"/>
              <a:ext cx="1284954" cy="1284954"/>
            </a:xfrm>
            <a:prstGeom prst="rect">
              <a:avLst/>
            </a:prstGeom>
            <a:noFill/>
            <a:ln>
              <a:noFill/>
            </a:ln>
          </p:spPr>
        </p:pic>
        <p:pic>
          <p:nvPicPr>
            <p:cNvPr id="36" name="Google Shape;36;p3" descr="Imagen que contiene suelo, exterior, niño, semilla de sésamo&#10;&#10;Descripción generada automáticamente"/>
            <p:cNvPicPr preferRelativeResize="0"/>
            <p:nvPr/>
          </p:nvPicPr>
          <p:blipFill rotWithShape="1">
            <a:blip r:embed="rId2">
              <a:alphaModFix/>
            </a:blip>
            <a:srcRect/>
            <a:stretch/>
          </p:blipFill>
          <p:spPr>
            <a:xfrm>
              <a:off x="9156071" y="2512142"/>
              <a:ext cx="1284954" cy="1284954"/>
            </a:xfrm>
            <a:prstGeom prst="rect">
              <a:avLst/>
            </a:prstGeom>
            <a:noFill/>
            <a:ln>
              <a:noFill/>
            </a:ln>
          </p:spPr>
        </p:pic>
        <p:pic>
          <p:nvPicPr>
            <p:cNvPr id="37" name="Google Shape;37;p3" descr="Imagen que contiene suelo, exterior, niño, semilla de sésamo&#10;&#10;Descripción generada automáticamente"/>
            <p:cNvPicPr preferRelativeResize="0"/>
            <p:nvPr/>
          </p:nvPicPr>
          <p:blipFill rotWithShape="1">
            <a:blip r:embed="rId2">
              <a:alphaModFix/>
            </a:blip>
            <a:srcRect/>
            <a:stretch/>
          </p:blipFill>
          <p:spPr>
            <a:xfrm>
              <a:off x="9153509" y="3797096"/>
              <a:ext cx="1284954" cy="1284954"/>
            </a:xfrm>
            <a:prstGeom prst="rect">
              <a:avLst/>
            </a:prstGeom>
            <a:noFill/>
            <a:ln>
              <a:noFill/>
            </a:ln>
          </p:spPr>
        </p:pic>
        <p:pic>
          <p:nvPicPr>
            <p:cNvPr id="38" name="Google Shape;38;p3" descr="Imagen que contiene suelo, exterior, niño, semilla de sésamo&#10;&#10;Descripción generada automáticamente"/>
            <p:cNvPicPr preferRelativeResize="0"/>
            <p:nvPr/>
          </p:nvPicPr>
          <p:blipFill rotWithShape="1">
            <a:blip r:embed="rId2">
              <a:alphaModFix/>
            </a:blip>
            <a:srcRect/>
            <a:stretch/>
          </p:blipFill>
          <p:spPr>
            <a:xfrm>
              <a:off x="9161496" y="5078494"/>
              <a:ext cx="1284954" cy="1284954"/>
            </a:xfrm>
            <a:prstGeom prst="rect">
              <a:avLst/>
            </a:prstGeom>
            <a:noFill/>
            <a:ln>
              <a:noFill/>
            </a:ln>
          </p:spPr>
        </p:pic>
        <p:pic>
          <p:nvPicPr>
            <p:cNvPr id="39" name="Google Shape;39;p3" descr="Imagen que contiene suelo, exterior, niño, semilla de sésamo&#10;&#10;Descripción generada automáticamente"/>
            <p:cNvPicPr preferRelativeResize="0"/>
            <p:nvPr/>
          </p:nvPicPr>
          <p:blipFill rotWithShape="1">
            <a:blip r:embed="rId2">
              <a:alphaModFix/>
            </a:blip>
            <a:srcRect b="61234"/>
            <a:stretch/>
          </p:blipFill>
          <p:spPr>
            <a:xfrm>
              <a:off x="9163341" y="6359892"/>
              <a:ext cx="1284954" cy="498108"/>
            </a:xfrm>
            <a:prstGeom prst="rect">
              <a:avLst/>
            </a:prstGeom>
            <a:noFill/>
            <a:ln>
              <a:noFill/>
            </a:ln>
          </p:spPr>
        </p:pic>
      </p:grpSp>
      <p:grpSp>
        <p:nvGrpSpPr>
          <p:cNvPr id="4" name="Google Shape;40;p3"/>
          <p:cNvGrpSpPr/>
          <p:nvPr/>
        </p:nvGrpSpPr>
        <p:grpSpPr>
          <a:xfrm>
            <a:off x="1789746" y="5934"/>
            <a:ext cx="971089" cy="6846113"/>
            <a:chOff x="9153509" y="0"/>
            <a:chExt cx="1294785" cy="6858000"/>
          </a:xfrm>
        </p:grpSpPr>
        <p:pic>
          <p:nvPicPr>
            <p:cNvPr id="41" name="Google Shape;41;p3" descr="Imagen que contiene suelo, exterior, niño, semilla de sésamo&#10;&#10;Descripción generada automáticamente"/>
            <p:cNvPicPr preferRelativeResize="0"/>
            <p:nvPr/>
          </p:nvPicPr>
          <p:blipFill rotWithShape="1">
            <a:blip r:embed="rId2">
              <a:alphaModFix/>
            </a:blip>
            <a:srcRect/>
            <a:stretch/>
          </p:blipFill>
          <p:spPr>
            <a:xfrm>
              <a:off x="9161496" y="0"/>
              <a:ext cx="1284954" cy="1284954"/>
            </a:xfrm>
            <a:prstGeom prst="rect">
              <a:avLst/>
            </a:prstGeom>
            <a:noFill/>
            <a:ln>
              <a:noFill/>
            </a:ln>
          </p:spPr>
        </p:pic>
        <p:pic>
          <p:nvPicPr>
            <p:cNvPr id="42" name="Google Shape;42;p3" descr="Imagen que contiene suelo, exterior, niño, semilla de sésamo&#10;&#10;Descripción generada automáticamente"/>
            <p:cNvPicPr preferRelativeResize="0"/>
            <p:nvPr/>
          </p:nvPicPr>
          <p:blipFill rotWithShape="1">
            <a:blip r:embed="rId2">
              <a:alphaModFix/>
            </a:blip>
            <a:srcRect/>
            <a:stretch/>
          </p:blipFill>
          <p:spPr>
            <a:xfrm>
              <a:off x="9158934" y="1284954"/>
              <a:ext cx="1284954" cy="1284954"/>
            </a:xfrm>
            <a:prstGeom prst="rect">
              <a:avLst/>
            </a:prstGeom>
            <a:noFill/>
            <a:ln>
              <a:noFill/>
            </a:ln>
          </p:spPr>
        </p:pic>
        <p:pic>
          <p:nvPicPr>
            <p:cNvPr id="43" name="Google Shape;43;p3" descr="Imagen que contiene suelo, exterior, niño, semilla de sésamo&#10;&#10;Descripción generada automáticamente"/>
            <p:cNvPicPr preferRelativeResize="0"/>
            <p:nvPr/>
          </p:nvPicPr>
          <p:blipFill rotWithShape="1">
            <a:blip r:embed="rId2">
              <a:alphaModFix/>
            </a:blip>
            <a:srcRect/>
            <a:stretch/>
          </p:blipFill>
          <p:spPr>
            <a:xfrm>
              <a:off x="9156071" y="2512142"/>
              <a:ext cx="1284954" cy="1284954"/>
            </a:xfrm>
            <a:prstGeom prst="rect">
              <a:avLst/>
            </a:prstGeom>
            <a:noFill/>
            <a:ln>
              <a:noFill/>
            </a:ln>
          </p:spPr>
        </p:pic>
        <p:pic>
          <p:nvPicPr>
            <p:cNvPr id="44" name="Google Shape;44;p3" descr="Imagen que contiene suelo, exterior, niño, semilla de sésamo&#10;&#10;Descripción generada automáticamente"/>
            <p:cNvPicPr preferRelativeResize="0"/>
            <p:nvPr/>
          </p:nvPicPr>
          <p:blipFill rotWithShape="1">
            <a:blip r:embed="rId2">
              <a:alphaModFix/>
            </a:blip>
            <a:srcRect/>
            <a:stretch/>
          </p:blipFill>
          <p:spPr>
            <a:xfrm>
              <a:off x="9153509" y="3797096"/>
              <a:ext cx="1284954" cy="1284954"/>
            </a:xfrm>
            <a:prstGeom prst="rect">
              <a:avLst/>
            </a:prstGeom>
            <a:noFill/>
            <a:ln>
              <a:noFill/>
            </a:ln>
          </p:spPr>
        </p:pic>
        <p:pic>
          <p:nvPicPr>
            <p:cNvPr id="45" name="Google Shape;45;p3" descr="Imagen que contiene suelo, exterior, niño, semilla de sésamo&#10;&#10;Descripción generada automáticamente"/>
            <p:cNvPicPr preferRelativeResize="0"/>
            <p:nvPr/>
          </p:nvPicPr>
          <p:blipFill rotWithShape="1">
            <a:blip r:embed="rId2">
              <a:alphaModFix/>
            </a:blip>
            <a:srcRect/>
            <a:stretch/>
          </p:blipFill>
          <p:spPr>
            <a:xfrm>
              <a:off x="9161496" y="5078494"/>
              <a:ext cx="1284954" cy="1284954"/>
            </a:xfrm>
            <a:prstGeom prst="rect">
              <a:avLst/>
            </a:prstGeom>
            <a:noFill/>
            <a:ln>
              <a:noFill/>
            </a:ln>
          </p:spPr>
        </p:pic>
        <p:pic>
          <p:nvPicPr>
            <p:cNvPr id="46" name="Google Shape;46;p3" descr="Imagen que contiene suelo, exterior, niño, semilla de sésamo&#10;&#10;Descripción generada automáticamente"/>
            <p:cNvPicPr preferRelativeResize="0"/>
            <p:nvPr/>
          </p:nvPicPr>
          <p:blipFill rotWithShape="1">
            <a:blip r:embed="rId2">
              <a:alphaModFix/>
            </a:blip>
            <a:srcRect b="61234"/>
            <a:stretch/>
          </p:blipFill>
          <p:spPr>
            <a:xfrm>
              <a:off x="9163341" y="6359892"/>
              <a:ext cx="1284954" cy="498108"/>
            </a:xfrm>
            <a:prstGeom prst="rect">
              <a:avLst/>
            </a:prstGeom>
            <a:noFill/>
            <a:ln>
              <a:noFill/>
            </a:ln>
          </p:spPr>
        </p:pic>
      </p:grpSp>
      <p:grpSp>
        <p:nvGrpSpPr>
          <p:cNvPr id="5" name="Google Shape;47;p3"/>
          <p:cNvGrpSpPr/>
          <p:nvPr/>
        </p:nvGrpSpPr>
        <p:grpSpPr>
          <a:xfrm>
            <a:off x="2684621" y="5934"/>
            <a:ext cx="971089" cy="6846113"/>
            <a:chOff x="9153509" y="0"/>
            <a:chExt cx="1294785" cy="6858000"/>
          </a:xfrm>
        </p:grpSpPr>
        <p:pic>
          <p:nvPicPr>
            <p:cNvPr id="48" name="Google Shape;48;p3" descr="Imagen que contiene suelo, exterior, niño, semilla de sésamo&#10;&#10;Descripción generada automáticamente"/>
            <p:cNvPicPr preferRelativeResize="0"/>
            <p:nvPr/>
          </p:nvPicPr>
          <p:blipFill rotWithShape="1">
            <a:blip r:embed="rId2">
              <a:alphaModFix/>
            </a:blip>
            <a:srcRect/>
            <a:stretch/>
          </p:blipFill>
          <p:spPr>
            <a:xfrm>
              <a:off x="9161496" y="0"/>
              <a:ext cx="1284954" cy="1284954"/>
            </a:xfrm>
            <a:prstGeom prst="rect">
              <a:avLst/>
            </a:prstGeom>
            <a:noFill/>
            <a:ln>
              <a:noFill/>
            </a:ln>
          </p:spPr>
        </p:pic>
        <p:pic>
          <p:nvPicPr>
            <p:cNvPr id="49" name="Google Shape;49;p3" descr="Imagen que contiene suelo, exterior, niño, semilla de sésamo&#10;&#10;Descripción generada automáticamente"/>
            <p:cNvPicPr preferRelativeResize="0"/>
            <p:nvPr/>
          </p:nvPicPr>
          <p:blipFill rotWithShape="1">
            <a:blip r:embed="rId2">
              <a:alphaModFix/>
            </a:blip>
            <a:srcRect/>
            <a:stretch/>
          </p:blipFill>
          <p:spPr>
            <a:xfrm>
              <a:off x="9158934" y="1284954"/>
              <a:ext cx="1284954" cy="1284954"/>
            </a:xfrm>
            <a:prstGeom prst="rect">
              <a:avLst/>
            </a:prstGeom>
            <a:noFill/>
            <a:ln>
              <a:noFill/>
            </a:ln>
          </p:spPr>
        </p:pic>
        <p:pic>
          <p:nvPicPr>
            <p:cNvPr id="50" name="Google Shape;50;p3" descr="Imagen que contiene suelo, exterior, niño, semilla de sésamo&#10;&#10;Descripción generada automáticamente"/>
            <p:cNvPicPr preferRelativeResize="0"/>
            <p:nvPr/>
          </p:nvPicPr>
          <p:blipFill rotWithShape="1">
            <a:blip r:embed="rId2">
              <a:alphaModFix/>
            </a:blip>
            <a:srcRect/>
            <a:stretch/>
          </p:blipFill>
          <p:spPr>
            <a:xfrm>
              <a:off x="9156071" y="2512142"/>
              <a:ext cx="1284954" cy="1284954"/>
            </a:xfrm>
            <a:prstGeom prst="rect">
              <a:avLst/>
            </a:prstGeom>
            <a:noFill/>
            <a:ln>
              <a:noFill/>
            </a:ln>
          </p:spPr>
        </p:pic>
        <p:pic>
          <p:nvPicPr>
            <p:cNvPr id="51" name="Google Shape;51;p3" descr="Imagen que contiene suelo, exterior, niño, semilla de sésamo&#10;&#10;Descripción generada automáticamente"/>
            <p:cNvPicPr preferRelativeResize="0"/>
            <p:nvPr/>
          </p:nvPicPr>
          <p:blipFill rotWithShape="1">
            <a:blip r:embed="rId2">
              <a:alphaModFix/>
            </a:blip>
            <a:srcRect/>
            <a:stretch/>
          </p:blipFill>
          <p:spPr>
            <a:xfrm>
              <a:off x="9153509" y="3797096"/>
              <a:ext cx="1284954" cy="1284954"/>
            </a:xfrm>
            <a:prstGeom prst="rect">
              <a:avLst/>
            </a:prstGeom>
            <a:noFill/>
            <a:ln>
              <a:noFill/>
            </a:ln>
          </p:spPr>
        </p:pic>
        <p:pic>
          <p:nvPicPr>
            <p:cNvPr id="52" name="Google Shape;52;p3" descr="Imagen que contiene suelo, exterior, niño, semilla de sésamo&#10;&#10;Descripción generada automáticamente"/>
            <p:cNvPicPr preferRelativeResize="0"/>
            <p:nvPr/>
          </p:nvPicPr>
          <p:blipFill rotWithShape="1">
            <a:blip r:embed="rId2">
              <a:alphaModFix/>
            </a:blip>
            <a:srcRect/>
            <a:stretch/>
          </p:blipFill>
          <p:spPr>
            <a:xfrm>
              <a:off x="9161496" y="5078494"/>
              <a:ext cx="1284954" cy="1284954"/>
            </a:xfrm>
            <a:prstGeom prst="rect">
              <a:avLst/>
            </a:prstGeom>
            <a:noFill/>
            <a:ln>
              <a:noFill/>
            </a:ln>
          </p:spPr>
        </p:pic>
        <p:pic>
          <p:nvPicPr>
            <p:cNvPr id="53" name="Google Shape;53;p3" descr="Imagen que contiene suelo, exterior, niño, semilla de sésamo&#10;&#10;Descripción generada automáticamente"/>
            <p:cNvPicPr preferRelativeResize="0"/>
            <p:nvPr/>
          </p:nvPicPr>
          <p:blipFill rotWithShape="1">
            <a:blip r:embed="rId2">
              <a:alphaModFix/>
            </a:blip>
            <a:srcRect b="61234"/>
            <a:stretch/>
          </p:blipFill>
          <p:spPr>
            <a:xfrm>
              <a:off x="9163341" y="6359892"/>
              <a:ext cx="1284954" cy="498108"/>
            </a:xfrm>
            <a:prstGeom prst="rect">
              <a:avLst/>
            </a:prstGeom>
            <a:noFill/>
            <a:ln>
              <a:noFill/>
            </a:ln>
          </p:spPr>
        </p:pic>
      </p:grpSp>
      <p:grpSp>
        <p:nvGrpSpPr>
          <p:cNvPr id="6" name="Google Shape;54;p3"/>
          <p:cNvGrpSpPr/>
          <p:nvPr/>
        </p:nvGrpSpPr>
        <p:grpSpPr>
          <a:xfrm>
            <a:off x="3579496" y="5967"/>
            <a:ext cx="971089" cy="6846113"/>
            <a:chOff x="9153509" y="0"/>
            <a:chExt cx="1294785" cy="6858000"/>
          </a:xfrm>
        </p:grpSpPr>
        <p:pic>
          <p:nvPicPr>
            <p:cNvPr id="55" name="Google Shape;55;p3" descr="Imagen que contiene suelo, exterior, niño, semilla de sésamo&#10;&#10;Descripción generada automáticamente"/>
            <p:cNvPicPr preferRelativeResize="0"/>
            <p:nvPr/>
          </p:nvPicPr>
          <p:blipFill rotWithShape="1">
            <a:blip r:embed="rId2">
              <a:alphaModFix/>
            </a:blip>
            <a:srcRect/>
            <a:stretch/>
          </p:blipFill>
          <p:spPr>
            <a:xfrm>
              <a:off x="9161496" y="0"/>
              <a:ext cx="1284954" cy="1284954"/>
            </a:xfrm>
            <a:prstGeom prst="rect">
              <a:avLst/>
            </a:prstGeom>
            <a:noFill/>
            <a:ln>
              <a:noFill/>
            </a:ln>
          </p:spPr>
        </p:pic>
        <p:pic>
          <p:nvPicPr>
            <p:cNvPr id="56" name="Google Shape;56;p3" descr="Imagen que contiene suelo, exterior, niño, semilla de sésamo&#10;&#10;Descripción generada automáticamente"/>
            <p:cNvPicPr preferRelativeResize="0"/>
            <p:nvPr/>
          </p:nvPicPr>
          <p:blipFill rotWithShape="1">
            <a:blip r:embed="rId2">
              <a:alphaModFix/>
            </a:blip>
            <a:srcRect/>
            <a:stretch/>
          </p:blipFill>
          <p:spPr>
            <a:xfrm>
              <a:off x="9158934" y="1284954"/>
              <a:ext cx="1284954" cy="1284954"/>
            </a:xfrm>
            <a:prstGeom prst="rect">
              <a:avLst/>
            </a:prstGeom>
            <a:noFill/>
            <a:ln>
              <a:noFill/>
            </a:ln>
          </p:spPr>
        </p:pic>
        <p:pic>
          <p:nvPicPr>
            <p:cNvPr id="57" name="Google Shape;57;p3" descr="Imagen que contiene suelo, exterior, niño, semilla de sésamo&#10;&#10;Descripción generada automáticamente"/>
            <p:cNvPicPr preferRelativeResize="0"/>
            <p:nvPr/>
          </p:nvPicPr>
          <p:blipFill rotWithShape="1">
            <a:blip r:embed="rId2">
              <a:alphaModFix/>
            </a:blip>
            <a:srcRect/>
            <a:stretch/>
          </p:blipFill>
          <p:spPr>
            <a:xfrm>
              <a:off x="9156071" y="2512142"/>
              <a:ext cx="1284954" cy="1284954"/>
            </a:xfrm>
            <a:prstGeom prst="rect">
              <a:avLst/>
            </a:prstGeom>
            <a:noFill/>
            <a:ln>
              <a:noFill/>
            </a:ln>
          </p:spPr>
        </p:pic>
        <p:pic>
          <p:nvPicPr>
            <p:cNvPr id="58" name="Google Shape;58;p3" descr="Imagen que contiene suelo, exterior, niño, semilla de sésamo&#10;&#10;Descripción generada automáticamente"/>
            <p:cNvPicPr preferRelativeResize="0"/>
            <p:nvPr/>
          </p:nvPicPr>
          <p:blipFill rotWithShape="1">
            <a:blip r:embed="rId2">
              <a:alphaModFix/>
            </a:blip>
            <a:srcRect/>
            <a:stretch/>
          </p:blipFill>
          <p:spPr>
            <a:xfrm>
              <a:off x="9153509" y="3797096"/>
              <a:ext cx="1284954" cy="1284954"/>
            </a:xfrm>
            <a:prstGeom prst="rect">
              <a:avLst/>
            </a:prstGeom>
            <a:noFill/>
            <a:ln>
              <a:noFill/>
            </a:ln>
          </p:spPr>
        </p:pic>
        <p:pic>
          <p:nvPicPr>
            <p:cNvPr id="59" name="Google Shape;59;p3" descr="Imagen que contiene suelo, exterior, niño, semilla de sésamo&#10;&#10;Descripción generada automáticamente"/>
            <p:cNvPicPr preferRelativeResize="0"/>
            <p:nvPr/>
          </p:nvPicPr>
          <p:blipFill rotWithShape="1">
            <a:blip r:embed="rId2">
              <a:alphaModFix/>
            </a:blip>
            <a:srcRect/>
            <a:stretch/>
          </p:blipFill>
          <p:spPr>
            <a:xfrm>
              <a:off x="9161496" y="5078494"/>
              <a:ext cx="1284954" cy="1284954"/>
            </a:xfrm>
            <a:prstGeom prst="rect">
              <a:avLst/>
            </a:prstGeom>
            <a:noFill/>
            <a:ln>
              <a:noFill/>
            </a:ln>
          </p:spPr>
        </p:pic>
        <p:pic>
          <p:nvPicPr>
            <p:cNvPr id="60" name="Google Shape;60;p3" descr="Imagen que contiene suelo, exterior, niño, semilla de sésamo&#10;&#10;Descripción generada automáticamente"/>
            <p:cNvPicPr preferRelativeResize="0"/>
            <p:nvPr/>
          </p:nvPicPr>
          <p:blipFill rotWithShape="1">
            <a:blip r:embed="rId2">
              <a:alphaModFix/>
            </a:blip>
            <a:srcRect b="61234"/>
            <a:stretch/>
          </p:blipFill>
          <p:spPr>
            <a:xfrm>
              <a:off x="9163341" y="6359892"/>
              <a:ext cx="1284954" cy="498108"/>
            </a:xfrm>
            <a:prstGeom prst="rect">
              <a:avLst/>
            </a:prstGeom>
            <a:noFill/>
            <a:ln>
              <a:noFill/>
            </a:ln>
          </p:spPr>
        </p:pic>
      </p:grpSp>
      <p:grpSp>
        <p:nvGrpSpPr>
          <p:cNvPr id="7" name="Google Shape;61;p3"/>
          <p:cNvGrpSpPr/>
          <p:nvPr/>
        </p:nvGrpSpPr>
        <p:grpSpPr>
          <a:xfrm>
            <a:off x="4474371" y="5967"/>
            <a:ext cx="971089" cy="6846113"/>
            <a:chOff x="9153509" y="0"/>
            <a:chExt cx="1294785" cy="6858000"/>
          </a:xfrm>
        </p:grpSpPr>
        <p:pic>
          <p:nvPicPr>
            <p:cNvPr id="62" name="Google Shape;62;p3" descr="Imagen que contiene suelo, exterior, niño, semilla de sésamo&#10;&#10;Descripción generada automáticamente"/>
            <p:cNvPicPr preferRelativeResize="0"/>
            <p:nvPr/>
          </p:nvPicPr>
          <p:blipFill rotWithShape="1">
            <a:blip r:embed="rId2">
              <a:alphaModFix/>
            </a:blip>
            <a:srcRect/>
            <a:stretch/>
          </p:blipFill>
          <p:spPr>
            <a:xfrm>
              <a:off x="9161496" y="0"/>
              <a:ext cx="1284954" cy="1284954"/>
            </a:xfrm>
            <a:prstGeom prst="rect">
              <a:avLst/>
            </a:prstGeom>
            <a:noFill/>
            <a:ln>
              <a:noFill/>
            </a:ln>
          </p:spPr>
        </p:pic>
        <p:pic>
          <p:nvPicPr>
            <p:cNvPr id="63" name="Google Shape;63;p3" descr="Imagen que contiene suelo, exterior, niño, semilla de sésamo&#10;&#10;Descripción generada automáticamente"/>
            <p:cNvPicPr preferRelativeResize="0"/>
            <p:nvPr/>
          </p:nvPicPr>
          <p:blipFill rotWithShape="1">
            <a:blip r:embed="rId2">
              <a:alphaModFix/>
            </a:blip>
            <a:srcRect/>
            <a:stretch/>
          </p:blipFill>
          <p:spPr>
            <a:xfrm>
              <a:off x="9158934" y="1284954"/>
              <a:ext cx="1284954" cy="1284954"/>
            </a:xfrm>
            <a:prstGeom prst="rect">
              <a:avLst/>
            </a:prstGeom>
            <a:noFill/>
            <a:ln>
              <a:noFill/>
            </a:ln>
          </p:spPr>
        </p:pic>
        <p:pic>
          <p:nvPicPr>
            <p:cNvPr id="64" name="Google Shape;64;p3" descr="Imagen que contiene suelo, exterior, niño, semilla de sésamo&#10;&#10;Descripción generada automáticamente"/>
            <p:cNvPicPr preferRelativeResize="0"/>
            <p:nvPr/>
          </p:nvPicPr>
          <p:blipFill rotWithShape="1">
            <a:blip r:embed="rId2">
              <a:alphaModFix/>
            </a:blip>
            <a:srcRect/>
            <a:stretch/>
          </p:blipFill>
          <p:spPr>
            <a:xfrm>
              <a:off x="9156071" y="2512142"/>
              <a:ext cx="1284954" cy="1284954"/>
            </a:xfrm>
            <a:prstGeom prst="rect">
              <a:avLst/>
            </a:prstGeom>
            <a:noFill/>
            <a:ln>
              <a:noFill/>
            </a:ln>
          </p:spPr>
        </p:pic>
        <p:pic>
          <p:nvPicPr>
            <p:cNvPr id="65" name="Google Shape;65;p3" descr="Imagen que contiene suelo, exterior, niño, semilla de sésamo&#10;&#10;Descripción generada automáticamente"/>
            <p:cNvPicPr preferRelativeResize="0"/>
            <p:nvPr/>
          </p:nvPicPr>
          <p:blipFill rotWithShape="1">
            <a:blip r:embed="rId2">
              <a:alphaModFix/>
            </a:blip>
            <a:srcRect/>
            <a:stretch/>
          </p:blipFill>
          <p:spPr>
            <a:xfrm>
              <a:off x="9153509" y="3797096"/>
              <a:ext cx="1284954" cy="1284954"/>
            </a:xfrm>
            <a:prstGeom prst="rect">
              <a:avLst/>
            </a:prstGeom>
            <a:noFill/>
            <a:ln>
              <a:noFill/>
            </a:ln>
          </p:spPr>
        </p:pic>
        <p:pic>
          <p:nvPicPr>
            <p:cNvPr id="66" name="Google Shape;66;p3" descr="Imagen que contiene suelo, exterior, niño, semilla de sésamo&#10;&#10;Descripción generada automáticamente"/>
            <p:cNvPicPr preferRelativeResize="0"/>
            <p:nvPr/>
          </p:nvPicPr>
          <p:blipFill rotWithShape="1">
            <a:blip r:embed="rId2">
              <a:alphaModFix/>
            </a:blip>
            <a:srcRect/>
            <a:stretch/>
          </p:blipFill>
          <p:spPr>
            <a:xfrm>
              <a:off x="9161496" y="5078494"/>
              <a:ext cx="1284954" cy="1284954"/>
            </a:xfrm>
            <a:prstGeom prst="rect">
              <a:avLst/>
            </a:prstGeom>
            <a:noFill/>
            <a:ln>
              <a:noFill/>
            </a:ln>
          </p:spPr>
        </p:pic>
        <p:pic>
          <p:nvPicPr>
            <p:cNvPr id="67" name="Google Shape;67;p3" descr="Imagen que contiene suelo, exterior, niño, semilla de sésamo&#10;&#10;Descripción generada automáticamente"/>
            <p:cNvPicPr preferRelativeResize="0"/>
            <p:nvPr/>
          </p:nvPicPr>
          <p:blipFill rotWithShape="1">
            <a:blip r:embed="rId2">
              <a:alphaModFix/>
            </a:blip>
            <a:srcRect b="61234"/>
            <a:stretch/>
          </p:blipFill>
          <p:spPr>
            <a:xfrm>
              <a:off x="9163341" y="6359892"/>
              <a:ext cx="1284954" cy="498108"/>
            </a:xfrm>
            <a:prstGeom prst="rect">
              <a:avLst/>
            </a:prstGeom>
            <a:noFill/>
            <a:ln>
              <a:noFill/>
            </a:ln>
          </p:spPr>
        </p:pic>
      </p:grpSp>
      <p:grpSp>
        <p:nvGrpSpPr>
          <p:cNvPr id="8" name="Google Shape;68;p3"/>
          <p:cNvGrpSpPr/>
          <p:nvPr/>
        </p:nvGrpSpPr>
        <p:grpSpPr>
          <a:xfrm>
            <a:off x="5369246" y="5952"/>
            <a:ext cx="971089" cy="6846113"/>
            <a:chOff x="9153509" y="0"/>
            <a:chExt cx="1294785" cy="6858000"/>
          </a:xfrm>
        </p:grpSpPr>
        <p:pic>
          <p:nvPicPr>
            <p:cNvPr id="69" name="Google Shape;69;p3" descr="Imagen que contiene suelo, exterior, niño, semilla de sésamo&#10;&#10;Descripción generada automáticamente"/>
            <p:cNvPicPr preferRelativeResize="0"/>
            <p:nvPr/>
          </p:nvPicPr>
          <p:blipFill rotWithShape="1">
            <a:blip r:embed="rId2">
              <a:alphaModFix/>
            </a:blip>
            <a:srcRect/>
            <a:stretch/>
          </p:blipFill>
          <p:spPr>
            <a:xfrm>
              <a:off x="9161496" y="0"/>
              <a:ext cx="1284954" cy="1284954"/>
            </a:xfrm>
            <a:prstGeom prst="rect">
              <a:avLst/>
            </a:prstGeom>
            <a:noFill/>
            <a:ln>
              <a:noFill/>
            </a:ln>
          </p:spPr>
        </p:pic>
        <p:pic>
          <p:nvPicPr>
            <p:cNvPr id="70" name="Google Shape;70;p3" descr="Imagen que contiene suelo, exterior, niño, semilla de sésamo&#10;&#10;Descripción generada automáticamente"/>
            <p:cNvPicPr preferRelativeResize="0"/>
            <p:nvPr/>
          </p:nvPicPr>
          <p:blipFill rotWithShape="1">
            <a:blip r:embed="rId2">
              <a:alphaModFix/>
            </a:blip>
            <a:srcRect/>
            <a:stretch/>
          </p:blipFill>
          <p:spPr>
            <a:xfrm>
              <a:off x="9158934" y="1284954"/>
              <a:ext cx="1284954" cy="1284954"/>
            </a:xfrm>
            <a:prstGeom prst="rect">
              <a:avLst/>
            </a:prstGeom>
            <a:noFill/>
            <a:ln>
              <a:noFill/>
            </a:ln>
          </p:spPr>
        </p:pic>
        <p:pic>
          <p:nvPicPr>
            <p:cNvPr id="71" name="Google Shape;71;p3" descr="Imagen que contiene suelo, exterior, niño, semilla de sésamo&#10;&#10;Descripción generada automáticamente"/>
            <p:cNvPicPr preferRelativeResize="0"/>
            <p:nvPr/>
          </p:nvPicPr>
          <p:blipFill rotWithShape="1">
            <a:blip r:embed="rId2">
              <a:alphaModFix/>
            </a:blip>
            <a:srcRect/>
            <a:stretch/>
          </p:blipFill>
          <p:spPr>
            <a:xfrm>
              <a:off x="9156071" y="2512142"/>
              <a:ext cx="1284954" cy="1284954"/>
            </a:xfrm>
            <a:prstGeom prst="rect">
              <a:avLst/>
            </a:prstGeom>
            <a:noFill/>
            <a:ln>
              <a:noFill/>
            </a:ln>
          </p:spPr>
        </p:pic>
        <p:pic>
          <p:nvPicPr>
            <p:cNvPr id="72" name="Google Shape;72;p3" descr="Imagen que contiene suelo, exterior, niño, semilla de sésamo&#10;&#10;Descripción generada automáticamente"/>
            <p:cNvPicPr preferRelativeResize="0"/>
            <p:nvPr/>
          </p:nvPicPr>
          <p:blipFill rotWithShape="1">
            <a:blip r:embed="rId2">
              <a:alphaModFix/>
            </a:blip>
            <a:srcRect/>
            <a:stretch/>
          </p:blipFill>
          <p:spPr>
            <a:xfrm>
              <a:off x="9153509" y="3797096"/>
              <a:ext cx="1284954" cy="1284954"/>
            </a:xfrm>
            <a:prstGeom prst="rect">
              <a:avLst/>
            </a:prstGeom>
            <a:noFill/>
            <a:ln>
              <a:noFill/>
            </a:ln>
          </p:spPr>
        </p:pic>
        <p:pic>
          <p:nvPicPr>
            <p:cNvPr id="73" name="Google Shape;73;p3" descr="Imagen que contiene suelo, exterior, niño, semilla de sésamo&#10;&#10;Descripción generada automáticamente"/>
            <p:cNvPicPr preferRelativeResize="0"/>
            <p:nvPr/>
          </p:nvPicPr>
          <p:blipFill rotWithShape="1">
            <a:blip r:embed="rId2">
              <a:alphaModFix/>
            </a:blip>
            <a:srcRect/>
            <a:stretch/>
          </p:blipFill>
          <p:spPr>
            <a:xfrm>
              <a:off x="9161496" y="5078494"/>
              <a:ext cx="1284954" cy="1284954"/>
            </a:xfrm>
            <a:prstGeom prst="rect">
              <a:avLst/>
            </a:prstGeom>
            <a:noFill/>
            <a:ln>
              <a:noFill/>
            </a:ln>
          </p:spPr>
        </p:pic>
        <p:pic>
          <p:nvPicPr>
            <p:cNvPr id="74" name="Google Shape;74;p3" descr="Imagen que contiene suelo, exterior, niño, semilla de sésamo&#10;&#10;Descripción generada automáticamente"/>
            <p:cNvPicPr preferRelativeResize="0"/>
            <p:nvPr/>
          </p:nvPicPr>
          <p:blipFill rotWithShape="1">
            <a:blip r:embed="rId2">
              <a:alphaModFix/>
            </a:blip>
            <a:srcRect b="61234"/>
            <a:stretch/>
          </p:blipFill>
          <p:spPr>
            <a:xfrm>
              <a:off x="9163341" y="6359892"/>
              <a:ext cx="1284954" cy="498108"/>
            </a:xfrm>
            <a:prstGeom prst="rect">
              <a:avLst/>
            </a:prstGeom>
            <a:noFill/>
            <a:ln>
              <a:noFill/>
            </a:ln>
          </p:spPr>
        </p:pic>
      </p:grpSp>
      <p:grpSp>
        <p:nvGrpSpPr>
          <p:cNvPr id="9" name="Google Shape;75;p3"/>
          <p:cNvGrpSpPr/>
          <p:nvPr/>
        </p:nvGrpSpPr>
        <p:grpSpPr>
          <a:xfrm>
            <a:off x="6264121" y="5952"/>
            <a:ext cx="971089" cy="6846113"/>
            <a:chOff x="9153509" y="0"/>
            <a:chExt cx="1294785" cy="6858000"/>
          </a:xfrm>
        </p:grpSpPr>
        <p:pic>
          <p:nvPicPr>
            <p:cNvPr id="76" name="Google Shape;76;p3" descr="Imagen que contiene suelo, exterior, niño, semilla de sésamo&#10;&#10;Descripción generada automáticamente"/>
            <p:cNvPicPr preferRelativeResize="0"/>
            <p:nvPr/>
          </p:nvPicPr>
          <p:blipFill rotWithShape="1">
            <a:blip r:embed="rId2">
              <a:alphaModFix/>
            </a:blip>
            <a:srcRect/>
            <a:stretch/>
          </p:blipFill>
          <p:spPr>
            <a:xfrm>
              <a:off x="9161496" y="0"/>
              <a:ext cx="1284954" cy="1284954"/>
            </a:xfrm>
            <a:prstGeom prst="rect">
              <a:avLst/>
            </a:prstGeom>
            <a:noFill/>
            <a:ln>
              <a:noFill/>
            </a:ln>
          </p:spPr>
        </p:pic>
        <p:pic>
          <p:nvPicPr>
            <p:cNvPr id="77" name="Google Shape;77;p3" descr="Imagen que contiene suelo, exterior, niño, semilla de sésamo&#10;&#10;Descripción generada automáticamente"/>
            <p:cNvPicPr preferRelativeResize="0"/>
            <p:nvPr/>
          </p:nvPicPr>
          <p:blipFill rotWithShape="1">
            <a:blip r:embed="rId2">
              <a:alphaModFix/>
            </a:blip>
            <a:srcRect/>
            <a:stretch/>
          </p:blipFill>
          <p:spPr>
            <a:xfrm>
              <a:off x="9158934" y="1284954"/>
              <a:ext cx="1284954" cy="1284954"/>
            </a:xfrm>
            <a:prstGeom prst="rect">
              <a:avLst/>
            </a:prstGeom>
            <a:noFill/>
            <a:ln>
              <a:noFill/>
            </a:ln>
          </p:spPr>
        </p:pic>
        <p:pic>
          <p:nvPicPr>
            <p:cNvPr id="78" name="Google Shape;78;p3" descr="Imagen que contiene suelo, exterior, niño, semilla de sésamo&#10;&#10;Descripción generada automáticamente"/>
            <p:cNvPicPr preferRelativeResize="0"/>
            <p:nvPr/>
          </p:nvPicPr>
          <p:blipFill rotWithShape="1">
            <a:blip r:embed="rId2">
              <a:alphaModFix/>
            </a:blip>
            <a:srcRect/>
            <a:stretch/>
          </p:blipFill>
          <p:spPr>
            <a:xfrm>
              <a:off x="9156071" y="2512142"/>
              <a:ext cx="1284954" cy="1284954"/>
            </a:xfrm>
            <a:prstGeom prst="rect">
              <a:avLst/>
            </a:prstGeom>
            <a:noFill/>
            <a:ln>
              <a:noFill/>
            </a:ln>
          </p:spPr>
        </p:pic>
        <p:pic>
          <p:nvPicPr>
            <p:cNvPr id="79" name="Google Shape;79;p3" descr="Imagen que contiene suelo, exterior, niño, semilla de sésamo&#10;&#10;Descripción generada automáticamente"/>
            <p:cNvPicPr preferRelativeResize="0"/>
            <p:nvPr/>
          </p:nvPicPr>
          <p:blipFill rotWithShape="1">
            <a:blip r:embed="rId2">
              <a:alphaModFix/>
            </a:blip>
            <a:srcRect/>
            <a:stretch/>
          </p:blipFill>
          <p:spPr>
            <a:xfrm>
              <a:off x="9153509" y="3797096"/>
              <a:ext cx="1284954" cy="1284954"/>
            </a:xfrm>
            <a:prstGeom prst="rect">
              <a:avLst/>
            </a:prstGeom>
            <a:noFill/>
            <a:ln>
              <a:noFill/>
            </a:ln>
          </p:spPr>
        </p:pic>
        <p:pic>
          <p:nvPicPr>
            <p:cNvPr id="80" name="Google Shape;80;p3" descr="Imagen que contiene suelo, exterior, niño, semilla de sésamo&#10;&#10;Descripción generada automáticamente"/>
            <p:cNvPicPr preferRelativeResize="0"/>
            <p:nvPr/>
          </p:nvPicPr>
          <p:blipFill rotWithShape="1">
            <a:blip r:embed="rId2">
              <a:alphaModFix/>
            </a:blip>
            <a:srcRect/>
            <a:stretch/>
          </p:blipFill>
          <p:spPr>
            <a:xfrm>
              <a:off x="9161496" y="5078494"/>
              <a:ext cx="1284954" cy="1284954"/>
            </a:xfrm>
            <a:prstGeom prst="rect">
              <a:avLst/>
            </a:prstGeom>
            <a:noFill/>
            <a:ln>
              <a:noFill/>
            </a:ln>
          </p:spPr>
        </p:pic>
        <p:pic>
          <p:nvPicPr>
            <p:cNvPr id="81" name="Google Shape;81;p3" descr="Imagen que contiene suelo, exterior, niño, semilla de sésamo&#10;&#10;Descripción generada automáticamente"/>
            <p:cNvPicPr preferRelativeResize="0"/>
            <p:nvPr/>
          </p:nvPicPr>
          <p:blipFill rotWithShape="1">
            <a:blip r:embed="rId2">
              <a:alphaModFix/>
            </a:blip>
            <a:srcRect b="61234"/>
            <a:stretch/>
          </p:blipFill>
          <p:spPr>
            <a:xfrm>
              <a:off x="9163341" y="6359892"/>
              <a:ext cx="1284954" cy="498108"/>
            </a:xfrm>
            <a:prstGeom prst="rect">
              <a:avLst/>
            </a:prstGeom>
            <a:noFill/>
            <a:ln>
              <a:noFill/>
            </a:ln>
          </p:spPr>
        </p:pic>
      </p:grpSp>
      <p:grpSp>
        <p:nvGrpSpPr>
          <p:cNvPr id="10" name="Google Shape;82;p3"/>
          <p:cNvGrpSpPr/>
          <p:nvPr/>
        </p:nvGrpSpPr>
        <p:grpSpPr>
          <a:xfrm>
            <a:off x="6966346" y="5952"/>
            <a:ext cx="971089" cy="6846113"/>
            <a:chOff x="9153509" y="0"/>
            <a:chExt cx="1294785" cy="6858000"/>
          </a:xfrm>
        </p:grpSpPr>
        <p:pic>
          <p:nvPicPr>
            <p:cNvPr id="83" name="Google Shape;83;p3" descr="Imagen que contiene suelo, exterior, niño, semilla de sésamo&#10;&#10;Descripción generada automáticamente"/>
            <p:cNvPicPr preferRelativeResize="0"/>
            <p:nvPr/>
          </p:nvPicPr>
          <p:blipFill rotWithShape="1">
            <a:blip r:embed="rId2">
              <a:alphaModFix/>
            </a:blip>
            <a:srcRect/>
            <a:stretch/>
          </p:blipFill>
          <p:spPr>
            <a:xfrm>
              <a:off x="9161496" y="0"/>
              <a:ext cx="1284954" cy="1284954"/>
            </a:xfrm>
            <a:prstGeom prst="rect">
              <a:avLst/>
            </a:prstGeom>
            <a:noFill/>
            <a:ln>
              <a:noFill/>
            </a:ln>
          </p:spPr>
        </p:pic>
        <p:pic>
          <p:nvPicPr>
            <p:cNvPr id="84" name="Google Shape;84;p3" descr="Imagen que contiene suelo, exterior, niño, semilla de sésamo&#10;&#10;Descripción generada automáticamente"/>
            <p:cNvPicPr preferRelativeResize="0"/>
            <p:nvPr/>
          </p:nvPicPr>
          <p:blipFill rotWithShape="1">
            <a:blip r:embed="rId2">
              <a:alphaModFix/>
            </a:blip>
            <a:srcRect/>
            <a:stretch/>
          </p:blipFill>
          <p:spPr>
            <a:xfrm>
              <a:off x="9158934" y="1284954"/>
              <a:ext cx="1284954" cy="1284954"/>
            </a:xfrm>
            <a:prstGeom prst="rect">
              <a:avLst/>
            </a:prstGeom>
            <a:noFill/>
            <a:ln>
              <a:noFill/>
            </a:ln>
          </p:spPr>
        </p:pic>
        <p:pic>
          <p:nvPicPr>
            <p:cNvPr id="85" name="Google Shape;85;p3" descr="Imagen que contiene suelo, exterior, niño, semilla de sésamo&#10;&#10;Descripción generada automáticamente"/>
            <p:cNvPicPr preferRelativeResize="0"/>
            <p:nvPr/>
          </p:nvPicPr>
          <p:blipFill rotWithShape="1">
            <a:blip r:embed="rId2">
              <a:alphaModFix/>
            </a:blip>
            <a:srcRect/>
            <a:stretch/>
          </p:blipFill>
          <p:spPr>
            <a:xfrm>
              <a:off x="9156071" y="2512142"/>
              <a:ext cx="1284954" cy="1284954"/>
            </a:xfrm>
            <a:prstGeom prst="rect">
              <a:avLst/>
            </a:prstGeom>
            <a:noFill/>
            <a:ln>
              <a:noFill/>
            </a:ln>
          </p:spPr>
        </p:pic>
        <p:pic>
          <p:nvPicPr>
            <p:cNvPr id="86" name="Google Shape;86;p3" descr="Imagen que contiene suelo, exterior, niño, semilla de sésamo&#10;&#10;Descripción generada automáticamente"/>
            <p:cNvPicPr preferRelativeResize="0"/>
            <p:nvPr/>
          </p:nvPicPr>
          <p:blipFill rotWithShape="1">
            <a:blip r:embed="rId2">
              <a:alphaModFix/>
            </a:blip>
            <a:srcRect/>
            <a:stretch/>
          </p:blipFill>
          <p:spPr>
            <a:xfrm>
              <a:off x="9153509" y="3797096"/>
              <a:ext cx="1284954" cy="1284954"/>
            </a:xfrm>
            <a:prstGeom prst="rect">
              <a:avLst/>
            </a:prstGeom>
            <a:noFill/>
            <a:ln>
              <a:noFill/>
            </a:ln>
          </p:spPr>
        </p:pic>
        <p:pic>
          <p:nvPicPr>
            <p:cNvPr id="87" name="Google Shape;87;p3" descr="Imagen que contiene suelo, exterior, niño, semilla de sésamo&#10;&#10;Descripción generada automáticamente"/>
            <p:cNvPicPr preferRelativeResize="0"/>
            <p:nvPr/>
          </p:nvPicPr>
          <p:blipFill rotWithShape="1">
            <a:blip r:embed="rId2">
              <a:alphaModFix/>
            </a:blip>
            <a:srcRect/>
            <a:stretch/>
          </p:blipFill>
          <p:spPr>
            <a:xfrm>
              <a:off x="9161496" y="5078494"/>
              <a:ext cx="1284954" cy="1284954"/>
            </a:xfrm>
            <a:prstGeom prst="rect">
              <a:avLst/>
            </a:prstGeom>
            <a:noFill/>
            <a:ln>
              <a:noFill/>
            </a:ln>
          </p:spPr>
        </p:pic>
        <p:pic>
          <p:nvPicPr>
            <p:cNvPr id="88" name="Google Shape;88;p3" descr="Imagen que contiene suelo, exterior, niño, semilla de sésamo&#10;&#10;Descripción generada automáticamente"/>
            <p:cNvPicPr preferRelativeResize="0"/>
            <p:nvPr/>
          </p:nvPicPr>
          <p:blipFill rotWithShape="1">
            <a:blip r:embed="rId2">
              <a:alphaModFix/>
            </a:blip>
            <a:srcRect b="61234"/>
            <a:stretch/>
          </p:blipFill>
          <p:spPr>
            <a:xfrm>
              <a:off x="9163341" y="6359892"/>
              <a:ext cx="1284954" cy="498108"/>
            </a:xfrm>
            <a:prstGeom prst="rect">
              <a:avLst/>
            </a:prstGeom>
            <a:noFill/>
            <a:ln>
              <a:noFill/>
            </a:ln>
          </p:spPr>
        </p:pic>
      </p:grpSp>
      <p:grpSp>
        <p:nvGrpSpPr>
          <p:cNvPr id="11" name="Google Shape;89;p3"/>
          <p:cNvGrpSpPr/>
          <p:nvPr/>
        </p:nvGrpSpPr>
        <p:grpSpPr>
          <a:xfrm>
            <a:off x="8172921" y="-15"/>
            <a:ext cx="971089" cy="6846113"/>
            <a:chOff x="9153509" y="0"/>
            <a:chExt cx="1294785" cy="6858000"/>
          </a:xfrm>
        </p:grpSpPr>
        <p:pic>
          <p:nvPicPr>
            <p:cNvPr id="90" name="Google Shape;90;p3" descr="Imagen que contiene suelo, exterior, niño, semilla de sésamo&#10;&#10;Descripción generada automáticamente"/>
            <p:cNvPicPr preferRelativeResize="0"/>
            <p:nvPr/>
          </p:nvPicPr>
          <p:blipFill rotWithShape="1">
            <a:blip r:embed="rId2">
              <a:alphaModFix/>
            </a:blip>
            <a:srcRect/>
            <a:stretch/>
          </p:blipFill>
          <p:spPr>
            <a:xfrm>
              <a:off x="9161496" y="0"/>
              <a:ext cx="1284954" cy="1284954"/>
            </a:xfrm>
            <a:prstGeom prst="rect">
              <a:avLst/>
            </a:prstGeom>
            <a:noFill/>
            <a:ln>
              <a:noFill/>
            </a:ln>
          </p:spPr>
        </p:pic>
        <p:pic>
          <p:nvPicPr>
            <p:cNvPr id="91" name="Google Shape;91;p3" descr="Imagen que contiene suelo, exterior, niño, semilla de sésamo&#10;&#10;Descripción generada automáticamente"/>
            <p:cNvPicPr preferRelativeResize="0"/>
            <p:nvPr/>
          </p:nvPicPr>
          <p:blipFill rotWithShape="1">
            <a:blip r:embed="rId2">
              <a:alphaModFix/>
            </a:blip>
            <a:srcRect/>
            <a:stretch/>
          </p:blipFill>
          <p:spPr>
            <a:xfrm>
              <a:off x="9158934" y="1284954"/>
              <a:ext cx="1284954" cy="1284954"/>
            </a:xfrm>
            <a:prstGeom prst="rect">
              <a:avLst/>
            </a:prstGeom>
            <a:noFill/>
            <a:ln>
              <a:noFill/>
            </a:ln>
          </p:spPr>
        </p:pic>
        <p:pic>
          <p:nvPicPr>
            <p:cNvPr id="92" name="Google Shape;92;p3" descr="Imagen que contiene suelo, exterior, niño, semilla de sésamo&#10;&#10;Descripción generada automáticamente"/>
            <p:cNvPicPr preferRelativeResize="0"/>
            <p:nvPr/>
          </p:nvPicPr>
          <p:blipFill rotWithShape="1">
            <a:blip r:embed="rId2">
              <a:alphaModFix/>
            </a:blip>
            <a:srcRect/>
            <a:stretch/>
          </p:blipFill>
          <p:spPr>
            <a:xfrm>
              <a:off x="9156071" y="2512142"/>
              <a:ext cx="1284954" cy="1284954"/>
            </a:xfrm>
            <a:prstGeom prst="rect">
              <a:avLst/>
            </a:prstGeom>
            <a:noFill/>
            <a:ln>
              <a:noFill/>
            </a:ln>
          </p:spPr>
        </p:pic>
        <p:pic>
          <p:nvPicPr>
            <p:cNvPr id="93" name="Google Shape;93;p3" descr="Imagen que contiene suelo, exterior, niño, semilla de sésamo&#10;&#10;Descripción generada automáticamente"/>
            <p:cNvPicPr preferRelativeResize="0"/>
            <p:nvPr/>
          </p:nvPicPr>
          <p:blipFill rotWithShape="1">
            <a:blip r:embed="rId2">
              <a:alphaModFix/>
            </a:blip>
            <a:srcRect/>
            <a:stretch/>
          </p:blipFill>
          <p:spPr>
            <a:xfrm>
              <a:off x="9153509" y="3797096"/>
              <a:ext cx="1284954" cy="1284954"/>
            </a:xfrm>
            <a:prstGeom prst="rect">
              <a:avLst/>
            </a:prstGeom>
            <a:noFill/>
            <a:ln>
              <a:noFill/>
            </a:ln>
          </p:spPr>
        </p:pic>
        <p:pic>
          <p:nvPicPr>
            <p:cNvPr id="94" name="Google Shape;94;p3" descr="Imagen que contiene suelo, exterior, niño, semilla de sésamo&#10;&#10;Descripción generada automáticamente"/>
            <p:cNvPicPr preferRelativeResize="0"/>
            <p:nvPr/>
          </p:nvPicPr>
          <p:blipFill rotWithShape="1">
            <a:blip r:embed="rId2">
              <a:alphaModFix/>
            </a:blip>
            <a:srcRect/>
            <a:stretch/>
          </p:blipFill>
          <p:spPr>
            <a:xfrm>
              <a:off x="9161496" y="5078494"/>
              <a:ext cx="1284954" cy="1284954"/>
            </a:xfrm>
            <a:prstGeom prst="rect">
              <a:avLst/>
            </a:prstGeom>
            <a:noFill/>
            <a:ln>
              <a:noFill/>
            </a:ln>
          </p:spPr>
        </p:pic>
        <p:pic>
          <p:nvPicPr>
            <p:cNvPr id="95" name="Google Shape;95;p3" descr="Imagen que contiene suelo, exterior, niño, semilla de sésamo&#10;&#10;Descripción generada automáticamente"/>
            <p:cNvPicPr preferRelativeResize="0"/>
            <p:nvPr/>
          </p:nvPicPr>
          <p:blipFill rotWithShape="1">
            <a:blip r:embed="rId2">
              <a:alphaModFix/>
            </a:blip>
            <a:srcRect b="61234"/>
            <a:stretch/>
          </p:blipFill>
          <p:spPr>
            <a:xfrm>
              <a:off x="9163341" y="6359892"/>
              <a:ext cx="1284954" cy="498108"/>
            </a:xfrm>
            <a:prstGeom prst="rect">
              <a:avLst/>
            </a:prstGeom>
            <a:noFill/>
            <a:ln>
              <a:noFill/>
            </a:ln>
          </p:spPr>
        </p:pic>
      </p:grpSp>
      <p:sp>
        <p:nvSpPr>
          <p:cNvPr id="96" name="Google Shape;96;p3"/>
          <p:cNvSpPr txBox="1">
            <a:spLocks noGrp="1"/>
          </p:cNvSpPr>
          <p:nvPr>
            <p:ph type="title"/>
          </p:nvPr>
        </p:nvSpPr>
        <p:spPr>
          <a:xfrm>
            <a:off x="311700" y="2867800"/>
            <a:ext cx="8520600" cy="1122400"/>
          </a:xfrm>
          <a:prstGeom prst="rect">
            <a:avLst/>
          </a:prstGeom>
        </p:spPr>
        <p:txBody>
          <a:bodyPr spcFirstLastPara="1" wrap="square" lIns="91425" tIns="91425" rIns="91425" bIns="91425" anchor="ctr" anchorCtr="0">
            <a:noAutofit/>
          </a:bodyPr>
          <a:lstStyle>
            <a:lvl1pPr lvl="0" algn="ctr">
              <a:spcBef>
                <a:spcPts val="0"/>
              </a:spcBef>
              <a:spcAft>
                <a:spcPts val="0"/>
              </a:spcAft>
              <a:buClr>
                <a:srgbClr val="FFFFFF"/>
              </a:buClr>
              <a:buSzPts val="3600"/>
              <a:buNone/>
              <a:defRPr sz="3600">
                <a:solidFill>
                  <a:srgbClr val="FFFFFF"/>
                </a:solidFill>
              </a:defRPr>
            </a:lvl1pPr>
            <a:lvl2pPr lvl="1" algn="ctr">
              <a:spcBef>
                <a:spcPts val="0"/>
              </a:spcBef>
              <a:spcAft>
                <a:spcPts val="0"/>
              </a:spcAft>
              <a:buClr>
                <a:srgbClr val="FFFFFF"/>
              </a:buClr>
              <a:buSzPts val="3600"/>
              <a:buNone/>
              <a:defRPr sz="3600">
                <a:solidFill>
                  <a:srgbClr val="FFFFFF"/>
                </a:solidFill>
              </a:defRPr>
            </a:lvl2pPr>
            <a:lvl3pPr lvl="2" algn="ctr">
              <a:spcBef>
                <a:spcPts val="0"/>
              </a:spcBef>
              <a:spcAft>
                <a:spcPts val="0"/>
              </a:spcAft>
              <a:buClr>
                <a:srgbClr val="FFFFFF"/>
              </a:buClr>
              <a:buSzPts val="3600"/>
              <a:buNone/>
              <a:defRPr sz="3600">
                <a:solidFill>
                  <a:srgbClr val="FFFFFF"/>
                </a:solidFill>
              </a:defRPr>
            </a:lvl3pPr>
            <a:lvl4pPr lvl="3" algn="ctr">
              <a:spcBef>
                <a:spcPts val="0"/>
              </a:spcBef>
              <a:spcAft>
                <a:spcPts val="0"/>
              </a:spcAft>
              <a:buClr>
                <a:srgbClr val="FFFFFF"/>
              </a:buClr>
              <a:buSzPts val="3600"/>
              <a:buNone/>
              <a:defRPr sz="3600">
                <a:solidFill>
                  <a:srgbClr val="FFFFFF"/>
                </a:solidFill>
              </a:defRPr>
            </a:lvl4pPr>
            <a:lvl5pPr lvl="4" algn="ctr">
              <a:spcBef>
                <a:spcPts val="0"/>
              </a:spcBef>
              <a:spcAft>
                <a:spcPts val="0"/>
              </a:spcAft>
              <a:buClr>
                <a:srgbClr val="FFFFFF"/>
              </a:buClr>
              <a:buSzPts val="3600"/>
              <a:buNone/>
              <a:defRPr sz="3600">
                <a:solidFill>
                  <a:srgbClr val="FFFFFF"/>
                </a:solidFill>
              </a:defRPr>
            </a:lvl5pPr>
            <a:lvl6pPr lvl="5" algn="ctr">
              <a:spcBef>
                <a:spcPts val="0"/>
              </a:spcBef>
              <a:spcAft>
                <a:spcPts val="0"/>
              </a:spcAft>
              <a:buClr>
                <a:srgbClr val="FFFFFF"/>
              </a:buClr>
              <a:buSzPts val="3600"/>
              <a:buNone/>
              <a:defRPr sz="3600">
                <a:solidFill>
                  <a:srgbClr val="FFFFFF"/>
                </a:solidFill>
              </a:defRPr>
            </a:lvl6pPr>
            <a:lvl7pPr lvl="6" algn="ctr">
              <a:spcBef>
                <a:spcPts val="0"/>
              </a:spcBef>
              <a:spcAft>
                <a:spcPts val="0"/>
              </a:spcAft>
              <a:buClr>
                <a:srgbClr val="FFFFFF"/>
              </a:buClr>
              <a:buSzPts val="3600"/>
              <a:buNone/>
              <a:defRPr sz="3600">
                <a:solidFill>
                  <a:srgbClr val="FFFFFF"/>
                </a:solidFill>
              </a:defRPr>
            </a:lvl7pPr>
            <a:lvl8pPr lvl="7" algn="ctr">
              <a:spcBef>
                <a:spcPts val="0"/>
              </a:spcBef>
              <a:spcAft>
                <a:spcPts val="0"/>
              </a:spcAft>
              <a:buClr>
                <a:srgbClr val="FFFFFF"/>
              </a:buClr>
              <a:buSzPts val="3600"/>
              <a:buNone/>
              <a:defRPr sz="3600">
                <a:solidFill>
                  <a:srgbClr val="FFFFFF"/>
                </a:solidFill>
              </a:defRPr>
            </a:lvl8pPr>
            <a:lvl9pPr lvl="8" algn="ctr">
              <a:spcBef>
                <a:spcPts val="0"/>
              </a:spcBef>
              <a:spcAft>
                <a:spcPts val="0"/>
              </a:spcAft>
              <a:buClr>
                <a:srgbClr val="FFFFFF"/>
              </a:buClr>
              <a:buSzPts val="3600"/>
              <a:buNone/>
              <a:defRPr sz="3600">
                <a:solidFill>
                  <a:srgbClr val="FFFFFF"/>
                </a:solidFill>
              </a:defRPr>
            </a:lvl9pPr>
          </a:lstStyle>
          <a:p>
            <a:endParaRPr/>
          </a:p>
        </p:txBody>
      </p:sp>
      <p:sp>
        <p:nvSpPr>
          <p:cNvPr id="97" name="Google Shape;97;p3"/>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grpSp>
        <p:nvGrpSpPr>
          <p:cNvPr id="12" name="Google Shape;98;p3"/>
          <p:cNvGrpSpPr/>
          <p:nvPr/>
        </p:nvGrpSpPr>
        <p:grpSpPr>
          <a:xfrm>
            <a:off x="7861221" y="5952"/>
            <a:ext cx="971089" cy="6846113"/>
            <a:chOff x="9153509" y="0"/>
            <a:chExt cx="1294785" cy="6858000"/>
          </a:xfrm>
        </p:grpSpPr>
        <p:pic>
          <p:nvPicPr>
            <p:cNvPr id="99" name="Google Shape;99;p3" descr="Imagen que contiene suelo, exterior, niño, semilla de sésamo&#10;&#10;Descripción generada automáticamente"/>
            <p:cNvPicPr preferRelativeResize="0"/>
            <p:nvPr/>
          </p:nvPicPr>
          <p:blipFill rotWithShape="1">
            <a:blip r:embed="rId2">
              <a:alphaModFix/>
            </a:blip>
            <a:srcRect/>
            <a:stretch/>
          </p:blipFill>
          <p:spPr>
            <a:xfrm>
              <a:off x="9161496" y="0"/>
              <a:ext cx="1284954" cy="1284954"/>
            </a:xfrm>
            <a:prstGeom prst="rect">
              <a:avLst/>
            </a:prstGeom>
            <a:noFill/>
            <a:ln>
              <a:noFill/>
            </a:ln>
          </p:spPr>
        </p:pic>
        <p:pic>
          <p:nvPicPr>
            <p:cNvPr id="100" name="Google Shape;100;p3" descr="Imagen que contiene suelo, exterior, niño, semilla de sésamo&#10;&#10;Descripción generada automáticamente"/>
            <p:cNvPicPr preferRelativeResize="0"/>
            <p:nvPr/>
          </p:nvPicPr>
          <p:blipFill rotWithShape="1">
            <a:blip r:embed="rId2">
              <a:alphaModFix/>
            </a:blip>
            <a:srcRect/>
            <a:stretch/>
          </p:blipFill>
          <p:spPr>
            <a:xfrm>
              <a:off x="9158934" y="1284954"/>
              <a:ext cx="1284954" cy="1284954"/>
            </a:xfrm>
            <a:prstGeom prst="rect">
              <a:avLst/>
            </a:prstGeom>
            <a:noFill/>
            <a:ln>
              <a:noFill/>
            </a:ln>
          </p:spPr>
        </p:pic>
        <p:pic>
          <p:nvPicPr>
            <p:cNvPr id="101" name="Google Shape;101;p3" descr="Imagen que contiene suelo, exterior, niño, semilla de sésamo&#10;&#10;Descripción generada automáticamente"/>
            <p:cNvPicPr preferRelativeResize="0"/>
            <p:nvPr/>
          </p:nvPicPr>
          <p:blipFill rotWithShape="1">
            <a:blip r:embed="rId2">
              <a:alphaModFix/>
            </a:blip>
            <a:srcRect/>
            <a:stretch/>
          </p:blipFill>
          <p:spPr>
            <a:xfrm>
              <a:off x="9156071" y="2512142"/>
              <a:ext cx="1284954" cy="1284954"/>
            </a:xfrm>
            <a:prstGeom prst="rect">
              <a:avLst/>
            </a:prstGeom>
            <a:noFill/>
            <a:ln>
              <a:noFill/>
            </a:ln>
          </p:spPr>
        </p:pic>
        <p:pic>
          <p:nvPicPr>
            <p:cNvPr id="102" name="Google Shape;102;p3" descr="Imagen que contiene suelo, exterior, niño, semilla de sésamo&#10;&#10;Descripción generada automáticamente"/>
            <p:cNvPicPr preferRelativeResize="0"/>
            <p:nvPr/>
          </p:nvPicPr>
          <p:blipFill rotWithShape="1">
            <a:blip r:embed="rId2">
              <a:alphaModFix/>
            </a:blip>
            <a:srcRect/>
            <a:stretch/>
          </p:blipFill>
          <p:spPr>
            <a:xfrm>
              <a:off x="9153509" y="3797096"/>
              <a:ext cx="1284954" cy="1284954"/>
            </a:xfrm>
            <a:prstGeom prst="rect">
              <a:avLst/>
            </a:prstGeom>
            <a:noFill/>
            <a:ln>
              <a:noFill/>
            </a:ln>
          </p:spPr>
        </p:pic>
        <p:pic>
          <p:nvPicPr>
            <p:cNvPr id="103" name="Google Shape;103;p3" descr="Imagen que contiene suelo, exterior, niño, semilla de sésamo&#10;&#10;Descripción generada automáticamente"/>
            <p:cNvPicPr preferRelativeResize="0"/>
            <p:nvPr/>
          </p:nvPicPr>
          <p:blipFill rotWithShape="1">
            <a:blip r:embed="rId2">
              <a:alphaModFix/>
            </a:blip>
            <a:srcRect/>
            <a:stretch/>
          </p:blipFill>
          <p:spPr>
            <a:xfrm>
              <a:off x="9161496" y="5078494"/>
              <a:ext cx="1284954" cy="1284954"/>
            </a:xfrm>
            <a:prstGeom prst="rect">
              <a:avLst/>
            </a:prstGeom>
            <a:noFill/>
            <a:ln>
              <a:noFill/>
            </a:ln>
          </p:spPr>
        </p:pic>
        <p:pic>
          <p:nvPicPr>
            <p:cNvPr id="104" name="Google Shape;104;p3" descr="Imagen que contiene suelo, exterior, niño, semilla de sésamo&#10;&#10;Descripción generada automáticamente"/>
            <p:cNvPicPr preferRelativeResize="0"/>
            <p:nvPr/>
          </p:nvPicPr>
          <p:blipFill rotWithShape="1">
            <a:blip r:embed="rId2">
              <a:alphaModFix/>
            </a:blip>
            <a:srcRect b="61234"/>
            <a:stretch/>
          </p:blipFill>
          <p:spPr>
            <a:xfrm>
              <a:off x="9163341" y="6359892"/>
              <a:ext cx="1284954" cy="498108"/>
            </a:xfrm>
            <a:prstGeom prst="rect">
              <a:avLst/>
            </a:prstGeom>
            <a:noFill/>
            <a:ln>
              <a:noFill/>
            </a:ln>
          </p:spPr>
        </p:pic>
      </p:grpSp>
      <p:sp>
        <p:nvSpPr>
          <p:cNvPr id="105" name="Google Shape;105;p3"/>
          <p:cNvSpPr/>
          <p:nvPr/>
        </p:nvSpPr>
        <p:spPr>
          <a:xfrm rot="-1317">
            <a:off x="311700" y="605"/>
            <a:ext cx="783300" cy="68576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106" name="Google Shape;106;p3"/>
          <p:cNvSpPr txBox="1"/>
          <p:nvPr/>
        </p:nvSpPr>
        <p:spPr>
          <a:xfrm>
            <a:off x="0" y="6500100"/>
            <a:ext cx="1579800" cy="498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1000">
                <a:solidFill>
                  <a:schemeClr val="dk1"/>
                </a:solidFill>
                <a:latin typeface="Barlow Condensed"/>
                <a:ea typeface="Barlow Condensed"/>
                <a:cs typeface="Barlow Condensed"/>
                <a:sym typeface="Barlow Condensed"/>
              </a:rPr>
              <a:t>SLIDESMANIA.COM</a:t>
            </a:r>
            <a:endParaRPr sz="1000">
              <a:solidFill>
                <a:schemeClr val="dk1"/>
              </a:solidFill>
              <a:latin typeface="Barlow Condensed"/>
              <a:ea typeface="Barlow Condensed"/>
              <a:cs typeface="Barlow Condensed"/>
              <a:sym typeface="Barlow Condense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three columns">
  <p:cSld name="Title and three columns">
    <p:spTree>
      <p:nvGrpSpPr>
        <p:cNvPr id="1" name="Shape 157"/>
        <p:cNvGrpSpPr/>
        <p:nvPr/>
      </p:nvGrpSpPr>
      <p:grpSpPr>
        <a:xfrm>
          <a:off x="0" y="0"/>
          <a:ext cx="0" cy="0"/>
          <a:chOff x="0" y="0"/>
          <a:chExt cx="0" cy="0"/>
        </a:xfrm>
      </p:grpSpPr>
      <p:sp>
        <p:nvSpPr>
          <p:cNvPr id="158" name="Google Shape;158;p7"/>
          <p:cNvSpPr/>
          <p:nvPr/>
        </p:nvSpPr>
        <p:spPr>
          <a:xfrm rot="-169824">
            <a:off x="213843" y="159515"/>
            <a:ext cx="8554135" cy="6335147"/>
          </a:xfrm>
          <a:prstGeom prst="rect">
            <a:avLst/>
          </a:prstGeom>
          <a:solidFill>
            <a:srgbClr val="F1F1F1"/>
          </a:solidFill>
          <a:ln w="12700" cap="flat" cmpd="sng">
            <a:solidFill>
              <a:srgbClr val="7F7F7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159" name="Google Shape;159;p7"/>
          <p:cNvSpPr/>
          <p:nvPr/>
        </p:nvSpPr>
        <p:spPr>
          <a:xfrm>
            <a:off x="313854" y="117137"/>
            <a:ext cx="8659200" cy="6555200"/>
          </a:xfrm>
          <a:prstGeom prst="rect">
            <a:avLst/>
          </a:prstGeom>
          <a:noFill/>
          <a:ln w="22225" cap="flat" cmpd="sng">
            <a:solidFill>
              <a:srgbClr val="B2A08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grpSp>
        <p:nvGrpSpPr>
          <p:cNvPr id="2" name="Google Shape;160;p7"/>
          <p:cNvGrpSpPr/>
          <p:nvPr/>
        </p:nvGrpSpPr>
        <p:grpSpPr>
          <a:xfrm>
            <a:off x="8197939" y="-30362"/>
            <a:ext cx="971089" cy="6858915"/>
            <a:chOff x="9153509" y="0"/>
            <a:chExt cx="1294785" cy="6858000"/>
          </a:xfrm>
        </p:grpSpPr>
        <p:pic>
          <p:nvPicPr>
            <p:cNvPr id="161" name="Google Shape;161;p7" descr="Imagen que contiene suelo, exterior, niño, semilla de sésamo&#10;&#10;Descripción generada automáticamente"/>
            <p:cNvPicPr preferRelativeResize="0"/>
            <p:nvPr/>
          </p:nvPicPr>
          <p:blipFill rotWithShape="1">
            <a:blip r:embed="rId2">
              <a:alphaModFix/>
            </a:blip>
            <a:srcRect/>
            <a:stretch/>
          </p:blipFill>
          <p:spPr>
            <a:xfrm>
              <a:off x="9161496" y="0"/>
              <a:ext cx="1284954" cy="1284954"/>
            </a:xfrm>
            <a:prstGeom prst="rect">
              <a:avLst/>
            </a:prstGeom>
            <a:noFill/>
            <a:ln>
              <a:noFill/>
            </a:ln>
          </p:spPr>
        </p:pic>
        <p:pic>
          <p:nvPicPr>
            <p:cNvPr id="162" name="Google Shape;162;p7" descr="Imagen que contiene suelo, exterior, niño, semilla de sésamo&#10;&#10;Descripción generada automáticamente"/>
            <p:cNvPicPr preferRelativeResize="0"/>
            <p:nvPr/>
          </p:nvPicPr>
          <p:blipFill rotWithShape="1">
            <a:blip r:embed="rId2">
              <a:alphaModFix/>
            </a:blip>
            <a:srcRect/>
            <a:stretch/>
          </p:blipFill>
          <p:spPr>
            <a:xfrm>
              <a:off x="9158934" y="1284954"/>
              <a:ext cx="1284954" cy="1284954"/>
            </a:xfrm>
            <a:prstGeom prst="rect">
              <a:avLst/>
            </a:prstGeom>
            <a:noFill/>
            <a:ln>
              <a:noFill/>
            </a:ln>
          </p:spPr>
        </p:pic>
        <p:pic>
          <p:nvPicPr>
            <p:cNvPr id="163" name="Google Shape;163;p7" descr="Imagen que contiene suelo, exterior, niño, semilla de sésamo&#10;&#10;Descripción generada automáticamente"/>
            <p:cNvPicPr preferRelativeResize="0"/>
            <p:nvPr/>
          </p:nvPicPr>
          <p:blipFill rotWithShape="1">
            <a:blip r:embed="rId2">
              <a:alphaModFix/>
            </a:blip>
            <a:srcRect/>
            <a:stretch/>
          </p:blipFill>
          <p:spPr>
            <a:xfrm>
              <a:off x="9156071" y="2512142"/>
              <a:ext cx="1284954" cy="1284954"/>
            </a:xfrm>
            <a:prstGeom prst="rect">
              <a:avLst/>
            </a:prstGeom>
            <a:noFill/>
            <a:ln>
              <a:noFill/>
            </a:ln>
          </p:spPr>
        </p:pic>
        <p:pic>
          <p:nvPicPr>
            <p:cNvPr id="164" name="Google Shape;164;p7" descr="Imagen que contiene suelo, exterior, niño, semilla de sésamo&#10;&#10;Descripción generada automáticamente"/>
            <p:cNvPicPr preferRelativeResize="0"/>
            <p:nvPr/>
          </p:nvPicPr>
          <p:blipFill rotWithShape="1">
            <a:blip r:embed="rId2">
              <a:alphaModFix/>
            </a:blip>
            <a:srcRect/>
            <a:stretch/>
          </p:blipFill>
          <p:spPr>
            <a:xfrm>
              <a:off x="9153509" y="3797096"/>
              <a:ext cx="1284954" cy="1284954"/>
            </a:xfrm>
            <a:prstGeom prst="rect">
              <a:avLst/>
            </a:prstGeom>
            <a:noFill/>
            <a:ln>
              <a:noFill/>
            </a:ln>
          </p:spPr>
        </p:pic>
        <p:pic>
          <p:nvPicPr>
            <p:cNvPr id="165" name="Google Shape;165;p7" descr="Imagen que contiene suelo, exterior, niño, semilla de sésamo&#10;&#10;Descripción generada automáticamente"/>
            <p:cNvPicPr preferRelativeResize="0"/>
            <p:nvPr/>
          </p:nvPicPr>
          <p:blipFill rotWithShape="1">
            <a:blip r:embed="rId2">
              <a:alphaModFix/>
            </a:blip>
            <a:srcRect/>
            <a:stretch/>
          </p:blipFill>
          <p:spPr>
            <a:xfrm>
              <a:off x="9161496" y="5078494"/>
              <a:ext cx="1284954" cy="1284954"/>
            </a:xfrm>
            <a:prstGeom prst="rect">
              <a:avLst/>
            </a:prstGeom>
            <a:noFill/>
            <a:ln>
              <a:noFill/>
            </a:ln>
          </p:spPr>
        </p:pic>
        <p:pic>
          <p:nvPicPr>
            <p:cNvPr id="166" name="Google Shape;166;p7" descr="Imagen que contiene suelo, exterior, niño, semilla de sésamo&#10;&#10;Descripción generada automáticamente"/>
            <p:cNvPicPr preferRelativeResize="0"/>
            <p:nvPr/>
          </p:nvPicPr>
          <p:blipFill rotWithShape="1">
            <a:blip r:embed="rId2">
              <a:alphaModFix/>
            </a:blip>
            <a:srcRect b="61234"/>
            <a:stretch/>
          </p:blipFill>
          <p:spPr>
            <a:xfrm>
              <a:off x="9163341" y="6359892"/>
              <a:ext cx="1284954" cy="498108"/>
            </a:xfrm>
            <a:prstGeom prst="rect">
              <a:avLst/>
            </a:prstGeom>
            <a:noFill/>
            <a:ln>
              <a:noFill/>
            </a:ln>
          </p:spPr>
        </p:pic>
      </p:grpSp>
      <p:sp>
        <p:nvSpPr>
          <p:cNvPr id="167" name="Google Shape;167;p7"/>
          <p:cNvSpPr/>
          <p:nvPr/>
        </p:nvSpPr>
        <p:spPr>
          <a:xfrm>
            <a:off x="220445" y="235132"/>
            <a:ext cx="8463300" cy="6288800"/>
          </a:xfrm>
          <a:prstGeom prst="rect">
            <a:avLst/>
          </a:prstGeom>
          <a:solidFill>
            <a:srgbClr val="DAAFB0">
              <a:alpha val="6196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168" name="Google Shape;168;p7"/>
          <p:cNvSpPr/>
          <p:nvPr/>
        </p:nvSpPr>
        <p:spPr>
          <a:xfrm>
            <a:off x="511725" y="549735"/>
            <a:ext cx="7948800" cy="56652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169" name="Google Shape;169;p7"/>
          <p:cNvSpPr txBox="1">
            <a:spLocks noGrp="1"/>
          </p:cNvSpPr>
          <p:nvPr>
            <p:ph type="title"/>
          </p:nvPr>
        </p:nvSpPr>
        <p:spPr>
          <a:xfrm>
            <a:off x="511725" y="666933"/>
            <a:ext cx="7948800"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36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
        <p:nvSpPr>
          <p:cNvPr id="170" name="Google Shape;170;p7"/>
          <p:cNvSpPr txBox="1">
            <a:spLocks noGrp="1"/>
          </p:cNvSpPr>
          <p:nvPr>
            <p:ph type="body" idx="1"/>
          </p:nvPr>
        </p:nvSpPr>
        <p:spPr>
          <a:xfrm>
            <a:off x="511725" y="1635900"/>
            <a:ext cx="2336100" cy="45552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171" name="Google Shape;171;p7"/>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
        <p:nvSpPr>
          <p:cNvPr id="172" name="Google Shape;172;p7"/>
          <p:cNvSpPr txBox="1">
            <a:spLocks noGrp="1"/>
          </p:cNvSpPr>
          <p:nvPr>
            <p:ph type="body" idx="2"/>
          </p:nvPr>
        </p:nvSpPr>
        <p:spPr>
          <a:xfrm>
            <a:off x="3318098" y="1635900"/>
            <a:ext cx="2336100" cy="45552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173" name="Google Shape;173;p7"/>
          <p:cNvSpPr txBox="1">
            <a:spLocks noGrp="1"/>
          </p:cNvSpPr>
          <p:nvPr>
            <p:ph type="body" idx="3"/>
          </p:nvPr>
        </p:nvSpPr>
        <p:spPr>
          <a:xfrm>
            <a:off x="6124470" y="1635900"/>
            <a:ext cx="2336100" cy="45552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174" name="Google Shape;174;p7"/>
          <p:cNvSpPr txBox="1"/>
          <p:nvPr/>
        </p:nvSpPr>
        <p:spPr>
          <a:xfrm>
            <a:off x="0" y="6500100"/>
            <a:ext cx="1579800" cy="498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1000">
                <a:solidFill>
                  <a:schemeClr val="dk1"/>
                </a:solidFill>
                <a:latin typeface="Barlow Condensed"/>
                <a:ea typeface="Barlow Condensed"/>
                <a:cs typeface="Barlow Condensed"/>
                <a:sym typeface="Barlow Condensed"/>
              </a:rPr>
              <a:t>SLIDESMANIA.COM</a:t>
            </a:r>
            <a:endParaRPr sz="1000">
              <a:solidFill>
                <a:schemeClr val="dk1"/>
              </a:solidFill>
              <a:latin typeface="Barlow Condensed"/>
              <a:ea typeface="Barlow Condensed"/>
              <a:cs typeface="Barlow Condensed"/>
              <a:sym typeface="Barlow Condense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lide with picture">
  <p:cSld name="Slide with picture">
    <p:spTree>
      <p:nvGrpSpPr>
        <p:cNvPr id="1" name="Shape 204"/>
        <p:cNvGrpSpPr/>
        <p:nvPr/>
      </p:nvGrpSpPr>
      <p:grpSpPr>
        <a:xfrm>
          <a:off x="0" y="0"/>
          <a:ext cx="0" cy="0"/>
          <a:chOff x="0" y="0"/>
          <a:chExt cx="0" cy="0"/>
        </a:xfrm>
      </p:grpSpPr>
      <p:sp>
        <p:nvSpPr>
          <p:cNvPr id="205" name="Google Shape;205;p10"/>
          <p:cNvSpPr/>
          <p:nvPr/>
        </p:nvSpPr>
        <p:spPr>
          <a:xfrm>
            <a:off x="224970" y="262863"/>
            <a:ext cx="8463300" cy="6294000"/>
          </a:xfrm>
          <a:prstGeom prst="rect">
            <a:avLst/>
          </a:prstGeom>
          <a:solidFill>
            <a:srgbClr val="DAAFB0">
              <a:alpha val="6196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206" name="Google Shape;206;p10"/>
          <p:cNvSpPr/>
          <p:nvPr/>
        </p:nvSpPr>
        <p:spPr>
          <a:xfrm>
            <a:off x="4572000" y="-167"/>
            <a:ext cx="4572000" cy="68580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10"/>
          <p:cNvSpPr txBox="1">
            <a:spLocks noGrp="1"/>
          </p:cNvSpPr>
          <p:nvPr>
            <p:ph type="title"/>
          </p:nvPr>
        </p:nvSpPr>
        <p:spPr>
          <a:xfrm>
            <a:off x="265500" y="1644233"/>
            <a:ext cx="4045200" cy="1976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4200"/>
              <a:buNone/>
              <a:defRPr sz="42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208" name="Google Shape;208;p10"/>
          <p:cNvSpPr txBox="1">
            <a:spLocks noGrp="1"/>
          </p:cNvSpPr>
          <p:nvPr>
            <p:ph type="subTitle" idx="1"/>
          </p:nvPr>
        </p:nvSpPr>
        <p:spPr>
          <a:xfrm>
            <a:off x="265500" y="3737433"/>
            <a:ext cx="4045200" cy="164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100"/>
              <a:buNone/>
              <a:defRPr sz="21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209" name="Google Shape;209;p10"/>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
        <p:nvSpPr>
          <p:cNvPr id="210" name="Google Shape;210;p10"/>
          <p:cNvSpPr txBox="1"/>
          <p:nvPr/>
        </p:nvSpPr>
        <p:spPr>
          <a:xfrm>
            <a:off x="0" y="6500100"/>
            <a:ext cx="1579800" cy="498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1000">
                <a:solidFill>
                  <a:schemeClr val="dk1"/>
                </a:solidFill>
                <a:latin typeface="Barlow Condensed"/>
                <a:ea typeface="Barlow Condensed"/>
                <a:cs typeface="Barlow Condensed"/>
                <a:sym typeface="Barlow Condensed"/>
              </a:rPr>
              <a:t>SLIDESMANIA.COM</a:t>
            </a:r>
            <a:endParaRPr sz="1000">
              <a:solidFill>
                <a:schemeClr val="dk1"/>
              </a:solidFill>
              <a:latin typeface="Barlow Condensed"/>
              <a:ea typeface="Barlow Condensed"/>
              <a:cs typeface="Barlow Condensed"/>
              <a:sym typeface="Barlow Condensed"/>
            </a:endParaRPr>
          </a:p>
        </p:txBody>
      </p:sp>
      <p:sp>
        <p:nvSpPr>
          <p:cNvPr id="211" name="Google Shape;211;p10"/>
          <p:cNvSpPr txBox="1"/>
          <p:nvPr/>
        </p:nvSpPr>
        <p:spPr>
          <a:xfrm>
            <a:off x="0" y="6500100"/>
            <a:ext cx="1579800" cy="498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1000">
                <a:solidFill>
                  <a:schemeClr val="dk1"/>
                </a:solidFill>
                <a:latin typeface="Barlow Condensed"/>
                <a:ea typeface="Barlow Condensed"/>
                <a:cs typeface="Barlow Condensed"/>
                <a:sym typeface="Barlow Condensed"/>
              </a:rPr>
              <a:t>SLIDESMANIA.COM</a:t>
            </a:r>
            <a:endParaRPr sz="1000">
              <a:solidFill>
                <a:schemeClr val="dk1"/>
              </a:solidFill>
              <a:latin typeface="Barlow Condensed"/>
              <a:ea typeface="Barlow Condensed"/>
              <a:cs typeface="Barlow Condensed"/>
              <a:sym typeface="Barlow Condense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ig Idea">
  <p:cSld name="Big Idea">
    <p:spTree>
      <p:nvGrpSpPr>
        <p:cNvPr id="1" name="Shape 212"/>
        <p:cNvGrpSpPr/>
        <p:nvPr/>
      </p:nvGrpSpPr>
      <p:grpSpPr>
        <a:xfrm>
          <a:off x="0" y="0"/>
          <a:ext cx="0" cy="0"/>
          <a:chOff x="0" y="0"/>
          <a:chExt cx="0" cy="0"/>
        </a:xfrm>
      </p:grpSpPr>
      <p:grpSp>
        <p:nvGrpSpPr>
          <p:cNvPr id="2" name="Google Shape;213;p11"/>
          <p:cNvGrpSpPr/>
          <p:nvPr/>
        </p:nvGrpSpPr>
        <p:grpSpPr>
          <a:xfrm>
            <a:off x="-5" y="5952"/>
            <a:ext cx="971089" cy="6846113"/>
            <a:chOff x="9153509" y="0"/>
            <a:chExt cx="1294785" cy="6858000"/>
          </a:xfrm>
        </p:grpSpPr>
        <p:pic>
          <p:nvPicPr>
            <p:cNvPr id="214" name="Google Shape;214;p11" descr="Imagen que contiene suelo, exterior, niño, semilla de sésamo&#10;&#10;Descripción generada automáticamente"/>
            <p:cNvPicPr preferRelativeResize="0"/>
            <p:nvPr/>
          </p:nvPicPr>
          <p:blipFill rotWithShape="1">
            <a:blip r:embed="rId2">
              <a:alphaModFix/>
            </a:blip>
            <a:srcRect/>
            <a:stretch/>
          </p:blipFill>
          <p:spPr>
            <a:xfrm>
              <a:off x="9161496" y="0"/>
              <a:ext cx="1284954" cy="1284954"/>
            </a:xfrm>
            <a:prstGeom prst="rect">
              <a:avLst/>
            </a:prstGeom>
            <a:noFill/>
            <a:ln>
              <a:noFill/>
            </a:ln>
          </p:spPr>
        </p:pic>
        <p:pic>
          <p:nvPicPr>
            <p:cNvPr id="215" name="Google Shape;215;p11" descr="Imagen que contiene suelo, exterior, niño, semilla de sésamo&#10;&#10;Descripción generada automáticamente"/>
            <p:cNvPicPr preferRelativeResize="0"/>
            <p:nvPr/>
          </p:nvPicPr>
          <p:blipFill rotWithShape="1">
            <a:blip r:embed="rId2">
              <a:alphaModFix/>
            </a:blip>
            <a:srcRect/>
            <a:stretch/>
          </p:blipFill>
          <p:spPr>
            <a:xfrm>
              <a:off x="9158934" y="1284954"/>
              <a:ext cx="1284954" cy="1284954"/>
            </a:xfrm>
            <a:prstGeom prst="rect">
              <a:avLst/>
            </a:prstGeom>
            <a:noFill/>
            <a:ln>
              <a:noFill/>
            </a:ln>
          </p:spPr>
        </p:pic>
        <p:pic>
          <p:nvPicPr>
            <p:cNvPr id="216" name="Google Shape;216;p11" descr="Imagen que contiene suelo, exterior, niño, semilla de sésamo&#10;&#10;Descripción generada automáticamente"/>
            <p:cNvPicPr preferRelativeResize="0"/>
            <p:nvPr/>
          </p:nvPicPr>
          <p:blipFill rotWithShape="1">
            <a:blip r:embed="rId2">
              <a:alphaModFix/>
            </a:blip>
            <a:srcRect/>
            <a:stretch/>
          </p:blipFill>
          <p:spPr>
            <a:xfrm>
              <a:off x="9156071" y="2512142"/>
              <a:ext cx="1284954" cy="1284954"/>
            </a:xfrm>
            <a:prstGeom prst="rect">
              <a:avLst/>
            </a:prstGeom>
            <a:noFill/>
            <a:ln>
              <a:noFill/>
            </a:ln>
          </p:spPr>
        </p:pic>
        <p:pic>
          <p:nvPicPr>
            <p:cNvPr id="217" name="Google Shape;217;p11" descr="Imagen que contiene suelo, exterior, niño, semilla de sésamo&#10;&#10;Descripción generada automáticamente"/>
            <p:cNvPicPr preferRelativeResize="0"/>
            <p:nvPr/>
          </p:nvPicPr>
          <p:blipFill rotWithShape="1">
            <a:blip r:embed="rId2">
              <a:alphaModFix/>
            </a:blip>
            <a:srcRect/>
            <a:stretch/>
          </p:blipFill>
          <p:spPr>
            <a:xfrm>
              <a:off x="9153509" y="3797096"/>
              <a:ext cx="1284954" cy="1284954"/>
            </a:xfrm>
            <a:prstGeom prst="rect">
              <a:avLst/>
            </a:prstGeom>
            <a:noFill/>
            <a:ln>
              <a:noFill/>
            </a:ln>
          </p:spPr>
        </p:pic>
        <p:pic>
          <p:nvPicPr>
            <p:cNvPr id="218" name="Google Shape;218;p11" descr="Imagen que contiene suelo, exterior, niño, semilla de sésamo&#10;&#10;Descripción generada automáticamente"/>
            <p:cNvPicPr preferRelativeResize="0"/>
            <p:nvPr/>
          </p:nvPicPr>
          <p:blipFill rotWithShape="1">
            <a:blip r:embed="rId2">
              <a:alphaModFix/>
            </a:blip>
            <a:srcRect/>
            <a:stretch/>
          </p:blipFill>
          <p:spPr>
            <a:xfrm>
              <a:off x="9161496" y="5078494"/>
              <a:ext cx="1284954" cy="1284954"/>
            </a:xfrm>
            <a:prstGeom prst="rect">
              <a:avLst/>
            </a:prstGeom>
            <a:noFill/>
            <a:ln>
              <a:noFill/>
            </a:ln>
          </p:spPr>
        </p:pic>
        <p:pic>
          <p:nvPicPr>
            <p:cNvPr id="219" name="Google Shape;219;p11" descr="Imagen que contiene suelo, exterior, niño, semilla de sésamo&#10;&#10;Descripción generada automáticamente"/>
            <p:cNvPicPr preferRelativeResize="0"/>
            <p:nvPr/>
          </p:nvPicPr>
          <p:blipFill rotWithShape="1">
            <a:blip r:embed="rId2">
              <a:alphaModFix/>
            </a:blip>
            <a:srcRect b="61234"/>
            <a:stretch/>
          </p:blipFill>
          <p:spPr>
            <a:xfrm>
              <a:off x="9163341" y="6359892"/>
              <a:ext cx="1284954" cy="498108"/>
            </a:xfrm>
            <a:prstGeom prst="rect">
              <a:avLst/>
            </a:prstGeom>
            <a:noFill/>
            <a:ln>
              <a:noFill/>
            </a:ln>
          </p:spPr>
        </p:pic>
      </p:grpSp>
      <p:grpSp>
        <p:nvGrpSpPr>
          <p:cNvPr id="3" name="Google Shape;220;p11"/>
          <p:cNvGrpSpPr/>
          <p:nvPr/>
        </p:nvGrpSpPr>
        <p:grpSpPr>
          <a:xfrm>
            <a:off x="894871" y="5952"/>
            <a:ext cx="971089" cy="6846113"/>
            <a:chOff x="9153509" y="0"/>
            <a:chExt cx="1294785" cy="6858000"/>
          </a:xfrm>
        </p:grpSpPr>
        <p:pic>
          <p:nvPicPr>
            <p:cNvPr id="221" name="Google Shape;221;p11" descr="Imagen que contiene suelo, exterior, niño, semilla de sésamo&#10;&#10;Descripción generada automáticamente"/>
            <p:cNvPicPr preferRelativeResize="0"/>
            <p:nvPr/>
          </p:nvPicPr>
          <p:blipFill rotWithShape="1">
            <a:blip r:embed="rId2">
              <a:alphaModFix/>
            </a:blip>
            <a:srcRect/>
            <a:stretch/>
          </p:blipFill>
          <p:spPr>
            <a:xfrm>
              <a:off x="9161496" y="0"/>
              <a:ext cx="1284954" cy="1284954"/>
            </a:xfrm>
            <a:prstGeom prst="rect">
              <a:avLst/>
            </a:prstGeom>
            <a:noFill/>
            <a:ln>
              <a:noFill/>
            </a:ln>
          </p:spPr>
        </p:pic>
        <p:pic>
          <p:nvPicPr>
            <p:cNvPr id="222" name="Google Shape;222;p11" descr="Imagen que contiene suelo, exterior, niño, semilla de sésamo&#10;&#10;Descripción generada automáticamente"/>
            <p:cNvPicPr preferRelativeResize="0"/>
            <p:nvPr/>
          </p:nvPicPr>
          <p:blipFill rotWithShape="1">
            <a:blip r:embed="rId2">
              <a:alphaModFix/>
            </a:blip>
            <a:srcRect/>
            <a:stretch/>
          </p:blipFill>
          <p:spPr>
            <a:xfrm>
              <a:off x="9158934" y="1284954"/>
              <a:ext cx="1284954" cy="1284954"/>
            </a:xfrm>
            <a:prstGeom prst="rect">
              <a:avLst/>
            </a:prstGeom>
            <a:noFill/>
            <a:ln>
              <a:noFill/>
            </a:ln>
          </p:spPr>
        </p:pic>
        <p:pic>
          <p:nvPicPr>
            <p:cNvPr id="223" name="Google Shape;223;p11" descr="Imagen que contiene suelo, exterior, niño, semilla de sésamo&#10;&#10;Descripción generada automáticamente"/>
            <p:cNvPicPr preferRelativeResize="0"/>
            <p:nvPr/>
          </p:nvPicPr>
          <p:blipFill rotWithShape="1">
            <a:blip r:embed="rId2">
              <a:alphaModFix/>
            </a:blip>
            <a:srcRect/>
            <a:stretch/>
          </p:blipFill>
          <p:spPr>
            <a:xfrm>
              <a:off x="9156071" y="2512142"/>
              <a:ext cx="1284954" cy="1284954"/>
            </a:xfrm>
            <a:prstGeom prst="rect">
              <a:avLst/>
            </a:prstGeom>
            <a:noFill/>
            <a:ln>
              <a:noFill/>
            </a:ln>
          </p:spPr>
        </p:pic>
        <p:pic>
          <p:nvPicPr>
            <p:cNvPr id="224" name="Google Shape;224;p11" descr="Imagen que contiene suelo, exterior, niño, semilla de sésamo&#10;&#10;Descripción generada automáticamente"/>
            <p:cNvPicPr preferRelativeResize="0"/>
            <p:nvPr/>
          </p:nvPicPr>
          <p:blipFill rotWithShape="1">
            <a:blip r:embed="rId2">
              <a:alphaModFix/>
            </a:blip>
            <a:srcRect/>
            <a:stretch/>
          </p:blipFill>
          <p:spPr>
            <a:xfrm>
              <a:off x="9153509" y="3797096"/>
              <a:ext cx="1284954" cy="1284954"/>
            </a:xfrm>
            <a:prstGeom prst="rect">
              <a:avLst/>
            </a:prstGeom>
            <a:noFill/>
            <a:ln>
              <a:noFill/>
            </a:ln>
          </p:spPr>
        </p:pic>
        <p:pic>
          <p:nvPicPr>
            <p:cNvPr id="225" name="Google Shape;225;p11" descr="Imagen que contiene suelo, exterior, niño, semilla de sésamo&#10;&#10;Descripción generada automáticamente"/>
            <p:cNvPicPr preferRelativeResize="0"/>
            <p:nvPr/>
          </p:nvPicPr>
          <p:blipFill rotWithShape="1">
            <a:blip r:embed="rId2">
              <a:alphaModFix/>
            </a:blip>
            <a:srcRect/>
            <a:stretch/>
          </p:blipFill>
          <p:spPr>
            <a:xfrm>
              <a:off x="9161496" y="5078494"/>
              <a:ext cx="1284954" cy="1284954"/>
            </a:xfrm>
            <a:prstGeom prst="rect">
              <a:avLst/>
            </a:prstGeom>
            <a:noFill/>
            <a:ln>
              <a:noFill/>
            </a:ln>
          </p:spPr>
        </p:pic>
        <p:pic>
          <p:nvPicPr>
            <p:cNvPr id="226" name="Google Shape;226;p11" descr="Imagen que contiene suelo, exterior, niño, semilla de sésamo&#10;&#10;Descripción generada automáticamente"/>
            <p:cNvPicPr preferRelativeResize="0"/>
            <p:nvPr/>
          </p:nvPicPr>
          <p:blipFill rotWithShape="1">
            <a:blip r:embed="rId2">
              <a:alphaModFix/>
            </a:blip>
            <a:srcRect b="61234"/>
            <a:stretch/>
          </p:blipFill>
          <p:spPr>
            <a:xfrm>
              <a:off x="9163341" y="6359892"/>
              <a:ext cx="1284954" cy="498108"/>
            </a:xfrm>
            <a:prstGeom prst="rect">
              <a:avLst/>
            </a:prstGeom>
            <a:noFill/>
            <a:ln>
              <a:noFill/>
            </a:ln>
          </p:spPr>
        </p:pic>
      </p:grpSp>
      <p:grpSp>
        <p:nvGrpSpPr>
          <p:cNvPr id="4" name="Google Shape;227;p11"/>
          <p:cNvGrpSpPr/>
          <p:nvPr/>
        </p:nvGrpSpPr>
        <p:grpSpPr>
          <a:xfrm>
            <a:off x="1789746" y="5934"/>
            <a:ext cx="971089" cy="6846113"/>
            <a:chOff x="9153509" y="0"/>
            <a:chExt cx="1294785" cy="6858000"/>
          </a:xfrm>
        </p:grpSpPr>
        <p:pic>
          <p:nvPicPr>
            <p:cNvPr id="228" name="Google Shape;228;p11" descr="Imagen que contiene suelo, exterior, niño, semilla de sésamo&#10;&#10;Descripción generada automáticamente"/>
            <p:cNvPicPr preferRelativeResize="0"/>
            <p:nvPr/>
          </p:nvPicPr>
          <p:blipFill rotWithShape="1">
            <a:blip r:embed="rId2">
              <a:alphaModFix/>
            </a:blip>
            <a:srcRect/>
            <a:stretch/>
          </p:blipFill>
          <p:spPr>
            <a:xfrm>
              <a:off x="9161496" y="0"/>
              <a:ext cx="1284954" cy="1284954"/>
            </a:xfrm>
            <a:prstGeom prst="rect">
              <a:avLst/>
            </a:prstGeom>
            <a:noFill/>
            <a:ln>
              <a:noFill/>
            </a:ln>
          </p:spPr>
        </p:pic>
        <p:pic>
          <p:nvPicPr>
            <p:cNvPr id="229" name="Google Shape;229;p11" descr="Imagen que contiene suelo, exterior, niño, semilla de sésamo&#10;&#10;Descripción generada automáticamente"/>
            <p:cNvPicPr preferRelativeResize="0"/>
            <p:nvPr/>
          </p:nvPicPr>
          <p:blipFill rotWithShape="1">
            <a:blip r:embed="rId2">
              <a:alphaModFix/>
            </a:blip>
            <a:srcRect/>
            <a:stretch/>
          </p:blipFill>
          <p:spPr>
            <a:xfrm>
              <a:off x="9158934" y="1284954"/>
              <a:ext cx="1284954" cy="1284954"/>
            </a:xfrm>
            <a:prstGeom prst="rect">
              <a:avLst/>
            </a:prstGeom>
            <a:noFill/>
            <a:ln>
              <a:noFill/>
            </a:ln>
          </p:spPr>
        </p:pic>
        <p:pic>
          <p:nvPicPr>
            <p:cNvPr id="230" name="Google Shape;230;p11" descr="Imagen que contiene suelo, exterior, niño, semilla de sésamo&#10;&#10;Descripción generada automáticamente"/>
            <p:cNvPicPr preferRelativeResize="0"/>
            <p:nvPr/>
          </p:nvPicPr>
          <p:blipFill rotWithShape="1">
            <a:blip r:embed="rId2">
              <a:alphaModFix/>
            </a:blip>
            <a:srcRect/>
            <a:stretch/>
          </p:blipFill>
          <p:spPr>
            <a:xfrm>
              <a:off x="9156071" y="2512142"/>
              <a:ext cx="1284954" cy="1284954"/>
            </a:xfrm>
            <a:prstGeom prst="rect">
              <a:avLst/>
            </a:prstGeom>
            <a:noFill/>
            <a:ln>
              <a:noFill/>
            </a:ln>
          </p:spPr>
        </p:pic>
        <p:pic>
          <p:nvPicPr>
            <p:cNvPr id="231" name="Google Shape;231;p11" descr="Imagen que contiene suelo, exterior, niño, semilla de sésamo&#10;&#10;Descripción generada automáticamente"/>
            <p:cNvPicPr preferRelativeResize="0"/>
            <p:nvPr/>
          </p:nvPicPr>
          <p:blipFill rotWithShape="1">
            <a:blip r:embed="rId2">
              <a:alphaModFix/>
            </a:blip>
            <a:srcRect/>
            <a:stretch/>
          </p:blipFill>
          <p:spPr>
            <a:xfrm>
              <a:off x="9153509" y="3797096"/>
              <a:ext cx="1284954" cy="1284954"/>
            </a:xfrm>
            <a:prstGeom prst="rect">
              <a:avLst/>
            </a:prstGeom>
            <a:noFill/>
            <a:ln>
              <a:noFill/>
            </a:ln>
          </p:spPr>
        </p:pic>
        <p:pic>
          <p:nvPicPr>
            <p:cNvPr id="232" name="Google Shape;232;p11" descr="Imagen que contiene suelo, exterior, niño, semilla de sésamo&#10;&#10;Descripción generada automáticamente"/>
            <p:cNvPicPr preferRelativeResize="0"/>
            <p:nvPr/>
          </p:nvPicPr>
          <p:blipFill rotWithShape="1">
            <a:blip r:embed="rId2">
              <a:alphaModFix/>
            </a:blip>
            <a:srcRect/>
            <a:stretch/>
          </p:blipFill>
          <p:spPr>
            <a:xfrm>
              <a:off x="9161496" y="5078494"/>
              <a:ext cx="1284954" cy="1284954"/>
            </a:xfrm>
            <a:prstGeom prst="rect">
              <a:avLst/>
            </a:prstGeom>
            <a:noFill/>
            <a:ln>
              <a:noFill/>
            </a:ln>
          </p:spPr>
        </p:pic>
        <p:pic>
          <p:nvPicPr>
            <p:cNvPr id="233" name="Google Shape;233;p11" descr="Imagen que contiene suelo, exterior, niño, semilla de sésamo&#10;&#10;Descripción generada automáticamente"/>
            <p:cNvPicPr preferRelativeResize="0"/>
            <p:nvPr/>
          </p:nvPicPr>
          <p:blipFill rotWithShape="1">
            <a:blip r:embed="rId2">
              <a:alphaModFix/>
            </a:blip>
            <a:srcRect b="61234"/>
            <a:stretch/>
          </p:blipFill>
          <p:spPr>
            <a:xfrm>
              <a:off x="9163341" y="6359892"/>
              <a:ext cx="1284954" cy="498108"/>
            </a:xfrm>
            <a:prstGeom prst="rect">
              <a:avLst/>
            </a:prstGeom>
            <a:noFill/>
            <a:ln>
              <a:noFill/>
            </a:ln>
          </p:spPr>
        </p:pic>
      </p:grpSp>
      <p:grpSp>
        <p:nvGrpSpPr>
          <p:cNvPr id="5" name="Google Shape;234;p11"/>
          <p:cNvGrpSpPr/>
          <p:nvPr/>
        </p:nvGrpSpPr>
        <p:grpSpPr>
          <a:xfrm>
            <a:off x="2684621" y="5934"/>
            <a:ext cx="971089" cy="6846113"/>
            <a:chOff x="9153509" y="0"/>
            <a:chExt cx="1294785" cy="6858000"/>
          </a:xfrm>
        </p:grpSpPr>
        <p:pic>
          <p:nvPicPr>
            <p:cNvPr id="235" name="Google Shape;235;p11" descr="Imagen que contiene suelo, exterior, niño, semilla de sésamo&#10;&#10;Descripción generada automáticamente"/>
            <p:cNvPicPr preferRelativeResize="0"/>
            <p:nvPr/>
          </p:nvPicPr>
          <p:blipFill rotWithShape="1">
            <a:blip r:embed="rId2">
              <a:alphaModFix/>
            </a:blip>
            <a:srcRect/>
            <a:stretch/>
          </p:blipFill>
          <p:spPr>
            <a:xfrm>
              <a:off x="9161496" y="0"/>
              <a:ext cx="1284954" cy="1284954"/>
            </a:xfrm>
            <a:prstGeom prst="rect">
              <a:avLst/>
            </a:prstGeom>
            <a:noFill/>
            <a:ln>
              <a:noFill/>
            </a:ln>
          </p:spPr>
        </p:pic>
        <p:pic>
          <p:nvPicPr>
            <p:cNvPr id="236" name="Google Shape;236;p11" descr="Imagen que contiene suelo, exterior, niño, semilla de sésamo&#10;&#10;Descripción generada automáticamente"/>
            <p:cNvPicPr preferRelativeResize="0"/>
            <p:nvPr/>
          </p:nvPicPr>
          <p:blipFill rotWithShape="1">
            <a:blip r:embed="rId2">
              <a:alphaModFix/>
            </a:blip>
            <a:srcRect/>
            <a:stretch/>
          </p:blipFill>
          <p:spPr>
            <a:xfrm>
              <a:off x="9158934" y="1284954"/>
              <a:ext cx="1284954" cy="1284954"/>
            </a:xfrm>
            <a:prstGeom prst="rect">
              <a:avLst/>
            </a:prstGeom>
            <a:noFill/>
            <a:ln>
              <a:noFill/>
            </a:ln>
          </p:spPr>
        </p:pic>
        <p:pic>
          <p:nvPicPr>
            <p:cNvPr id="237" name="Google Shape;237;p11" descr="Imagen que contiene suelo, exterior, niño, semilla de sésamo&#10;&#10;Descripción generada automáticamente"/>
            <p:cNvPicPr preferRelativeResize="0"/>
            <p:nvPr/>
          </p:nvPicPr>
          <p:blipFill rotWithShape="1">
            <a:blip r:embed="rId2">
              <a:alphaModFix/>
            </a:blip>
            <a:srcRect/>
            <a:stretch/>
          </p:blipFill>
          <p:spPr>
            <a:xfrm>
              <a:off x="9156071" y="2512142"/>
              <a:ext cx="1284954" cy="1284954"/>
            </a:xfrm>
            <a:prstGeom prst="rect">
              <a:avLst/>
            </a:prstGeom>
            <a:noFill/>
            <a:ln>
              <a:noFill/>
            </a:ln>
          </p:spPr>
        </p:pic>
        <p:pic>
          <p:nvPicPr>
            <p:cNvPr id="238" name="Google Shape;238;p11" descr="Imagen que contiene suelo, exterior, niño, semilla de sésamo&#10;&#10;Descripción generada automáticamente"/>
            <p:cNvPicPr preferRelativeResize="0"/>
            <p:nvPr/>
          </p:nvPicPr>
          <p:blipFill rotWithShape="1">
            <a:blip r:embed="rId2">
              <a:alphaModFix/>
            </a:blip>
            <a:srcRect/>
            <a:stretch/>
          </p:blipFill>
          <p:spPr>
            <a:xfrm>
              <a:off x="9153509" y="3797096"/>
              <a:ext cx="1284954" cy="1284954"/>
            </a:xfrm>
            <a:prstGeom prst="rect">
              <a:avLst/>
            </a:prstGeom>
            <a:noFill/>
            <a:ln>
              <a:noFill/>
            </a:ln>
          </p:spPr>
        </p:pic>
        <p:pic>
          <p:nvPicPr>
            <p:cNvPr id="239" name="Google Shape;239;p11" descr="Imagen que contiene suelo, exterior, niño, semilla de sésamo&#10;&#10;Descripción generada automáticamente"/>
            <p:cNvPicPr preferRelativeResize="0"/>
            <p:nvPr/>
          </p:nvPicPr>
          <p:blipFill rotWithShape="1">
            <a:blip r:embed="rId2">
              <a:alphaModFix/>
            </a:blip>
            <a:srcRect/>
            <a:stretch/>
          </p:blipFill>
          <p:spPr>
            <a:xfrm>
              <a:off x="9161496" y="5078494"/>
              <a:ext cx="1284954" cy="1284954"/>
            </a:xfrm>
            <a:prstGeom prst="rect">
              <a:avLst/>
            </a:prstGeom>
            <a:noFill/>
            <a:ln>
              <a:noFill/>
            </a:ln>
          </p:spPr>
        </p:pic>
        <p:pic>
          <p:nvPicPr>
            <p:cNvPr id="240" name="Google Shape;240;p11" descr="Imagen que contiene suelo, exterior, niño, semilla de sésamo&#10;&#10;Descripción generada automáticamente"/>
            <p:cNvPicPr preferRelativeResize="0"/>
            <p:nvPr/>
          </p:nvPicPr>
          <p:blipFill rotWithShape="1">
            <a:blip r:embed="rId2">
              <a:alphaModFix/>
            </a:blip>
            <a:srcRect b="61234"/>
            <a:stretch/>
          </p:blipFill>
          <p:spPr>
            <a:xfrm>
              <a:off x="9163341" y="6359892"/>
              <a:ext cx="1284954" cy="498108"/>
            </a:xfrm>
            <a:prstGeom prst="rect">
              <a:avLst/>
            </a:prstGeom>
            <a:noFill/>
            <a:ln>
              <a:noFill/>
            </a:ln>
          </p:spPr>
        </p:pic>
      </p:grpSp>
      <p:grpSp>
        <p:nvGrpSpPr>
          <p:cNvPr id="6" name="Google Shape;241;p11"/>
          <p:cNvGrpSpPr/>
          <p:nvPr/>
        </p:nvGrpSpPr>
        <p:grpSpPr>
          <a:xfrm>
            <a:off x="3579496" y="5967"/>
            <a:ext cx="971089" cy="6846113"/>
            <a:chOff x="9153509" y="0"/>
            <a:chExt cx="1294785" cy="6858000"/>
          </a:xfrm>
        </p:grpSpPr>
        <p:pic>
          <p:nvPicPr>
            <p:cNvPr id="242" name="Google Shape;242;p11" descr="Imagen que contiene suelo, exterior, niño, semilla de sésamo&#10;&#10;Descripción generada automáticamente"/>
            <p:cNvPicPr preferRelativeResize="0"/>
            <p:nvPr/>
          </p:nvPicPr>
          <p:blipFill rotWithShape="1">
            <a:blip r:embed="rId2">
              <a:alphaModFix/>
            </a:blip>
            <a:srcRect/>
            <a:stretch/>
          </p:blipFill>
          <p:spPr>
            <a:xfrm>
              <a:off x="9161496" y="0"/>
              <a:ext cx="1284954" cy="1284954"/>
            </a:xfrm>
            <a:prstGeom prst="rect">
              <a:avLst/>
            </a:prstGeom>
            <a:noFill/>
            <a:ln>
              <a:noFill/>
            </a:ln>
          </p:spPr>
        </p:pic>
        <p:pic>
          <p:nvPicPr>
            <p:cNvPr id="243" name="Google Shape;243;p11" descr="Imagen que contiene suelo, exterior, niño, semilla de sésamo&#10;&#10;Descripción generada automáticamente"/>
            <p:cNvPicPr preferRelativeResize="0"/>
            <p:nvPr/>
          </p:nvPicPr>
          <p:blipFill rotWithShape="1">
            <a:blip r:embed="rId2">
              <a:alphaModFix/>
            </a:blip>
            <a:srcRect/>
            <a:stretch/>
          </p:blipFill>
          <p:spPr>
            <a:xfrm>
              <a:off x="9158934" y="1284954"/>
              <a:ext cx="1284954" cy="1284954"/>
            </a:xfrm>
            <a:prstGeom prst="rect">
              <a:avLst/>
            </a:prstGeom>
            <a:noFill/>
            <a:ln>
              <a:noFill/>
            </a:ln>
          </p:spPr>
        </p:pic>
        <p:pic>
          <p:nvPicPr>
            <p:cNvPr id="244" name="Google Shape;244;p11" descr="Imagen que contiene suelo, exterior, niño, semilla de sésamo&#10;&#10;Descripción generada automáticamente"/>
            <p:cNvPicPr preferRelativeResize="0"/>
            <p:nvPr/>
          </p:nvPicPr>
          <p:blipFill rotWithShape="1">
            <a:blip r:embed="rId2">
              <a:alphaModFix/>
            </a:blip>
            <a:srcRect/>
            <a:stretch/>
          </p:blipFill>
          <p:spPr>
            <a:xfrm>
              <a:off x="9156071" y="2512142"/>
              <a:ext cx="1284954" cy="1284954"/>
            </a:xfrm>
            <a:prstGeom prst="rect">
              <a:avLst/>
            </a:prstGeom>
            <a:noFill/>
            <a:ln>
              <a:noFill/>
            </a:ln>
          </p:spPr>
        </p:pic>
        <p:pic>
          <p:nvPicPr>
            <p:cNvPr id="245" name="Google Shape;245;p11" descr="Imagen que contiene suelo, exterior, niño, semilla de sésamo&#10;&#10;Descripción generada automáticamente"/>
            <p:cNvPicPr preferRelativeResize="0"/>
            <p:nvPr/>
          </p:nvPicPr>
          <p:blipFill rotWithShape="1">
            <a:blip r:embed="rId2">
              <a:alphaModFix/>
            </a:blip>
            <a:srcRect/>
            <a:stretch/>
          </p:blipFill>
          <p:spPr>
            <a:xfrm>
              <a:off x="9153509" y="3797096"/>
              <a:ext cx="1284954" cy="1284954"/>
            </a:xfrm>
            <a:prstGeom prst="rect">
              <a:avLst/>
            </a:prstGeom>
            <a:noFill/>
            <a:ln>
              <a:noFill/>
            </a:ln>
          </p:spPr>
        </p:pic>
        <p:pic>
          <p:nvPicPr>
            <p:cNvPr id="246" name="Google Shape;246;p11" descr="Imagen que contiene suelo, exterior, niño, semilla de sésamo&#10;&#10;Descripción generada automáticamente"/>
            <p:cNvPicPr preferRelativeResize="0"/>
            <p:nvPr/>
          </p:nvPicPr>
          <p:blipFill rotWithShape="1">
            <a:blip r:embed="rId2">
              <a:alphaModFix/>
            </a:blip>
            <a:srcRect/>
            <a:stretch/>
          </p:blipFill>
          <p:spPr>
            <a:xfrm>
              <a:off x="9161496" y="5078494"/>
              <a:ext cx="1284954" cy="1284954"/>
            </a:xfrm>
            <a:prstGeom prst="rect">
              <a:avLst/>
            </a:prstGeom>
            <a:noFill/>
            <a:ln>
              <a:noFill/>
            </a:ln>
          </p:spPr>
        </p:pic>
        <p:pic>
          <p:nvPicPr>
            <p:cNvPr id="247" name="Google Shape;247;p11" descr="Imagen que contiene suelo, exterior, niño, semilla de sésamo&#10;&#10;Descripción generada automáticamente"/>
            <p:cNvPicPr preferRelativeResize="0"/>
            <p:nvPr/>
          </p:nvPicPr>
          <p:blipFill rotWithShape="1">
            <a:blip r:embed="rId2">
              <a:alphaModFix/>
            </a:blip>
            <a:srcRect b="61234"/>
            <a:stretch/>
          </p:blipFill>
          <p:spPr>
            <a:xfrm>
              <a:off x="9163341" y="6359892"/>
              <a:ext cx="1284954" cy="498108"/>
            </a:xfrm>
            <a:prstGeom prst="rect">
              <a:avLst/>
            </a:prstGeom>
            <a:noFill/>
            <a:ln>
              <a:noFill/>
            </a:ln>
          </p:spPr>
        </p:pic>
      </p:grpSp>
      <p:grpSp>
        <p:nvGrpSpPr>
          <p:cNvPr id="7" name="Google Shape;248;p11"/>
          <p:cNvGrpSpPr/>
          <p:nvPr/>
        </p:nvGrpSpPr>
        <p:grpSpPr>
          <a:xfrm>
            <a:off x="4474371" y="5967"/>
            <a:ext cx="971089" cy="6846113"/>
            <a:chOff x="9153509" y="0"/>
            <a:chExt cx="1294785" cy="6858000"/>
          </a:xfrm>
        </p:grpSpPr>
        <p:pic>
          <p:nvPicPr>
            <p:cNvPr id="249" name="Google Shape;249;p11" descr="Imagen que contiene suelo, exterior, niño, semilla de sésamo&#10;&#10;Descripción generada automáticamente"/>
            <p:cNvPicPr preferRelativeResize="0"/>
            <p:nvPr/>
          </p:nvPicPr>
          <p:blipFill rotWithShape="1">
            <a:blip r:embed="rId2">
              <a:alphaModFix/>
            </a:blip>
            <a:srcRect/>
            <a:stretch/>
          </p:blipFill>
          <p:spPr>
            <a:xfrm>
              <a:off x="9161496" y="0"/>
              <a:ext cx="1284954" cy="1284954"/>
            </a:xfrm>
            <a:prstGeom prst="rect">
              <a:avLst/>
            </a:prstGeom>
            <a:noFill/>
            <a:ln>
              <a:noFill/>
            </a:ln>
          </p:spPr>
        </p:pic>
        <p:pic>
          <p:nvPicPr>
            <p:cNvPr id="250" name="Google Shape;250;p11" descr="Imagen que contiene suelo, exterior, niño, semilla de sésamo&#10;&#10;Descripción generada automáticamente"/>
            <p:cNvPicPr preferRelativeResize="0"/>
            <p:nvPr/>
          </p:nvPicPr>
          <p:blipFill rotWithShape="1">
            <a:blip r:embed="rId2">
              <a:alphaModFix/>
            </a:blip>
            <a:srcRect/>
            <a:stretch/>
          </p:blipFill>
          <p:spPr>
            <a:xfrm>
              <a:off x="9158934" y="1284954"/>
              <a:ext cx="1284954" cy="1284954"/>
            </a:xfrm>
            <a:prstGeom prst="rect">
              <a:avLst/>
            </a:prstGeom>
            <a:noFill/>
            <a:ln>
              <a:noFill/>
            </a:ln>
          </p:spPr>
        </p:pic>
        <p:pic>
          <p:nvPicPr>
            <p:cNvPr id="251" name="Google Shape;251;p11" descr="Imagen que contiene suelo, exterior, niño, semilla de sésamo&#10;&#10;Descripción generada automáticamente"/>
            <p:cNvPicPr preferRelativeResize="0"/>
            <p:nvPr/>
          </p:nvPicPr>
          <p:blipFill rotWithShape="1">
            <a:blip r:embed="rId2">
              <a:alphaModFix/>
            </a:blip>
            <a:srcRect/>
            <a:stretch/>
          </p:blipFill>
          <p:spPr>
            <a:xfrm>
              <a:off x="9156071" y="2512142"/>
              <a:ext cx="1284954" cy="1284954"/>
            </a:xfrm>
            <a:prstGeom prst="rect">
              <a:avLst/>
            </a:prstGeom>
            <a:noFill/>
            <a:ln>
              <a:noFill/>
            </a:ln>
          </p:spPr>
        </p:pic>
        <p:pic>
          <p:nvPicPr>
            <p:cNvPr id="252" name="Google Shape;252;p11" descr="Imagen que contiene suelo, exterior, niño, semilla de sésamo&#10;&#10;Descripción generada automáticamente"/>
            <p:cNvPicPr preferRelativeResize="0"/>
            <p:nvPr/>
          </p:nvPicPr>
          <p:blipFill rotWithShape="1">
            <a:blip r:embed="rId2">
              <a:alphaModFix/>
            </a:blip>
            <a:srcRect/>
            <a:stretch/>
          </p:blipFill>
          <p:spPr>
            <a:xfrm>
              <a:off x="9153509" y="3797096"/>
              <a:ext cx="1284954" cy="1284954"/>
            </a:xfrm>
            <a:prstGeom prst="rect">
              <a:avLst/>
            </a:prstGeom>
            <a:noFill/>
            <a:ln>
              <a:noFill/>
            </a:ln>
          </p:spPr>
        </p:pic>
        <p:pic>
          <p:nvPicPr>
            <p:cNvPr id="253" name="Google Shape;253;p11" descr="Imagen que contiene suelo, exterior, niño, semilla de sésamo&#10;&#10;Descripción generada automáticamente"/>
            <p:cNvPicPr preferRelativeResize="0"/>
            <p:nvPr/>
          </p:nvPicPr>
          <p:blipFill rotWithShape="1">
            <a:blip r:embed="rId2">
              <a:alphaModFix/>
            </a:blip>
            <a:srcRect/>
            <a:stretch/>
          </p:blipFill>
          <p:spPr>
            <a:xfrm>
              <a:off x="9161496" y="5078494"/>
              <a:ext cx="1284954" cy="1284954"/>
            </a:xfrm>
            <a:prstGeom prst="rect">
              <a:avLst/>
            </a:prstGeom>
            <a:noFill/>
            <a:ln>
              <a:noFill/>
            </a:ln>
          </p:spPr>
        </p:pic>
        <p:pic>
          <p:nvPicPr>
            <p:cNvPr id="254" name="Google Shape;254;p11" descr="Imagen que contiene suelo, exterior, niño, semilla de sésamo&#10;&#10;Descripción generada automáticamente"/>
            <p:cNvPicPr preferRelativeResize="0"/>
            <p:nvPr/>
          </p:nvPicPr>
          <p:blipFill rotWithShape="1">
            <a:blip r:embed="rId2">
              <a:alphaModFix/>
            </a:blip>
            <a:srcRect b="61234"/>
            <a:stretch/>
          </p:blipFill>
          <p:spPr>
            <a:xfrm>
              <a:off x="9163341" y="6359892"/>
              <a:ext cx="1284954" cy="498108"/>
            </a:xfrm>
            <a:prstGeom prst="rect">
              <a:avLst/>
            </a:prstGeom>
            <a:noFill/>
            <a:ln>
              <a:noFill/>
            </a:ln>
          </p:spPr>
        </p:pic>
      </p:grpSp>
      <p:grpSp>
        <p:nvGrpSpPr>
          <p:cNvPr id="8" name="Google Shape;255;p11"/>
          <p:cNvGrpSpPr/>
          <p:nvPr/>
        </p:nvGrpSpPr>
        <p:grpSpPr>
          <a:xfrm>
            <a:off x="5369246" y="5952"/>
            <a:ext cx="971089" cy="6846113"/>
            <a:chOff x="9153509" y="0"/>
            <a:chExt cx="1294785" cy="6858000"/>
          </a:xfrm>
        </p:grpSpPr>
        <p:pic>
          <p:nvPicPr>
            <p:cNvPr id="256" name="Google Shape;256;p11" descr="Imagen que contiene suelo, exterior, niño, semilla de sésamo&#10;&#10;Descripción generada automáticamente"/>
            <p:cNvPicPr preferRelativeResize="0"/>
            <p:nvPr/>
          </p:nvPicPr>
          <p:blipFill rotWithShape="1">
            <a:blip r:embed="rId2">
              <a:alphaModFix/>
            </a:blip>
            <a:srcRect/>
            <a:stretch/>
          </p:blipFill>
          <p:spPr>
            <a:xfrm>
              <a:off x="9161496" y="0"/>
              <a:ext cx="1284954" cy="1284954"/>
            </a:xfrm>
            <a:prstGeom prst="rect">
              <a:avLst/>
            </a:prstGeom>
            <a:noFill/>
            <a:ln>
              <a:noFill/>
            </a:ln>
          </p:spPr>
        </p:pic>
        <p:pic>
          <p:nvPicPr>
            <p:cNvPr id="257" name="Google Shape;257;p11" descr="Imagen que contiene suelo, exterior, niño, semilla de sésamo&#10;&#10;Descripción generada automáticamente"/>
            <p:cNvPicPr preferRelativeResize="0"/>
            <p:nvPr/>
          </p:nvPicPr>
          <p:blipFill rotWithShape="1">
            <a:blip r:embed="rId2">
              <a:alphaModFix/>
            </a:blip>
            <a:srcRect/>
            <a:stretch/>
          </p:blipFill>
          <p:spPr>
            <a:xfrm>
              <a:off x="9158934" y="1284954"/>
              <a:ext cx="1284954" cy="1284954"/>
            </a:xfrm>
            <a:prstGeom prst="rect">
              <a:avLst/>
            </a:prstGeom>
            <a:noFill/>
            <a:ln>
              <a:noFill/>
            </a:ln>
          </p:spPr>
        </p:pic>
        <p:pic>
          <p:nvPicPr>
            <p:cNvPr id="258" name="Google Shape;258;p11" descr="Imagen que contiene suelo, exterior, niño, semilla de sésamo&#10;&#10;Descripción generada automáticamente"/>
            <p:cNvPicPr preferRelativeResize="0"/>
            <p:nvPr/>
          </p:nvPicPr>
          <p:blipFill rotWithShape="1">
            <a:blip r:embed="rId2">
              <a:alphaModFix/>
            </a:blip>
            <a:srcRect/>
            <a:stretch/>
          </p:blipFill>
          <p:spPr>
            <a:xfrm>
              <a:off x="9156071" y="2512142"/>
              <a:ext cx="1284954" cy="1284954"/>
            </a:xfrm>
            <a:prstGeom prst="rect">
              <a:avLst/>
            </a:prstGeom>
            <a:noFill/>
            <a:ln>
              <a:noFill/>
            </a:ln>
          </p:spPr>
        </p:pic>
        <p:pic>
          <p:nvPicPr>
            <p:cNvPr id="259" name="Google Shape;259;p11" descr="Imagen que contiene suelo, exterior, niño, semilla de sésamo&#10;&#10;Descripción generada automáticamente"/>
            <p:cNvPicPr preferRelativeResize="0"/>
            <p:nvPr/>
          </p:nvPicPr>
          <p:blipFill rotWithShape="1">
            <a:blip r:embed="rId2">
              <a:alphaModFix/>
            </a:blip>
            <a:srcRect/>
            <a:stretch/>
          </p:blipFill>
          <p:spPr>
            <a:xfrm>
              <a:off x="9153509" y="3797096"/>
              <a:ext cx="1284954" cy="1284954"/>
            </a:xfrm>
            <a:prstGeom prst="rect">
              <a:avLst/>
            </a:prstGeom>
            <a:noFill/>
            <a:ln>
              <a:noFill/>
            </a:ln>
          </p:spPr>
        </p:pic>
        <p:pic>
          <p:nvPicPr>
            <p:cNvPr id="260" name="Google Shape;260;p11" descr="Imagen que contiene suelo, exterior, niño, semilla de sésamo&#10;&#10;Descripción generada automáticamente"/>
            <p:cNvPicPr preferRelativeResize="0"/>
            <p:nvPr/>
          </p:nvPicPr>
          <p:blipFill rotWithShape="1">
            <a:blip r:embed="rId2">
              <a:alphaModFix/>
            </a:blip>
            <a:srcRect/>
            <a:stretch/>
          </p:blipFill>
          <p:spPr>
            <a:xfrm>
              <a:off x="9161496" y="5078494"/>
              <a:ext cx="1284954" cy="1284954"/>
            </a:xfrm>
            <a:prstGeom prst="rect">
              <a:avLst/>
            </a:prstGeom>
            <a:noFill/>
            <a:ln>
              <a:noFill/>
            </a:ln>
          </p:spPr>
        </p:pic>
        <p:pic>
          <p:nvPicPr>
            <p:cNvPr id="261" name="Google Shape;261;p11" descr="Imagen que contiene suelo, exterior, niño, semilla de sésamo&#10;&#10;Descripción generada automáticamente"/>
            <p:cNvPicPr preferRelativeResize="0"/>
            <p:nvPr/>
          </p:nvPicPr>
          <p:blipFill rotWithShape="1">
            <a:blip r:embed="rId2">
              <a:alphaModFix/>
            </a:blip>
            <a:srcRect b="61234"/>
            <a:stretch/>
          </p:blipFill>
          <p:spPr>
            <a:xfrm>
              <a:off x="9163341" y="6359892"/>
              <a:ext cx="1284954" cy="498108"/>
            </a:xfrm>
            <a:prstGeom prst="rect">
              <a:avLst/>
            </a:prstGeom>
            <a:noFill/>
            <a:ln>
              <a:noFill/>
            </a:ln>
          </p:spPr>
        </p:pic>
      </p:grpSp>
      <p:grpSp>
        <p:nvGrpSpPr>
          <p:cNvPr id="9" name="Google Shape;262;p11"/>
          <p:cNvGrpSpPr/>
          <p:nvPr/>
        </p:nvGrpSpPr>
        <p:grpSpPr>
          <a:xfrm>
            <a:off x="6264121" y="5952"/>
            <a:ext cx="971089" cy="6846113"/>
            <a:chOff x="9153509" y="0"/>
            <a:chExt cx="1294785" cy="6858000"/>
          </a:xfrm>
        </p:grpSpPr>
        <p:pic>
          <p:nvPicPr>
            <p:cNvPr id="263" name="Google Shape;263;p11" descr="Imagen que contiene suelo, exterior, niño, semilla de sésamo&#10;&#10;Descripción generada automáticamente"/>
            <p:cNvPicPr preferRelativeResize="0"/>
            <p:nvPr/>
          </p:nvPicPr>
          <p:blipFill rotWithShape="1">
            <a:blip r:embed="rId2">
              <a:alphaModFix/>
            </a:blip>
            <a:srcRect/>
            <a:stretch/>
          </p:blipFill>
          <p:spPr>
            <a:xfrm>
              <a:off x="9161496" y="0"/>
              <a:ext cx="1284954" cy="1284954"/>
            </a:xfrm>
            <a:prstGeom prst="rect">
              <a:avLst/>
            </a:prstGeom>
            <a:noFill/>
            <a:ln>
              <a:noFill/>
            </a:ln>
          </p:spPr>
        </p:pic>
        <p:pic>
          <p:nvPicPr>
            <p:cNvPr id="264" name="Google Shape;264;p11" descr="Imagen que contiene suelo, exterior, niño, semilla de sésamo&#10;&#10;Descripción generada automáticamente"/>
            <p:cNvPicPr preferRelativeResize="0"/>
            <p:nvPr/>
          </p:nvPicPr>
          <p:blipFill rotWithShape="1">
            <a:blip r:embed="rId2">
              <a:alphaModFix/>
            </a:blip>
            <a:srcRect/>
            <a:stretch/>
          </p:blipFill>
          <p:spPr>
            <a:xfrm>
              <a:off x="9158934" y="1284954"/>
              <a:ext cx="1284954" cy="1284954"/>
            </a:xfrm>
            <a:prstGeom prst="rect">
              <a:avLst/>
            </a:prstGeom>
            <a:noFill/>
            <a:ln>
              <a:noFill/>
            </a:ln>
          </p:spPr>
        </p:pic>
        <p:pic>
          <p:nvPicPr>
            <p:cNvPr id="265" name="Google Shape;265;p11" descr="Imagen que contiene suelo, exterior, niño, semilla de sésamo&#10;&#10;Descripción generada automáticamente"/>
            <p:cNvPicPr preferRelativeResize="0"/>
            <p:nvPr/>
          </p:nvPicPr>
          <p:blipFill rotWithShape="1">
            <a:blip r:embed="rId2">
              <a:alphaModFix/>
            </a:blip>
            <a:srcRect/>
            <a:stretch/>
          </p:blipFill>
          <p:spPr>
            <a:xfrm>
              <a:off x="9156071" y="2512142"/>
              <a:ext cx="1284954" cy="1284954"/>
            </a:xfrm>
            <a:prstGeom prst="rect">
              <a:avLst/>
            </a:prstGeom>
            <a:noFill/>
            <a:ln>
              <a:noFill/>
            </a:ln>
          </p:spPr>
        </p:pic>
        <p:pic>
          <p:nvPicPr>
            <p:cNvPr id="266" name="Google Shape;266;p11" descr="Imagen que contiene suelo, exterior, niño, semilla de sésamo&#10;&#10;Descripción generada automáticamente"/>
            <p:cNvPicPr preferRelativeResize="0"/>
            <p:nvPr/>
          </p:nvPicPr>
          <p:blipFill rotWithShape="1">
            <a:blip r:embed="rId2">
              <a:alphaModFix/>
            </a:blip>
            <a:srcRect/>
            <a:stretch/>
          </p:blipFill>
          <p:spPr>
            <a:xfrm>
              <a:off x="9153509" y="3797096"/>
              <a:ext cx="1284954" cy="1284954"/>
            </a:xfrm>
            <a:prstGeom prst="rect">
              <a:avLst/>
            </a:prstGeom>
            <a:noFill/>
            <a:ln>
              <a:noFill/>
            </a:ln>
          </p:spPr>
        </p:pic>
        <p:pic>
          <p:nvPicPr>
            <p:cNvPr id="267" name="Google Shape;267;p11" descr="Imagen que contiene suelo, exterior, niño, semilla de sésamo&#10;&#10;Descripción generada automáticamente"/>
            <p:cNvPicPr preferRelativeResize="0"/>
            <p:nvPr/>
          </p:nvPicPr>
          <p:blipFill rotWithShape="1">
            <a:blip r:embed="rId2">
              <a:alphaModFix/>
            </a:blip>
            <a:srcRect/>
            <a:stretch/>
          </p:blipFill>
          <p:spPr>
            <a:xfrm>
              <a:off x="9161496" y="5078494"/>
              <a:ext cx="1284954" cy="1284954"/>
            </a:xfrm>
            <a:prstGeom prst="rect">
              <a:avLst/>
            </a:prstGeom>
            <a:noFill/>
            <a:ln>
              <a:noFill/>
            </a:ln>
          </p:spPr>
        </p:pic>
        <p:pic>
          <p:nvPicPr>
            <p:cNvPr id="268" name="Google Shape;268;p11" descr="Imagen que contiene suelo, exterior, niño, semilla de sésamo&#10;&#10;Descripción generada automáticamente"/>
            <p:cNvPicPr preferRelativeResize="0"/>
            <p:nvPr/>
          </p:nvPicPr>
          <p:blipFill rotWithShape="1">
            <a:blip r:embed="rId2">
              <a:alphaModFix/>
            </a:blip>
            <a:srcRect b="61234"/>
            <a:stretch/>
          </p:blipFill>
          <p:spPr>
            <a:xfrm>
              <a:off x="9163341" y="6359892"/>
              <a:ext cx="1284954" cy="498108"/>
            </a:xfrm>
            <a:prstGeom prst="rect">
              <a:avLst/>
            </a:prstGeom>
            <a:noFill/>
            <a:ln>
              <a:noFill/>
            </a:ln>
          </p:spPr>
        </p:pic>
      </p:grpSp>
      <p:grpSp>
        <p:nvGrpSpPr>
          <p:cNvPr id="10" name="Google Shape;269;p11"/>
          <p:cNvGrpSpPr/>
          <p:nvPr/>
        </p:nvGrpSpPr>
        <p:grpSpPr>
          <a:xfrm>
            <a:off x="6966346" y="5952"/>
            <a:ext cx="971089" cy="6846113"/>
            <a:chOff x="9153509" y="0"/>
            <a:chExt cx="1294785" cy="6858000"/>
          </a:xfrm>
        </p:grpSpPr>
        <p:pic>
          <p:nvPicPr>
            <p:cNvPr id="270" name="Google Shape;270;p11" descr="Imagen que contiene suelo, exterior, niño, semilla de sésamo&#10;&#10;Descripción generada automáticamente"/>
            <p:cNvPicPr preferRelativeResize="0"/>
            <p:nvPr/>
          </p:nvPicPr>
          <p:blipFill rotWithShape="1">
            <a:blip r:embed="rId2">
              <a:alphaModFix/>
            </a:blip>
            <a:srcRect/>
            <a:stretch/>
          </p:blipFill>
          <p:spPr>
            <a:xfrm>
              <a:off x="9161496" y="0"/>
              <a:ext cx="1284954" cy="1284954"/>
            </a:xfrm>
            <a:prstGeom prst="rect">
              <a:avLst/>
            </a:prstGeom>
            <a:noFill/>
            <a:ln>
              <a:noFill/>
            </a:ln>
          </p:spPr>
        </p:pic>
        <p:pic>
          <p:nvPicPr>
            <p:cNvPr id="271" name="Google Shape;271;p11" descr="Imagen que contiene suelo, exterior, niño, semilla de sésamo&#10;&#10;Descripción generada automáticamente"/>
            <p:cNvPicPr preferRelativeResize="0"/>
            <p:nvPr/>
          </p:nvPicPr>
          <p:blipFill rotWithShape="1">
            <a:blip r:embed="rId2">
              <a:alphaModFix/>
            </a:blip>
            <a:srcRect/>
            <a:stretch/>
          </p:blipFill>
          <p:spPr>
            <a:xfrm>
              <a:off x="9158934" y="1284954"/>
              <a:ext cx="1284954" cy="1284954"/>
            </a:xfrm>
            <a:prstGeom prst="rect">
              <a:avLst/>
            </a:prstGeom>
            <a:noFill/>
            <a:ln>
              <a:noFill/>
            </a:ln>
          </p:spPr>
        </p:pic>
        <p:pic>
          <p:nvPicPr>
            <p:cNvPr id="272" name="Google Shape;272;p11" descr="Imagen que contiene suelo, exterior, niño, semilla de sésamo&#10;&#10;Descripción generada automáticamente"/>
            <p:cNvPicPr preferRelativeResize="0"/>
            <p:nvPr/>
          </p:nvPicPr>
          <p:blipFill rotWithShape="1">
            <a:blip r:embed="rId2">
              <a:alphaModFix/>
            </a:blip>
            <a:srcRect/>
            <a:stretch/>
          </p:blipFill>
          <p:spPr>
            <a:xfrm>
              <a:off x="9156071" y="2512142"/>
              <a:ext cx="1284954" cy="1284954"/>
            </a:xfrm>
            <a:prstGeom prst="rect">
              <a:avLst/>
            </a:prstGeom>
            <a:noFill/>
            <a:ln>
              <a:noFill/>
            </a:ln>
          </p:spPr>
        </p:pic>
        <p:pic>
          <p:nvPicPr>
            <p:cNvPr id="273" name="Google Shape;273;p11" descr="Imagen que contiene suelo, exterior, niño, semilla de sésamo&#10;&#10;Descripción generada automáticamente"/>
            <p:cNvPicPr preferRelativeResize="0"/>
            <p:nvPr/>
          </p:nvPicPr>
          <p:blipFill rotWithShape="1">
            <a:blip r:embed="rId2">
              <a:alphaModFix/>
            </a:blip>
            <a:srcRect/>
            <a:stretch/>
          </p:blipFill>
          <p:spPr>
            <a:xfrm>
              <a:off x="9153509" y="3797096"/>
              <a:ext cx="1284954" cy="1284954"/>
            </a:xfrm>
            <a:prstGeom prst="rect">
              <a:avLst/>
            </a:prstGeom>
            <a:noFill/>
            <a:ln>
              <a:noFill/>
            </a:ln>
          </p:spPr>
        </p:pic>
        <p:pic>
          <p:nvPicPr>
            <p:cNvPr id="274" name="Google Shape;274;p11" descr="Imagen que contiene suelo, exterior, niño, semilla de sésamo&#10;&#10;Descripción generada automáticamente"/>
            <p:cNvPicPr preferRelativeResize="0"/>
            <p:nvPr/>
          </p:nvPicPr>
          <p:blipFill rotWithShape="1">
            <a:blip r:embed="rId2">
              <a:alphaModFix/>
            </a:blip>
            <a:srcRect/>
            <a:stretch/>
          </p:blipFill>
          <p:spPr>
            <a:xfrm>
              <a:off x="9161496" y="5078494"/>
              <a:ext cx="1284954" cy="1284954"/>
            </a:xfrm>
            <a:prstGeom prst="rect">
              <a:avLst/>
            </a:prstGeom>
            <a:noFill/>
            <a:ln>
              <a:noFill/>
            </a:ln>
          </p:spPr>
        </p:pic>
        <p:pic>
          <p:nvPicPr>
            <p:cNvPr id="275" name="Google Shape;275;p11" descr="Imagen que contiene suelo, exterior, niño, semilla de sésamo&#10;&#10;Descripción generada automáticamente"/>
            <p:cNvPicPr preferRelativeResize="0"/>
            <p:nvPr/>
          </p:nvPicPr>
          <p:blipFill rotWithShape="1">
            <a:blip r:embed="rId2">
              <a:alphaModFix/>
            </a:blip>
            <a:srcRect b="61234"/>
            <a:stretch/>
          </p:blipFill>
          <p:spPr>
            <a:xfrm>
              <a:off x="9163341" y="6359892"/>
              <a:ext cx="1284954" cy="498108"/>
            </a:xfrm>
            <a:prstGeom prst="rect">
              <a:avLst/>
            </a:prstGeom>
            <a:noFill/>
            <a:ln>
              <a:noFill/>
            </a:ln>
          </p:spPr>
        </p:pic>
      </p:grpSp>
      <p:grpSp>
        <p:nvGrpSpPr>
          <p:cNvPr id="11" name="Google Shape;276;p11"/>
          <p:cNvGrpSpPr/>
          <p:nvPr/>
        </p:nvGrpSpPr>
        <p:grpSpPr>
          <a:xfrm>
            <a:off x="8172921" y="-15"/>
            <a:ext cx="971089" cy="6846113"/>
            <a:chOff x="9153509" y="0"/>
            <a:chExt cx="1294785" cy="6858000"/>
          </a:xfrm>
        </p:grpSpPr>
        <p:pic>
          <p:nvPicPr>
            <p:cNvPr id="277" name="Google Shape;277;p11" descr="Imagen que contiene suelo, exterior, niño, semilla de sésamo&#10;&#10;Descripción generada automáticamente"/>
            <p:cNvPicPr preferRelativeResize="0"/>
            <p:nvPr/>
          </p:nvPicPr>
          <p:blipFill rotWithShape="1">
            <a:blip r:embed="rId2">
              <a:alphaModFix/>
            </a:blip>
            <a:srcRect/>
            <a:stretch/>
          </p:blipFill>
          <p:spPr>
            <a:xfrm>
              <a:off x="9161496" y="0"/>
              <a:ext cx="1284954" cy="1284954"/>
            </a:xfrm>
            <a:prstGeom prst="rect">
              <a:avLst/>
            </a:prstGeom>
            <a:noFill/>
            <a:ln>
              <a:noFill/>
            </a:ln>
          </p:spPr>
        </p:pic>
        <p:pic>
          <p:nvPicPr>
            <p:cNvPr id="278" name="Google Shape;278;p11" descr="Imagen que contiene suelo, exterior, niño, semilla de sésamo&#10;&#10;Descripción generada automáticamente"/>
            <p:cNvPicPr preferRelativeResize="0"/>
            <p:nvPr/>
          </p:nvPicPr>
          <p:blipFill rotWithShape="1">
            <a:blip r:embed="rId2">
              <a:alphaModFix/>
            </a:blip>
            <a:srcRect/>
            <a:stretch/>
          </p:blipFill>
          <p:spPr>
            <a:xfrm>
              <a:off x="9158934" y="1284954"/>
              <a:ext cx="1284954" cy="1284954"/>
            </a:xfrm>
            <a:prstGeom prst="rect">
              <a:avLst/>
            </a:prstGeom>
            <a:noFill/>
            <a:ln>
              <a:noFill/>
            </a:ln>
          </p:spPr>
        </p:pic>
        <p:pic>
          <p:nvPicPr>
            <p:cNvPr id="279" name="Google Shape;279;p11" descr="Imagen que contiene suelo, exterior, niño, semilla de sésamo&#10;&#10;Descripción generada automáticamente"/>
            <p:cNvPicPr preferRelativeResize="0"/>
            <p:nvPr/>
          </p:nvPicPr>
          <p:blipFill rotWithShape="1">
            <a:blip r:embed="rId2">
              <a:alphaModFix/>
            </a:blip>
            <a:srcRect/>
            <a:stretch/>
          </p:blipFill>
          <p:spPr>
            <a:xfrm>
              <a:off x="9156071" y="2512142"/>
              <a:ext cx="1284954" cy="1284954"/>
            </a:xfrm>
            <a:prstGeom prst="rect">
              <a:avLst/>
            </a:prstGeom>
            <a:noFill/>
            <a:ln>
              <a:noFill/>
            </a:ln>
          </p:spPr>
        </p:pic>
        <p:pic>
          <p:nvPicPr>
            <p:cNvPr id="280" name="Google Shape;280;p11" descr="Imagen que contiene suelo, exterior, niño, semilla de sésamo&#10;&#10;Descripción generada automáticamente"/>
            <p:cNvPicPr preferRelativeResize="0"/>
            <p:nvPr/>
          </p:nvPicPr>
          <p:blipFill rotWithShape="1">
            <a:blip r:embed="rId2">
              <a:alphaModFix/>
            </a:blip>
            <a:srcRect/>
            <a:stretch/>
          </p:blipFill>
          <p:spPr>
            <a:xfrm>
              <a:off x="9153509" y="3797096"/>
              <a:ext cx="1284954" cy="1284954"/>
            </a:xfrm>
            <a:prstGeom prst="rect">
              <a:avLst/>
            </a:prstGeom>
            <a:noFill/>
            <a:ln>
              <a:noFill/>
            </a:ln>
          </p:spPr>
        </p:pic>
        <p:pic>
          <p:nvPicPr>
            <p:cNvPr id="281" name="Google Shape;281;p11" descr="Imagen que contiene suelo, exterior, niño, semilla de sésamo&#10;&#10;Descripción generada automáticamente"/>
            <p:cNvPicPr preferRelativeResize="0"/>
            <p:nvPr/>
          </p:nvPicPr>
          <p:blipFill rotWithShape="1">
            <a:blip r:embed="rId2">
              <a:alphaModFix/>
            </a:blip>
            <a:srcRect/>
            <a:stretch/>
          </p:blipFill>
          <p:spPr>
            <a:xfrm>
              <a:off x="9161496" y="5078494"/>
              <a:ext cx="1284954" cy="1284954"/>
            </a:xfrm>
            <a:prstGeom prst="rect">
              <a:avLst/>
            </a:prstGeom>
            <a:noFill/>
            <a:ln>
              <a:noFill/>
            </a:ln>
          </p:spPr>
        </p:pic>
        <p:pic>
          <p:nvPicPr>
            <p:cNvPr id="282" name="Google Shape;282;p11" descr="Imagen que contiene suelo, exterior, niño, semilla de sésamo&#10;&#10;Descripción generada automáticamente"/>
            <p:cNvPicPr preferRelativeResize="0"/>
            <p:nvPr/>
          </p:nvPicPr>
          <p:blipFill rotWithShape="1">
            <a:blip r:embed="rId2">
              <a:alphaModFix/>
            </a:blip>
            <a:srcRect b="61234"/>
            <a:stretch/>
          </p:blipFill>
          <p:spPr>
            <a:xfrm>
              <a:off x="9163341" y="6359892"/>
              <a:ext cx="1284954" cy="498108"/>
            </a:xfrm>
            <a:prstGeom prst="rect">
              <a:avLst/>
            </a:prstGeom>
            <a:noFill/>
            <a:ln>
              <a:noFill/>
            </a:ln>
          </p:spPr>
        </p:pic>
      </p:grpSp>
      <p:grpSp>
        <p:nvGrpSpPr>
          <p:cNvPr id="12" name="Google Shape;283;p11"/>
          <p:cNvGrpSpPr/>
          <p:nvPr/>
        </p:nvGrpSpPr>
        <p:grpSpPr>
          <a:xfrm>
            <a:off x="7861221" y="5952"/>
            <a:ext cx="971089" cy="6846113"/>
            <a:chOff x="9153509" y="0"/>
            <a:chExt cx="1294785" cy="6858000"/>
          </a:xfrm>
        </p:grpSpPr>
        <p:pic>
          <p:nvPicPr>
            <p:cNvPr id="284" name="Google Shape;284;p11" descr="Imagen que contiene suelo, exterior, niño, semilla de sésamo&#10;&#10;Descripción generada automáticamente"/>
            <p:cNvPicPr preferRelativeResize="0"/>
            <p:nvPr/>
          </p:nvPicPr>
          <p:blipFill rotWithShape="1">
            <a:blip r:embed="rId2">
              <a:alphaModFix/>
            </a:blip>
            <a:srcRect/>
            <a:stretch/>
          </p:blipFill>
          <p:spPr>
            <a:xfrm>
              <a:off x="9161496" y="0"/>
              <a:ext cx="1284954" cy="1284954"/>
            </a:xfrm>
            <a:prstGeom prst="rect">
              <a:avLst/>
            </a:prstGeom>
            <a:noFill/>
            <a:ln>
              <a:noFill/>
            </a:ln>
          </p:spPr>
        </p:pic>
        <p:pic>
          <p:nvPicPr>
            <p:cNvPr id="285" name="Google Shape;285;p11" descr="Imagen que contiene suelo, exterior, niño, semilla de sésamo&#10;&#10;Descripción generada automáticamente"/>
            <p:cNvPicPr preferRelativeResize="0"/>
            <p:nvPr/>
          </p:nvPicPr>
          <p:blipFill rotWithShape="1">
            <a:blip r:embed="rId2">
              <a:alphaModFix/>
            </a:blip>
            <a:srcRect/>
            <a:stretch/>
          </p:blipFill>
          <p:spPr>
            <a:xfrm>
              <a:off x="9158934" y="1284954"/>
              <a:ext cx="1284954" cy="1284954"/>
            </a:xfrm>
            <a:prstGeom prst="rect">
              <a:avLst/>
            </a:prstGeom>
            <a:noFill/>
            <a:ln>
              <a:noFill/>
            </a:ln>
          </p:spPr>
        </p:pic>
        <p:pic>
          <p:nvPicPr>
            <p:cNvPr id="286" name="Google Shape;286;p11" descr="Imagen que contiene suelo, exterior, niño, semilla de sésamo&#10;&#10;Descripción generada automáticamente"/>
            <p:cNvPicPr preferRelativeResize="0"/>
            <p:nvPr/>
          </p:nvPicPr>
          <p:blipFill rotWithShape="1">
            <a:blip r:embed="rId2">
              <a:alphaModFix/>
            </a:blip>
            <a:srcRect/>
            <a:stretch/>
          </p:blipFill>
          <p:spPr>
            <a:xfrm>
              <a:off x="9156071" y="2512142"/>
              <a:ext cx="1284954" cy="1284954"/>
            </a:xfrm>
            <a:prstGeom prst="rect">
              <a:avLst/>
            </a:prstGeom>
            <a:noFill/>
            <a:ln>
              <a:noFill/>
            </a:ln>
          </p:spPr>
        </p:pic>
        <p:pic>
          <p:nvPicPr>
            <p:cNvPr id="287" name="Google Shape;287;p11" descr="Imagen que contiene suelo, exterior, niño, semilla de sésamo&#10;&#10;Descripción generada automáticamente"/>
            <p:cNvPicPr preferRelativeResize="0"/>
            <p:nvPr/>
          </p:nvPicPr>
          <p:blipFill rotWithShape="1">
            <a:blip r:embed="rId2">
              <a:alphaModFix/>
            </a:blip>
            <a:srcRect/>
            <a:stretch/>
          </p:blipFill>
          <p:spPr>
            <a:xfrm>
              <a:off x="9153509" y="3797096"/>
              <a:ext cx="1284954" cy="1284954"/>
            </a:xfrm>
            <a:prstGeom prst="rect">
              <a:avLst/>
            </a:prstGeom>
            <a:noFill/>
            <a:ln>
              <a:noFill/>
            </a:ln>
          </p:spPr>
        </p:pic>
        <p:pic>
          <p:nvPicPr>
            <p:cNvPr id="288" name="Google Shape;288;p11" descr="Imagen que contiene suelo, exterior, niño, semilla de sésamo&#10;&#10;Descripción generada automáticamente"/>
            <p:cNvPicPr preferRelativeResize="0"/>
            <p:nvPr/>
          </p:nvPicPr>
          <p:blipFill rotWithShape="1">
            <a:blip r:embed="rId2">
              <a:alphaModFix/>
            </a:blip>
            <a:srcRect/>
            <a:stretch/>
          </p:blipFill>
          <p:spPr>
            <a:xfrm>
              <a:off x="9161496" y="5078494"/>
              <a:ext cx="1284954" cy="1284954"/>
            </a:xfrm>
            <a:prstGeom prst="rect">
              <a:avLst/>
            </a:prstGeom>
            <a:noFill/>
            <a:ln>
              <a:noFill/>
            </a:ln>
          </p:spPr>
        </p:pic>
        <p:pic>
          <p:nvPicPr>
            <p:cNvPr id="289" name="Google Shape;289;p11" descr="Imagen que contiene suelo, exterior, niño, semilla de sésamo&#10;&#10;Descripción generada automáticamente"/>
            <p:cNvPicPr preferRelativeResize="0"/>
            <p:nvPr/>
          </p:nvPicPr>
          <p:blipFill rotWithShape="1">
            <a:blip r:embed="rId2">
              <a:alphaModFix/>
            </a:blip>
            <a:srcRect b="61234"/>
            <a:stretch/>
          </p:blipFill>
          <p:spPr>
            <a:xfrm>
              <a:off x="9163341" y="6359892"/>
              <a:ext cx="1284954" cy="498108"/>
            </a:xfrm>
            <a:prstGeom prst="rect">
              <a:avLst/>
            </a:prstGeom>
            <a:noFill/>
            <a:ln>
              <a:noFill/>
            </a:ln>
          </p:spPr>
        </p:pic>
      </p:grpSp>
      <p:sp>
        <p:nvSpPr>
          <p:cNvPr id="290" name="Google Shape;290;p11"/>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
        <p:nvSpPr>
          <p:cNvPr id="291" name="Google Shape;291;p11"/>
          <p:cNvSpPr/>
          <p:nvPr/>
        </p:nvSpPr>
        <p:spPr>
          <a:xfrm rot="-1314">
            <a:off x="1626300" y="1255767"/>
            <a:ext cx="6280800" cy="44156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292" name="Google Shape;292;p11"/>
          <p:cNvSpPr/>
          <p:nvPr/>
        </p:nvSpPr>
        <p:spPr>
          <a:xfrm rot="-850">
            <a:off x="829900" y="199"/>
            <a:ext cx="1213500" cy="6857600"/>
          </a:xfrm>
          <a:prstGeom prst="rect">
            <a:avLst/>
          </a:prstGeom>
          <a:solidFill>
            <a:srgbClr val="DAAFB0">
              <a:alpha val="6196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293" name="Google Shape;293;p11"/>
          <p:cNvSpPr txBox="1">
            <a:spLocks noGrp="1"/>
          </p:cNvSpPr>
          <p:nvPr>
            <p:ph type="body" idx="1"/>
          </p:nvPr>
        </p:nvSpPr>
        <p:spPr>
          <a:xfrm>
            <a:off x="2043400" y="4095820"/>
            <a:ext cx="5817900" cy="1415200"/>
          </a:xfrm>
          <a:prstGeom prst="rect">
            <a:avLst/>
          </a:prstGeom>
        </p:spPr>
        <p:txBody>
          <a:bodyPr spcFirstLastPara="1" wrap="square" lIns="91425" tIns="91425" rIns="91425" bIns="91425" anchor="t" anchorCtr="0">
            <a:noAutofit/>
          </a:bodyPr>
          <a:lstStyle>
            <a:lvl1pPr marL="457200" lvl="0" indent="-342900" algn="ctr" rtl="0">
              <a:spcBef>
                <a:spcPts val="0"/>
              </a:spcBef>
              <a:spcAft>
                <a:spcPts val="0"/>
              </a:spcAft>
              <a:buSzPts val="1800"/>
              <a:buChar char="●"/>
              <a:defRPr/>
            </a:lvl1pPr>
            <a:lvl2pPr marL="914400" lvl="1" indent="-317500" algn="ctr" rtl="0">
              <a:spcBef>
                <a:spcPts val="1600"/>
              </a:spcBef>
              <a:spcAft>
                <a:spcPts val="0"/>
              </a:spcAft>
              <a:buSzPts val="1400"/>
              <a:buChar char="○"/>
              <a:defRPr/>
            </a:lvl2pPr>
            <a:lvl3pPr marL="1371600" lvl="2" indent="-317500" algn="ctr" rtl="0">
              <a:spcBef>
                <a:spcPts val="1600"/>
              </a:spcBef>
              <a:spcAft>
                <a:spcPts val="0"/>
              </a:spcAft>
              <a:buSzPts val="1400"/>
              <a:buChar char="■"/>
              <a:defRPr/>
            </a:lvl3pPr>
            <a:lvl4pPr marL="1828800" lvl="3" indent="-317500" algn="ctr" rtl="0">
              <a:spcBef>
                <a:spcPts val="1600"/>
              </a:spcBef>
              <a:spcAft>
                <a:spcPts val="0"/>
              </a:spcAft>
              <a:buSzPts val="1400"/>
              <a:buChar char="●"/>
              <a:defRPr/>
            </a:lvl4pPr>
            <a:lvl5pPr marL="2286000" lvl="4" indent="-317500" algn="ctr" rtl="0">
              <a:spcBef>
                <a:spcPts val="1600"/>
              </a:spcBef>
              <a:spcAft>
                <a:spcPts val="0"/>
              </a:spcAft>
              <a:buSzPts val="1400"/>
              <a:buChar char="○"/>
              <a:defRPr/>
            </a:lvl5pPr>
            <a:lvl6pPr marL="2743200" lvl="5" indent="-317500" algn="ctr" rtl="0">
              <a:spcBef>
                <a:spcPts val="1600"/>
              </a:spcBef>
              <a:spcAft>
                <a:spcPts val="0"/>
              </a:spcAft>
              <a:buSzPts val="1400"/>
              <a:buChar char="■"/>
              <a:defRPr/>
            </a:lvl6pPr>
            <a:lvl7pPr marL="3200400" lvl="6" indent="-317500" algn="ctr" rtl="0">
              <a:spcBef>
                <a:spcPts val="1600"/>
              </a:spcBef>
              <a:spcAft>
                <a:spcPts val="0"/>
              </a:spcAft>
              <a:buSzPts val="1400"/>
              <a:buChar char="●"/>
              <a:defRPr/>
            </a:lvl7pPr>
            <a:lvl8pPr marL="3657600" lvl="7" indent="-317500" algn="ctr" rtl="0">
              <a:spcBef>
                <a:spcPts val="1600"/>
              </a:spcBef>
              <a:spcAft>
                <a:spcPts val="0"/>
              </a:spcAft>
              <a:buSzPts val="1400"/>
              <a:buChar char="○"/>
              <a:defRPr/>
            </a:lvl8pPr>
            <a:lvl9pPr marL="4114800" lvl="8" indent="-317500" algn="ctr" rtl="0">
              <a:spcBef>
                <a:spcPts val="1600"/>
              </a:spcBef>
              <a:spcAft>
                <a:spcPts val="1600"/>
              </a:spcAft>
              <a:buSzPts val="1400"/>
              <a:buChar char="■"/>
              <a:defRPr/>
            </a:lvl9pPr>
          </a:lstStyle>
          <a:p>
            <a:endParaRPr/>
          </a:p>
        </p:txBody>
      </p:sp>
      <p:sp>
        <p:nvSpPr>
          <p:cNvPr id="294" name="Google Shape;294;p11"/>
          <p:cNvSpPr txBox="1">
            <a:spLocks noGrp="1"/>
          </p:cNvSpPr>
          <p:nvPr>
            <p:ph type="title"/>
          </p:nvPr>
        </p:nvSpPr>
        <p:spPr>
          <a:xfrm>
            <a:off x="2043400" y="1334800"/>
            <a:ext cx="5817900" cy="2623600"/>
          </a:xfrm>
          <a:prstGeom prst="rect">
            <a:avLst/>
          </a:prstGeom>
        </p:spPr>
        <p:txBody>
          <a:bodyPr spcFirstLastPara="1" wrap="square" lIns="91425" tIns="91425" rIns="91425" bIns="91425" anchor="ctr" anchorCtr="0">
            <a:noAutofit/>
          </a:bodyPr>
          <a:lstStyle>
            <a:lvl1pPr lvl="0" algn="ctr">
              <a:spcBef>
                <a:spcPts val="0"/>
              </a:spcBef>
              <a:spcAft>
                <a:spcPts val="0"/>
              </a:spcAft>
              <a:buNone/>
              <a:defRPr sz="9600"/>
            </a:lvl1pPr>
            <a:lvl2pPr lvl="1" algn="ctr">
              <a:spcBef>
                <a:spcPts val="0"/>
              </a:spcBef>
              <a:spcAft>
                <a:spcPts val="0"/>
              </a:spcAft>
              <a:buNone/>
              <a:defRPr sz="9600"/>
            </a:lvl2pPr>
            <a:lvl3pPr lvl="2" algn="ctr">
              <a:spcBef>
                <a:spcPts val="0"/>
              </a:spcBef>
              <a:spcAft>
                <a:spcPts val="0"/>
              </a:spcAft>
              <a:buNone/>
              <a:defRPr sz="9600"/>
            </a:lvl3pPr>
            <a:lvl4pPr lvl="3" algn="ctr">
              <a:spcBef>
                <a:spcPts val="0"/>
              </a:spcBef>
              <a:spcAft>
                <a:spcPts val="0"/>
              </a:spcAft>
              <a:buNone/>
              <a:defRPr sz="9600"/>
            </a:lvl4pPr>
            <a:lvl5pPr lvl="4" algn="ctr">
              <a:spcBef>
                <a:spcPts val="0"/>
              </a:spcBef>
              <a:spcAft>
                <a:spcPts val="0"/>
              </a:spcAft>
              <a:buNone/>
              <a:defRPr sz="9600"/>
            </a:lvl5pPr>
            <a:lvl6pPr lvl="5" algn="ctr">
              <a:spcBef>
                <a:spcPts val="0"/>
              </a:spcBef>
              <a:spcAft>
                <a:spcPts val="0"/>
              </a:spcAft>
              <a:buNone/>
              <a:defRPr sz="9600"/>
            </a:lvl6pPr>
            <a:lvl7pPr lvl="6" algn="ctr">
              <a:spcBef>
                <a:spcPts val="0"/>
              </a:spcBef>
              <a:spcAft>
                <a:spcPts val="0"/>
              </a:spcAft>
              <a:buNone/>
              <a:defRPr sz="9600"/>
            </a:lvl7pPr>
            <a:lvl8pPr lvl="7" algn="ctr">
              <a:spcBef>
                <a:spcPts val="0"/>
              </a:spcBef>
              <a:spcAft>
                <a:spcPts val="0"/>
              </a:spcAft>
              <a:buNone/>
              <a:defRPr sz="9600"/>
            </a:lvl8pPr>
            <a:lvl9pPr lvl="8" algn="ctr">
              <a:spcBef>
                <a:spcPts val="0"/>
              </a:spcBef>
              <a:spcAft>
                <a:spcPts val="0"/>
              </a:spcAft>
              <a:buNone/>
              <a:defRPr sz="9600"/>
            </a:lvl9pPr>
          </a:lstStyle>
          <a:p>
            <a:endParaRPr/>
          </a:p>
        </p:txBody>
      </p:sp>
      <p:sp>
        <p:nvSpPr>
          <p:cNvPr id="295" name="Google Shape;295;p11"/>
          <p:cNvSpPr txBox="1"/>
          <p:nvPr/>
        </p:nvSpPr>
        <p:spPr>
          <a:xfrm>
            <a:off x="0" y="6500100"/>
            <a:ext cx="1579800" cy="498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1000">
                <a:solidFill>
                  <a:schemeClr val="dk1"/>
                </a:solidFill>
                <a:latin typeface="Barlow Condensed"/>
                <a:ea typeface="Barlow Condensed"/>
                <a:cs typeface="Barlow Condensed"/>
                <a:sym typeface="Barlow Condensed"/>
              </a:rPr>
              <a:t>SLIDESMANIA.COM</a:t>
            </a:r>
            <a:endParaRPr sz="1000">
              <a:solidFill>
                <a:schemeClr val="dk1"/>
              </a:solidFill>
              <a:latin typeface="Barlow Condensed"/>
              <a:ea typeface="Barlow Condensed"/>
              <a:cs typeface="Barlow Condensed"/>
              <a:sym typeface="Barlow Condense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E442553-BA6E-4972-909E-0CFB5BFDBA98}" type="datetimeFigureOut">
              <a:rPr lang="en-US" smtClean="0"/>
              <a:pPr/>
              <a:t>10/10/2023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A74E57-5597-4644-BD8B-6DCDEECFD267}"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E442553-BA6E-4972-909E-0CFB5BFDBA98}" type="datetimeFigureOut">
              <a:rPr lang="en-US" smtClean="0"/>
              <a:pPr/>
              <a:t>10/10/2023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A74E57-5597-4644-BD8B-6DCDEECFD267}"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E442553-BA6E-4972-909E-0CFB5BFDBA98}" type="datetimeFigureOut">
              <a:rPr lang="en-US" smtClean="0"/>
              <a:pPr/>
              <a:t>10/10/2023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A74E57-5597-4644-BD8B-6DCDEECFD267}"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E442553-BA6E-4972-909E-0CFB5BFDBA98}" type="datetimeFigureOut">
              <a:rPr lang="en-US" smtClean="0"/>
              <a:pPr/>
              <a:t>10/10/2023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FA74E57-5597-4644-BD8B-6DCDEECFD267}"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E442553-BA6E-4972-909E-0CFB5BFDBA98}" type="datetimeFigureOut">
              <a:rPr lang="en-US" smtClean="0"/>
              <a:pPr/>
              <a:t>10/10/2023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FA74E57-5597-4644-BD8B-6DCDEECFD267}"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E442553-BA6E-4972-909E-0CFB5BFDBA98}" type="datetimeFigureOut">
              <a:rPr lang="en-US" smtClean="0"/>
              <a:pPr/>
              <a:t>10/10/2023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FA74E57-5597-4644-BD8B-6DCDEECFD267}"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E442553-BA6E-4972-909E-0CFB5BFDBA98}" type="datetimeFigureOut">
              <a:rPr lang="en-US" smtClean="0"/>
              <a:pPr/>
              <a:t>10/10/2023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A74E57-5597-4644-BD8B-6DCDEECFD267}"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E442553-BA6E-4972-909E-0CFB5BFDBA98}" type="datetimeFigureOut">
              <a:rPr lang="en-US" smtClean="0"/>
              <a:pPr/>
              <a:t>10/10/2023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A74E57-5597-4644-BD8B-6DCDEECFD267}"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E442553-BA6E-4972-909E-0CFB5BFDBA98}" type="datetimeFigureOut">
              <a:rPr lang="en-US" smtClean="0"/>
              <a:pPr/>
              <a:t>10/10/2023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FA74E57-5597-4644-BD8B-6DCDEECFD267}"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audio" Target="../media/audio1.bin"/><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 Id="rId5" Type="http://schemas.openxmlformats.org/officeDocument/2006/relationships/image" Target="../media/image25.png"/><Relationship Id="rId4" Type="http://schemas.openxmlformats.org/officeDocument/2006/relationships/image" Target="../media/image24.png"/></Relationships>
</file>

<file path=ppt/slides/_rels/slide16.xml.rels><?xml version="1.0" encoding="UTF-8" standalone="yes"?>
<Relationships xmlns="http://schemas.openxmlformats.org/package/2006/relationships"><Relationship Id="rId3" Type="http://schemas.openxmlformats.org/officeDocument/2006/relationships/image" Target="../media/image27.wmf"/><Relationship Id="rId2" Type="http://schemas.openxmlformats.org/officeDocument/2006/relationships/image" Target="../media/image26.wmf"/><Relationship Id="rId1" Type="http://schemas.openxmlformats.org/officeDocument/2006/relationships/slideLayout" Target="../slideLayouts/slideLayout2.xml"/><Relationship Id="rId5" Type="http://schemas.openxmlformats.org/officeDocument/2006/relationships/image" Target="../media/image29.wmf"/><Relationship Id="rId4" Type="http://schemas.openxmlformats.org/officeDocument/2006/relationships/image" Target="../media/image28.wmf"/></Relationships>
</file>

<file path=ppt/slides/_rels/slide17.xml.rels><?xml version="1.0" encoding="UTF-8" standalone="yes"?>
<Relationships xmlns="http://schemas.openxmlformats.org/package/2006/relationships"><Relationship Id="rId8" Type="http://schemas.openxmlformats.org/officeDocument/2006/relationships/oleObject" Target="../embeddings/oleObject4.bin"/><Relationship Id="rId3" Type="http://schemas.openxmlformats.org/officeDocument/2006/relationships/image" Target="../media/image31.gif"/><Relationship Id="rId7"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30.wmf"/><Relationship Id="rId4" Type="http://schemas.openxmlformats.org/officeDocument/2006/relationships/oleObject" Target="../embeddings/oleObject1.bin"/></Relationships>
</file>

<file path=ppt/slides/_rels/slide18.xml.rels><?xml version="1.0" encoding="UTF-8" standalone="yes"?>
<Relationships xmlns="http://schemas.openxmlformats.org/package/2006/relationships"><Relationship Id="rId2" Type="http://schemas.openxmlformats.org/officeDocument/2006/relationships/image" Target="../media/image31.gi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1.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7.xml"/><Relationship Id="rId5" Type="http://schemas.openxmlformats.org/officeDocument/2006/relationships/image" Target="../media/image35.gif"/><Relationship Id="rId4" Type="http://schemas.openxmlformats.org/officeDocument/2006/relationships/image" Target="../media/image34.jpeg"/></Relationships>
</file>

<file path=ppt/slides/_rels/slide21.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7.xml"/><Relationship Id="rId4" Type="http://schemas.openxmlformats.org/officeDocument/2006/relationships/image" Target="../media/image38.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image" Target="../media/image41.wmf"/><Relationship Id="rId2" Type="http://schemas.openxmlformats.org/officeDocument/2006/relationships/image" Target="../media/image40.w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2.xml"/><Relationship Id="rId1" Type="http://schemas.openxmlformats.org/officeDocument/2006/relationships/slideLayout" Target="../slideLayouts/slideLayout15.xml"/><Relationship Id="rId4" Type="http://schemas.openxmlformats.org/officeDocument/2006/relationships/image" Target="../media/image1.jpeg"/></Relationships>
</file>

<file path=ppt/slides/_rels/slide3.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2" Type="http://schemas.openxmlformats.org/officeDocument/2006/relationships/image" Target="../media/image40.w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7.xml"/><Relationship Id="rId1" Type="http://schemas.openxmlformats.org/officeDocument/2006/relationships/video" Target="\Users\dongvic\Desktop\cai%20mac\sach%20giao%20khoa%20moi\KNTT\CH_KNTT_CH8_BAI43_TRONG%20LUONG%20LUC%20HAP%20DAN\3%20phut.mp4"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4.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Layout" Target="../slideLayouts/slideLayout7.xml"/><Relationship Id="rId1" Type="http://schemas.openxmlformats.org/officeDocument/2006/relationships/video" Target="\Users\dongvic\Desktop\cai%20mac\sach%20giao%20khoa%20moi\KNTT\CH_KNTT_CH8_BAI43_TRONG%20LUONG%20LUC%20HAP%20DAN\2%20phut.mp4"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WordArt 43"/>
          <p:cNvSpPr>
            <a:spLocks noChangeArrowheads="1" noChangeShapeType="1" noTextEdit="1"/>
          </p:cNvSpPr>
          <p:nvPr/>
        </p:nvSpPr>
        <p:spPr bwMode="auto">
          <a:xfrm>
            <a:off x="381000" y="1676400"/>
            <a:ext cx="8458200" cy="3505200"/>
          </a:xfrm>
          <a:prstGeom prst="rect">
            <a:avLst/>
          </a:prstGeom>
        </p:spPr>
        <p:txBody>
          <a:bodyPr wrap="none" fromWordArt="1">
            <a:prstTxWarp prst="textPlain">
              <a:avLst>
                <a:gd name="adj" fmla="val 50000"/>
              </a:avLst>
            </a:prstTxWarp>
          </a:bodyPr>
          <a:lstStyle/>
          <a:p>
            <a:pPr algn="ctr"/>
            <a:r>
              <a:rPr lang="vi-VN" sz="3600" b="1" kern="10" dirty="0" smtClean="0">
                <a:ln w="12700">
                  <a:solidFill>
                    <a:schemeClr val="tx1"/>
                  </a:solidFill>
                  <a:round/>
                  <a:headEnd/>
                  <a:tailEnd/>
                </a:ln>
                <a:gradFill rotWithShape="1">
                  <a:gsLst>
                    <a:gs pos="0">
                      <a:srgbClr val="A603AB"/>
                    </a:gs>
                    <a:gs pos="10501">
                      <a:srgbClr val="0819FB"/>
                    </a:gs>
                    <a:gs pos="17500">
                      <a:srgbClr val="1A8D48"/>
                    </a:gs>
                    <a:gs pos="25999">
                      <a:srgbClr val="FFFF00"/>
                    </a:gs>
                    <a:gs pos="36501">
                      <a:srgbClr val="EE3F17"/>
                    </a:gs>
                    <a:gs pos="44000">
                      <a:srgbClr val="E81766"/>
                    </a:gs>
                    <a:gs pos="50000">
                      <a:srgbClr val="A603AB"/>
                    </a:gs>
                    <a:gs pos="56000">
                      <a:srgbClr val="E81766"/>
                    </a:gs>
                    <a:gs pos="63499">
                      <a:srgbClr val="EE3F17"/>
                    </a:gs>
                    <a:gs pos="74001">
                      <a:srgbClr val="FFFF00"/>
                    </a:gs>
                    <a:gs pos="82500">
                      <a:srgbClr val="1A8D48"/>
                    </a:gs>
                    <a:gs pos="89500">
                      <a:srgbClr val="0819FB"/>
                    </a:gs>
                    <a:gs pos="100000">
                      <a:srgbClr val="A603AB"/>
                    </a:gs>
                  </a:gsLst>
                  <a:lin ang="2700000" scaled="1"/>
                </a:gradFill>
                <a:effectLst>
                  <a:outerShdw dist="38100" dir="2700000" algn="tl" rotWithShape="0">
                    <a:srgbClr val="000000">
                      <a:alpha val="43137"/>
                    </a:srgbClr>
                  </a:outerShdw>
                </a:effectLst>
                <a:latin typeface="Times New Roman"/>
                <a:cs typeface="Times New Roman"/>
              </a:rPr>
              <a:t>BÀI 43. TRỌNG LƯỢNG – LỰC HẤP DẪN</a:t>
            </a:r>
          </a:p>
          <a:p>
            <a:pPr algn="ctr"/>
            <a:r>
              <a:rPr lang="vi-VN" sz="3600" b="1" kern="10" dirty="0" smtClean="0">
                <a:ln w="12700">
                  <a:solidFill>
                    <a:schemeClr val="tx1"/>
                  </a:solidFill>
                  <a:round/>
                  <a:headEnd/>
                  <a:tailEnd/>
                </a:ln>
                <a:gradFill rotWithShape="1">
                  <a:gsLst>
                    <a:gs pos="0">
                      <a:srgbClr val="A603AB"/>
                    </a:gs>
                    <a:gs pos="10501">
                      <a:srgbClr val="0819FB"/>
                    </a:gs>
                    <a:gs pos="17500">
                      <a:srgbClr val="1A8D48"/>
                    </a:gs>
                    <a:gs pos="25999">
                      <a:srgbClr val="FFFF00"/>
                    </a:gs>
                    <a:gs pos="36501">
                      <a:srgbClr val="EE3F17"/>
                    </a:gs>
                    <a:gs pos="44000">
                      <a:srgbClr val="E81766"/>
                    </a:gs>
                    <a:gs pos="50000">
                      <a:srgbClr val="A603AB"/>
                    </a:gs>
                    <a:gs pos="56000">
                      <a:srgbClr val="E81766"/>
                    </a:gs>
                    <a:gs pos="63499">
                      <a:srgbClr val="EE3F17"/>
                    </a:gs>
                    <a:gs pos="74001">
                      <a:srgbClr val="FFFF00"/>
                    </a:gs>
                    <a:gs pos="82500">
                      <a:srgbClr val="1A8D48"/>
                    </a:gs>
                    <a:gs pos="89500">
                      <a:srgbClr val="0819FB"/>
                    </a:gs>
                    <a:gs pos="100000">
                      <a:srgbClr val="A603AB"/>
                    </a:gs>
                  </a:gsLst>
                  <a:lin ang="2700000" scaled="1"/>
                </a:gradFill>
                <a:effectLst>
                  <a:outerShdw dist="38100" dir="2700000" algn="tl" rotWithShape="0">
                    <a:srgbClr val="000000">
                      <a:alpha val="43137"/>
                    </a:srgbClr>
                  </a:outerShdw>
                </a:effectLst>
                <a:latin typeface="Times New Roman"/>
                <a:cs typeface="Times New Roman"/>
              </a:rPr>
              <a:t>KHTN 6 </a:t>
            </a:r>
            <a:r>
              <a:rPr lang="en-US" sz="3600" b="1" kern="10" dirty="0" smtClean="0">
                <a:ln w="12700">
                  <a:solidFill>
                    <a:schemeClr val="tx1"/>
                  </a:solidFill>
                  <a:round/>
                  <a:headEnd/>
                  <a:tailEnd/>
                </a:ln>
                <a:gradFill rotWithShape="1">
                  <a:gsLst>
                    <a:gs pos="0">
                      <a:srgbClr val="A603AB"/>
                    </a:gs>
                    <a:gs pos="10501">
                      <a:srgbClr val="0819FB"/>
                    </a:gs>
                    <a:gs pos="17500">
                      <a:srgbClr val="1A8D48"/>
                    </a:gs>
                    <a:gs pos="25999">
                      <a:srgbClr val="FFFF00"/>
                    </a:gs>
                    <a:gs pos="36501">
                      <a:srgbClr val="EE3F17"/>
                    </a:gs>
                    <a:gs pos="44000">
                      <a:srgbClr val="E81766"/>
                    </a:gs>
                    <a:gs pos="50000">
                      <a:srgbClr val="A603AB"/>
                    </a:gs>
                    <a:gs pos="56000">
                      <a:srgbClr val="E81766"/>
                    </a:gs>
                    <a:gs pos="63499">
                      <a:srgbClr val="EE3F17"/>
                    </a:gs>
                    <a:gs pos="74001">
                      <a:srgbClr val="FFFF00"/>
                    </a:gs>
                    <a:gs pos="82500">
                      <a:srgbClr val="1A8D48"/>
                    </a:gs>
                    <a:gs pos="89500">
                      <a:srgbClr val="0819FB"/>
                    </a:gs>
                    <a:gs pos="100000">
                      <a:srgbClr val="A603AB"/>
                    </a:gs>
                  </a:gsLst>
                  <a:lin ang="2700000" scaled="1"/>
                </a:gradFill>
                <a:effectLst>
                  <a:outerShdw dist="38100" dir="2700000" algn="tl" rotWithShape="0">
                    <a:srgbClr val="000000">
                      <a:alpha val="43137"/>
                    </a:srgbClr>
                  </a:outerShdw>
                </a:effectLst>
                <a:latin typeface="Times New Roman"/>
                <a:cs typeface="Times New Roman"/>
              </a:rPr>
              <a:t> </a:t>
            </a:r>
            <a:endParaRPr lang="en-US" sz="3600" b="1" kern="10" dirty="0">
              <a:ln w="12700">
                <a:solidFill>
                  <a:schemeClr val="tx1"/>
                </a:solidFill>
                <a:round/>
                <a:headEnd/>
                <a:tailEnd/>
              </a:ln>
              <a:gradFill rotWithShape="1">
                <a:gsLst>
                  <a:gs pos="0">
                    <a:srgbClr val="A603AB"/>
                  </a:gs>
                  <a:gs pos="10501">
                    <a:srgbClr val="0819FB"/>
                  </a:gs>
                  <a:gs pos="17500">
                    <a:srgbClr val="1A8D48"/>
                  </a:gs>
                  <a:gs pos="25999">
                    <a:srgbClr val="FFFF00"/>
                  </a:gs>
                  <a:gs pos="36501">
                    <a:srgbClr val="EE3F17"/>
                  </a:gs>
                  <a:gs pos="44000">
                    <a:srgbClr val="E81766"/>
                  </a:gs>
                  <a:gs pos="50000">
                    <a:srgbClr val="A603AB"/>
                  </a:gs>
                  <a:gs pos="56000">
                    <a:srgbClr val="E81766"/>
                  </a:gs>
                  <a:gs pos="63499">
                    <a:srgbClr val="EE3F17"/>
                  </a:gs>
                  <a:gs pos="74001">
                    <a:srgbClr val="FFFF00"/>
                  </a:gs>
                  <a:gs pos="82500">
                    <a:srgbClr val="1A8D48"/>
                  </a:gs>
                  <a:gs pos="89500">
                    <a:srgbClr val="0819FB"/>
                  </a:gs>
                  <a:gs pos="100000">
                    <a:srgbClr val="A603AB"/>
                  </a:gs>
                </a:gsLst>
                <a:lin ang="2700000" scaled="1"/>
              </a:gradFill>
              <a:effectLst>
                <a:outerShdw dist="38100" dir="2700000" algn="tl" rotWithShape="0">
                  <a:srgbClr val="000000">
                    <a:alpha val="43137"/>
                  </a:srgbClr>
                </a:outerShdw>
              </a:effectLst>
              <a:latin typeface="Times New Roman"/>
              <a:cs typeface="Times New Roman"/>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4)">
                                      <p:cBhvr>
                                        <p:cTn id="7" dur="2000"/>
                                        <p:tgtEl>
                                          <p:spTgt spid="3"/>
                                        </p:tgtEl>
                                      </p:cBhvr>
                                    </p:animEffect>
                                  </p:childTnLst>
                                  <p:subTnLst>
                                    <p:audio>
                                      <p:cMediaNode>
                                        <p:cTn display="0" masterRel="sameClick">
                                          <p:stCondLst>
                                            <p:cond evt="begin" delay="0">
                                              <p:tn val="5"/>
                                            </p:cond>
                                          </p:stCondLst>
                                          <p:endCondLst>
                                            <p:cond evt="onStopAudio" delay="0">
                                              <p:tgtEl>
                                                <p:sldTgt/>
                                              </p:tgtEl>
                                            </p:cond>
                                          </p:endCondLst>
                                        </p:cTn>
                                        <p:tgtEl>
                                          <p:sndTgt r:embed="rId2" name="bai ca sinh vien.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9"/>
          <p:cNvSpPr>
            <a:spLocks noChangeArrowheads="1"/>
          </p:cNvSpPr>
          <p:nvPr/>
        </p:nvSpPr>
        <p:spPr bwMode="auto">
          <a:xfrm>
            <a:off x="0" y="2014538"/>
            <a:ext cx="9144000" cy="2862262"/>
          </a:xfrm>
          <a:prstGeom prst="rect">
            <a:avLst/>
          </a:prstGeom>
          <a:noFill/>
          <a:ln w="9525">
            <a:noFill/>
            <a:miter lim="800000"/>
            <a:headEnd/>
            <a:tailEnd/>
          </a:ln>
        </p:spPr>
        <p:txBody>
          <a:bodyPr>
            <a:spAutoFit/>
          </a:bodyPr>
          <a:lstStyle/>
          <a:p>
            <a:pPr algn="just" eaLnBrk="1" hangingPunct="1"/>
            <a:r>
              <a:rPr lang="en-US" altLang="en-US" sz="3600" b="1" dirty="0" err="1">
                <a:latin typeface="Times New Roman" pitchFamily="18" charset="0"/>
                <a:cs typeface="Times New Roman" pitchFamily="18" charset="0"/>
              </a:rPr>
              <a:t>Gọi</a:t>
            </a:r>
            <a:r>
              <a:rPr lang="en-US" altLang="en-US" sz="3600" b="1" dirty="0">
                <a:latin typeface="Times New Roman" pitchFamily="18" charset="0"/>
                <a:cs typeface="Times New Roman" pitchFamily="18" charset="0"/>
              </a:rPr>
              <a:t> </a:t>
            </a:r>
            <a:r>
              <a:rPr lang="en-US" altLang="en-US" sz="3600" b="1" dirty="0">
                <a:solidFill>
                  <a:srgbClr val="0000FF"/>
                </a:solidFill>
                <a:latin typeface="Times New Roman" pitchFamily="18" charset="0"/>
                <a:cs typeface="Times New Roman" pitchFamily="18" charset="0"/>
              </a:rPr>
              <a:t>m</a:t>
            </a:r>
            <a:r>
              <a:rPr lang="en-US" altLang="en-US" sz="3600" b="1" dirty="0">
                <a:latin typeface="Times New Roman" pitchFamily="18" charset="0"/>
                <a:cs typeface="Times New Roman" pitchFamily="18" charset="0"/>
              </a:rPr>
              <a:t> </a:t>
            </a:r>
            <a:r>
              <a:rPr lang="en-US" altLang="en-US" sz="3600" b="1" dirty="0" err="1">
                <a:latin typeface="Times New Roman" pitchFamily="18" charset="0"/>
                <a:cs typeface="Times New Roman" pitchFamily="18" charset="0"/>
              </a:rPr>
              <a:t>là</a:t>
            </a:r>
            <a:r>
              <a:rPr lang="en-US" altLang="en-US" sz="3600" b="1" dirty="0">
                <a:latin typeface="Times New Roman" pitchFamily="18" charset="0"/>
                <a:cs typeface="Times New Roman" pitchFamily="18" charset="0"/>
              </a:rPr>
              <a:t> </a:t>
            </a:r>
            <a:r>
              <a:rPr lang="en-US" altLang="en-US" sz="3600" b="1" dirty="0" err="1">
                <a:latin typeface="Times New Roman" pitchFamily="18" charset="0"/>
                <a:cs typeface="Times New Roman" pitchFamily="18" charset="0"/>
              </a:rPr>
              <a:t>khối</a:t>
            </a:r>
            <a:r>
              <a:rPr lang="en-US" altLang="en-US" sz="3600" b="1" dirty="0">
                <a:latin typeface="Times New Roman" pitchFamily="18" charset="0"/>
                <a:cs typeface="Times New Roman" pitchFamily="18" charset="0"/>
              </a:rPr>
              <a:t> </a:t>
            </a:r>
            <a:r>
              <a:rPr lang="en-US" altLang="en-US" sz="3600" b="1" dirty="0" err="1">
                <a:latin typeface="Times New Roman" pitchFamily="18" charset="0"/>
                <a:cs typeface="Times New Roman" pitchFamily="18" charset="0"/>
              </a:rPr>
              <a:t>lượng</a:t>
            </a:r>
            <a:r>
              <a:rPr lang="en-US" altLang="en-US" sz="3600" b="1" dirty="0">
                <a:latin typeface="Times New Roman" pitchFamily="18" charset="0"/>
                <a:cs typeface="Times New Roman" pitchFamily="18" charset="0"/>
              </a:rPr>
              <a:t> </a:t>
            </a:r>
            <a:r>
              <a:rPr lang="en-US" altLang="en-US" sz="3600" b="1" dirty="0" err="1">
                <a:latin typeface="Times New Roman" pitchFamily="18" charset="0"/>
                <a:cs typeface="Times New Roman" pitchFamily="18" charset="0"/>
              </a:rPr>
              <a:t>của</a:t>
            </a:r>
            <a:r>
              <a:rPr lang="en-US" altLang="en-US" sz="3600" b="1" dirty="0">
                <a:latin typeface="Times New Roman" pitchFamily="18" charset="0"/>
                <a:cs typeface="Times New Roman" pitchFamily="18" charset="0"/>
              </a:rPr>
              <a:t> </a:t>
            </a:r>
            <a:r>
              <a:rPr lang="en-US" altLang="en-US" sz="3600" b="1" dirty="0" err="1">
                <a:latin typeface="Times New Roman" pitchFamily="18" charset="0"/>
                <a:cs typeface="Times New Roman" pitchFamily="18" charset="0"/>
              </a:rPr>
              <a:t>vật</a:t>
            </a:r>
            <a:r>
              <a:rPr lang="en-US" altLang="en-US" sz="3600" b="1" dirty="0">
                <a:latin typeface="Times New Roman" pitchFamily="18" charset="0"/>
                <a:cs typeface="Times New Roman" pitchFamily="18" charset="0"/>
              </a:rPr>
              <a:t>, </a:t>
            </a:r>
            <a:r>
              <a:rPr lang="en-US" altLang="en-US" sz="3600" b="1" dirty="0">
                <a:solidFill>
                  <a:srgbClr val="0000FF"/>
                </a:solidFill>
                <a:latin typeface="Times New Roman" pitchFamily="18" charset="0"/>
                <a:cs typeface="Times New Roman" pitchFamily="18" charset="0"/>
              </a:rPr>
              <a:t>P</a:t>
            </a:r>
            <a:r>
              <a:rPr lang="en-US" altLang="en-US" sz="3600" b="1" dirty="0">
                <a:latin typeface="Times New Roman" pitchFamily="18" charset="0"/>
                <a:cs typeface="Times New Roman" pitchFamily="18" charset="0"/>
              </a:rPr>
              <a:t> </a:t>
            </a:r>
            <a:r>
              <a:rPr lang="en-US" altLang="en-US" sz="3600" b="1" dirty="0" err="1">
                <a:latin typeface="Times New Roman" pitchFamily="18" charset="0"/>
                <a:cs typeface="Times New Roman" pitchFamily="18" charset="0"/>
              </a:rPr>
              <a:t>là</a:t>
            </a:r>
            <a:r>
              <a:rPr lang="en-US" altLang="en-US" sz="3600" b="1" dirty="0">
                <a:latin typeface="Times New Roman" pitchFamily="18" charset="0"/>
                <a:cs typeface="Times New Roman" pitchFamily="18" charset="0"/>
              </a:rPr>
              <a:t> </a:t>
            </a:r>
            <a:r>
              <a:rPr lang="en-US" altLang="en-US" sz="3600" b="1" dirty="0" err="1">
                <a:latin typeface="Times New Roman" pitchFamily="18" charset="0"/>
                <a:cs typeface="Times New Roman" pitchFamily="18" charset="0"/>
              </a:rPr>
              <a:t>trọng</a:t>
            </a:r>
            <a:r>
              <a:rPr lang="en-US" altLang="en-US" sz="3600" b="1" dirty="0">
                <a:latin typeface="Times New Roman" pitchFamily="18" charset="0"/>
                <a:cs typeface="Times New Roman" pitchFamily="18" charset="0"/>
              </a:rPr>
              <a:t> </a:t>
            </a:r>
            <a:r>
              <a:rPr lang="en-US" altLang="en-US" sz="3600" b="1" dirty="0" err="1">
                <a:latin typeface="Times New Roman" pitchFamily="18" charset="0"/>
                <a:cs typeface="Times New Roman" pitchFamily="18" charset="0"/>
              </a:rPr>
              <a:t>lượng</a:t>
            </a:r>
            <a:r>
              <a:rPr lang="en-US" altLang="en-US" sz="3600" b="1" dirty="0">
                <a:latin typeface="Times New Roman" pitchFamily="18" charset="0"/>
                <a:cs typeface="Times New Roman" pitchFamily="18" charset="0"/>
              </a:rPr>
              <a:t> </a:t>
            </a:r>
            <a:r>
              <a:rPr lang="en-US" altLang="en-US" sz="3600" b="1" dirty="0" err="1">
                <a:latin typeface="Times New Roman" pitchFamily="18" charset="0"/>
                <a:cs typeface="Times New Roman" pitchFamily="18" charset="0"/>
              </a:rPr>
              <a:t>của</a:t>
            </a:r>
            <a:r>
              <a:rPr lang="en-US" altLang="en-US" sz="3600" b="1" dirty="0">
                <a:latin typeface="Times New Roman" pitchFamily="18" charset="0"/>
                <a:cs typeface="Times New Roman" pitchFamily="18" charset="0"/>
              </a:rPr>
              <a:t> </a:t>
            </a:r>
            <a:r>
              <a:rPr lang="en-US" altLang="en-US" sz="3600" b="1" dirty="0" err="1">
                <a:latin typeface="Times New Roman" pitchFamily="18" charset="0"/>
                <a:cs typeface="Times New Roman" pitchFamily="18" charset="0"/>
              </a:rPr>
              <a:t>vật</a:t>
            </a:r>
            <a:r>
              <a:rPr lang="en-US" altLang="en-US" sz="3600" b="1" dirty="0">
                <a:latin typeface="Times New Roman" pitchFamily="18" charset="0"/>
                <a:cs typeface="Times New Roman" pitchFamily="18" charset="0"/>
              </a:rPr>
              <a:t>.</a:t>
            </a:r>
          </a:p>
          <a:p>
            <a:pPr algn="just" eaLnBrk="1" hangingPunct="1"/>
            <a:r>
              <a:rPr lang="en-US" altLang="en-US" sz="3600" b="1" dirty="0">
                <a:solidFill>
                  <a:srgbClr val="0000FF"/>
                </a:solidFill>
                <a:latin typeface="Times New Roman" pitchFamily="18" charset="0"/>
                <a:cs typeface="Times New Roman" pitchFamily="18" charset="0"/>
              </a:rPr>
              <a:t>  </a:t>
            </a:r>
            <a:r>
              <a:rPr lang="en-US" altLang="en-US" sz="3600" b="1" dirty="0" err="1">
                <a:solidFill>
                  <a:srgbClr val="0000FF"/>
                </a:solidFill>
                <a:latin typeface="Times New Roman" pitchFamily="18" charset="0"/>
                <a:cs typeface="Times New Roman" pitchFamily="18" charset="0"/>
              </a:rPr>
              <a:t>Vật</a:t>
            </a:r>
            <a:r>
              <a:rPr lang="en-US" altLang="en-US" sz="3600" b="1" dirty="0">
                <a:solidFill>
                  <a:srgbClr val="0000FF"/>
                </a:solidFill>
                <a:latin typeface="Times New Roman" pitchFamily="18" charset="0"/>
                <a:cs typeface="Times New Roman" pitchFamily="18" charset="0"/>
              </a:rPr>
              <a:t> </a:t>
            </a:r>
            <a:r>
              <a:rPr lang="en-US" altLang="en-US" sz="3600" b="1" dirty="0" err="1">
                <a:solidFill>
                  <a:srgbClr val="0000FF"/>
                </a:solidFill>
                <a:latin typeface="Times New Roman" pitchFamily="18" charset="0"/>
                <a:cs typeface="Times New Roman" pitchFamily="18" charset="0"/>
              </a:rPr>
              <a:t>có</a:t>
            </a:r>
            <a:r>
              <a:rPr lang="en-US" altLang="en-US" sz="3600" b="1" dirty="0">
                <a:solidFill>
                  <a:srgbClr val="0000FF"/>
                </a:solidFill>
                <a:latin typeface="Times New Roman" pitchFamily="18" charset="0"/>
                <a:cs typeface="Times New Roman" pitchFamily="18" charset="0"/>
              </a:rPr>
              <a:t> m = 100 g = 0,1kg  </a:t>
            </a:r>
            <a:r>
              <a:rPr lang="en-US" altLang="en-US" sz="3600" b="1" dirty="0" err="1">
                <a:solidFill>
                  <a:srgbClr val="0000FF"/>
                </a:solidFill>
                <a:latin typeface="Times New Roman" pitchFamily="18" charset="0"/>
                <a:cs typeface="Times New Roman" pitchFamily="18" charset="0"/>
              </a:rPr>
              <a:t>thì</a:t>
            </a:r>
            <a:r>
              <a:rPr lang="en-US" altLang="en-US" sz="3600" b="1" dirty="0">
                <a:solidFill>
                  <a:srgbClr val="0000FF"/>
                </a:solidFill>
                <a:latin typeface="Times New Roman" pitchFamily="18" charset="0"/>
                <a:cs typeface="Times New Roman" pitchFamily="18" charset="0"/>
              </a:rPr>
              <a:t> </a:t>
            </a:r>
            <a:r>
              <a:rPr lang="en-US" altLang="en-US" sz="3600" b="1" dirty="0">
                <a:solidFill>
                  <a:srgbClr val="FF3300"/>
                </a:solidFill>
                <a:latin typeface="Times New Roman" pitchFamily="18" charset="0"/>
                <a:cs typeface="Times New Roman" pitchFamily="18" charset="0"/>
              </a:rPr>
              <a:t>P</a:t>
            </a:r>
            <a:r>
              <a:rPr lang="en-US" altLang="en-US" sz="3600" b="1" dirty="0">
                <a:solidFill>
                  <a:srgbClr val="0000FF"/>
                </a:solidFill>
                <a:latin typeface="Times New Roman" pitchFamily="18" charset="0"/>
                <a:cs typeface="Times New Roman" pitchFamily="18" charset="0"/>
              </a:rPr>
              <a:t> = 1N</a:t>
            </a:r>
          </a:p>
          <a:p>
            <a:pPr algn="just" eaLnBrk="1" hangingPunct="1"/>
            <a:r>
              <a:rPr lang="en-US" altLang="en-US" sz="3600" b="1" dirty="0">
                <a:solidFill>
                  <a:srgbClr val="0000FF"/>
                </a:solidFill>
                <a:latin typeface="Times New Roman" pitchFamily="18" charset="0"/>
                <a:cs typeface="Times New Roman" pitchFamily="18" charset="0"/>
              </a:rPr>
              <a:t>  </a:t>
            </a:r>
            <a:r>
              <a:rPr lang="en-US" altLang="en-US" sz="3600" b="1" dirty="0" err="1">
                <a:solidFill>
                  <a:srgbClr val="0000FF"/>
                </a:solidFill>
                <a:latin typeface="Times New Roman" pitchFamily="18" charset="0"/>
                <a:cs typeface="Times New Roman" pitchFamily="18" charset="0"/>
              </a:rPr>
              <a:t>Vật</a:t>
            </a:r>
            <a:r>
              <a:rPr lang="en-US" altLang="en-US" sz="3600" b="1" dirty="0">
                <a:solidFill>
                  <a:srgbClr val="0000FF"/>
                </a:solidFill>
                <a:latin typeface="Times New Roman" pitchFamily="18" charset="0"/>
                <a:cs typeface="Times New Roman" pitchFamily="18" charset="0"/>
              </a:rPr>
              <a:t> </a:t>
            </a:r>
            <a:r>
              <a:rPr lang="en-US" altLang="en-US" sz="3600" b="1" dirty="0" err="1">
                <a:solidFill>
                  <a:srgbClr val="0000FF"/>
                </a:solidFill>
                <a:latin typeface="Times New Roman" pitchFamily="18" charset="0"/>
                <a:cs typeface="Times New Roman" pitchFamily="18" charset="0"/>
              </a:rPr>
              <a:t>có</a:t>
            </a:r>
            <a:r>
              <a:rPr lang="en-US" altLang="en-US" sz="3600" b="1" dirty="0">
                <a:solidFill>
                  <a:srgbClr val="0000FF"/>
                </a:solidFill>
                <a:latin typeface="Times New Roman" pitchFamily="18" charset="0"/>
                <a:cs typeface="Times New Roman" pitchFamily="18" charset="0"/>
              </a:rPr>
              <a:t> m = 1 kg                 </a:t>
            </a:r>
            <a:r>
              <a:rPr lang="en-US" altLang="en-US" sz="3600" b="1" dirty="0" err="1">
                <a:solidFill>
                  <a:srgbClr val="0000FF"/>
                </a:solidFill>
                <a:latin typeface="Times New Roman" pitchFamily="18" charset="0"/>
                <a:cs typeface="Times New Roman" pitchFamily="18" charset="0"/>
              </a:rPr>
              <a:t>thì</a:t>
            </a:r>
            <a:r>
              <a:rPr lang="en-US" altLang="en-US" sz="3600" b="1" dirty="0">
                <a:solidFill>
                  <a:srgbClr val="0000FF"/>
                </a:solidFill>
                <a:latin typeface="Times New Roman" pitchFamily="18" charset="0"/>
                <a:cs typeface="Times New Roman" pitchFamily="18" charset="0"/>
              </a:rPr>
              <a:t> </a:t>
            </a:r>
            <a:r>
              <a:rPr lang="en-US" altLang="en-US" sz="3600" b="1" dirty="0">
                <a:solidFill>
                  <a:srgbClr val="FF3300"/>
                </a:solidFill>
                <a:latin typeface="Times New Roman" pitchFamily="18" charset="0"/>
                <a:cs typeface="Times New Roman" pitchFamily="18" charset="0"/>
              </a:rPr>
              <a:t>P</a:t>
            </a:r>
            <a:r>
              <a:rPr lang="en-US" altLang="en-US" sz="3600" b="1" dirty="0">
                <a:solidFill>
                  <a:srgbClr val="0000FF"/>
                </a:solidFill>
                <a:latin typeface="Times New Roman" pitchFamily="18" charset="0"/>
                <a:cs typeface="Times New Roman" pitchFamily="18" charset="0"/>
              </a:rPr>
              <a:t> = 10N</a:t>
            </a:r>
          </a:p>
          <a:p>
            <a:pPr algn="just" eaLnBrk="1" hangingPunct="1"/>
            <a:r>
              <a:rPr lang="en-US" altLang="en-US" sz="3600" b="1" dirty="0">
                <a:solidFill>
                  <a:srgbClr val="0000FF"/>
                </a:solidFill>
                <a:latin typeface="Times New Roman" pitchFamily="18" charset="0"/>
                <a:cs typeface="Times New Roman" pitchFamily="18" charset="0"/>
              </a:rPr>
              <a:t>  </a:t>
            </a:r>
            <a:r>
              <a:rPr lang="en-US" altLang="en-US" sz="3600" b="1" dirty="0" err="1">
                <a:solidFill>
                  <a:srgbClr val="0000FF"/>
                </a:solidFill>
                <a:latin typeface="Times New Roman" pitchFamily="18" charset="0"/>
                <a:cs typeface="Times New Roman" pitchFamily="18" charset="0"/>
              </a:rPr>
              <a:t>Vật</a:t>
            </a:r>
            <a:r>
              <a:rPr lang="en-US" altLang="en-US" sz="3600" b="1" dirty="0">
                <a:solidFill>
                  <a:srgbClr val="0000FF"/>
                </a:solidFill>
                <a:latin typeface="Times New Roman" pitchFamily="18" charset="0"/>
                <a:cs typeface="Times New Roman" pitchFamily="18" charset="0"/>
              </a:rPr>
              <a:t> </a:t>
            </a:r>
            <a:r>
              <a:rPr lang="en-US" altLang="en-US" sz="3600" b="1" dirty="0" err="1">
                <a:solidFill>
                  <a:srgbClr val="0000FF"/>
                </a:solidFill>
                <a:latin typeface="Times New Roman" pitchFamily="18" charset="0"/>
                <a:cs typeface="Times New Roman" pitchFamily="18" charset="0"/>
              </a:rPr>
              <a:t>có</a:t>
            </a:r>
            <a:r>
              <a:rPr lang="en-US" altLang="en-US" sz="3600" b="1" dirty="0">
                <a:solidFill>
                  <a:srgbClr val="0000FF"/>
                </a:solidFill>
                <a:latin typeface="Times New Roman" pitchFamily="18" charset="0"/>
                <a:cs typeface="Times New Roman" pitchFamily="18" charset="0"/>
              </a:rPr>
              <a:t> </a:t>
            </a:r>
            <a:r>
              <a:rPr lang="en-US" altLang="en-US" sz="3600" b="1" dirty="0">
                <a:solidFill>
                  <a:srgbClr val="FF3300"/>
                </a:solidFill>
                <a:latin typeface="Times New Roman" pitchFamily="18" charset="0"/>
                <a:cs typeface="Times New Roman" pitchFamily="18" charset="0"/>
              </a:rPr>
              <a:t>P</a:t>
            </a:r>
            <a:r>
              <a:rPr lang="en-US" altLang="en-US" sz="3600" b="1" dirty="0">
                <a:solidFill>
                  <a:srgbClr val="0000FF"/>
                </a:solidFill>
                <a:latin typeface="Times New Roman" pitchFamily="18" charset="0"/>
                <a:cs typeface="Times New Roman" pitchFamily="18" charset="0"/>
              </a:rPr>
              <a:t> = 2 N             </a:t>
            </a:r>
            <a:r>
              <a:rPr lang="en-US" altLang="en-US" sz="3600" b="1" dirty="0" err="1">
                <a:solidFill>
                  <a:srgbClr val="0000FF"/>
                </a:solidFill>
                <a:latin typeface="Times New Roman" pitchFamily="18" charset="0"/>
                <a:cs typeface="Times New Roman" pitchFamily="18" charset="0"/>
              </a:rPr>
              <a:t>thì</a:t>
            </a:r>
            <a:r>
              <a:rPr lang="en-US" altLang="en-US" sz="3600" b="1" dirty="0">
                <a:solidFill>
                  <a:srgbClr val="0000FF"/>
                </a:solidFill>
                <a:latin typeface="Times New Roman" pitchFamily="18" charset="0"/>
                <a:cs typeface="Times New Roman" pitchFamily="18" charset="0"/>
              </a:rPr>
              <a:t> m = 200 g = 0,2 kg            </a:t>
            </a:r>
          </a:p>
        </p:txBody>
      </p:sp>
      <p:sp>
        <p:nvSpPr>
          <p:cNvPr id="3" name="Rectangle 9"/>
          <p:cNvSpPr>
            <a:spLocks noChangeArrowheads="1"/>
          </p:cNvSpPr>
          <p:nvPr/>
        </p:nvSpPr>
        <p:spPr bwMode="auto">
          <a:xfrm>
            <a:off x="2895600" y="5083175"/>
            <a:ext cx="3035300" cy="708025"/>
          </a:xfrm>
          <a:prstGeom prst="rect">
            <a:avLst/>
          </a:prstGeom>
          <a:solidFill>
            <a:srgbClr val="FFC000"/>
          </a:solidFill>
          <a:ln w="9525">
            <a:noFill/>
            <a:miter lim="800000"/>
            <a:headEnd/>
            <a:tailEnd/>
          </a:ln>
        </p:spPr>
        <p:txBody>
          <a:bodyPr>
            <a:spAutoFit/>
          </a:bodyPr>
          <a:lstStyle/>
          <a:p>
            <a:pPr algn="ctr" eaLnBrk="1" hangingPunct="1"/>
            <a:r>
              <a:rPr lang="en-US" altLang="en-US" sz="4000" b="1">
                <a:latin typeface="Times New Roman" pitchFamily="18" charset="0"/>
                <a:cs typeface="Times New Roman" pitchFamily="18" charset="0"/>
              </a:rPr>
              <a:t>P = 10.m</a:t>
            </a:r>
            <a:endParaRPr lang="en-US" altLang="en-US" sz="4000" b="1">
              <a:solidFill>
                <a:srgbClr val="0000FF"/>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ppt_w</p:attrName>
                                        </p:attrNameLst>
                                      </p:cBhvr>
                                      <p:tavLst>
                                        <p:tav tm="0">
                                          <p:val>
                                            <p:fltVal val="0"/>
                                          </p:val>
                                        </p:tav>
                                        <p:tav tm="100000">
                                          <p:val>
                                            <p:strVal val="#ppt_w"/>
                                          </p:val>
                                        </p:tav>
                                      </p:tavLst>
                                    </p:anim>
                                    <p:anim calcmode="lin" valueType="num">
                                      <p:cBhvr>
                                        <p:cTn id="15" dur="500" fill="hold"/>
                                        <p:tgtEl>
                                          <p:spTgt spid="3"/>
                                        </p:tgtEl>
                                        <p:attrNameLst>
                                          <p:attrName>ppt_h</p:attrName>
                                        </p:attrNameLst>
                                      </p:cBhvr>
                                      <p:tavLst>
                                        <p:tav tm="0">
                                          <p:val>
                                            <p:fltVal val="0"/>
                                          </p:val>
                                        </p:tav>
                                        <p:tav tm="100000">
                                          <p:val>
                                            <p:strVal val="#ppt_h"/>
                                          </p:val>
                                        </p:tav>
                                      </p:tavLst>
                                    </p:anim>
                                    <p:animEffect transition="in" filter="fade">
                                      <p:cBhvr>
                                        <p:cTn id="1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Đan thuyền từ nan tre, lênh đênh trên biển | Tin tức mới nhất 24h - Đọc Báo  Lao Động online - Laodong.v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226220"/>
            <a:ext cx="3962400" cy="254042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Phát hiện thi thể 3 thuyền viên trong hầm tàu bị chìm ở Cà Mau | VOV.V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3276600"/>
            <a:ext cx="5638800" cy="3172765"/>
          </a:xfrm>
          <a:prstGeom prst="rect">
            <a:avLst/>
          </a:prstGeom>
          <a:noFill/>
          <a:extLst>
            <a:ext uri="{909E8E84-426E-40DD-AFC4-6F175D3DCCD1}">
              <a14:hiddenFill xmlns:a14="http://schemas.microsoft.com/office/drawing/2010/main">
                <a:solidFill>
                  <a:srgbClr val="FFFFFF"/>
                </a:solidFill>
              </a14:hiddenFill>
            </a:ext>
          </a:extLst>
        </p:spPr>
      </p:pic>
      <p:sp>
        <p:nvSpPr>
          <p:cNvPr id="2" name="AutoShape 6" descr="Vì sao gọi là tiền thuận buồm xuôi gió ?"/>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31"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25133" y="160338"/>
            <a:ext cx="4084967" cy="26063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3175" y="2819400"/>
            <a:ext cx="4797425" cy="461665"/>
          </a:xfrm>
          <a:prstGeom prst="rect">
            <a:avLst/>
          </a:prstGeom>
          <a:noFill/>
        </p:spPr>
        <p:txBody>
          <a:bodyPr wrap="square" rtlCol="0">
            <a:spAutoFit/>
          </a:bodyPr>
          <a:lstStyle/>
          <a:p>
            <a:r>
              <a:rPr lang="en-US" sz="2400" dirty="0" smtClean="0">
                <a:solidFill>
                  <a:srgbClr val="0000FF"/>
                </a:solidFill>
                <a:latin typeface="Times New Roman" pitchFamily="18" charset="0"/>
                <a:cs typeface="Times New Roman" pitchFamily="18" charset="0"/>
              </a:rPr>
              <a:t>A. </a:t>
            </a:r>
            <a:r>
              <a:rPr lang="en-US" sz="2400" dirty="0" err="1" smtClean="0">
                <a:solidFill>
                  <a:srgbClr val="0000FF"/>
                </a:solidFill>
                <a:latin typeface="Times New Roman" pitchFamily="18" charset="0"/>
                <a:cs typeface="Times New Roman" pitchFamily="18" charset="0"/>
              </a:rPr>
              <a:t>Lực</a:t>
            </a:r>
            <a:r>
              <a:rPr lang="en-US" sz="2400" dirty="0" smtClean="0">
                <a:solidFill>
                  <a:srgbClr val="0000FF"/>
                </a:solidFill>
                <a:latin typeface="Times New Roman" pitchFamily="18" charset="0"/>
                <a:cs typeface="Times New Roman" pitchFamily="18" charset="0"/>
              </a:rPr>
              <a:t> </a:t>
            </a:r>
            <a:r>
              <a:rPr lang="en-US" sz="2400" dirty="0" err="1" smtClean="0">
                <a:solidFill>
                  <a:srgbClr val="0000FF"/>
                </a:solidFill>
                <a:latin typeface="Times New Roman" pitchFamily="18" charset="0"/>
                <a:cs typeface="Times New Roman" pitchFamily="18" charset="0"/>
              </a:rPr>
              <a:t>làm</a:t>
            </a:r>
            <a:r>
              <a:rPr lang="en-US" sz="2400" dirty="0" smtClean="0">
                <a:solidFill>
                  <a:srgbClr val="0000FF"/>
                </a:solidFill>
                <a:latin typeface="Times New Roman" pitchFamily="18" charset="0"/>
                <a:cs typeface="Times New Roman" pitchFamily="18" charset="0"/>
              </a:rPr>
              <a:t> </a:t>
            </a:r>
            <a:r>
              <a:rPr lang="en-US" sz="2400" dirty="0" err="1" smtClean="0">
                <a:solidFill>
                  <a:srgbClr val="0000FF"/>
                </a:solidFill>
                <a:latin typeface="Times New Roman" pitchFamily="18" charset="0"/>
                <a:cs typeface="Times New Roman" pitchFamily="18" charset="0"/>
              </a:rPr>
              <a:t>thuyền</a:t>
            </a:r>
            <a:r>
              <a:rPr lang="en-US" sz="2400" dirty="0" smtClean="0">
                <a:solidFill>
                  <a:srgbClr val="0000FF"/>
                </a:solidFill>
                <a:latin typeface="Times New Roman" pitchFamily="18" charset="0"/>
                <a:cs typeface="Times New Roman" pitchFamily="18" charset="0"/>
              </a:rPr>
              <a:t> </a:t>
            </a:r>
            <a:r>
              <a:rPr lang="en-US" sz="2400" dirty="0" err="1" smtClean="0">
                <a:solidFill>
                  <a:srgbClr val="0000FF"/>
                </a:solidFill>
                <a:latin typeface="Times New Roman" pitchFamily="18" charset="0"/>
                <a:cs typeface="Times New Roman" pitchFamily="18" charset="0"/>
              </a:rPr>
              <a:t>nổi</a:t>
            </a:r>
            <a:r>
              <a:rPr lang="en-US" sz="2400" dirty="0" smtClean="0">
                <a:solidFill>
                  <a:srgbClr val="0000FF"/>
                </a:solidFill>
                <a:latin typeface="Times New Roman" pitchFamily="18" charset="0"/>
                <a:cs typeface="Times New Roman" pitchFamily="18" charset="0"/>
              </a:rPr>
              <a:t> </a:t>
            </a:r>
            <a:r>
              <a:rPr lang="en-US" sz="2400" dirty="0" err="1" smtClean="0">
                <a:solidFill>
                  <a:srgbClr val="0000FF"/>
                </a:solidFill>
                <a:latin typeface="Times New Roman" pitchFamily="18" charset="0"/>
                <a:cs typeface="Times New Roman" pitchFamily="18" charset="0"/>
              </a:rPr>
              <a:t>trên</a:t>
            </a:r>
            <a:r>
              <a:rPr lang="en-US" sz="2400" dirty="0" smtClean="0">
                <a:solidFill>
                  <a:srgbClr val="0000FF"/>
                </a:solidFill>
                <a:latin typeface="Times New Roman" pitchFamily="18" charset="0"/>
                <a:cs typeface="Times New Roman" pitchFamily="18" charset="0"/>
              </a:rPr>
              <a:t> </a:t>
            </a:r>
            <a:r>
              <a:rPr lang="en-US" sz="2400" dirty="0" err="1" smtClean="0">
                <a:solidFill>
                  <a:srgbClr val="0000FF"/>
                </a:solidFill>
                <a:latin typeface="Times New Roman" pitchFamily="18" charset="0"/>
                <a:cs typeface="Times New Roman" pitchFamily="18" charset="0"/>
              </a:rPr>
              <a:t>mặt</a:t>
            </a:r>
            <a:r>
              <a:rPr lang="en-US" sz="2400" dirty="0" smtClean="0">
                <a:solidFill>
                  <a:srgbClr val="0000FF"/>
                </a:solidFill>
                <a:latin typeface="Times New Roman" pitchFamily="18" charset="0"/>
                <a:cs typeface="Times New Roman" pitchFamily="18" charset="0"/>
              </a:rPr>
              <a:t> </a:t>
            </a:r>
            <a:r>
              <a:rPr lang="en-US" sz="2400" dirty="0" err="1" smtClean="0">
                <a:solidFill>
                  <a:srgbClr val="0000FF"/>
                </a:solidFill>
                <a:latin typeface="Times New Roman" pitchFamily="18" charset="0"/>
                <a:cs typeface="Times New Roman" pitchFamily="18" charset="0"/>
              </a:rPr>
              <a:t>nước</a:t>
            </a:r>
            <a:endParaRPr lang="en-US" sz="2400" dirty="0" smtClean="0">
              <a:solidFill>
                <a:srgbClr val="0000FF"/>
              </a:solidFill>
              <a:latin typeface="Times New Roman" pitchFamily="18" charset="0"/>
              <a:cs typeface="Times New Roman" pitchFamily="18" charset="0"/>
            </a:endParaRPr>
          </a:p>
        </p:txBody>
      </p:sp>
      <p:sp>
        <p:nvSpPr>
          <p:cNvPr id="7" name="TextBox 6"/>
          <p:cNvSpPr txBox="1"/>
          <p:nvPr/>
        </p:nvSpPr>
        <p:spPr>
          <a:xfrm>
            <a:off x="1014557" y="6324600"/>
            <a:ext cx="7748443" cy="461665"/>
          </a:xfrm>
          <a:prstGeom prst="rect">
            <a:avLst/>
          </a:prstGeom>
          <a:noFill/>
        </p:spPr>
        <p:txBody>
          <a:bodyPr wrap="square" rtlCol="0">
            <a:spAutoFit/>
          </a:bodyPr>
          <a:lstStyle/>
          <a:p>
            <a:r>
              <a:rPr lang="en-US" sz="2400" dirty="0" smtClean="0">
                <a:solidFill>
                  <a:srgbClr val="0000FF"/>
                </a:solidFill>
                <a:latin typeface="Times New Roman" pitchFamily="18" charset="0"/>
                <a:cs typeface="Times New Roman" pitchFamily="18" charset="0"/>
              </a:rPr>
              <a:t>C. </a:t>
            </a:r>
            <a:r>
              <a:rPr lang="en-US" sz="2400" dirty="0" err="1" smtClean="0">
                <a:solidFill>
                  <a:srgbClr val="0000FF"/>
                </a:solidFill>
                <a:latin typeface="Times New Roman" pitchFamily="18" charset="0"/>
                <a:cs typeface="Times New Roman" pitchFamily="18" charset="0"/>
              </a:rPr>
              <a:t>Lực</a:t>
            </a:r>
            <a:r>
              <a:rPr lang="en-US" sz="2400" dirty="0" smtClean="0">
                <a:solidFill>
                  <a:srgbClr val="0000FF"/>
                </a:solidFill>
                <a:latin typeface="Times New Roman" pitchFamily="18" charset="0"/>
                <a:cs typeface="Times New Roman" pitchFamily="18" charset="0"/>
              </a:rPr>
              <a:t> </a:t>
            </a:r>
            <a:r>
              <a:rPr lang="en-US" sz="2400" dirty="0" err="1" smtClean="0">
                <a:solidFill>
                  <a:srgbClr val="0000FF"/>
                </a:solidFill>
                <a:latin typeface="Times New Roman" pitchFamily="18" charset="0"/>
                <a:cs typeface="Times New Roman" pitchFamily="18" charset="0"/>
              </a:rPr>
              <a:t>kéo</a:t>
            </a:r>
            <a:r>
              <a:rPr lang="en-US" sz="2400" dirty="0" smtClean="0">
                <a:solidFill>
                  <a:srgbClr val="0000FF"/>
                </a:solidFill>
                <a:latin typeface="Times New Roman" pitchFamily="18" charset="0"/>
                <a:cs typeface="Times New Roman" pitchFamily="18" charset="0"/>
              </a:rPr>
              <a:t> </a:t>
            </a:r>
            <a:r>
              <a:rPr lang="en-US" sz="2400" dirty="0" err="1" smtClean="0">
                <a:solidFill>
                  <a:srgbClr val="0000FF"/>
                </a:solidFill>
                <a:latin typeface="Times New Roman" pitchFamily="18" charset="0"/>
                <a:cs typeface="Times New Roman" pitchFamily="18" charset="0"/>
              </a:rPr>
              <a:t>thuyền</a:t>
            </a:r>
            <a:r>
              <a:rPr lang="en-US" sz="2400" dirty="0" smtClean="0">
                <a:solidFill>
                  <a:srgbClr val="0000FF"/>
                </a:solidFill>
                <a:latin typeface="Times New Roman" pitchFamily="18" charset="0"/>
                <a:cs typeface="Times New Roman" pitchFamily="18" charset="0"/>
              </a:rPr>
              <a:t> </a:t>
            </a:r>
            <a:r>
              <a:rPr lang="en-US" sz="2400" dirty="0" err="1" smtClean="0">
                <a:solidFill>
                  <a:srgbClr val="0000FF"/>
                </a:solidFill>
                <a:latin typeface="Times New Roman" pitchFamily="18" charset="0"/>
                <a:cs typeface="Times New Roman" pitchFamily="18" charset="0"/>
              </a:rPr>
              <a:t>chìm</a:t>
            </a:r>
            <a:r>
              <a:rPr lang="en-US" sz="2400" dirty="0" smtClean="0">
                <a:solidFill>
                  <a:srgbClr val="0000FF"/>
                </a:solidFill>
                <a:latin typeface="Times New Roman" pitchFamily="18" charset="0"/>
                <a:cs typeface="Times New Roman" pitchFamily="18" charset="0"/>
              </a:rPr>
              <a:t> </a:t>
            </a:r>
            <a:r>
              <a:rPr lang="en-US" sz="2400" dirty="0" err="1" smtClean="0">
                <a:solidFill>
                  <a:srgbClr val="0000FF"/>
                </a:solidFill>
                <a:latin typeface="Times New Roman" pitchFamily="18" charset="0"/>
                <a:cs typeface="Times New Roman" pitchFamily="18" charset="0"/>
              </a:rPr>
              <a:t>xuống</a:t>
            </a:r>
            <a:r>
              <a:rPr lang="en-US" sz="2400" dirty="0" smtClean="0">
                <a:solidFill>
                  <a:srgbClr val="0000FF"/>
                </a:solidFill>
                <a:latin typeface="Times New Roman" pitchFamily="18" charset="0"/>
                <a:cs typeface="Times New Roman" pitchFamily="18" charset="0"/>
              </a:rPr>
              <a:t> </a:t>
            </a:r>
            <a:r>
              <a:rPr lang="en-US" sz="2400" dirty="0" err="1" smtClean="0">
                <a:solidFill>
                  <a:srgbClr val="0000FF"/>
                </a:solidFill>
                <a:latin typeface="Times New Roman" pitchFamily="18" charset="0"/>
                <a:cs typeface="Times New Roman" pitchFamily="18" charset="0"/>
              </a:rPr>
              <a:t>khi</a:t>
            </a:r>
            <a:r>
              <a:rPr lang="en-US" sz="2400" dirty="0" smtClean="0">
                <a:solidFill>
                  <a:srgbClr val="0000FF"/>
                </a:solidFill>
                <a:latin typeface="Times New Roman" pitchFamily="18" charset="0"/>
                <a:cs typeface="Times New Roman" pitchFamily="18" charset="0"/>
              </a:rPr>
              <a:t> </a:t>
            </a:r>
            <a:r>
              <a:rPr lang="en-US" sz="2400" dirty="0" err="1" smtClean="0">
                <a:solidFill>
                  <a:srgbClr val="0000FF"/>
                </a:solidFill>
                <a:latin typeface="Times New Roman" pitchFamily="18" charset="0"/>
                <a:cs typeface="Times New Roman" pitchFamily="18" charset="0"/>
              </a:rPr>
              <a:t>bị</a:t>
            </a:r>
            <a:r>
              <a:rPr lang="en-US" sz="2400" dirty="0" smtClean="0">
                <a:solidFill>
                  <a:srgbClr val="0000FF"/>
                </a:solidFill>
                <a:latin typeface="Times New Roman" pitchFamily="18" charset="0"/>
                <a:cs typeface="Times New Roman" pitchFamily="18" charset="0"/>
              </a:rPr>
              <a:t> </a:t>
            </a:r>
            <a:r>
              <a:rPr lang="en-US" sz="2400" dirty="0" err="1" smtClean="0">
                <a:solidFill>
                  <a:srgbClr val="0000FF"/>
                </a:solidFill>
                <a:latin typeface="Times New Roman" pitchFamily="18" charset="0"/>
                <a:cs typeface="Times New Roman" pitchFamily="18" charset="0"/>
              </a:rPr>
              <a:t>nước</a:t>
            </a:r>
            <a:r>
              <a:rPr lang="en-US" sz="2400" dirty="0" smtClean="0">
                <a:solidFill>
                  <a:srgbClr val="0000FF"/>
                </a:solidFill>
                <a:latin typeface="Times New Roman" pitchFamily="18" charset="0"/>
                <a:cs typeface="Times New Roman" pitchFamily="18" charset="0"/>
              </a:rPr>
              <a:t> </a:t>
            </a:r>
            <a:r>
              <a:rPr lang="en-US" sz="2400" dirty="0" err="1" smtClean="0">
                <a:solidFill>
                  <a:srgbClr val="0000FF"/>
                </a:solidFill>
                <a:latin typeface="Times New Roman" pitchFamily="18" charset="0"/>
                <a:cs typeface="Times New Roman" pitchFamily="18" charset="0"/>
              </a:rPr>
              <a:t>tràn</a:t>
            </a:r>
            <a:r>
              <a:rPr lang="en-US" sz="2400" dirty="0" smtClean="0">
                <a:solidFill>
                  <a:srgbClr val="0000FF"/>
                </a:solidFill>
                <a:latin typeface="Times New Roman" pitchFamily="18" charset="0"/>
                <a:cs typeface="Times New Roman" pitchFamily="18" charset="0"/>
              </a:rPr>
              <a:t> </a:t>
            </a:r>
            <a:r>
              <a:rPr lang="en-US" sz="2400" dirty="0" err="1" smtClean="0">
                <a:solidFill>
                  <a:srgbClr val="0000FF"/>
                </a:solidFill>
                <a:latin typeface="Times New Roman" pitchFamily="18" charset="0"/>
                <a:cs typeface="Times New Roman" pitchFamily="18" charset="0"/>
              </a:rPr>
              <a:t>vào</a:t>
            </a:r>
            <a:endParaRPr lang="en-US" sz="2400" dirty="0" smtClean="0">
              <a:solidFill>
                <a:srgbClr val="0000FF"/>
              </a:solidFill>
              <a:latin typeface="Times New Roman" pitchFamily="18" charset="0"/>
              <a:cs typeface="Times New Roman" pitchFamily="18" charset="0"/>
            </a:endParaRPr>
          </a:p>
        </p:txBody>
      </p:sp>
      <p:sp>
        <p:nvSpPr>
          <p:cNvPr id="8" name="TextBox 7"/>
          <p:cNvSpPr txBox="1"/>
          <p:nvPr/>
        </p:nvSpPr>
        <p:spPr>
          <a:xfrm>
            <a:off x="4648200" y="2819400"/>
            <a:ext cx="4797425" cy="461665"/>
          </a:xfrm>
          <a:prstGeom prst="rect">
            <a:avLst/>
          </a:prstGeom>
          <a:noFill/>
        </p:spPr>
        <p:txBody>
          <a:bodyPr wrap="square" rtlCol="0">
            <a:spAutoFit/>
          </a:bodyPr>
          <a:lstStyle/>
          <a:p>
            <a:r>
              <a:rPr lang="en-US" sz="2400" dirty="0">
                <a:solidFill>
                  <a:srgbClr val="0000FF"/>
                </a:solidFill>
                <a:latin typeface="Times New Roman" pitchFamily="18" charset="0"/>
                <a:cs typeface="Times New Roman" pitchFamily="18" charset="0"/>
              </a:rPr>
              <a:t>B</a:t>
            </a:r>
            <a:r>
              <a:rPr lang="en-US" sz="2400" dirty="0" smtClean="0">
                <a:solidFill>
                  <a:srgbClr val="0000FF"/>
                </a:solidFill>
                <a:latin typeface="Times New Roman" pitchFamily="18" charset="0"/>
                <a:cs typeface="Times New Roman" pitchFamily="18" charset="0"/>
              </a:rPr>
              <a:t>. </a:t>
            </a:r>
            <a:r>
              <a:rPr lang="en-US" sz="2400" dirty="0" err="1" smtClean="0">
                <a:solidFill>
                  <a:srgbClr val="0000FF"/>
                </a:solidFill>
                <a:latin typeface="Times New Roman" pitchFamily="18" charset="0"/>
                <a:cs typeface="Times New Roman" pitchFamily="18" charset="0"/>
              </a:rPr>
              <a:t>Lực</a:t>
            </a:r>
            <a:r>
              <a:rPr lang="en-US" sz="2400" dirty="0" smtClean="0">
                <a:solidFill>
                  <a:srgbClr val="0000FF"/>
                </a:solidFill>
                <a:latin typeface="Times New Roman" pitchFamily="18" charset="0"/>
                <a:cs typeface="Times New Roman" pitchFamily="18" charset="0"/>
              </a:rPr>
              <a:t> </a:t>
            </a:r>
            <a:r>
              <a:rPr lang="en-US" sz="2400" dirty="0" err="1" smtClean="0">
                <a:solidFill>
                  <a:srgbClr val="0000FF"/>
                </a:solidFill>
                <a:latin typeface="Times New Roman" pitchFamily="18" charset="0"/>
                <a:cs typeface="Times New Roman" pitchFamily="18" charset="0"/>
              </a:rPr>
              <a:t>đẩy</a:t>
            </a:r>
            <a:r>
              <a:rPr lang="en-US" sz="2400" dirty="0" smtClean="0">
                <a:solidFill>
                  <a:srgbClr val="0000FF"/>
                </a:solidFill>
                <a:latin typeface="Times New Roman" pitchFamily="18" charset="0"/>
                <a:cs typeface="Times New Roman" pitchFamily="18" charset="0"/>
              </a:rPr>
              <a:t> </a:t>
            </a:r>
            <a:r>
              <a:rPr lang="en-US" sz="2400" dirty="0" err="1" smtClean="0">
                <a:solidFill>
                  <a:srgbClr val="0000FF"/>
                </a:solidFill>
                <a:latin typeface="Times New Roman" pitchFamily="18" charset="0"/>
                <a:cs typeface="Times New Roman" pitchFamily="18" charset="0"/>
              </a:rPr>
              <a:t>thuyền</a:t>
            </a:r>
            <a:r>
              <a:rPr lang="en-US" sz="2400" dirty="0" smtClean="0">
                <a:solidFill>
                  <a:srgbClr val="0000FF"/>
                </a:solidFill>
                <a:latin typeface="Times New Roman" pitchFamily="18" charset="0"/>
                <a:cs typeface="Times New Roman" pitchFamily="18" charset="0"/>
              </a:rPr>
              <a:t> </a:t>
            </a:r>
            <a:r>
              <a:rPr lang="en-US" sz="2400" dirty="0" err="1" smtClean="0">
                <a:solidFill>
                  <a:srgbClr val="0000FF"/>
                </a:solidFill>
                <a:latin typeface="Times New Roman" pitchFamily="18" charset="0"/>
                <a:cs typeface="Times New Roman" pitchFamily="18" charset="0"/>
              </a:rPr>
              <a:t>đi</a:t>
            </a:r>
            <a:r>
              <a:rPr lang="en-US" sz="2400" dirty="0" smtClean="0">
                <a:solidFill>
                  <a:srgbClr val="0000FF"/>
                </a:solidFill>
                <a:latin typeface="Times New Roman" pitchFamily="18" charset="0"/>
                <a:cs typeface="Times New Roman" pitchFamily="18" charset="0"/>
              </a:rPr>
              <a:t> </a:t>
            </a:r>
            <a:r>
              <a:rPr lang="en-US" sz="2400" dirty="0" err="1" smtClean="0">
                <a:solidFill>
                  <a:srgbClr val="0000FF"/>
                </a:solidFill>
                <a:latin typeface="Times New Roman" pitchFamily="18" charset="0"/>
                <a:cs typeface="Times New Roman" pitchFamily="18" charset="0"/>
              </a:rPr>
              <a:t>theo</a:t>
            </a:r>
            <a:r>
              <a:rPr lang="en-US" sz="2400" dirty="0" smtClean="0">
                <a:solidFill>
                  <a:srgbClr val="0000FF"/>
                </a:solidFill>
                <a:latin typeface="Times New Roman" pitchFamily="18" charset="0"/>
                <a:cs typeface="Times New Roman" pitchFamily="18" charset="0"/>
              </a:rPr>
              <a:t> </a:t>
            </a:r>
            <a:r>
              <a:rPr lang="en-US" sz="2400" dirty="0" err="1" smtClean="0">
                <a:solidFill>
                  <a:srgbClr val="0000FF"/>
                </a:solidFill>
                <a:latin typeface="Times New Roman" pitchFamily="18" charset="0"/>
                <a:cs typeface="Times New Roman" pitchFamily="18" charset="0"/>
              </a:rPr>
              <a:t>dòng</a:t>
            </a:r>
            <a:r>
              <a:rPr lang="en-US" sz="2400" dirty="0" smtClean="0">
                <a:solidFill>
                  <a:srgbClr val="0000FF"/>
                </a:solidFill>
                <a:latin typeface="Times New Roman" pitchFamily="18" charset="0"/>
                <a:cs typeface="Times New Roman" pitchFamily="18" charset="0"/>
              </a:rPr>
              <a:t> </a:t>
            </a:r>
            <a:r>
              <a:rPr lang="en-US" sz="2400" dirty="0" err="1" smtClean="0">
                <a:solidFill>
                  <a:srgbClr val="0000FF"/>
                </a:solidFill>
                <a:latin typeface="Times New Roman" pitchFamily="18" charset="0"/>
                <a:cs typeface="Times New Roman" pitchFamily="18" charset="0"/>
              </a:rPr>
              <a:t>nước</a:t>
            </a:r>
            <a:endParaRPr lang="en-US" sz="2400" dirty="0" smtClean="0">
              <a:solidFill>
                <a:srgbClr val="0000FF"/>
              </a:solidFill>
              <a:latin typeface="Times New Roman" pitchFamily="18" charset="0"/>
              <a:cs typeface="Times New Roman" pitchFamily="18" charset="0"/>
            </a:endParaRPr>
          </a:p>
        </p:txBody>
      </p:sp>
      <p:cxnSp>
        <p:nvCxnSpPr>
          <p:cNvPr id="4" name="Straight Arrow Connector 3"/>
          <p:cNvCxnSpPr/>
          <p:nvPr/>
        </p:nvCxnSpPr>
        <p:spPr>
          <a:xfrm flipV="1">
            <a:off x="2590800" y="886690"/>
            <a:ext cx="0" cy="1447800"/>
          </a:xfrm>
          <a:prstGeom prst="straightConnector1">
            <a:avLst/>
          </a:prstGeom>
          <a:ln w="5715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6781800" y="1610590"/>
            <a:ext cx="1524000" cy="0"/>
          </a:xfrm>
          <a:prstGeom prst="straightConnector1">
            <a:avLst/>
          </a:prstGeom>
          <a:ln w="5715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4038600" y="5230090"/>
            <a:ext cx="0" cy="1170710"/>
          </a:xfrm>
          <a:prstGeom prst="straightConnector1">
            <a:avLst/>
          </a:prstGeom>
          <a:ln w="5715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2" name="Oval 11"/>
          <p:cNvSpPr/>
          <p:nvPr/>
        </p:nvSpPr>
        <p:spPr>
          <a:xfrm>
            <a:off x="1014557" y="6301392"/>
            <a:ext cx="404957" cy="471018"/>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693259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11"/>
                                        </p:tgtEl>
                                        <p:attrNameLst>
                                          <p:attrName>style.visibility</p:attrName>
                                        </p:attrNameLst>
                                      </p:cBhvr>
                                      <p:to>
                                        <p:strVal val="visible"/>
                                      </p:to>
                                    </p:set>
                                    <p:anim calcmode="lin" valueType="num">
                                      <p:cBhvr additive="base">
                                        <p:cTn id="14" dur="500" fill="hold"/>
                                        <p:tgtEl>
                                          <p:spTgt spid="11"/>
                                        </p:tgtEl>
                                        <p:attrNameLst>
                                          <p:attrName>ppt_x</p:attrName>
                                        </p:attrNameLst>
                                      </p:cBhvr>
                                      <p:tavLst>
                                        <p:tav tm="0">
                                          <p:val>
                                            <p:strVal val="#ppt_x"/>
                                          </p:val>
                                        </p:tav>
                                        <p:tav tm="100000">
                                          <p:val>
                                            <p:strVal val="#ppt_x"/>
                                          </p:val>
                                        </p:tav>
                                      </p:tavLst>
                                    </p:anim>
                                    <p:anim calcmode="lin" valueType="num">
                                      <p:cBhvr additive="base">
                                        <p:cTn id="15"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13"/>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228600"/>
            <a:ext cx="8763000" cy="1938992"/>
          </a:xfrm>
          <a:prstGeom prst="rect">
            <a:avLst/>
          </a:prstGeom>
          <a:noFill/>
        </p:spPr>
        <p:txBody>
          <a:bodyPr wrap="square" rtlCol="0">
            <a:spAutoFit/>
          </a:bodyPr>
          <a:lstStyle/>
          <a:p>
            <a:r>
              <a:rPr lang="en-US" sz="4000" dirty="0" err="1" smtClean="0">
                <a:solidFill>
                  <a:srgbClr val="0000FF"/>
                </a:solidFill>
                <a:latin typeface="Times New Roman" pitchFamily="18" charset="0"/>
                <a:cs typeface="Times New Roman" pitchFamily="18" charset="0"/>
              </a:rPr>
              <a:t>Các</a:t>
            </a:r>
            <a:r>
              <a:rPr lang="en-US" sz="4000" dirty="0" smtClean="0">
                <a:solidFill>
                  <a:srgbClr val="0000FF"/>
                </a:solidFill>
                <a:latin typeface="Times New Roman" pitchFamily="18" charset="0"/>
                <a:cs typeface="Times New Roman" pitchFamily="18" charset="0"/>
              </a:rPr>
              <a:t> </a:t>
            </a:r>
            <a:r>
              <a:rPr lang="en-US" sz="4000" dirty="0" err="1" smtClean="0">
                <a:solidFill>
                  <a:srgbClr val="0000FF"/>
                </a:solidFill>
                <a:latin typeface="Times New Roman" pitchFamily="18" charset="0"/>
                <a:cs typeface="Times New Roman" pitchFamily="18" charset="0"/>
              </a:rPr>
              <a:t>lực</a:t>
            </a:r>
            <a:r>
              <a:rPr lang="en-US" sz="4000" dirty="0" smtClean="0">
                <a:solidFill>
                  <a:srgbClr val="0000FF"/>
                </a:solidFill>
                <a:latin typeface="Times New Roman" pitchFamily="18" charset="0"/>
                <a:cs typeface="Times New Roman" pitchFamily="18" charset="0"/>
              </a:rPr>
              <a:t> </a:t>
            </a:r>
            <a:r>
              <a:rPr lang="en-US" sz="4000" dirty="0" err="1" smtClean="0">
                <a:solidFill>
                  <a:srgbClr val="0000FF"/>
                </a:solidFill>
                <a:latin typeface="Times New Roman" pitchFamily="18" charset="0"/>
                <a:cs typeface="Times New Roman" pitchFamily="18" charset="0"/>
              </a:rPr>
              <a:t>vẽ</a:t>
            </a:r>
            <a:r>
              <a:rPr lang="en-US" sz="4000" dirty="0" smtClean="0">
                <a:solidFill>
                  <a:srgbClr val="0000FF"/>
                </a:solidFill>
                <a:latin typeface="Times New Roman" pitchFamily="18" charset="0"/>
                <a:cs typeface="Times New Roman" pitchFamily="18" charset="0"/>
              </a:rPr>
              <a:t> </a:t>
            </a:r>
            <a:r>
              <a:rPr lang="en-US" sz="4000" dirty="0" err="1" smtClean="0">
                <a:solidFill>
                  <a:srgbClr val="0000FF"/>
                </a:solidFill>
                <a:latin typeface="Times New Roman" pitchFamily="18" charset="0"/>
                <a:cs typeface="Times New Roman" pitchFamily="18" charset="0"/>
              </a:rPr>
              <a:t>trong</a:t>
            </a:r>
            <a:r>
              <a:rPr lang="en-US" sz="4000" dirty="0" smtClean="0">
                <a:solidFill>
                  <a:srgbClr val="0000FF"/>
                </a:solidFill>
                <a:latin typeface="Times New Roman" pitchFamily="18" charset="0"/>
                <a:cs typeface="Times New Roman" pitchFamily="18" charset="0"/>
              </a:rPr>
              <a:t> </a:t>
            </a:r>
            <a:r>
              <a:rPr lang="en-US" sz="4000" dirty="0" err="1" smtClean="0">
                <a:solidFill>
                  <a:srgbClr val="0000FF"/>
                </a:solidFill>
                <a:latin typeface="Times New Roman" pitchFamily="18" charset="0"/>
                <a:cs typeface="Times New Roman" pitchFamily="18" charset="0"/>
              </a:rPr>
              <a:t>một</a:t>
            </a:r>
            <a:r>
              <a:rPr lang="en-US" sz="4000" dirty="0" smtClean="0">
                <a:solidFill>
                  <a:srgbClr val="0000FF"/>
                </a:solidFill>
                <a:latin typeface="Times New Roman" pitchFamily="18" charset="0"/>
                <a:cs typeface="Times New Roman" pitchFamily="18" charset="0"/>
              </a:rPr>
              <a:t> </a:t>
            </a:r>
            <a:r>
              <a:rPr lang="en-US" sz="4000" dirty="0" err="1" smtClean="0">
                <a:solidFill>
                  <a:srgbClr val="0000FF"/>
                </a:solidFill>
                <a:latin typeface="Times New Roman" pitchFamily="18" charset="0"/>
                <a:cs typeface="Times New Roman" pitchFamily="18" charset="0"/>
              </a:rPr>
              <a:t>mặt</a:t>
            </a:r>
            <a:r>
              <a:rPr lang="en-US" sz="4000" dirty="0" smtClean="0">
                <a:solidFill>
                  <a:srgbClr val="0000FF"/>
                </a:solidFill>
                <a:latin typeface="Times New Roman" pitchFamily="18" charset="0"/>
                <a:cs typeface="Times New Roman" pitchFamily="18" charset="0"/>
              </a:rPr>
              <a:t> </a:t>
            </a:r>
            <a:r>
              <a:rPr lang="en-US" sz="4000" dirty="0" err="1" smtClean="0">
                <a:solidFill>
                  <a:srgbClr val="0000FF"/>
                </a:solidFill>
                <a:latin typeface="Times New Roman" pitchFamily="18" charset="0"/>
                <a:cs typeface="Times New Roman" pitchFamily="18" charset="0"/>
              </a:rPr>
              <a:t>phẳng</a:t>
            </a:r>
            <a:r>
              <a:rPr lang="en-US" sz="4000" dirty="0" smtClean="0">
                <a:solidFill>
                  <a:srgbClr val="0000FF"/>
                </a:solidFill>
                <a:latin typeface="Times New Roman" pitchFamily="18" charset="0"/>
                <a:cs typeface="Times New Roman" pitchFamily="18" charset="0"/>
              </a:rPr>
              <a:t> </a:t>
            </a:r>
            <a:r>
              <a:rPr lang="en-US" sz="4000" dirty="0" err="1" smtClean="0">
                <a:solidFill>
                  <a:srgbClr val="0000FF"/>
                </a:solidFill>
                <a:latin typeface="Times New Roman" pitchFamily="18" charset="0"/>
                <a:cs typeface="Times New Roman" pitchFamily="18" charset="0"/>
              </a:rPr>
              <a:t>thẳng</a:t>
            </a:r>
            <a:r>
              <a:rPr lang="en-US" sz="4000" dirty="0" smtClean="0">
                <a:solidFill>
                  <a:srgbClr val="0000FF"/>
                </a:solidFill>
                <a:latin typeface="Times New Roman" pitchFamily="18" charset="0"/>
                <a:cs typeface="Times New Roman" pitchFamily="18" charset="0"/>
              </a:rPr>
              <a:t> </a:t>
            </a:r>
            <a:r>
              <a:rPr lang="en-US" sz="4000" dirty="0" err="1" smtClean="0">
                <a:solidFill>
                  <a:srgbClr val="0000FF"/>
                </a:solidFill>
                <a:latin typeface="Times New Roman" pitchFamily="18" charset="0"/>
                <a:cs typeface="Times New Roman" pitchFamily="18" charset="0"/>
              </a:rPr>
              <a:t>đứng</a:t>
            </a:r>
            <a:r>
              <a:rPr lang="en-US" sz="4000" dirty="0" smtClean="0">
                <a:solidFill>
                  <a:srgbClr val="0000FF"/>
                </a:solidFill>
                <a:latin typeface="Times New Roman" pitchFamily="18" charset="0"/>
                <a:cs typeface="Times New Roman" pitchFamily="18" charset="0"/>
              </a:rPr>
              <a:t> </a:t>
            </a:r>
            <a:r>
              <a:rPr lang="en-US" sz="4000" dirty="0" err="1" smtClean="0">
                <a:solidFill>
                  <a:srgbClr val="0000FF"/>
                </a:solidFill>
                <a:latin typeface="Times New Roman" pitchFamily="18" charset="0"/>
                <a:cs typeface="Times New Roman" pitchFamily="18" charset="0"/>
              </a:rPr>
              <a:t>dưới</a:t>
            </a:r>
            <a:r>
              <a:rPr lang="en-US" sz="4000" dirty="0" smtClean="0">
                <a:solidFill>
                  <a:srgbClr val="0000FF"/>
                </a:solidFill>
                <a:latin typeface="Times New Roman" pitchFamily="18" charset="0"/>
                <a:cs typeface="Times New Roman" pitchFamily="18" charset="0"/>
              </a:rPr>
              <a:t> </a:t>
            </a:r>
            <a:r>
              <a:rPr lang="en-US" sz="4000" dirty="0" err="1" smtClean="0">
                <a:solidFill>
                  <a:srgbClr val="0000FF"/>
                </a:solidFill>
                <a:latin typeface="Times New Roman" pitchFamily="18" charset="0"/>
                <a:cs typeface="Times New Roman" pitchFamily="18" charset="0"/>
              </a:rPr>
              <a:t>đây</a:t>
            </a:r>
            <a:r>
              <a:rPr lang="en-US" sz="4000" dirty="0" smtClean="0">
                <a:solidFill>
                  <a:srgbClr val="0000FF"/>
                </a:solidFill>
                <a:latin typeface="Times New Roman" pitchFamily="18" charset="0"/>
                <a:cs typeface="Times New Roman" pitchFamily="18" charset="0"/>
              </a:rPr>
              <a:t>, </a:t>
            </a:r>
            <a:r>
              <a:rPr lang="en-US" sz="4000" dirty="0" err="1" smtClean="0">
                <a:solidFill>
                  <a:srgbClr val="0000FF"/>
                </a:solidFill>
                <a:latin typeface="Times New Roman" pitchFamily="18" charset="0"/>
                <a:cs typeface="Times New Roman" pitchFamily="18" charset="0"/>
              </a:rPr>
              <a:t>lực</a:t>
            </a:r>
            <a:r>
              <a:rPr lang="en-US" sz="4000" dirty="0" smtClean="0">
                <a:solidFill>
                  <a:srgbClr val="0000FF"/>
                </a:solidFill>
                <a:latin typeface="Times New Roman" pitchFamily="18" charset="0"/>
                <a:cs typeface="Times New Roman" pitchFamily="18" charset="0"/>
              </a:rPr>
              <a:t> </a:t>
            </a:r>
            <a:r>
              <a:rPr lang="en-US" sz="4000" dirty="0" err="1" smtClean="0">
                <a:solidFill>
                  <a:srgbClr val="0000FF"/>
                </a:solidFill>
                <a:latin typeface="Times New Roman" pitchFamily="18" charset="0"/>
                <a:cs typeface="Times New Roman" pitchFamily="18" charset="0"/>
              </a:rPr>
              <a:t>nào</a:t>
            </a:r>
            <a:r>
              <a:rPr lang="en-US" sz="4000" dirty="0" smtClean="0">
                <a:solidFill>
                  <a:srgbClr val="0000FF"/>
                </a:solidFill>
                <a:latin typeface="Times New Roman" pitchFamily="18" charset="0"/>
                <a:cs typeface="Times New Roman" pitchFamily="18" charset="0"/>
              </a:rPr>
              <a:t> </a:t>
            </a:r>
            <a:r>
              <a:rPr lang="en-US" sz="4000" dirty="0" err="1" smtClean="0">
                <a:solidFill>
                  <a:srgbClr val="0000FF"/>
                </a:solidFill>
                <a:latin typeface="Times New Roman" pitchFamily="18" charset="0"/>
                <a:cs typeface="Times New Roman" pitchFamily="18" charset="0"/>
              </a:rPr>
              <a:t>có</a:t>
            </a:r>
            <a:r>
              <a:rPr lang="en-US" sz="4000" dirty="0" smtClean="0">
                <a:solidFill>
                  <a:srgbClr val="0000FF"/>
                </a:solidFill>
                <a:latin typeface="Times New Roman" pitchFamily="18" charset="0"/>
                <a:cs typeface="Times New Roman" pitchFamily="18" charset="0"/>
              </a:rPr>
              <a:t> </a:t>
            </a:r>
            <a:r>
              <a:rPr lang="en-US" sz="4000" dirty="0" err="1" smtClean="0">
                <a:solidFill>
                  <a:srgbClr val="0000FF"/>
                </a:solidFill>
                <a:latin typeface="Times New Roman" pitchFamily="18" charset="0"/>
                <a:cs typeface="Times New Roman" pitchFamily="18" charset="0"/>
              </a:rPr>
              <a:t>thể</a:t>
            </a:r>
            <a:r>
              <a:rPr lang="en-US" sz="4000" dirty="0" smtClean="0">
                <a:solidFill>
                  <a:srgbClr val="0000FF"/>
                </a:solidFill>
                <a:latin typeface="Times New Roman" pitchFamily="18" charset="0"/>
                <a:cs typeface="Times New Roman" pitchFamily="18" charset="0"/>
              </a:rPr>
              <a:t> </a:t>
            </a:r>
            <a:r>
              <a:rPr lang="en-US" sz="4000" dirty="0" err="1" smtClean="0">
                <a:solidFill>
                  <a:srgbClr val="0000FF"/>
                </a:solidFill>
                <a:latin typeface="Times New Roman" pitchFamily="18" charset="0"/>
                <a:cs typeface="Times New Roman" pitchFamily="18" charset="0"/>
              </a:rPr>
              <a:t>là</a:t>
            </a:r>
            <a:r>
              <a:rPr lang="en-US" sz="4000" dirty="0" smtClean="0">
                <a:solidFill>
                  <a:srgbClr val="0000FF"/>
                </a:solidFill>
                <a:latin typeface="Times New Roman" pitchFamily="18" charset="0"/>
                <a:cs typeface="Times New Roman" pitchFamily="18" charset="0"/>
              </a:rPr>
              <a:t> </a:t>
            </a:r>
            <a:r>
              <a:rPr lang="en-US" sz="4000" dirty="0" err="1" smtClean="0">
                <a:solidFill>
                  <a:srgbClr val="0000FF"/>
                </a:solidFill>
                <a:latin typeface="Times New Roman" pitchFamily="18" charset="0"/>
                <a:cs typeface="Times New Roman" pitchFamily="18" charset="0"/>
              </a:rPr>
              <a:t>lực</a:t>
            </a:r>
            <a:r>
              <a:rPr lang="en-US" sz="4000" dirty="0" smtClean="0">
                <a:solidFill>
                  <a:srgbClr val="0000FF"/>
                </a:solidFill>
                <a:latin typeface="Times New Roman" pitchFamily="18" charset="0"/>
                <a:cs typeface="Times New Roman" pitchFamily="18" charset="0"/>
              </a:rPr>
              <a:t> </a:t>
            </a:r>
            <a:r>
              <a:rPr lang="en-US" sz="4000" dirty="0" err="1" smtClean="0">
                <a:solidFill>
                  <a:srgbClr val="0000FF"/>
                </a:solidFill>
                <a:latin typeface="Times New Roman" pitchFamily="18" charset="0"/>
                <a:cs typeface="Times New Roman" pitchFamily="18" charset="0"/>
              </a:rPr>
              <a:t>hút</a:t>
            </a:r>
            <a:r>
              <a:rPr lang="en-US" sz="4000" dirty="0" smtClean="0">
                <a:solidFill>
                  <a:srgbClr val="0000FF"/>
                </a:solidFill>
                <a:latin typeface="Times New Roman" pitchFamily="18" charset="0"/>
                <a:cs typeface="Times New Roman" pitchFamily="18" charset="0"/>
              </a:rPr>
              <a:t> </a:t>
            </a:r>
            <a:r>
              <a:rPr lang="en-US" sz="4000" dirty="0" err="1" smtClean="0">
                <a:solidFill>
                  <a:srgbClr val="0000FF"/>
                </a:solidFill>
                <a:latin typeface="Times New Roman" pitchFamily="18" charset="0"/>
                <a:cs typeface="Times New Roman" pitchFamily="18" charset="0"/>
              </a:rPr>
              <a:t>của</a:t>
            </a:r>
            <a:r>
              <a:rPr lang="en-US" sz="4000" dirty="0" smtClean="0">
                <a:solidFill>
                  <a:srgbClr val="0000FF"/>
                </a:solidFill>
                <a:latin typeface="Times New Roman" pitchFamily="18" charset="0"/>
                <a:cs typeface="Times New Roman" pitchFamily="18" charset="0"/>
              </a:rPr>
              <a:t> </a:t>
            </a:r>
            <a:r>
              <a:rPr lang="en-US" sz="4000" dirty="0" err="1" smtClean="0">
                <a:solidFill>
                  <a:srgbClr val="0000FF"/>
                </a:solidFill>
                <a:latin typeface="Times New Roman" pitchFamily="18" charset="0"/>
                <a:cs typeface="Times New Roman" pitchFamily="18" charset="0"/>
              </a:rPr>
              <a:t>Trái</a:t>
            </a:r>
            <a:r>
              <a:rPr lang="en-US" sz="4000" dirty="0" smtClean="0">
                <a:solidFill>
                  <a:srgbClr val="0000FF"/>
                </a:solidFill>
                <a:latin typeface="Times New Roman" pitchFamily="18" charset="0"/>
                <a:cs typeface="Times New Roman" pitchFamily="18" charset="0"/>
              </a:rPr>
              <a:t> </a:t>
            </a:r>
            <a:r>
              <a:rPr lang="en-US" sz="4000" dirty="0" err="1" smtClean="0">
                <a:solidFill>
                  <a:srgbClr val="0000FF"/>
                </a:solidFill>
                <a:latin typeface="Times New Roman" pitchFamily="18" charset="0"/>
                <a:cs typeface="Times New Roman" pitchFamily="18" charset="0"/>
              </a:rPr>
              <a:t>Đất</a:t>
            </a:r>
            <a:r>
              <a:rPr lang="en-US" sz="4000" dirty="0" smtClean="0">
                <a:solidFill>
                  <a:srgbClr val="0000FF"/>
                </a:solidFill>
                <a:latin typeface="Times New Roman" pitchFamily="18" charset="0"/>
                <a:cs typeface="Times New Roman" pitchFamily="18" charset="0"/>
              </a:rPr>
              <a:t>?</a:t>
            </a:r>
          </a:p>
        </p:txBody>
      </p:sp>
      <p:cxnSp>
        <p:nvCxnSpPr>
          <p:cNvPr id="4" name="Straight Arrow Connector 3"/>
          <p:cNvCxnSpPr/>
          <p:nvPr/>
        </p:nvCxnSpPr>
        <p:spPr>
          <a:xfrm>
            <a:off x="533400" y="2971800"/>
            <a:ext cx="1371600" cy="0"/>
          </a:xfrm>
          <a:prstGeom prst="straightConnector1">
            <a:avLst/>
          </a:prstGeom>
          <a:ln w="5715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5" name="Straight Arrow Connector 4"/>
          <p:cNvCxnSpPr/>
          <p:nvPr/>
        </p:nvCxnSpPr>
        <p:spPr>
          <a:xfrm flipV="1">
            <a:off x="7543800" y="2209800"/>
            <a:ext cx="0" cy="1066800"/>
          </a:xfrm>
          <a:prstGeom prst="straightConnector1">
            <a:avLst/>
          </a:prstGeom>
          <a:ln w="5715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a:off x="5680364" y="2220191"/>
            <a:ext cx="0" cy="1056409"/>
          </a:xfrm>
          <a:prstGeom prst="straightConnector1">
            <a:avLst/>
          </a:prstGeom>
          <a:ln w="5715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flipH="1">
            <a:off x="3048000" y="2930237"/>
            <a:ext cx="1131021" cy="0"/>
          </a:xfrm>
          <a:prstGeom prst="straightConnector1">
            <a:avLst/>
          </a:prstGeom>
          <a:ln w="5715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990600" y="3565559"/>
            <a:ext cx="914400" cy="523220"/>
          </a:xfrm>
          <a:prstGeom prst="rect">
            <a:avLst/>
          </a:prstGeom>
          <a:noFill/>
        </p:spPr>
        <p:txBody>
          <a:bodyPr wrap="square" rtlCol="0">
            <a:spAutoFit/>
          </a:bodyPr>
          <a:lstStyle/>
          <a:p>
            <a:r>
              <a:rPr lang="en-US" sz="2800" dirty="0" smtClean="0">
                <a:latin typeface="Times New Roman" pitchFamily="18" charset="0"/>
                <a:cs typeface="Times New Roman" pitchFamily="18" charset="0"/>
              </a:rPr>
              <a:t>A</a:t>
            </a:r>
            <a:endParaRPr lang="en-US" sz="2800" dirty="0">
              <a:latin typeface="Times New Roman" pitchFamily="18" charset="0"/>
              <a:cs typeface="Times New Roman" pitchFamily="18" charset="0"/>
            </a:endParaRPr>
          </a:p>
        </p:txBody>
      </p:sp>
      <p:sp>
        <p:nvSpPr>
          <p:cNvPr id="13" name="TextBox 12"/>
          <p:cNvSpPr txBox="1"/>
          <p:nvPr/>
        </p:nvSpPr>
        <p:spPr>
          <a:xfrm>
            <a:off x="3264621" y="3598147"/>
            <a:ext cx="914400" cy="523220"/>
          </a:xfrm>
          <a:prstGeom prst="rect">
            <a:avLst/>
          </a:prstGeom>
          <a:noFill/>
        </p:spPr>
        <p:txBody>
          <a:bodyPr wrap="square" rtlCol="0">
            <a:spAutoFit/>
          </a:bodyPr>
          <a:lstStyle/>
          <a:p>
            <a:r>
              <a:rPr lang="en-US" sz="2800" dirty="0">
                <a:latin typeface="Times New Roman" pitchFamily="18" charset="0"/>
                <a:cs typeface="Times New Roman" pitchFamily="18" charset="0"/>
              </a:rPr>
              <a:t>B</a:t>
            </a:r>
          </a:p>
        </p:txBody>
      </p:sp>
      <p:sp>
        <p:nvSpPr>
          <p:cNvPr id="14" name="TextBox 13"/>
          <p:cNvSpPr txBox="1"/>
          <p:nvPr/>
        </p:nvSpPr>
        <p:spPr>
          <a:xfrm>
            <a:off x="5486400" y="3603026"/>
            <a:ext cx="914400" cy="523220"/>
          </a:xfrm>
          <a:prstGeom prst="rect">
            <a:avLst/>
          </a:prstGeom>
          <a:noFill/>
        </p:spPr>
        <p:txBody>
          <a:bodyPr wrap="square" rtlCol="0">
            <a:spAutoFit/>
          </a:bodyPr>
          <a:lstStyle/>
          <a:p>
            <a:r>
              <a:rPr lang="en-US" sz="2800" dirty="0">
                <a:latin typeface="Times New Roman" pitchFamily="18" charset="0"/>
                <a:cs typeface="Times New Roman" pitchFamily="18" charset="0"/>
              </a:rPr>
              <a:t>C</a:t>
            </a:r>
          </a:p>
        </p:txBody>
      </p:sp>
      <p:sp>
        <p:nvSpPr>
          <p:cNvPr id="15" name="TextBox 14"/>
          <p:cNvSpPr txBox="1"/>
          <p:nvPr/>
        </p:nvSpPr>
        <p:spPr>
          <a:xfrm>
            <a:off x="7367443" y="3603026"/>
            <a:ext cx="914400" cy="523220"/>
          </a:xfrm>
          <a:prstGeom prst="rect">
            <a:avLst/>
          </a:prstGeom>
          <a:noFill/>
        </p:spPr>
        <p:txBody>
          <a:bodyPr wrap="square" rtlCol="0">
            <a:spAutoFit/>
          </a:bodyPr>
          <a:lstStyle/>
          <a:p>
            <a:r>
              <a:rPr lang="en-US" sz="2800" dirty="0" smtClean="0">
                <a:latin typeface="Times New Roman" pitchFamily="18" charset="0"/>
                <a:cs typeface="Times New Roman" pitchFamily="18" charset="0"/>
              </a:rPr>
              <a:t>D</a:t>
            </a:r>
            <a:endParaRPr lang="en-US" sz="2800" dirty="0">
              <a:latin typeface="Times New Roman" pitchFamily="18" charset="0"/>
              <a:cs typeface="Times New Roman" pitchFamily="18" charset="0"/>
            </a:endParaRPr>
          </a:p>
        </p:txBody>
      </p:sp>
      <p:sp>
        <p:nvSpPr>
          <p:cNvPr id="16" name="Oval 15"/>
          <p:cNvSpPr/>
          <p:nvPr/>
        </p:nvSpPr>
        <p:spPr>
          <a:xfrm>
            <a:off x="5486400" y="3565559"/>
            <a:ext cx="457200" cy="560687"/>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48860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95600" y="0"/>
            <a:ext cx="3177473" cy="707886"/>
          </a:xfrm>
          <a:prstGeom prst="rect">
            <a:avLst/>
          </a:prstGeom>
          <a:noFill/>
        </p:spPr>
        <p:txBody>
          <a:bodyPr wrap="none" rtlCol="0">
            <a:spAutoFit/>
          </a:bodyPr>
          <a:lstStyle/>
          <a:p>
            <a:r>
              <a:rPr lang="en-US" sz="4000" b="1" dirty="0" err="1" smtClean="0">
                <a:solidFill>
                  <a:srgbClr val="C00000"/>
                </a:solidFill>
                <a:latin typeface="Times New Roman" pitchFamily="18" charset="0"/>
                <a:cs typeface="Times New Roman" pitchFamily="18" charset="0"/>
              </a:rPr>
              <a:t>Phiếu</a:t>
            </a:r>
            <a:r>
              <a:rPr lang="en-US" sz="4000" b="1" dirty="0" smtClean="0">
                <a:solidFill>
                  <a:srgbClr val="C00000"/>
                </a:solidFill>
                <a:latin typeface="Times New Roman" pitchFamily="18" charset="0"/>
                <a:cs typeface="Times New Roman" pitchFamily="18" charset="0"/>
              </a:rPr>
              <a:t> </a:t>
            </a:r>
            <a:r>
              <a:rPr lang="en-US" sz="4000" b="1" dirty="0" err="1" smtClean="0">
                <a:solidFill>
                  <a:srgbClr val="C00000"/>
                </a:solidFill>
                <a:latin typeface="Times New Roman" pitchFamily="18" charset="0"/>
                <a:cs typeface="Times New Roman" pitchFamily="18" charset="0"/>
              </a:rPr>
              <a:t>học</a:t>
            </a:r>
            <a:r>
              <a:rPr lang="en-US" sz="4000" b="1" dirty="0" smtClean="0">
                <a:solidFill>
                  <a:srgbClr val="C00000"/>
                </a:solidFill>
                <a:latin typeface="Times New Roman" pitchFamily="18" charset="0"/>
                <a:cs typeface="Times New Roman" pitchFamily="18" charset="0"/>
              </a:rPr>
              <a:t> </a:t>
            </a:r>
            <a:r>
              <a:rPr lang="en-US" sz="4000" b="1" dirty="0" err="1" smtClean="0">
                <a:solidFill>
                  <a:srgbClr val="C00000"/>
                </a:solidFill>
                <a:latin typeface="Times New Roman" pitchFamily="18" charset="0"/>
                <a:cs typeface="Times New Roman" pitchFamily="18" charset="0"/>
              </a:rPr>
              <a:t>tập</a:t>
            </a:r>
            <a:endParaRPr lang="en-US" sz="4000" b="1" dirty="0">
              <a:solidFill>
                <a:srgbClr val="C00000"/>
              </a:solidFill>
              <a:latin typeface="Times New Roman" pitchFamily="18" charset="0"/>
              <a:cs typeface="Times New Roman" pitchFamily="18" charset="0"/>
            </a:endParaRPr>
          </a:p>
        </p:txBody>
      </p:sp>
      <p:sp>
        <p:nvSpPr>
          <p:cNvPr id="3" name="TextBox 2"/>
          <p:cNvSpPr txBox="1"/>
          <p:nvPr/>
        </p:nvSpPr>
        <p:spPr>
          <a:xfrm>
            <a:off x="228600" y="457200"/>
            <a:ext cx="6213560" cy="523220"/>
          </a:xfrm>
          <a:prstGeom prst="rect">
            <a:avLst/>
          </a:prstGeom>
          <a:noFill/>
        </p:spPr>
        <p:txBody>
          <a:bodyPr wrap="none" rtlCol="0">
            <a:spAutoFit/>
          </a:bodyPr>
          <a:lstStyle/>
          <a:p>
            <a:r>
              <a:rPr lang="en-US" sz="2800" dirty="0" err="1" smtClean="0">
                <a:solidFill>
                  <a:srgbClr val="0000FF"/>
                </a:solidFill>
                <a:latin typeface="Times New Roman" pitchFamily="18" charset="0"/>
                <a:cs typeface="Times New Roman" pitchFamily="18" charset="0"/>
              </a:rPr>
              <a:t>Chọn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các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cụm</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từ</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sau</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điền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vào</a:t>
            </a:r>
            <a:r>
              <a:rPr lang="en-US" sz="2800" dirty="0" smtClean="0">
                <a:solidFill>
                  <a:srgbClr val="0000FF"/>
                </a:solidFill>
                <a:latin typeface="Times New Roman" pitchFamily="18" charset="0"/>
                <a:cs typeface="Times New Roman" pitchFamily="18" charset="0"/>
              </a:rPr>
              <a:t> ô </a:t>
            </a:r>
            <a:r>
              <a:rPr lang="en-US" sz="2800" dirty="0" err="1" smtClean="0">
                <a:solidFill>
                  <a:srgbClr val="0000FF"/>
                </a:solidFill>
                <a:latin typeface="Times New Roman" pitchFamily="18" charset="0"/>
                <a:cs typeface="Times New Roman" pitchFamily="18" charset="0"/>
              </a:rPr>
              <a:t>thích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hợp</a:t>
            </a:r>
            <a:endParaRPr lang="en-US" sz="2800" dirty="0">
              <a:solidFill>
                <a:srgbClr val="0000FF"/>
              </a:solidFill>
              <a:latin typeface="Times New Roman" pitchFamily="18" charset="0"/>
              <a:cs typeface="Times New Roman" pitchFamily="18" charset="0"/>
            </a:endParaRPr>
          </a:p>
        </p:txBody>
      </p:sp>
      <p:graphicFrame>
        <p:nvGraphicFramePr>
          <p:cNvPr id="4" name="Table 3"/>
          <p:cNvGraphicFramePr>
            <a:graphicFrameLocks noGrp="1"/>
          </p:cNvGraphicFramePr>
          <p:nvPr>
            <p:extLst>
              <p:ext uri="{D42A27DB-BD31-4B8C-83A1-F6EECF244321}">
                <p14:modId xmlns:p14="http://schemas.microsoft.com/office/powerpoint/2010/main" val="2506746666"/>
              </p:ext>
            </p:extLst>
          </p:nvPr>
        </p:nvGraphicFramePr>
        <p:xfrm>
          <a:off x="228600" y="3124198"/>
          <a:ext cx="8686800" cy="3599640"/>
        </p:xfrm>
        <a:graphic>
          <a:graphicData uri="http://schemas.openxmlformats.org/drawingml/2006/table">
            <a:tbl>
              <a:tblPr firstRow="1" bandRow="1">
                <a:tableStyleId>{5C22544A-7EE6-4342-B048-85BDC9FD1C3A}</a:tableStyleId>
              </a:tblPr>
              <a:tblGrid>
                <a:gridCol w="1553538">
                  <a:extLst>
                    <a:ext uri="{9D8B030D-6E8A-4147-A177-3AD203B41FA5}">
                      <a16:colId xmlns:a16="http://schemas.microsoft.com/office/drawing/2014/main" xmlns="" val="20000"/>
                    </a:ext>
                  </a:extLst>
                </a:gridCol>
                <a:gridCol w="3417782">
                  <a:extLst>
                    <a:ext uri="{9D8B030D-6E8A-4147-A177-3AD203B41FA5}">
                      <a16:colId xmlns:a16="http://schemas.microsoft.com/office/drawing/2014/main" xmlns="" val="20001"/>
                    </a:ext>
                  </a:extLst>
                </a:gridCol>
                <a:gridCol w="3715480">
                  <a:extLst>
                    <a:ext uri="{9D8B030D-6E8A-4147-A177-3AD203B41FA5}">
                      <a16:colId xmlns:a16="http://schemas.microsoft.com/office/drawing/2014/main" xmlns="" val="20002"/>
                    </a:ext>
                  </a:extLst>
                </a:gridCol>
              </a:tblGrid>
              <a:tr h="609602">
                <a:tc>
                  <a:txBody>
                    <a:bodyPr/>
                    <a:lstStyle/>
                    <a:p>
                      <a:endParaRPr lang="en-US" dirty="0"/>
                    </a:p>
                  </a:txBody>
                  <a:tcPr/>
                </a:tc>
                <a:tc>
                  <a:txBody>
                    <a:bodyPr/>
                    <a:lstStyle/>
                    <a:p>
                      <a:pPr algn="ctr"/>
                      <a:r>
                        <a:rPr lang="en-US" sz="2800" dirty="0" err="1" smtClean="0">
                          <a:latin typeface="Times New Roman" pitchFamily="18" charset="0"/>
                          <a:cs typeface="Times New Roman" pitchFamily="18" charset="0"/>
                        </a:rPr>
                        <a:t>Trọng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lượng</a:t>
                      </a:r>
                      <a:endParaRPr lang="en-US" sz="2800" dirty="0">
                        <a:latin typeface="Times New Roman" pitchFamily="18" charset="0"/>
                        <a:cs typeface="Times New Roman" pitchFamily="18"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800" dirty="0" err="1" smtClean="0">
                          <a:latin typeface="Times New Roman" pitchFamily="18" charset="0"/>
                          <a:cs typeface="Times New Roman" pitchFamily="18" charset="0"/>
                        </a:rPr>
                        <a:t>Khối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lượng</a:t>
                      </a:r>
                      <a:endParaRPr lang="en-US" sz="2800" dirty="0" smtClean="0">
                        <a:latin typeface="Times New Roman" pitchFamily="18" charset="0"/>
                        <a:cs typeface="Times New Roman" pitchFamily="18" charset="0"/>
                      </a:endParaRPr>
                    </a:p>
                    <a:p>
                      <a:pPr algn="ctr"/>
                      <a:endParaRPr lang="en-US" dirty="0"/>
                    </a:p>
                  </a:txBody>
                  <a:tcPr/>
                </a:tc>
                <a:extLst>
                  <a:ext uri="{0D108BD9-81ED-4DB2-BD59-A6C34878D82A}">
                    <a16:rowId xmlns:a16="http://schemas.microsoft.com/office/drawing/2014/main" xmlns="" val="10000"/>
                  </a:ext>
                </a:extLst>
              </a:tr>
              <a:tr h="807722">
                <a:tc>
                  <a:txBody>
                    <a:bodyPr/>
                    <a:lstStyle/>
                    <a:p>
                      <a:r>
                        <a:rPr lang="en-US" sz="2400" b="1" dirty="0" err="1" smtClean="0">
                          <a:solidFill>
                            <a:schemeClr val="tx1"/>
                          </a:solidFill>
                          <a:latin typeface="Times New Roman" pitchFamily="18" charset="0"/>
                          <a:cs typeface="Times New Roman" pitchFamily="18" charset="0"/>
                        </a:rPr>
                        <a:t>Khái</a:t>
                      </a:r>
                      <a:r>
                        <a:rPr lang="en-US" sz="2400" b="1" baseline="0" dirty="0" smtClean="0">
                          <a:solidFill>
                            <a:schemeClr val="tx1"/>
                          </a:solidFill>
                          <a:latin typeface="Times New Roman" pitchFamily="18" charset="0"/>
                          <a:cs typeface="Times New Roman" pitchFamily="18" charset="0"/>
                        </a:rPr>
                        <a:t> </a:t>
                      </a:r>
                      <a:r>
                        <a:rPr lang="en-US" sz="2400" b="1" baseline="0" dirty="0" err="1" smtClean="0">
                          <a:solidFill>
                            <a:schemeClr val="tx1"/>
                          </a:solidFill>
                          <a:latin typeface="Times New Roman" pitchFamily="18" charset="0"/>
                          <a:cs typeface="Times New Roman" pitchFamily="18" charset="0"/>
                        </a:rPr>
                        <a:t>niệm</a:t>
                      </a:r>
                      <a:endParaRPr lang="en-US" sz="2400" b="1" dirty="0">
                        <a:solidFill>
                          <a:schemeClr val="tx1"/>
                        </a:solidFill>
                        <a:latin typeface="Times New Roman" pitchFamily="18" charset="0"/>
                        <a:cs typeface="Times New Roman" pitchFamily="18" charset="0"/>
                      </a:endParaRPr>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xmlns="" val="10001"/>
                  </a:ext>
                </a:extLst>
              </a:tr>
              <a:tr h="609600">
                <a:tc>
                  <a:txBody>
                    <a:bodyPr/>
                    <a:lstStyle/>
                    <a:p>
                      <a:r>
                        <a:rPr lang="en-US" sz="2400" b="1" dirty="0" err="1" smtClean="0">
                          <a:solidFill>
                            <a:schemeClr val="tx1"/>
                          </a:solidFill>
                          <a:latin typeface="Times New Roman" pitchFamily="18" charset="0"/>
                          <a:cs typeface="Times New Roman" pitchFamily="18" charset="0"/>
                        </a:rPr>
                        <a:t>Đơn</a:t>
                      </a:r>
                      <a:r>
                        <a:rPr lang="en-US" sz="2400" b="1" baseline="0" dirty="0" smtClean="0">
                          <a:solidFill>
                            <a:schemeClr val="tx1"/>
                          </a:solidFill>
                          <a:latin typeface="Times New Roman" pitchFamily="18" charset="0"/>
                          <a:cs typeface="Times New Roman" pitchFamily="18" charset="0"/>
                        </a:rPr>
                        <a:t> </a:t>
                      </a:r>
                      <a:r>
                        <a:rPr lang="en-US" sz="2400" b="1" baseline="0" dirty="0" err="1" smtClean="0">
                          <a:solidFill>
                            <a:schemeClr val="tx1"/>
                          </a:solidFill>
                          <a:latin typeface="Times New Roman" pitchFamily="18" charset="0"/>
                          <a:cs typeface="Times New Roman" pitchFamily="18" charset="0"/>
                        </a:rPr>
                        <a:t>vị</a:t>
                      </a:r>
                      <a:r>
                        <a:rPr lang="en-US" sz="2400" b="1" baseline="0" dirty="0" smtClean="0">
                          <a:solidFill>
                            <a:schemeClr val="tx1"/>
                          </a:solidFill>
                          <a:latin typeface="Times New Roman" pitchFamily="18" charset="0"/>
                          <a:cs typeface="Times New Roman" pitchFamily="18" charset="0"/>
                        </a:rPr>
                        <a:t> </a:t>
                      </a:r>
                      <a:r>
                        <a:rPr lang="en-US" sz="2400" b="1" baseline="0" dirty="0" err="1" smtClean="0">
                          <a:solidFill>
                            <a:schemeClr val="tx1"/>
                          </a:solidFill>
                          <a:latin typeface="Times New Roman" pitchFamily="18" charset="0"/>
                          <a:cs typeface="Times New Roman" pitchFamily="18" charset="0"/>
                        </a:rPr>
                        <a:t>đo</a:t>
                      </a:r>
                      <a:endParaRPr lang="en-US" sz="2400" b="1" dirty="0">
                        <a:solidFill>
                          <a:schemeClr val="tx1"/>
                        </a:solidFill>
                        <a:latin typeface="Times New Roman" pitchFamily="18" charset="0"/>
                        <a:cs typeface="Times New Roman" pitchFamily="18" charset="0"/>
                      </a:endParaRPr>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xmlns="" val="10002"/>
                  </a:ext>
                </a:extLst>
              </a:tr>
              <a:tr h="566878">
                <a:tc>
                  <a:txBody>
                    <a:bodyPr/>
                    <a:lstStyle/>
                    <a:p>
                      <a:r>
                        <a:rPr lang="en-US" sz="2400" b="1" dirty="0" err="1" smtClean="0">
                          <a:solidFill>
                            <a:schemeClr val="tx1"/>
                          </a:solidFill>
                          <a:latin typeface="Times New Roman" pitchFamily="18" charset="0"/>
                          <a:cs typeface="Times New Roman" pitchFamily="18" charset="0"/>
                        </a:rPr>
                        <a:t>Dụng</a:t>
                      </a:r>
                      <a:r>
                        <a:rPr lang="en-US" sz="2400" b="1" dirty="0" smtClean="0">
                          <a:solidFill>
                            <a:schemeClr val="tx1"/>
                          </a:solidFill>
                          <a:latin typeface="Times New Roman" pitchFamily="18" charset="0"/>
                          <a:cs typeface="Times New Roman" pitchFamily="18" charset="0"/>
                        </a:rPr>
                        <a:t> </a:t>
                      </a:r>
                      <a:r>
                        <a:rPr lang="en-US" sz="2400" b="1" dirty="0" err="1" smtClean="0">
                          <a:solidFill>
                            <a:schemeClr val="tx1"/>
                          </a:solidFill>
                          <a:latin typeface="Times New Roman" pitchFamily="18" charset="0"/>
                          <a:cs typeface="Times New Roman" pitchFamily="18" charset="0"/>
                        </a:rPr>
                        <a:t>cụ</a:t>
                      </a:r>
                      <a:r>
                        <a:rPr lang="en-US" sz="2400" b="1" baseline="0" dirty="0" smtClean="0">
                          <a:solidFill>
                            <a:schemeClr val="tx1"/>
                          </a:solidFill>
                          <a:latin typeface="Times New Roman" pitchFamily="18" charset="0"/>
                          <a:cs typeface="Times New Roman" pitchFamily="18" charset="0"/>
                        </a:rPr>
                        <a:t> </a:t>
                      </a:r>
                      <a:r>
                        <a:rPr lang="en-US" sz="2400" b="1" baseline="0" dirty="0" err="1" smtClean="0">
                          <a:solidFill>
                            <a:schemeClr val="tx1"/>
                          </a:solidFill>
                          <a:latin typeface="Times New Roman" pitchFamily="18" charset="0"/>
                          <a:cs typeface="Times New Roman" pitchFamily="18" charset="0"/>
                        </a:rPr>
                        <a:t>đo</a:t>
                      </a:r>
                      <a:endParaRPr lang="en-US" sz="2400" b="1" dirty="0">
                        <a:solidFill>
                          <a:schemeClr val="tx1"/>
                        </a:solidFill>
                        <a:latin typeface="Times New Roman" pitchFamily="18" charset="0"/>
                        <a:cs typeface="Times New Roman" pitchFamily="18" charset="0"/>
                      </a:endParaRPr>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xmlns="" val="10003"/>
                  </a:ext>
                </a:extLst>
              </a:tr>
              <a:tr h="566878">
                <a:tc>
                  <a:txBody>
                    <a:bodyPr/>
                    <a:lstStyle/>
                    <a:p>
                      <a:r>
                        <a:rPr lang="en-US" sz="2400" b="1" dirty="0" err="1" smtClean="0">
                          <a:solidFill>
                            <a:schemeClr val="tx1"/>
                          </a:solidFill>
                          <a:latin typeface="Times New Roman" pitchFamily="18" charset="0"/>
                          <a:cs typeface="Times New Roman" pitchFamily="18" charset="0"/>
                        </a:rPr>
                        <a:t>Đặc</a:t>
                      </a:r>
                      <a:r>
                        <a:rPr lang="en-US" sz="2400" b="1" dirty="0" smtClean="0">
                          <a:solidFill>
                            <a:schemeClr val="tx1"/>
                          </a:solidFill>
                          <a:latin typeface="Times New Roman" pitchFamily="18" charset="0"/>
                          <a:cs typeface="Times New Roman" pitchFamily="18" charset="0"/>
                        </a:rPr>
                        <a:t> </a:t>
                      </a:r>
                      <a:r>
                        <a:rPr lang="en-US" sz="2400" b="1" dirty="0" err="1" smtClean="0">
                          <a:solidFill>
                            <a:schemeClr val="tx1"/>
                          </a:solidFill>
                          <a:latin typeface="Times New Roman" pitchFamily="18" charset="0"/>
                          <a:cs typeface="Times New Roman" pitchFamily="18" charset="0"/>
                        </a:rPr>
                        <a:t>điểm</a:t>
                      </a:r>
                      <a:endParaRPr lang="en-US" sz="2400" b="1" dirty="0">
                        <a:solidFill>
                          <a:schemeClr val="tx1"/>
                        </a:solidFill>
                        <a:latin typeface="Times New Roman" pitchFamily="18" charset="0"/>
                        <a:cs typeface="Times New Roman" pitchFamily="18" charset="0"/>
                      </a:endParaRPr>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xmlns="" val="10004"/>
                  </a:ext>
                </a:extLst>
              </a:tr>
            </a:tbl>
          </a:graphicData>
        </a:graphic>
      </p:graphicFrame>
      <p:sp>
        <p:nvSpPr>
          <p:cNvPr id="6" name="TextBox 5"/>
          <p:cNvSpPr txBox="1"/>
          <p:nvPr/>
        </p:nvSpPr>
        <p:spPr>
          <a:xfrm>
            <a:off x="1905000" y="986135"/>
            <a:ext cx="6215163" cy="461665"/>
          </a:xfrm>
          <a:prstGeom prst="rect">
            <a:avLst/>
          </a:prstGeom>
          <a:noFill/>
          <a:ln>
            <a:solidFill>
              <a:srgbClr val="0000FF"/>
            </a:solidFill>
          </a:ln>
        </p:spPr>
        <p:txBody>
          <a:bodyPr wrap="none" rtlCol="0">
            <a:spAutoFit/>
          </a:bodyPr>
          <a:lstStyle/>
          <a:p>
            <a:r>
              <a:rPr lang="en-US" sz="2400" b="1" dirty="0" smtClean="0">
                <a:latin typeface="Times New Roman" pitchFamily="18" charset="0"/>
                <a:cs typeface="Times New Roman" pitchFamily="18" charset="0"/>
              </a:rPr>
              <a:t>(2).</a:t>
            </a:r>
            <a:r>
              <a:rPr lang="en-US" sz="2400" dirty="0" smtClean="0">
                <a:solidFill>
                  <a:srgbClr val="C00000"/>
                </a:solidFill>
                <a:latin typeface="Times New Roman" pitchFamily="18" charset="0"/>
                <a:cs typeface="Times New Roman" pitchFamily="18" charset="0"/>
              </a:rPr>
              <a:t>Là </a:t>
            </a:r>
            <a:r>
              <a:rPr lang="en-US" sz="2400" dirty="0" err="1" smtClean="0">
                <a:solidFill>
                  <a:srgbClr val="C00000"/>
                </a:solidFill>
                <a:latin typeface="Times New Roman" pitchFamily="18" charset="0"/>
                <a:cs typeface="Times New Roman" pitchFamily="18" charset="0"/>
              </a:rPr>
              <a:t>độ</a:t>
            </a:r>
            <a:r>
              <a:rPr lang="en-US" sz="2400" dirty="0" smtClean="0">
                <a:solidFill>
                  <a:srgbClr val="C00000"/>
                </a:solidFill>
                <a:latin typeface="Times New Roman" pitchFamily="18" charset="0"/>
                <a:cs typeface="Times New Roman" pitchFamily="18" charset="0"/>
              </a:rPr>
              <a:t> </a:t>
            </a:r>
            <a:r>
              <a:rPr lang="en-US" sz="2400" dirty="0" err="1" smtClean="0">
                <a:solidFill>
                  <a:srgbClr val="C00000"/>
                </a:solidFill>
                <a:latin typeface="Times New Roman" pitchFamily="18" charset="0"/>
                <a:cs typeface="Times New Roman" pitchFamily="18" charset="0"/>
              </a:rPr>
              <a:t>lớn</a:t>
            </a:r>
            <a:r>
              <a:rPr lang="en-US" sz="2400" dirty="0" smtClean="0">
                <a:solidFill>
                  <a:srgbClr val="C00000"/>
                </a:solidFill>
                <a:latin typeface="Times New Roman" pitchFamily="18" charset="0"/>
                <a:cs typeface="Times New Roman" pitchFamily="18" charset="0"/>
              </a:rPr>
              <a:t> </a:t>
            </a:r>
            <a:r>
              <a:rPr lang="en-US" sz="2400" dirty="0" err="1" smtClean="0">
                <a:solidFill>
                  <a:srgbClr val="C00000"/>
                </a:solidFill>
                <a:latin typeface="Times New Roman" pitchFamily="18" charset="0"/>
                <a:cs typeface="Times New Roman" pitchFamily="18" charset="0"/>
              </a:rPr>
              <a:t>lực</a:t>
            </a:r>
            <a:r>
              <a:rPr lang="en-US" sz="2400" dirty="0" smtClean="0">
                <a:solidFill>
                  <a:srgbClr val="C00000"/>
                </a:solidFill>
                <a:latin typeface="Times New Roman" pitchFamily="18" charset="0"/>
                <a:cs typeface="Times New Roman" pitchFamily="18" charset="0"/>
              </a:rPr>
              <a:t> </a:t>
            </a:r>
            <a:r>
              <a:rPr lang="en-US" sz="2400" dirty="0" err="1" smtClean="0">
                <a:solidFill>
                  <a:srgbClr val="C00000"/>
                </a:solidFill>
                <a:latin typeface="Times New Roman" pitchFamily="18" charset="0"/>
                <a:cs typeface="Times New Roman" pitchFamily="18" charset="0"/>
              </a:rPr>
              <a:t>hút</a:t>
            </a:r>
            <a:r>
              <a:rPr lang="en-US" sz="2400" dirty="0" smtClean="0">
                <a:solidFill>
                  <a:srgbClr val="C00000"/>
                </a:solidFill>
                <a:latin typeface="Times New Roman" pitchFamily="18" charset="0"/>
                <a:cs typeface="Times New Roman" pitchFamily="18" charset="0"/>
              </a:rPr>
              <a:t> </a:t>
            </a:r>
            <a:r>
              <a:rPr lang="en-US" sz="2400" dirty="0" err="1" smtClean="0">
                <a:solidFill>
                  <a:srgbClr val="C00000"/>
                </a:solidFill>
                <a:latin typeface="Times New Roman" pitchFamily="18" charset="0"/>
                <a:cs typeface="Times New Roman" pitchFamily="18" charset="0"/>
              </a:rPr>
              <a:t>của</a:t>
            </a:r>
            <a:r>
              <a:rPr lang="en-US" sz="2400" dirty="0" smtClean="0">
                <a:solidFill>
                  <a:srgbClr val="C00000"/>
                </a:solidFill>
                <a:latin typeface="Times New Roman" pitchFamily="18" charset="0"/>
                <a:cs typeface="Times New Roman" pitchFamily="18" charset="0"/>
              </a:rPr>
              <a:t> </a:t>
            </a:r>
            <a:r>
              <a:rPr lang="en-US" sz="2400" dirty="0" err="1" smtClean="0">
                <a:solidFill>
                  <a:srgbClr val="C00000"/>
                </a:solidFill>
                <a:latin typeface="Times New Roman" pitchFamily="18" charset="0"/>
                <a:cs typeface="Times New Roman" pitchFamily="18" charset="0"/>
              </a:rPr>
              <a:t>trái</a:t>
            </a:r>
            <a:r>
              <a:rPr lang="en-US" sz="2400" dirty="0" smtClean="0">
                <a:solidFill>
                  <a:srgbClr val="C00000"/>
                </a:solidFill>
                <a:latin typeface="Times New Roman" pitchFamily="18" charset="0"/>
                <a:cs typeface="Times New Roman" pitchFamily="18" charset="0"/>
              </a:rPr>
              <a:t> </a:t>
            </a:r>
            <a:r>
              <a:rPr lang="en-US" sz="2400" dirty="0" err="1" smtClean="0">
                <a:solidFill>
                  <a:srgbClr val="C00000"/>
                </a:solidFill>
                <a:latin typeface="Times New Roman" pitchFamily="18" charset="0"/>
                <a:cs typeface="Times New Roman" pitchFamily="18" charset="0"/>
              </a:rPr>
              <a:t>đất</a:t>
            </a:r>
            <a:r>
              <a:rPr lang="en-US" sz="2400" dirty="0" smtClean="0">
                <a:solidFill>
                  <a:srgbClr val="C00000"/>
                </a:solidFill>
                <a:latin typeface="Times New Roman" pitchFamily="18" charset="0"/>
                <a:cs typeface="Times New Roman" pitchFamily="18" charset="0"/>
              </a:rPr>
              <a:t> </a:t>
            </a:r>
            <a:r>
              <a:rPr lang="en-US" sz="2400" dirty="0" err="1" smtClean="0">
                <a:solidFill>
                  <a:srgbClr val="C00000"/>
                </a:solidFill>
                <a:latin typeface="Times New Roman" pitchFamily="18" charset="0"/>
                <a:cs typeface="Times New Roman" pitchFamily="18" charset="0"/>
              </a:rPr>
              <a:t>tác</a:t>
            </a:r>
            <a:r>
              <a:rPr lang="en-US" sz="2400" dirty="0" smtClean="0">
                <a:solidFill>
                  <a:srgbClr val="C00000"/>
                </a:solidFill>
                <a:latin typeface="Times New Roman" pitchFamily="18" charset="0"/>
                <a:cs typeface="Times New Roman" pitchFamily="18" charset="0"/>
              </a:rPr>
              <a:t> </a:t>
            </a:r>
            <a:r>
              <a:rPr lang="en-US" sz="2400" dirty="0" err="1" smtClean="0">
                <a:solidFill>
                  <a:srgbClr val="C00000"/>
                </a:solidFill>
                <a:latin typeface="Times New Roman" pitchFamily="18" charset="0"/>
                <a:cs typeface="Times New Roman" pitchFamily="18" charset="0"/>
              </a:rPr>
              <a:t>dụng</a:t>
            </a:r>
            <a:r>
              <a:rPr lang="en-US" sz="2400" dirty="0" smtClean="0">
                <a:solidFill>
                  <a:srgbClr val="C00000"/>
                </a:solidFill>
                <a:latin typeface="Times New Roman" pitchFamily="18" charset="0"/>
                <a:cs typeface="Times New Roman" pitchFamily="18" charset="0"/>
              </a:rPr>
              <a:t> </a:t>
            </a:r>
            <a:r>
              <a:rPr lang="en-US" sz="2400" dirty="0" err="1" smtClean="0">
                <a:solidFill>
                  <a:srgbClr val="C00000"/>
                </a:solidFill>
                <a:latin typeface="Times New Roman" pitchFamily="18" charset="0"/>
                <a:cs typeface="Times New Roman" pitchFamily="18" charset="0"/>
              </a:rPr>
              <a:t>lên</a:t>
            </a:r>
            <a:r>
              <a:rPr lang="en-US" sz="2400" dirty="0" smtClean="0">
                <a:solidFill>
                  <a:srgbClr val="C00000"/>
                </a:solidFill>
                <a:latin typeface="Times New Roman" pitchFamily="18" charset="0"/>
                <a:cs typeface="Times New Roman" pitchFamily="18" charset="0"/>
              </a:rPr>
              <a:t> </a:t>
            </a:r>
            <a:r>
              <a:rPr lang="en-US" sz="2400" dirty="0" err="1" smtClean="0">
                <a:solidFill>
                  <a:srgbClr val="C00000"/>
                </a:solidFill>
                <a:latin typeface="Times New Roman" pitchFamily="18" charset="0"/>
                <a:cs typeface="Times New Roman" pitchFamily="18" charset="0"/>
              </a:rPr>
              <a:t>vật</a:t>
            </a:r>
            <a:endParaRPr lang="en-US" sz="2400" dirty="0">
              <a:solidFill>
                <a:srgbClr val="C00000"/>
              </a:solidFill>
              <a:latin typeface="Times New Roman" pitchFamily="18" charset="0"/>
              <a:cs typeface="Times New Roman" pitchFamily="18" charset="0"/>
            </a:endParaRPr>
          </a:p>
        </p:txBody>
      </p:sp>
      <p:sp>
        <p:nvSpPr>
          <p:cNvPr id="7" name="TextBox 6"/>
          <p:cNvSpPr txBox="1"/>
          <p:nvPr/>
        </p:nvSpPr>
        <p:spPr>
          <a:xfrm>
            <a:off x="353291" y="1752600"/>
            <a:ext cx="4408579" cy="461665"/>
          </a:xfrm>
          <a:prstGeom prst="rect">
            <a:avLst/>
          </a:prstGeom>
          <a:noFill/>
          <a:ln>
            <a:solidFill>
              <a:srgbClr val="0000FF"/>
            </a:solidFill>
          </a:ln>
        </p:spPr>
        <p:txBody>
          <a:bodyPr wrap="none" rtlCol="0">
            <a:spAutoFit/>
          </a:bodyPr>
          <a:lstStyle/>
          <a:p>
            <a:r>
              <a:rPr lang="en-US" sz="2400" b="1" dirty="0" smtClean="0">
                <a:latin typeface="Times New Roman" pitchFamily="18" charset="0"/>
                <a:cs typeface="Times New Roman" pitchFamily="18" charset="0"/>
              </a:rPr>
              <a:t>(3)</a:t>
            </a:r>
            <a:r>
              <a:rPr lang="en-US" sz="2400" dirty="0" smtClean="0">
                <a:solidFill>
                  <a:srgbClr val="C00000"/>
                </a:solidFill>
                <a:latin typeface="Times New Roman" pitchFamily="18" charset="0"/>
                <a:cs typeface="Times New Roman" pitchFamily="18" charset="0"/>
              </a:rPr>
              <a:t>.Là </a:t>
            </a:r>
            <a:r>
              <a:rPr lang="en-US" sz="2400" dirty="0" err="1" smtClean="0">
                <a:solidFill>
                  <a:srgbClr val="C00000"/>
                </a:solidFill>
                <a:latin typeface="Times New Roman" pitchFamily="18" charset="0"/>
                <a:cs typeface="Times New Roman" pitchFamily="18" charset="0"/>
              </a:rPr>
              <a:t>số</a:t>
            </a:r>
            <a:r>
              <a:rPr lang="en-US" sz="2400" dirty="0" smtClean="0">
                <a:solidFill>
                  <a:srgbClr val="C00000"/>
                </a:solidFill>
                <a:latin typeface="Times New Roman" pitchFamily="18" charset="0"/>
                <a:cs typeface="Times New Roman" pitchFamily="18" charset="0"/>
              </a:rPr>
              <a:t> </a:t>
            </a:r>
            <a:r>
              <a:rPr lang="en-US" sz="2400" dirty="0" err="1" smtClean="0">
                <a:solidFill>
                  <a:srgbClr val="C00000"/>
                </a:solidFill>
                <a:latin typeface="Times New Roman" pitchFamily="18" charset="0"/>
                <a:cs typeface="Times New Roman" pitchFamily="18" charset="0"/>
              </a:rPr>
              <a:t>đo</a:t>
            </a:r>
            <a:r>
              <a:rPr lang="en-US" sz="2400" dirty="0" smtClean="0">
                <a:solidFill>
                  <a:srgbClr val="C00000"/>
                </a:solidFill>
                <a:latin typeface="Times New Roman" pitchFamily="18" charset="0"/>
                <a:cs typeface="Times New Roman" pitchFamily="18" charset="0"/>
              </a:rPr>
              <a:t> </a:t>
            </a:r>
            <a:r>
              <a:rPr lang="en-US" sz="2400" dirty="0" err="1" smtClean="0">
                <a:solidFill>
                  <a:srgbClr val="C00000"/>
                </a:solidFill>
                <a:latin typeface="Times New Roman" pitchFamily="18" charset="0"/>
                <a:cs typeface="Times New Roman" pitchFamily="18" charset="0"/>
              </a:rPr>
              <a:t>lượng</a:t>
            </a:r>
            <a:r>
              <a:rPr lang="en-US" sz="2400" dirty="0" smtClean="0">
                <a:solidFill>
                  <a:srgbClr val="C00000"/>
                </a:solidFill>
                <a:latin typeface="Times New Roman" pitchFamily="18" charset="0"/>
                <a:cs typeface="Times New Roman" pitchFamily="18" charset="0"/>
              </a:rPr>
              <a:t> </a:t>
            </a:r>
            <a:r>
              <a:rPr lang="en-US" sz="2400" dirty="0" err="1" smtClean="0">
                <a:solidFill>
                  <a:srgbClr val="C00000"/>
                </a:solidFill>
                <a:latin typeface="Times New Roman" pitchFamily="18" charset="0"/>
                <a:cs typeface="Times New Roman" pitchFamily="18" charset="0"/>
              </a:rPr>
              <a:t>chất</a:t>
            </a:r>
            <a:r>
              <a:rPr lang="en-US" sz="2400" dirty="0" smtClean="0">
                <a:solidFill>
                  <a:srgbClr val="C00000"/>
                </a:solidFill>
                <a:latin typeface="Times New Roman" pitchFamily="18" charset="0"/>
                <a:cs typeface="Times New Roman" pitchFamily="18" charset="0"/>
              </a:rPr>
              <a:t> </a:t>
            </a:r>
            <a:r>
              <a:rPr lang="en-US" sz="2400" dirty="0" err="1" smtClean="0">
                <a:solidFill>
                  <a:srgbClr val="C00000"/>
                </a:solidFill>
                <a:latin typeface="Times New Roman" pitchFamily="18" charset="0"/>
                <a:cs typeface="Times New Roman" pitchFamily="18" charset="0"/>
              </a:rPr>
              <a:t>của</a:t>
            </a:r>
            <a:r>
              <a:rPr lang="en-US" sz="2400" dirty="0" smtClean="0">
                <a:solidFill>
                  <a:srgbClr val="C00000"/>
                </a:solidFill>
                <a:latin typeface="Times New Roman" pitchFamily="18" charset="0"/>
                <a:cs typeface="Times New Roman" pitchFamily="18" charset="0"/>
              </a:rPr>
              <a:t> </a:t>
            </a:r>
            <a:r>
              <a:rPr lang="en-US" sz="2400" dirty="0" err="1" smtClean="0">
                <a:solidFill>
                  <a:srgbClr val="C00000"/>
                </a:solidFill>
                <a:latin typeface="Times New Roman" pitchFamily="18" charset="0"/>
                <a:cs typeface="Times New Roman" pitchFamily="18" charset="0"/>
              </a:rPr>
              <a:t>vật</a:t>
            </a:r>
            <a:r>
              <a:rPr lang="en-US" sz="2400" dirty="0" smtClean="0">
                <a:solidFill>
                  <a:srgbClr val="C00000"/>
                </a:solidFill>
                <a:latin typeface="Times New Roman" pitchFamily="18" charset="0"/>
                <a:cs typeface="Times New Roman" pitchFamily="18" charset="0"/>
              </a:rPr>
              <a:t> </a:t>
            </a:r>
            <a:r>
              <a:rPr lang="en-US" sz="2400" dirty="0" err="1" smtClean="0">
                <a:solidFill>
                  <a:srgbClr val="C00000"/>
                </a:solidFill>
                <a:latin typeface="Times New Roman" pitchFamily="18" charset="0"/>
                <a:cs typeface="Times New Roman" pitchFamily="18" charset="0"/>
              </a:rPr>
              <a:t>đó</a:t>
            </a:r>
            <a:endParaRPr lang="en-US" sz="2400" dirty="0">
              <a:solidFill>
                <a:srgbClr val="C00000"/>
              </a:solidFill>
              <a:latin typeface="Times New Roman" pitchFamily="18" charset="0"/>
              <a:cs typeface="Times New Roman" pitchFamily="18" charset="0"/>
            </a:endParaRPr>
          </a:p>
        </p:txBody>
      </p:sp>
      <p:sp>
        <p:nvSpPr>
          <p:cNvPr id="8" name="TextBox 7"/>
          <p:cNvSpPr txBox="1"/>
          <p:nvPr/>
        </p:nvSpPr>
        <p:spPr>
          <a:xfrm>
            <a:off x="381000" y="990600"/>
            <a:ext cx="1484702" cy="461665"/>
          </a:xfrm>
          <a:prstGeom prst="rect">
            <a:avLst/>
          </a:prstGeom>
          <a:noFill/>
          <a:ln>
            <a:solidFill>
              <a:srgbClr val="0000FF"/>
            </a:solidFill>
          </a:ln>
        </p:spPr>
        <p:txBody>
          <a:bodyPr wrap="none" rtlCol="0">
            <a:spAutoFit/>
          </a:bodyPr>
          <a:lstStyle/>
          <a:p>
            <a:r>
              <a:rPr lang="en-US" sz="2400" b="1" dirty="0" smtClean="0">
                <a:latin typeface="Times New Roman" pitchFamily="18" charset="0"/>
                <a:cs typeface="Times New Roman" pitchFamily="18" charset="0"/>
              </a:rPr>
              <a:t>(1).</a:t>
            </a:r>
            <a:r>
              <a:rPr lang="en-US" sz="2400" dirty="0" smtClean="0">
                <a:solidFill>
                  <a:srgbClr val="C00000"/>
                </a:solidFill>
                <a:latin typeface="Times New Roman" pitchFamily="18" charset="0"/>
                <a:cs typeface="Times New Roman" pitchFamily="18" charset="0"/>
              </a:rPr>
              <a:t>Niutơn</a:t>
            </a:r>
            <a:endParaRPr lang="en-US" sz="2400" dirty="0">
              <a:solidFill>
                <a:srgbClr val="C00000"/>
              </a:solidFill>
              <a:latin typeface="Times New Roman" pitchFamily="18" charset="0"/>
              <a:cs typeface="Times New Roman" pitchFamily="18" charset="0"/>
            </a:endParaRPr>
          </a:p>
        </p:txBody>
      </p:sp>
      <p:sp>
        <p:nvSpPr>
          <p:cNvPr id="9" name="TextBox 8"/>
          <p:cNvSpPr txBox="1"/>
          <p:nvPr/>
        </p:nvSpPr>
        <p:spPr>
          <a:xfrm>
            <a:off x="6858000" y="2441945"/>
            <a:ext cx="1550424" cy="461665"/>
          </a:xfrm>
          <a:prstGeom prst="rect">
            <a:avLst/>
          </a:prstGeom>
          <a:noFill/>
          <a:ln>
            <a:solidFill>
              <a:srgbClr val="0000FF"/>
            </a:solidFill>
          </a:ln>
        </p:spPr>
        <p:txBody>
          <a:bodyPr wrap="none" rtlCol="0">
            <a:spAutoFit/>
          </a:bodyPr>
          <a:lstStyle/>
          <a:p>
            <a:r>
              <a:rPr lang="en-US" sz="2400" b="1" dirty="0" smtClean="0">
                <a:latin typeface="Times New Roman" pitchFamily="18" charset="0"/>
                <a:cs typeface="Times New Roman" pitchFamily="18" charset="0"/>
              </a:rPr>
              <a:t>(8)</a:t>
            </a:r>
            <a:r>
              <a:rPr lang="en-US" sz="2400" dirty="0" err="1" smtClean="0">
                <a:solidFill>
                  <a:srgbClr val="C00000"/>
                </a:solidFill>
                <a:latin typeface="Times New Roman" pitchFamily="18" charset="0"/>
                <a:cs typeface="Times New Roman" pitchFamily="18" charset="0"/>
              </a:rPr>
              <a:t>kilôgam</a:t>
            </a:r>
            <a:endParaRPr lang="en-US" sz="2400" dirty="0">
              <a:solidFill>
                <a:srgbClr val="C00000"/>
              </a:solidFill>
              <a:latin typeface="Times New Roman" pitchFamily="18" charset="0"/>
              <a:cs typeface="Times New Roman" pitchFamily="18" charset="0"/>
            </a:endParaRPr>
          </a:p>
        </p:txBody>
      </p:sp>
      <p:sp>
        <p:nvSpPr>
          <p:cNvPr id="10" name="TextBox 9"/>
          <p:cNvSpPr txBox="1"/>
          <p:nvPr/>
        </p:nvSpPr>
        <p:spPr>
          <a:xfrm>
            <a:off x="3581400" y="2362200"/>
            <a:ext cx="1401346" cy="461665"/>
          </a:xfrm>
          <a:prstGeom prst="rect">
            <a:avLst/>
          </a:prstGeom>
          <a:noFill/>
          <a:ln>
            <a:solidFill>
              <a:srgbClr val="0000FF"/>
            </a:solidFill>
          </a:ln>
        </p:spPr>
        <p:txBody>
          <a:bodyPr wrap="none" rtlCol="0">
            <a:spAutoFit/>
          </a:bodyPr>
          <a:lstStyle/>
          <a:p>
            <a:r>
              <a:rPr lang="en-US" sz="2400" b="1" dirty="0" smtClean="0">
                <a:latin typeface="Times New Roman" pitchFamily="18" charset="0"/>
                <a:cs typeface="Times New Roman" pitchFamily="18" charset="0"/>
              </a:rPr>
              <a:t>(6)</a:t>
            </a:r>
            <a:r>
              <a:rPr lang="en-US" sz="2400" dirty="0" err="1" smtClean="0">
                <a:solidFill>
                  <a:srgbClr val="C00000"/>
                </a:solidFill>
                <a:latin typeface="Times New Roman" pitchFamily="18" charset="0"/>
                <a:cs typeface="Times New Roman" pitchFamily="18" charset="0"/>
              </a:rPr>
              <a:t>Lực</a:t>
            </a:r>
            <a:r>
              <a:rPr lang="en-US" sz="2400" dirty="0" smtClean="0">
                <a:solidFill>
                  <a:srgbClr val="C00000"/>
                </a:solidFill>
                <a:latin typeface="Times New Roman" pitchFamily="18" charset="0"/>
                <a:cs typeface="Times New Roman" pitchFamily="18" charset="0"/>
              </a:rPr>
              <a:t> </a:t>
            </a:r>
            <a:r>
              <a:rPr lang="en-US" sz="2400" dirty="0" err="1" smtClean="0">
                <a:solidFill>
                  <a:srgbClr val="C00000"/>
                </a:solidFill>
                <a:latin typeface="Times New Roman" pitchFamily="18" charset="0"/>
                <a:cs typeface="Times New Roman" pitchFamily="18" charset="0"/>
              </a:rPr>
              <a:t>kế</a:t>
            </a:r>
            <a:endParaRPr lang="en-US" sz="2400" dirty="0">
              <a:solidFill>
                <a:srgbClr val="C00000"/>
              </a:solidFill>
              <a:latin typeface="Times New Roman" pitchFamily="18" charset="0"/>
              <a:cs typeface="Times New Roman" pitchFamily="18" charset="0"/>
            </a:endParaRPr>
          </a:p>
        </p:txBody>
      </p:sp>
      <p:sp>
        <p:nvSpPr>
          <p:cNvPr id="11" name="TextBox 10"/>
          <p:cNvSpPr txBox="1"/>
          <p:nvPr/>
        </p:nvSpPr>
        <p:spPr>
          <a:xfrm>
            <a:off x="5532409" y="2426088"/>
            <a:ext cx="970137" cy="461665"/>
          </a:xfrm>
          <a:prstGeom prst="rect">
            <a:avLst/>
          </a:prstGeom>
          <a:noFill/>
          <a:ln>
            <a:solidFill>
              <a:srgbClr val="0000FF"/>
            </a:solidFill>
          </a:ln>
        </p:spPr>
        <p:txBody>
          <a:bodyPr wrap="none" rtlCol="0">
            <a:spAutoFit/>
          </a:bodyPr>
          <a:lstStyle/>
          <a:p>
            <a:r>
              <a:rPr lang="en-US" sz="2400" b="1" dirty="0" smtClean="0">
                <a:latin typeface="Times New Roman" pitchFamily="18" charset="0"/>
                <a:cs typeface="Times New Roman" pitchFamily="18" charset="0"/>
              </a:rPr>
              <a:t>(7)</a:t>
            </a:r>
            <a:r>
              <a:rPr lang="en-US" sz="2400" dirty="0" err="1" smtClean="0">
                <a:solidFill>
                  <a:srgbClr val="C00000"/>
                </a:solidFill>
                <a:latin typeface="Times New Roman" pitchFamily="18" charset="0"/>
                <a:cs typeface="Times New Roman" pitchFamily="18" charset="0"/>
              </a:rPr>
              <a:t>cân</a:t>
            </a:r>
            <a:endParaRPr lang="en-US" sz="2400" dirty="0">
              <a:solidFill>
                <a:srgbClr val="C00000"/>
              </a:solidFill>
              <a:latin typeface="Times New Roman" pitchFamily="18" charset="0"/>
              <a:cs typeface="Times New Roman" pitchFamily="18" charset="0"/>
            </a:endParaRPr>
          </a:p>
        </p:txBody>
      </p:sp>
      <p:sp>
        <p:nvSpPr>
          <p:cNvPr id="12" name="TextBox 11"/>
          <p:cNvSpPr txBox="1"/>
          <p:nvPr/>
        </p:nvSpPr>
        <p:spPr>
          <a:xfrm>
            <a:off x="325582" y="2362200"/>
            <a:ext cx="3034805" cy="461665"/>
          </a:xfrm>
          <a:prstGeom prst="rect">
            <a:avLst/>
          </a:prstGeom>
          <a:noFill/>
          <a:ln>
            <a:solidFill>
              <a:srgbClr val="0000FF"/>
            </a:solidFill>
          </a:ln>
        </p:spPr>
        <p:txBody>
          <a:bodyPr wrap="none" rtlCol="0">
            <a:spAutoFit/>
          </a:bodyPr>
          <a:lstStyle/>
          <a:p>
            <a:r>
              <a:rPr lang="en-US" sz="2400" b="1" dirty="0" smtClean="0">
                <a:latin typeface="Times New Roman" pitchFamily="18" charset="0"/>
                <a:cs typeface="Times New Roman" pitchFamily="18" charset="0"/>
              </a:rPr>
              <a:t>(5)</a:t>
            </a:r>
            <a:r>
              <a:rPr lang="en-US" sz="2400" dirty="0" err="1" smtClean="0">
                <a:solidFill>
                  <a:srgbClr val="C00000"/>
                </a:solidFill>
                <a:latin typeface="Times New Roman" pitchFamily="18" charset="0"/>
                <a:cs typeface="Times New Roman" pitchFamily="18" charset="0"/>
              </a:rPr>
              <a:t>Có</a:t>
            </a:r>
            <a:r>
              <a:rPr lang="en-US" sz="2400" dirty="0" smtClean="0">
                <a:solidFill>
                  <a:srgbClr val="C00000"/>
                </a:solidFill>
                <a:latin typeface="Times New Roman" pitchFamily="18" charset="0"/>
                <a:cs typeface="Times New Roman" pitchFamily="18" charset="0"/>
              </a:rPr>
              <a:t> </a:t>
            </a:r>
            <a:r>
              <a:rPr lang="en-US" sz="2400" dirty="0" err="1" smtClean="0">
                <a:solidFill>
                  <a:srgbClr val="C00000"/>
                </a:solidFill>
                <a:latin typeface="Times New Roman" pitchFamily="18" charset="0"/>
                <a:cs typeface="Times New Roman" pitchFamily="18" charset="0"/>
              </a:rPr>
              <a:t>phương</a:t>
            </a:r>
            <a:r>
              <a:rPr lang="en-US" sz="2400" dirty="0" smtClean="0">
                <a:solidFill>
                  <a:srgbClr val="C00000"/>
                </a:solidFill>
                <a:latin typeface="Times New Roman" pitchFamily="18" charset="0"/>
                <a:cs typeface="Times New Roman" pitchFamily="18" charset="0"/>
              </a:rPr>
              <a:t> </a:t>
            </a:r>
            <a:r>
              <a:rPr lang="en-US" sz="2400" dirty="0" err="1" smtClean="0">
                <a:solidFill>
                  <a:srgbClr val="C00000"/>
                </a:solidFill>
                <a:latin typeface="Times New Roman" pitchFamily="18" charset="0"/>
                <a:cs typeface="Times New Roman" pitchFamily="18" charset="0"/>
              </a:rPr>
              <a:t>và</a:t>
            </a:r>
            <a:r>
              <a:rPr lang="en-US" sz="2400" dirty="0" smtClean="0">
                <a:solidFill>
                  <a:srgbClr val="C00000"/>
                </a:solidFill>
                <a:latin typeface="Times New Roman" pitchFamily="18" charset="0"/>
                <a:cs typeface="Times New Roman" pitchFamily="18" charset="0"/>
              </a:rPr>
              <a:t> </a:t>
            </a:r>
            <a:r>
              <a:rPr lang="en-US" sz="2400" dirty="0" err="1" smtClean="0">
                <a:solidFill>
                  <a:srgbClr val="C00000"/>
                </a:solidFill>
                <a:latin typeface="Times New Roman" pitchFamily="18" charset="0"/>
                <a:cs typeface="Times New Roman" pitchFamily="18" charset="0"/>
              </a:rPr>
              <a:t>chiều</a:t>
            </a:r>
            <a:endParaRPr lang="en-US" sz="2400" dirty="0">
              <a:solidFill>
                <a:srgbClr val="C00000"/>
              </a:solidFill>
              <a:latin typeface="Times New Roman" pitchFamily="18" charset="0"/>
              <a:cs typeface="Times New Roman" pitchFamily="18" charset="0"/>
            </a:endParaRPr>
          </a:p>
        </p:txBody>
      </p:sp>
      <p:sp>
        <p:nvSpPr>
          <p:cNvPr id="13" name="TextBox 12"/>
          <p:cNvSpPr txBox="1"/>
          <p:nvPr/>
        </p:nvSpPr>
        <p:spPr>
          <a:xfrm>
            <a:off x="5223309" y="1768457"/>
            <a:ext cx="3881191" cy="461665"/>
          </a:xfrm>
          <a:prstGeom prst="rect">
            <a:avLst/>
          </a:prstGeom>
          <a:noFill/>
          <a:ln>
            <a:solidFill>
              <a:srgbClr val="0000FF"/>
            </a:solidFill>
          </a:ln>
        </p:spPr>
        <p:txBody>
          <a:bodyPr wrap="none" rtlCol="0">
            <a:spAutoFit/>
          </a:bodyPr>
          <a:lstStyle/>
          <a:p>
            <a:r>
              <a:rPr lang="en-US" sz="2400" b="1" dirty="0" smtClean="0">
                <a:latin typeface="Times New Roman" pitchFamily="18" charset="0"/>
                <a:cs typeface="Times New Roman" pitchFamily="18" charset="0"/>
              </a:rPr>
              <a:t>(4)</a:t>
            </a:r>
            <a:r>
              <a:rPr lang="en-US" sz="2400" dirty="0" err="1" smtClean="0">
                <a:solidFill>
                  <a:srgbClr val="C00000"/>
                </a:solidFill>
                <a:latin typeface="Times New Roman" pitchFamily="18" charset="0"/>
                <a:cs typeface="Times New Roman" pitchFamily="18" charset="0"/>
              </a:rPr>
              <a:t>Không</a:t>
            </a:r>
            <a:r>
              <a:rPr lang="en-US" sz="2400" dirty="0" smtClean="0">
                <a:solidFill>
                  <a:srgbClr val="C00000"/>
                </a:solidFill>
                <a:latin typeface="Times New Roman" pitchFamily="18" charset="0"/>
                <a:cs typeface="Times New Roman" pitchFamily="18" charset="0"/>
              </a:rPr>
              <a:t> </a:t>
            </a:r>
            <a:r>
              <a:rPr lang="en-US" sz="2400" dirty="0" err="1" smtClean="0">
                <a:solidFill>
                  <a:srgbClr val="C00000"/>
                </a:solidFill>
                <a:latin typeface="Times New Roman" pitchFamily="18" charset="0"/>
                <a:cs typeface="Times New Roman" pitchFamily="18" charset="0"/>
              </a:rPr>
              <a:t>có</a:t>
            </a:r>
            <a:r>
              <a:rPr lang="en-US" sz="2400" dirty="0" smtClean="0">
                <a:solidFill>
                  <a:srgbClr val="C00000"/>
                </a:solidFill>
                <a:latin typeface="Times New Roman" pitchFamily="18" charset="0"/>
                <a:cs typeface="Times New Roman" pitchFamily="18" charset="0"/>
              </a:rPr>
              <a:t> </a:t>
            </a:r>
            <a:r>
              <a:rPr lang="en-US" sz="2400" dirty="0" err="1" smtClean="0">
                <a:solidFill>
                  <a:srgbClr val="C00000"/>
                </a:solidFill>
                <a:latin typeface="Times New Roman" pitchFamily="18" charset="0"/>
                <a:cs typeface="Times New Roman" pitchFamily="18" charset="0"/>
              </a:rPr>
              <a:t>phương</a:t>
            </a:r>
            <a:r>
              <a:rPr lang="en-US" sz="2400" dirty="0" smtClean="0">
                <a:solidFill>
                  <a:srgbClr val="C00000"/>
                </a:solidFill>
                <a:latin typeface="Times New Roman" pitchFamily="18" charset="0"/>
                <a:cs typeface="Times New Roman" pitchFamily="18" charset="0"/>
              </a:rPr>
              <a:t> </a:t>
            </a:r>
            <a:r>
              <a:rPr lang="en-US" sz="2400" dirty="0" err="1" smtClean="0">
                <a:solidFill>
                  <a:srgbClr val="C00000"/>
                </a:solidFill>
                <a:latin typeface="Times New Roman" pitchFamily="18" charset="0"/>
                <a:cs typeface="Times New Roman" pitchFamily="18" charset="0"/>
              </a:rPr>
              <a:t>và</a:t>
            </a:r>
            <a:r>
              <a:rPr lang="en-US" sz="2400" dirty="0" smtClean="0">
                <a:solidFill>
                  <a:srgbClr val="C00000"/>
                </a:solidFill>
                <a:latin typeface="Times New Roman" pitchFamily="18" charset="0"/>
                <a:cs typeface="Times New Roman" pitchFamily="18" charset="0"/>
              </a:rPr>
              <a:t> </a:t>
            </a:r>
            <a:r>
              <a:rPr lang="en-US" sz="2400" dirty="0" err="1" smtClean="0">
                <a:solidFill>
                  <a:srgbClr val="C00000"/>
                </a:solidFill>
                <a:latin typeface="Times New Roman" pitchFamily="18" charset="0"/>
                <a:cs typeface="Times New Roman" pitchFamily="18" charset="0"/>
              </a:rPr>
              <a:t>chiều</a:t>
            </a:r>
            <a:endParaRPr lang="en-US" sz="2400" dirty="0">
              <a:solidFill>
                <a:srgbClr val="C00000"/>
              </a:solidFill>
              <a:latin typeface="Times New Roman" pitchFamily="18" charset="0"/>
              <a:cs typeface="Times New Roman" pitchFamily="18" charset="0"/>
            </a:endParaRPr>
          </a:p>
        </p:txBody>
      </p:sp>
      <p:sp>
        <p:nvSpPr>
          <p:cNvPr id="16" name="TextBox 15"/>
          <p:cNvSpPr txBox="1"/>
          <p:nvPr/>
        </p:nvSpPr>
        <p:spPr>
          <a:xfrm>
            <a:off x="1905000" y="3886200"/>
            <a:ext cx="3276600" cy="830997"/>
          </a:xfrm>
          <a:prstGeom prst="rect">
            <a:avLst/>
          </a:prstGeom>
          <a:noFill/>
          <a:ln>
            <a:solidFill>
              <a:srgbClr val="0000FF"/>
            </a:solidFill>
          </a:ln>
        </p:spPr>
        <p:txBody>
          <a:bodyPr wrap="square" rtlCol="0">
            <a:spAutoFit/>
          </a:bodyPr>
          <a:lstStyle/>
          <a:p>
            <a:r>
              <a:rPr lang="en-US" sz="2400" dirty="0" err="1" smtClean="0">
                <a:solidFill>
                  <a:srgbClr val="C00000"/>
                </a:solidFill>
                <a:latin typeface="Times New Roman" pitchFamily="18" charset="0"/>
                <a:cs typeface="Times New Roman" pitchFamily="18" charset="0"/>
              </a:rPr>
              <a:t>Là</a:t>
            </a:r>
            <a:r>
              <a:rPr lang="en-US" sz="2400" dirty="0" smtClean="0">
                <a:solidFill>
                  <a:srgbClr val="C00000"/>
                </a:solidFill>
                <a:latin typeface="Times New Roman" pitchFamily="18" charset="0"/>
                <a:cs typeface="Times New Roman" pitchFamily="18" charset="0"/>
              </a:rPr>
              <a:t> </a:t>
            </a:r>
            <a:r>
              <a:rPr lang="en-US" sz="2400" dirty="0" err="1" smtClean="0">
                <a:solidFill>
                  <a:srgbClr val="C00000"/>
                </a:solidFill>
                <a:latin typeface="Times New Roman" pitchFamily="18" charset="0"/>
                <a:cs typeface="Times New Roman" pitchFamily="18" charset="0"/>
              </a:rPr>
              <a:t>độ</a:t>
            </a:r>
            <a:r>
              <a:rPr lang="en-US" sz="2400" dirty="0" smtClean="0">
                <a:solidFill>
                  <a:srgbClr val="C00000"/>
                </a:solidFill>
                <a:latin typeface="Times New Roman" pitchFamily="18" charset="0"/>
                <a:cs typeface="Times New Roman" pitchFamily="18" charset="0"/>
              </a:rPr>
              <a:t> </a:t>
            </a:r>
            <a:r>
              <a:rPr lang="en-US" sz="2400" dirty="0" err="1" smtClean="0">
                <a:solidFill>
                  <a:srgbClr val="C00000"/>
                </a:solidFill>
                <a:latin typeface="Times New Roman" pitchFamily="18" charset="0"/>
                <a:cs typeface="Times New Roman" pitchFamily="18" charset="0"/>
              </a:rPr>
              <a:t>lớn</a:t>
            </a:r>
            <a:r>
              <a:rPr lang="en-US" sz="2400" dirty="0" smtClean="0">
                <a:solidFill>
                  <a:srgbClr val="C00000"/>
                </a:solidFill>
                <a:latin typeface="Times New Roman" pitchFamily="18" charset="0"/>
                <a:cs typeface="Times New Roman" pitchFamily="18" charset="0"/>
              </a:rPr>
              <a:t> </a:t>
            </a:r>
            <a:r>
              <a:rPr lang="en-US" sz="2400" dirty="0" err="1" smtClean="0">
                <a:solidFill>
                  <a:srgbClr val="C00000"/>
                </a:solidFill>
                <a:latin typeface="Times New Roman" pitchFamily="18" charset="0"/>
                <a:cs typeface="Times New Roman" pitchFamily="18" charset="0"/>
              </a:rPr>
              <a:t>lực</a:t>
            </a:r>
            <a:r>
              <a:rPr lang="en-US" sz="2400" dirty="0" smtClean="0">
                <a:solidFill>
                  <a:srgbClr val="C00000"/>
                </a:solidFill>
                <a:latin typeface="Times New Roman" pitchFamily="18" charset="0"/>
                <a:cs typeface="Times New Roman" pitchFamily="18" charset="0"/>
              </a:rPr>
              <a:t> </a:t>
            </a:r>
            <a:r>
              <a:rPr lang="en-US" sz="2400" dirty="0" err="1" smtClean="0">
                <a:solidFill>
                  <a:srgbClr val="C00000"/>
                </a:solidFill>
                <a:latin typeface="Times New Roman" pitchFamily="18" charset="0"/>
                <a:cs typeface="Times New Roman" pitchFamily="18" charset="0"/>
              </a:rPr>
              <a:t>hút</a:t>
            </a:r>
            <a:r>
              <a:rPr lang="en-US" sz="2400" dirty="0" smtClean="0">
                <a:solidFill>
                  <a:srgbClr val="C00000"/>
                </a:solidFill>
                <a:latin typeface="Times New Roman" pitchFamily="18" charset="0"/>
                <a:cs typeface="Times New Roman" pitchFamily="18" charset="0"/>
              </a:rPr>
              <a:t> </a:t>
            </a:r>
            <a:r>
              <a:rPr lang="en-US" sz="2400" dirty="0" err="1" smtClean="0">
                <a:solidFill>
                  <a:srgbClr val="C00000"/>
                </a:solidFill>
                <a:latin typeface="Times New Roman" pitchFamily="18" charset="0"/>
                <a:cs typeface="Times New Roman" pitchFamily="18" charset="0"/>
              </a:rPr>
              <a:t>của</a:t>
            </a:r>
            <a:r>
              <a:rPr lang="en-US" sz="2400" dirty="0" smtClean="0">
                <a:solidFill>
                  <a:srgbClr val="C00000"/>
                </a:solidFill>
                <a:latin typeface="Times New Roman" pitchFamily="18" charset="0"/>
                <a:cs typeface="Times New Roman" pitchFamily="18" charset="0"/>
              </a:rPr>
              <a:t> </a:t>
            </a:r>
            <a:r>
              <a:rPr lang="en-US" sz="2400" dirty="0" err="1" smtClean="0">
                <a:solidFill>
                  <a:srgbClr val="C00000"/>
                </a:solidFill>
                <a:latin typeface="Times New Roman" pitchFamily="18" charset="0"/>
                <a:cs typeface="Times New Roman" pitchFamily="18" charset="0"/>
              </a:rPr>
              <a:t>trái</a:t>
            </a:r>
            <a:r>
              <a:rPr lang="en-US" sz="2400" dirty="0" smtClean="0">
                <a:solidFill>
                  <a:srgbClr val="C00000"/>
                </a:solidFill>
                <a:latin typeface="Times New Roman" pitchFamily="18" charset="0"/>
                <a:cs typeface="Times New Roman" pitchFamily="18" charset="0"/>
              </a:rPr>
              <a:t> </a:t>
            </a:r>
            <a:r>
              <a:rPr lang="en-US" sz="2400" dirty="0" err="1" smtClean="0">
                <a:solidFill>
                  <a:srgbClr val="C00000"/>
                </a:solidFill>
                <a:latin typeface="Times New Roman" pitchFamily="18" charset="0"/>
                <a:cs typeface="Times New Roman" pitchFamily="18" charset="0"/>
              </a:rPr>
              <a:t>đất</a:t>
            </a:r>
            <a:r>
              <a:rPr lang="en-US" sz="2400" dirty="0" smtClean="0">
                <a:solidFill>
                  <a:srgbClr val="C00000"/>
                </a:solidFill>
                <a:latin typeface="Times New Roman" pitchFamily="18" charset="0"/>
                <a:cs typeface="Times New Roman" pitchFamily="18" charset="0"/>
              </a:rPr>
              <a:t> </a:t>
            </a:r>
            <a:r>
              <a:rPr lang="en-US" sz="2400" dirty="0" err="1" smtClean="0">
                <a:solidFill>
                  <a:srgbClr val="C00000"/>
                </a:solidFill>
                <a:latin typeface="Times New Roman" pitchFamily="18" charset="0"/>
                <a:cs typeface="Times New Roman" pitchFamily="18" charset="0"/>
              </a:rPr>
              <a:t>tác</a:t>
            </a:r>
            <a:r>
              <a:rPr lang="en-US" sz="2400" dirty="0" smtClean="0">
                <a:solidFill>
                  <a:srgbClr val="C00000"/>
                </a:solidFill>
                <a:latin typeface="Times New Roman" pitchFamily="18" charset="0"/>
                <a:cs typeface="Times New Roman" pitchFamily="18" charset="0"/>
              </a:rPr>
              <a:t> </a:t>
            </a:r>
            <a:r>
              <a:rPr lang="en-US" sz="2400" dirty="0" err="1" smtClean="0">
                <a:solidFill>
                  <a:srgbClr val="C00000"/>
                </a:solidFill>
                <a:latin typeface="Times New Roman" pitchFamily="18" charset="0"/>
                <a:cs typeface="Times New Roman" pitchFamily="18" charset="0"/>
              </a:rPr>
              <a:t>dụng</a:t>
            </a:r>
            <a:r>
              <a:rPr lang="en-US" sz="2400" dirty="0" smtClean="0">
                <a:solidFill>
                  <a:srgbClr val="C00000"/>
                </a:solidFill>
                <a:latin typeface="Times New Roman" pitchFamily="18" charset="0"/>
                <a:cs typeface="Times New Roman" pitchFamily="18" charset="0"/>
              </a:rPr>
              <a:t> </a:t>
            </a:r>
            <a:r>
              <a:rPr lang="en-US" sz="2400" dirty="0" err="1" smtClean="0">
                <a:solidFill>
                  <a:srgbClr val="C00000"/>
                </a:solidFill>
                <a:latin typeface="Times New Roman" pitchFamily="18" charset="0"/>
                <a:cs typeface="Times New Roman" pitchFamily="18" charset="0"/>
              </a:rPr>
              <a:t>lên</a:t>
            </a:r>
            <a:r>
              <a:rPr lang="en-US" sz="2400" dirty="0" smtClean="0">
                <a:solidFill>
                  <a:srgbClr val="C00000"/>
                </a:solidFill>
                <a:latin typeface="Times New Roman" pitchFamily="18" charset="0"/>
                <a:cs typeface="Times New Roman" pitchFamily="18" charset="0"/>
              </a:rPr>
              <a:t> </a:t>
            </a:r>
            <a:r>
              <a:rPr lang="en-US" sz="2400" dirty="0" err="1" smtClean="0">
                <a:solidFill>
                  <a:srgbClr val="C00000"/>
                </a:solidFill>
                <a:latin typeface="Times New Roman" pitchFamily="18" charset="0"/>
                <a:cs typeface="Times New Roman" pitchFamily="18" charset="0"/>
              </a:rPr>
              <a:t>vật</a:t>
            </a:r>
            <a:endParaRPr lang="en-US" sz="2400" dirty="0">
              <a:solidFill>
                <a:srgbClr val="C00000"/>
              </a:solidFill>
              <a:latin typeface="Times New Roman" pitchFamily="18" charset="0"/>
              <a:cs typeface="Times New Roman" pitchFamily="18" charset="0"/>
            </a:endParaRPr>
          </a:p>
        </p:txBody>
      </p:sp>
      <p:sp>
        <p:nvSpPr>
          <p:cNvPr id="17" name="TextBox 16"/>
          <p:cNvSpPr txBox="1"/>
          <p:nvPr/>
        </p:nvSpPr>
        <p:spPr>
          <a:xfrm>
            <a:off x="5395174" y="3886200"/>
            <a:ext cx="3709326" cy="830997"/>
          </a:xfrm>
          <a:prstGeom prst="rect">
            <a:avLst/>
          </a:prstGeom>
          <a:noFill/>
          <a:ln>
            <a:solidFill>
              <a:srgbClr val="0000FF"/>
            </a:solidFill>
          </a:ln>
        </p:spPr>
        <p:txBody>
          <a:bodyPr wrap="square" rtlCol="0">
            <a:spAutoFit/>
          </a:bodyPr>
          <a:lstStyle/>
          <a:p>
            <a:r>
              <a:rPr lang="en-US" sz="2400" dirty="0" err="1" smtClean="0">
                <a:solidFill>
                  <a:srgbClr val="C00000"/>
                </a:solidFill>
                <a:latin typeface="Times New Roman" pitchFamily="18" charset="0"/>
                <a:cs typeface="Times New Roman" pitchFamily="18" charset="0"/>
              </a:rPr>
              <a:t>Là</a:t>
            </a:r>
            <a:r>
              <a:rPr lang="en-US" sz="2400" dirty="0" smtClean="0">
                <a:solidFill>
                  <a:srgbClr val="C00000"/>
                </a:solidFill>
                <a:latin typeface="Times New Roman" pitchFamily="18" charset="0"/>
                <a:cs typeface="Times New Roman" pitchFamily="18" charset="0"/>
              </a:rPr>
              <a:t> </a:t>
            </a:r>
            <a:r>
              <a:rPr lang="en-US" sz="2400" dirty="0" err="1" smtClean="0">
                <a:solidFill>
                  <a:srgbClr val="C00000"/>
                </a:solidFill>
                <a:latin typeface="Times New Roman" pitchFamily="18" charset="0"/>
                <a:cs typeface="Times New Roman" pitchFamily="18" charset="0"/>
              </a:rPr>
              <a:t>số</a:t>
            </a:r>
            <a:r>
              <a:rPr lang="en-US" sz="2400" dirty="0" smtClean="0">
                <a:solidFill>
                  <a:srgbClr val="C00000"/>
                </a:solidFill>
                <a:latin typeface="Times New Roman" pitchFamily="18" charset="0"/>
                <a:cs typeface="Times New Roman" pitchFamily="18" charset="0"/>
              </a:rPr>
              <a:t> </a:t>
            </a:r>
            <a:r>
              <a:rPr lang="en-US" sz="2400" dirty="0" err="1" smtClean="0">
                <a:solidFill>
                  <a:srgbClr val="C00000"/>
                </a:solidFill>
                <a:latin typeface="Times New Roman" pitchFamily="18" charset="0"/>
                <a:cs typeface="Times New Roman" pitchFamily="18" charset="0"/>
              </a:rPr>
              <a:t>đo</a:t>
            </a:r>
            <a:r>
              <a:rPr lang="en-US" sz="2400" dirty="0" smtClean="0">
                <a:solidFill>
                  <a:srgbClr val="C00000"/>
                </a:solidFill>
                <a:latin typeface="Times New Roman" pitchFamily="18" charset="0"/>
                <a:cs typeface="Times New Roman" pitchFamily="18" charset="0"/>
              </a:rPr>
              <a:t> </a:t>
            </a:r>
            <a:r>
              <a:rPr lang="en-US" sz="2400" dirty="0" err="1" smtClean="0">
                <a:solidFill>
                  <a:srgbClr val="C00000"/>
                </a:solidFill>
                <a:latin typeface="Times New Roman" pitchFamily="18" charset="0"/>
                <a:cs typeface="Times New Roman" pitchFamily="18" charset="0"/>
              </a:rPr>
              <a:t>lượng</a:t>
            </a:r>
            <a:r>
              <a:rPr lang="en-US" sz="2400" dirty="0" smtClean="0">
                <a:solidFill>
                  <a:srgbClr val="C00000"/>
                </a:solidFill>
                <a:latin typeface="Times New Roman" pitchFamily="18" charset="0"/>
                <a:cs typeface="Times New Roman" pitchFamily="18" charset="0"/>
              </a:rPr>
              <a:t> </a:t>
            </a:r>
            <a:r>
              <a:rPr lang="en-US" sz="2400" dirty="0" err="1" smtClean="0">
                <a:solidFill>
                  <a:srgbClr val="C00000"/>
                </a:solidFill>
                <a:latin typeface="Times New Roman" pitchFamily="18" charset="0"/>
                <a:cs typeface="Times New Roman" pitchFamily="18" charset="0"/>
              </a:rPr>
              <a:t>chất</a:t>
            </a:r>
            <a:r>
              <a:rPr lang="en-US" sz="2400" dirty="0" smtClean="0">
                <a:solidFill>
                  <a:srgbClr val="C00000"/>
                </a:solidFill>
                <a:latin typeface="Times New Roman" pitchFamily="18" charset="0"/>
                <a:cs typeface="Times New Roman" pitchFamily="18" charset="0"/>
              </a:rPr>
              <a:t> </a:t>
            </a:r>
            <a:r>
              <a:rPr lang="en-US" sz="2400" dirty="0" err="1" smtClean="0">
                <a:solidFill>
                  <a:srgbClr val="C00000"/>
                </a:solidFill>
                <a:latin typeface="Times New Roman" pitchFamily="18" charset="0"/>
                <a:cs typeface="Times New Roman" pitchFamily="18" charset="0"/>
              </a:rPr>
              <a:t>của</a:t>
            </a:r>
            <a:r>
              <a:rPr lang="en-US" sz="2400" dirty="0" smtClean="0">
                <a:solidFill>
                  <a:srgbClr val="C00000"/>
                </a:solidFill>
                <a:latin typeface="Times New Roman" pitchFamily="18" charset="0"/>
                <a:cs typeface="Times New Roman" pitchFamily="18" charset="0"/>
              </a:rPr>
              <a:t> </a:t>
            </a:r>
            <a:r>
              <a:rPr lang="en-US" sz="2400" dirty="0" err="1" smtClean="0">
                <a:solidFill>
                  <a:srgbClr val="C00000"/>
                </a:solidFill>
                <a:latin typeface="Times New Roman" pitchFamily="18" charset="0"/>
                <a:cs typeface="Times New Roman" pitchFamily="18" charset="0"/>
              </a:rPr>
              <a:t>vật</a:t>
            </a:r>
            <a:r>
              <a:rPr lang="en-US" sz="2400" dirty="0" smtClean="0">
                <a:solidFill>
                  <a:srgbClr val="C00000"/>
                </a:solidFill>
                <a:latin typeface="Times New Roman" pitchFamily="18" charset="0"/>
                <a:cs typeface="Times New Roman" pitchFamily="18" charset="0"/>
              </a:rPr>
              <a:t> </a:t>
            </a:r>
            <a:r>
              <a:rPr lang="en-US" sz="2400" dirty="0" err="1" smtClean="0">
                <a:solidFill>
                  <a:srgbClr val="C00000"/>
                </a:solidFill>
                <a:latin typeface="Times New Roman" pitchFamily="18" charset="0"/>
                <a:cs typeface="Times New Roman" pitchFamily="18" charset="0"/>
              </a:rPr>
              <a:t>đó</a:t>
            </a:r>
            <a:endParaRPr lang="en-US" sz="2400" dirty="0">
              <a:solidFill>
                <a:srgbClr val="C00000"/>
              </a:solidFill>
              <a:latin typeface="Times New Roman" pitchFamily="18" charset="0"/>
              <a:cs typeface="Times New Roman" pitchFamily="18" charset="0"/>
            </a:endParaRPr>
          </a:p>
        </p:txBody>
      </p:sp>
      <p:sp>
        <p:nvSpPr>
          <p:cNvPr id="18" name="TextBox 17"/>
          <p:cNvSpPr txBox="1"/>
          <p:nvPr/>
        </p:nvSpPr>
        <p:spPr>
          <a:xfrm>
            <a:off x="1954868" y="6172200"/>
            <a:ext cx="2675732" cy="461665"/>
          </a:xfrm>
          <a:prstGeom prst="rect">
            <a:avLst/>
          </a:prstGeom>
          <a:noFill/>
          <a:ln>
            <a:solidFill>
              <a:srgbClr val="0000FF"/>
            </a:solidFill>
          </a:ln>
        </p:spPr>
        <p:txBody>
          <a:bodyPr wrap="none" rtlCol="0">
            <a:spAutoFit/>
          </a:bodyPr>
          <a:lstStyle/>
          <a:p>
            <a:r>
              <a:rPr lang="en-US" sz="2400" dirty="0" err="1" smtClean="0">
                <a:solidFill>
                  <a:srgbClr val="C00000"/>
                </a:solidFill>
                <a:latin typeface="Times New Roman" pitchFamily="18" charset="0"/>
                <a:cs typeface="Times New Roman" pitchFamily="18" charset="0"/>
              </a:rPr>
              <a:t>Có</a:t>
            </a:r>
            <a:r>
              <a:rPr lang="en-US" sz="2400" dirty="0" smtClean="0">
                <a:solidFill>
                  <a:srgbClr val="C00000"/>
                </a:solidFill>
                <a:latin typeface="Times New Roman" pitchFamily="18" charset="0"/>
                <a:cs typeface="Times New Roman" pitchFamily="18" charset="0"/>
              </a:rPr>
              <a:t> </a:t>
            </a:r>
            <a:r>
              <a:rPr lang="en-US" sz="2400" dirty="0" err="1" smtClean="0">
                <a:solidFill>
                  <a:srgbClr val="C00000"/>
                </a:solidFill>
                <a:latin typeface="Times New Roman" pitchFamily="18" charset="0"/>
                <a:cs typeface="Times New Roman" pitchFamily="18" charset="0"/>
              </a:rPr>
              <a:t>phương</a:t>
            </a:r>
            <a:r>
              <a:rPr lang="en-US" sz="2400" dirty="0" smtClean="0">
                <a:solidFill>
                  <a:srgbClr val="C00000"/>
                </a:solidFill>
                <a:latin typeface="Times New Roman" pitchFamily="18" charset="0"/>
                <a:cs typeface="Times New Roman" pitchFamily="18" charset="0"/>
              </a:rPr>
              <a:t> </a:t>
            </a:r>
            <a:r>
              <a:rPr lang="en-US" sz="2400" dirty="0" err="1" smtClean="0">
                <a:solidFill>
                  <a:srgbClr val="C00000"/>
                </a:solidFill>
                <a:latin typeface="Times New Roman" pitchFamily="18" charset="0"/>
                <a:cs typeface="Times New Roman" pitchFamily="18" charset="0"/>
              </a:rPr>
              <a:t>và</a:t>
            </a:r>
            <a:r>
              <a:rPr lang="en-US" sz="2400" dirty="0" smtClean="0">
                <a:solidFill>
                  <a:srgbClr val="C00000"/>
                </a:solidFill>
                <a:latin typeface="Times New Roman" pitchFamily="18" charset="0"/>
                <a:cs typeface="Times New Roman" pitchFamily="18" charset="0"/>
              </a:rPr>
              <a:t> </a:t>
            </a:r>
            <a:r>
              <a:rPr lang="en-US" sz="2400" dirty="0" err="1" smtClean="0">
                <a:solidFill>
                  <a:srgbClr val="C00000"/>
                </a:solidFill>
                <a:latin typeface="Times New Roman" pitchFamily="18" charset="0"/>
                <a:cs typeface="Times New Roman" pitchFamily="18" charset="0"/>
              </a:rPr>
              <a:t>chiều</a:t>
            </a:r>
            <a:endParaRPr lang="en-US" sz="2400" dirty="0">
              <a:solidFill>
                <a:srgbClr val="C00000"/>
              </a:solidFill>
              <a:latin typeface="Times New Roman" pitchFamily="18" charset="0"/>
              <a:cs typeface="Times New Roman" pitchFamily="18" charset="0"/>
            </a:endParaRPr>
          </a:p>
        </p:txBody>
      </p:sp>
      <p:sp>
        <p:nvSpPr>
          <p:cNvPr id="19" name="TextBox 18"/>
          <p:cNvSpPr txBox="1"/>
          <p:nvPr/>
        </p:nvSpPr>
        <p:spPr>
          <a:xfrm>
            <a:off x="5345512" y="6192982"/>
            <a:ext cx="3522118" cy="461665"/>
          </a:xfrm>
          <a:prstGeom prst="rect">
            <a:avLst/>
          </a:prstGeom>
          <a:noFill/>
          <a:ln>
            <a:solidFill>
              <a:srgbClr val="0000FF"/>
            </a:solidFill>
          </a:ln>
        </p:spPr>
        <p:txBody>
          <a:bodyPr wrap="none" rtlCol="0">
            <a:spAutoFit/>
          </a:bodyPr>
          <a:lstStyle/>
          <a:p>
            <a:r>
              <a:rPr lang="en-US" sz="2400" dirty="0" err="1" smtClean="0">
                <a:solidFill>
                  <a:srgbClr val="C00000"/>
                </a:solidFill>
                <a:latin typeface="Times New Roman" pitchFamily="18" charset="0"/>
                <a:cs typeface="Times New Roman" pitchFamily="18" charset="0"/>
              </a:rPr>
              <a:t>Không</a:t>
            </a:r>
            <a:r>
              <a:rPr lang="en-US" sz="2400" dirty="0" smtClean="0">
                <a:solidFill>
                  <a:srgbClr val="C00000"/>
                </a:solidFill>
                <a:latin typeface="Times New Roman" pitchFamily="18" charset="0"/>
                <a:cs typeface="Times New Roman" pitchFamily="18" charset="0"/>
              </a:rPr>
              <a:t> </a:t>
            </a:r>
            <a:r>
              <a:rPr lang="en-US" sz="2400" dirty="0" err="1" smtClean="0">
                <a:solidFill>
                  <a:srgbClr val="C00000"/>
                </a:solidFill>
                <a:latin typeface="Times New Roman" pitchFamily="18" charset="0"/>
                <a:cs typeface="Times New Roman" pitchFamily="18" charset="0"/>
              </a:rPr>
              <a:t>có</a:t>
            </a:r>
            <a:r>
              <a:rPr lang="en-US" sz="2400" dirty="0" smtClean="0">
                <a:solidFill>
                  <a:srgbClr val="C00000"/>
                </a:solidFill>
                <a:latin typeface="Times New Roman" pitchFamily="18" charset="0"/>
                <a:cs typeface="Times New Roman" pitchFamily="18" charset="0"/>
              </a:rPr>
              <a:t> </a:t>
            </a:r>
            <a:r>
              <a:rPr lang="en-US" sz="2400" dirty="0" err="1" smtClean="0">
                <a:solidFill>
                  <a:srgbClr val="C00000"/>
                </a:solidFill>
                <a:latin typeface="Times New Roman" pitchFamily="18" charset="0"/>
                <a:cs typeface="Times New Roman" pitchFamily="18" charset="0"/>
              </a:rPr>
              <a:t>phương</a:t>
            </a:r>
            <a:r>
              <a:rPr lang="en-US" sz="2400" dirty="0" smtClean="0">
                <a:solidFill>
                  <a:srgbClr val="C00000"/>
                </a:solidFill>
                <a:latin typeface="Times New Roman" pitchFamily="18" charset="0"/>
                <a:cs typeface="Times New Roman" pitchFamily="18" charset="0"/>
              </a:rPr>
              <a:t> </a:t>
            </a:r>
            <a:r>
              <a:rPr lang="en-US" sz="2400" dirty="0" err="1" smtClean="0">
                <a:solidFill>
                  <a:srgbClr val="C00000"/>
                </a:solidFill>
                <a:latin typeface="Times New Roman" pitchFamily="18" charset="0"/>
                <a:cs typeface="Times New Roman" pitchFamily="18" charset="0"/>
              </a:rPr>
              <a:t>và</a:t>
            </a:r>
            <a:r>
              <a:rPr lang="en-US" sz="2400" dirty="0" smtClean="0">
                <a:solidFill>
                  <a:srgbClr val="C00000"/>
                </a:solidFill>
                <a:latin typeface="Times New Roman" pitchFamily="18" charset="0"/>
                <a:cs typeface="Times New Roman" pitchFamily="18" charset="0"/>
              </a:rPr>
              <a:t> </a:t>
            </a:r>
            <a:r>
              <a:rPr lang="en-US" sz="2400" dirty="0" err="1" smtClean="0">
                <a:solidFill>
                  <a:srgbClr val="C00000"/>
                </a:solidFill>
                <a:latin typeface="Times New Roman" pitchFamily="18" charset="0"/>
                <a:cs typeface="Times New Roman" pitchFamily="18" charset="0"/>
              </a:rPr>
              <a:t>chiều</a:t>
            </a:r>
            <a:endParaRPr lang="en-US" sz="2400" dirty="0">
              <a:solidFill>
                <a:srgbClr val="C00000"/>
              </a:solidFill>
              <a:latin typeface="Times New Roman" pitchFamily="18" charset="0"/>
              <a:cs typeface="Times New Roman" pitchFamily="18" charset="0"/>
            </a:endParaRPr>
          </a:p>
        </p:txBody>
      </p:sp>
      <p:sp>
        <p:nvSpPr>
          <p:cNvPr id="20" name="TextBox 19"/>
          <p:cNvSpPr txBox="1"/>
          <p:nvPr/>
        </p:nvSpPr>
        <p:spPr>
          <a:xfrm>
            <a:off x="2771597" y="5486400"/>
            <a:ext cx="1042273" cy="461665"/>
          </a:xfrm>
          <a:prstGeom prst="rect">
            <a:avLst/>
          </a:prstGeom>
          <a:noFill/>
          <a:ln>
            <a:solidFill>
              <a:srgbClr val="0000FF"/>
            </a:solidFill>
          </a:ln>
        </p:spPr>
        <p:txBody>
          <a:bodyPr wrap="none" rtlCol="0">
            <a:spAutoFit/>
          </a:bodyPr>
          <a:lstStyle/>
          <a:p>
            <a:r>
              <a:rPr lang="en-US" sz="2400" dirty="0" err="1" smtClean="0">
                <a:solidFill>
                  <a:srgbClr val="C00000"/>
                </a:solidFill>
                <a:latin typeface="Times New Roman" pitchFamily="18" charset="0"/>
                <a:cs typeface="Times New Roman" pitchFamily="18" charset="0"/>
              </a:rPr>
              <a:t>Lực</a:t>
            </a:r>
            <a:r>
              <a:rPr lang="en-US" sz="2400" dirty="0" smtClean="0">
                <a:solidFill>
                  <a:srgbClr val="C00000"/>
                </a:solidFill>
                <a:latin typeface="Times New Roman" pitchFamily="18" charset="0"/>
                <a:cs typeface="Times New Roman" pitchFamily="18" charset="0"/>
              </a:rPr>
              <a:t> </a:t>
            </a:r>
            <a:r>
              <a:rPr lang="en-US" sz="2400" dirty="0" err="1" smtClean="0">
                <a:solidFill>
                  <a:srgbClr val="C00000"/>
                </a:solidFill>
                <a:latin typeface="Times New Roman" pitchFamily="18" charset="0"/>
                <a:cs typeface="Times New Roman" pitchFamily="18" charset="0"/>
              </a:rPr>
              <a:t>kế</a:t>
            </a:r>
            <a:endParaRPr lang="en-US" sz="2400" dirty="0">
              <a:solidFill>
                <a:srgbClr val="C00000"/>
              </a:solidFill>
              <a:latin typeface="Times New Roman" pitchFamily="18" charset="0"/>
              <a:cs typeface="Times New Roman" pitchFamily="18" charset="0"/>
            </a:endParaRPr>
          </a:p>
        </p:txBody>
      </p:sp>
      <p:sp>
        <p:nvSpPr>
          <p:cNvPr id="22" name="TextBox 21"/>
          <p:cNvSpPr txBox="1"/>
          <p:nvPr/>
        </p:nvSpPr>
        <p:spPr>
          <a:xfrm>
            <a:off x="6472527" y="4800600"/>
            <a:ext cx="1191352" cy="461665"/>
          </a:xfrm>
          <a:prstGeom prst="rect">
            <a:avLst/>
          </a:prstGeom>
          <a:noFill/>
          <a:ln>
            <a:solidFill>
              <a:srgbClr val="0000FF"/>
            </a:solidFill>
          </a:ln>
        </p:spPr>
        <p:txBody>
          <a:bodyPr wrap="none" rtlCol="0">
            <a:spAutoFit/>
          </a:bodyPr>
          <a:lstStyle/>
          <a:p>
            <a:r>
              <a:rPr lang="en-US" sz="2400" dirty="0" err="1" smtClean="0">
                <a:solidFill>
                  <a:srgbClr val="C00000"/>
                </a:solidFill>
                <a:latin typeface="Times New Roman" pitchFamily="18" charset="0"/>
                <a:cs typeface="Times New Roman" pitchFamily="18" charset="0"/>
              </a:rPr>
              <a:t>kilôgam</a:t>
            </a:r>
            <a:endParaRPr lang="en-US" sz="2400" dirty="0">
              <a:solidFill>
                <a:srgbClr val="C00000"/>
              </a:solidFill>
              <a:latin typeface="Times New Roman" pitchFamily="18" charset="0"/>
              <a:cs typeface="Times New Roman" pitchFamily="18" charset="0"/>
            </a:endParaRPr>
          </a:p>
        </p:txBody>
      </p:sp>
      <p:sp>
        <p:nvSpPr>
          <p:cNvPr id="23" name="TextBox 22"/>
          <p:cNvSpPr txBox="1"/>
          <p:nvPr/>
        </p:nvSpPr>
        <p:spPr>
          <a:xfrm>
            <a:off x="6638772" y="5486400"/>
            <a:ext cx="611065" cy="461665"/>
          </a:xfrm>
          <a:prstGeom prst="rect">
            <a:avLst/>
          </a:prstGeom>
          <a:noFill/>
          <a:ln>
            <a:solidFill>
              <a:srgbClr val="0000FF"/>
            </a:solidFill>
          </a:ln>
        </p:spPr>
        <p:txBody>
          <a:bodyPr wrap="none" rtlCol="0">
            <a:spAutoFit/>
          </a:bodyPr>
          <a:lstStyle/>
          <a:p>
            <a:r>
              <a:rPr lang="en-US" sz="2400" dirty="0" err="1" smtClean="0">
                <a:solidFill>
                  <a:srgbClr val="C00000"/>
                </a:solidFill>
                <a:latin typeface="Times New Roman" pitchFamily="18" charset="0"/>
                <a:cs typeface="Times New Roman" pitchFamily="18" charset="0"/>
              </a:rPr>
              <a:t>cân</a:t>
            </a:r>
            <a:endParaRPr lang="en-US" sz="2400" dirty="0">
              <a:solidFill>
                <a:srgbClr val="C00000"/>
              </a:solidFill>
              <a:latin typeface="Times New Roman" pitchFamily="18" charset="0"/>
              <a:cs typeface="Times New Roman" pitchFamily="18" charset="0"/>
            </a:endParaRPr>
          </a:p>
        </p:txBody>
      </p:sp>
      <p:sp>
        <p:nvSpPr>
          <p:cNvPr id="24" name="TextBox 23"/>
          <p:cNvSpPr txBox="1"/>
          <p:nvPr/>
        </p:nvSpPr>
        <p:spPr>
          <a:xfrm>
            <a:off x="2771597" y="4811992"/>
            <a:ext cx="1048685" cy="461665"/>
          </a:xfrm>
          <a:prstGeom prst="rect">
            <a:avLst/>
          </a:prstGeom>
          <a:noFill/>
          <a:ln>
            <a:solidFill>
              <a:srgbClr val="0000FF"/>
            </a:solidFill>
          </a:ln>
        </p:spPr>
        <p:txBody>
          <a:bodyPr wrap="none" rtlCol="0">
            <a:spAutoFit/>
          </a:bodyPr>
          <a:lstStyle/>
          <a:p>
            <a:r>
              <a:rPr lang="en-US" sz="2400" dirty="0" err="1" smtClean="0">
                <a:solidFill>
                  <a:srgbClr val="C00000"/>
                </a:solidFill>
                <a:latin typeface="Times New Roman" pitchFamily="18" charset="0"/>
                <a:cs typeface="Times New Roman" pitchFamily="18" charset="0"/>
              </a:rPr>
              <a:t>Niutơn</a:t>
            </a:r>
            <a:endParaRPr lang="en-US" sz="2400" dirty="0">
              <a:solidFill>
                <a:srgbClr val="C00000"/>
              </a:solidFill>
              <a:latin typeface="Times New Roman" pitchFamily="18" charset="0"/>
              <a:cs typeface="Times New Roman" pitchFamily="18" charset="0"/>
            </a:endParaRPr>
          </a:p>
        </p:txBody>
      </p:sp>
    </p:spTree>
    <p:extLst>
      <p:ext uri="{BB962C8B-B14F-4D97-AF65-F5344CB8AC3E}">
        <p14:creationId xmlns:p14="http://schemas.microsoft.com/office/powerpoint/2010/main" val="3493512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8" grpId="0" animBg="1"/>
      <p:bldP spid="19" grpId="0" animBg="1"/>
      <p:bldP spid="20" grpId="0" animBg="1"/>
      <p:bldP spid="22" grpId="0" animBg="1"/>
      <p:bldP spid="23" grpId="0" animBg="1"/>
      <p:bldP spid="2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0">
            <a:extLst>
              <a:ext uri="{FF2B5EF4-FFF2-40B4-BE49-F238E27FC236}">
                <a16:creationId xmlns:a16="http://schemas.microsoft.com/office/drawing/2014/main" xmlns="" id="{33BA3B10-3AB1-476D-B50E-B1BB1989B77E}"/>
              </a:ext>
            </a:extLst>
          </p:cNvPr>
          <p:cNvSpPr txBox="1">
            <a:spLocks noChangeArrowheads="1"/>
          </p:cNvSpPr>
          <p:nvPr/>
        </p:nvSpPr>
        <p:spPr bwMode="auto">
          <a:xfrm>
            <a:off x="0" y="990600"/>
            <a:ext cx="5029200"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3600" dirty="0" err="1">
                <a:solidFill>
                  <a:srgbClr val="FF0000"/>
                </a:solidFill>
                <a:latin typeface="Times New Roman" panose="02020603050405020304" pitchFamily="18" charset="0"/>
              </a:rPr>
              <a:t>Mọi</a:t>
            </a:r>
            <a:r>
              <a:rPr lang="en-US" altLang="en-US" sz="3600" dirty="0">
                <a:solidFill>
                  <a:srgbClr val="FF0000"/>
                </a:solidFill>
                <a:latin typeface="Times New Roman" panose="02020603050405020304" pitchFamily="18" charset="0"/>
              </a:rPr>
              <a:t> </a:t>
            </a:r>
            <a:r>
              <a:rPr lang="en-US" altLang="en-US" sz="3600" dirty="0" err="1">
                <a:solidFill>
                  <a:srgbClr val="FF0000"/>
                </a:solidFill>
                <a:latin typeface="Times New Roman" panose="02020603050405020304" pitchFamily="18" charset="0"/>
              </a:rPr>
              <a:t>vật</a:t>
            </a:r>
            <a:r>
              <a:rPr lang="en-US" altLang="en-US" sz="3600" dirty="0">
                <a:solidFill>
                  <a:srgbClr val="FF0000"/>
                </a:solidFill>
                <a:latin typeface="Times New Roman" panose="02020603050405020304" pitchFamily="18" charset="0"/>
              </a:rPr>
              <a:t> </a:t>
            </a:r>
            <a:r>
              <a:rPr lang="en-US" altLang="en-US" sz="3600" dirty="0" err="1">
                <a:solidFill>
                  <a:srgbClr val="FF0000"/>
                </a:solidFill>
                <a:latin typeface="Times New Roman" panose="02020603050405020304" pitchFamily="18" charset="0"/>
              </a:rPr>
              <a:t>có</a:t>
            </a:r>
            <a:r>
              <a:rPr lang="en-US" altLang="en-US" sz="3600" dirty="0">
                <a:solidFill>
                  <a:srgbClr val="FF0000"/>
                </a:solidFill>
                <a:latin typeface="Times New Roman" panose="02020603050405020304" pitchFamily="18" charset="0"/>
              </a:rPr>
              <a:t> </a:t>
            </a:r>
            <a:r>
              <a:rPr lang="en-US" altLang="en-US" sz="3600" dirty="0" err="1">
                <a:solidFill>
                  <a:srgbClr val="FF0000"/>
                </a:solidFill>
                <a:latin typeface="Times New Roman" panose="02020603050405020304" pitchFamily="18" charset="0"/>
              </a:rPr>
              <a:t>khối</a:t>
            </a:r>
            <a:r>
              <a:rPr lang="en-US" altLang="en-US" sz="3600" dirty="0">
                <a:solidFill>
                  <a:srgbClr val="FF0000"/>
                </a:solidFill>
                <a:latin typeface="Times New Roman" panose="02020603050405020304" pitchFamily="18" charset="0"/>
              </a:rPr>
              <a:t> </a:t>
            </a:r>
            <a:r>
              <a:rPr lang="en-US" altLang="en-US" sz="3600" dirty="0" err="1">
                <a:solidFill>
                  <a:srgbClr val="FF0000"/>
                </a:solidFill>
                <a:latin typeface="Times New Roman" panose="02020603050405020304" pitchFamily="18" charset="0"/>
              </a:rPr>
              <a:t>lượng</a:t>
            </a:r>
            <a:r>
              <a:rPr lang="en-US" altLang="en-US" sz="3600" dirty="0">
                <a:solidFill>
                  <a:srgbClr val="FF0000"/>
                </a:solidFill>
                <a:latin typeface="Times New Roman" panose="02020603050405020304" pitchFamily="18" charset="0"/>
              </a:rPr>
              <a:t> </a:t>
            </a:r>
            <a:r>
              <a:rPr lang="en-US" altLang="en-US" sz="3600" dirty="0" err="1">
                <a:solidFill>
                  <a:srgbClr val="FF0000"/>
                </a:solidFill>
                <a:latin typeface="Times New Roman" panose="02020603050405020304" pitchFamily="18" charset="0"/>
              </a:rPr>
              <a:t>đều</a:t>
            </a:r>
            <a:r>
              <a:rPr lang="en-US" altLang="en-US" sz="3600" dirty="0">
                <a:solidFill>
                  <a:srgbClr val="FF0000"/>
                </a:solidFill>
                <a:latin typeface="Times New Roman" panose="02020603050405020304" pitchFamily="18" charset="0"/>
              </a:rPr>
              <a:t> </a:t>
            </a:r>
            <a:r>
              <a:rPr lang="en-US" altLang="en-US" sz="3600" dirty="0" err="1">
                <a:solidFill>
                  <a:srgbClr val="FF0000"/>
                </a:solidFill>
                <a:latin typeface="Times New Roman" panose="02020603050405020304" pitchFamily="18" charset="0"/>
              </a:rPr>
              <a:t>hút</a:t>
            </a:r>
            <a:r>
              <a:rPr lang="en-US" altLang="en-US" sz="3600" dirty="0">
                <a:solidFill>
                  <a:srgbClr val="FF0000"/>
                </a:solidFill>
                <a:latin typeface="Times New Roman" panose="02020603050405020304" pitchFamily="18" charset="0"/>
              </a:rPr>
              <a:t> </a:t>
            </a:r>
            <a:r>
              <a:rPr lang="en-US" altLang="en-US" sz="3600" dirty="0" err="1">
                <a:solidFill>
                  <a:srgbClr val="FF0000"/>
                </a:solidFill>
                <a:latin typeface="Times New Roman" panose="02020603050405020304" pitchFamily="18" charset="0"/>
              </a:rPr>
              <a:t>lẫn</a:t>
            </a:r>
            <a:r>
              <a:rPr lang="en-US" altLang="en-US" sz="3600" dirty="0">
                <a:solidFill>
                  <a:srgbClr val="FF0000"/>
                </a:solidFill>
                <a:latin typeface="Times New Roman" panose="02020603050405020304" pitchFamily="18" charset="0"/>
              </a:rPr>
              <a:t> </a:t>
            </a:r>
            <a:r>
              <a:rPr lang="en-US" altLang="en-US" sz="3600" dirty="0" err="1">
                <a:solidFill>
                  <a:srgbClr val="FF0000"/>
                </a:solidFill>
                <a:latin typeface="Times New Roman" panose="02020603050405020304" pitchFamily="18" charset="0"/>
              </a:rPr>
              <a:t>nhau</a:t>
            </a:r>
            <a:r>
              <a:rPr lang="en-US" altLang="en-US" sz="3600" dirty="0">
                <a:solidFill>
                  <a:srgbClr val="FF0000"/>
                </a:solidFill>
                <a:latin typeface="Times New Roman" panose="02020603050405020304" pitchFamily="18" charset="0"/>
              </a:rPr>
              <a:t>. </a:t>
            </a:r>
            <a:r>
              <a:rPr lang="en-US" altLang="en-US" sz="3600" dirty="0" err="1">
                <a:solidFill>
                  <a:srgbClr val="FF0000"/>
                </a:solidFill>
                <a:latin typeface="Times New Roman" panose="02020603050405020304" pitchFamily="18" charset="0"/>
              </a:rPr>
              <a:t>Lực</a:t>
            </a:r>
            <a:r>
              <a:rPr lang="en-US" altLang="en-US" sz="3600" dirty="0">
                <a:solidFill>
                  <a:srgbClr val="FF0000"/>
                </a:solidFill>
                <a:latin typeface="Times New Roman" panose="02020603050405020304" pitchFamily="18" charset="0"/>
              </a:rPr>
              <a:t> </a:t>
            </a:r>
            <a:r>
              <a:rPr lang="en-US" altLang="en-US" sz="3600" dirty="0" err="1">
                <a:solidFill>
                  <a:srgbClr val="FF0000"/>
                </a:solidFill>
                <a:latin typeface="Times New Roman" panose="02020603050405020304" pitchFamily="18" charset="0"/>
              </a:rPr>
              <a:t>này</a:t>
            </a:r>
            <a:r>
              <a:rPr lang="en-US" altLang="en-US" sz="3600" dirty="0">
                <a:solidFill>
                  <a:srgbClr val="FF0000"/>
                </a:solidFill>
                <a:latin typeface="Times New Roman" panose="02020603050405020304" pitchFamily="18" charset="0"/>
              </a:rPr>
              <a:t> </a:t>
            </a:r>
            <a:r>
              <a:rPr lang="en-US" altLang="en-US" sz="3600" dirty="0" err="1">
                <a:solidFill>
                  <a:srgbClr val="FF0000"/>
                </a:solidFill>
                <a:latin typeface="Times New Roman" panose="02020603050405020304" pitchFamily="18" charset="0"/>
              </a:rPr>
              <a:t>gọi</a:t>
            </a:r>
            <a:r>
              <a:rPr lang="en-US" altLang="en-US" sz="3600" dirty="0">
                <a:solidFill>
                  <a:srgbClr val="FF0000"/>
                </a:solidFill>
                <a:latin typeface="Times New Roman" panose="02020603050405020304" pitchFamily="18" charset="0"/>
              </a:rPr>
              <a:t> </a:t>
            </a:r>
            <a:r>
              <a:rPr lang="en-US" altLang="en-US" sz="3600" dirty="0" err="1">
                <a:solidFill>
                  <a:srgbClr val="FF0000"/>
                </a:solidFill>
                <a:latin typeface="Times New Roman" panose="02020603050405020304" pitchFamily="18" charset="0"/>
              </a:rPr>
              <a:t>là</a:t>
            </a:r>
            <a:r>
              <a:rPr lang="en-US" altLang="en-US" sz="3600" dirty="0">
                <a:solidFill>
                  <a:srgbClr val="FF0000"/>
                </a:solidFill>
                <a:latin typeface="Times New Roman" panose="02020603050405020304" pitchFamily="18" charset="0"/>
              </a:rPr>
              <a:t> </a:t>
            </a:r>
            <a:r>
              <a:rPr lang="en-US" altLang="en-US" sz="3600" b="1" dirty="0" err="1">
                <a:solidFill>
                  <a:srgbClr val="FF0000"/>
                </a:solidFill>
                <a:latin typeface="Times New Roman" panose="02020603050405020304" pitchFamily="18" charset="0"/>
              </a:rPr>
              <a:t>lực</a:t>
            </a:r>
            <a:r>
              <a:rPr lang="en-US" altLang="en-US" sz="3600" b="1" dirty="0">
                <a:solidFill>
                  <a:srgbClr val="FF0000"/>
                </a:solidFill>
                <a:latin typeface="Times New Roman" panose="02020603050405020304" pitchFamily="18" charset="0"/>
              </a:rPr>
              <a:t> </a:t>
            </a:r>
            <a:r>
              <a:rPr lang="en-US" altLang="en-US" sz="3600" b="1" dirty="0" err="1">
                <a:solidFill>
                  <a:srgbClr val="FF0000"/>
                </a:solidFill>
                <a:latin typeface="Times New Roman" panose="02020603050405020304" pitchFamily="18" charset="0"/>
              </a:rPr>
              <a:t>hấp</a:t>
            </a:r>
            <a:r>
              <a:rPr lang="en-US" altLang="en-US" sz="3600" b="1" dirty="0">
                <a:solidFill>
                  <a:srgbClr val="FF0000"/>
                </a:solidFill>
                <a:latin typeface="Times New Roman" panose="02020603050405020304" pitchFamily="18" charset="0"/>
              </a:rPr>
              <a:t> </a:t>
            </a:r>
            <a:r>
              <a:rPr lang="en-US" altLang="en-US" sz="3600" b="1" dirty="0" err="1">
                <a:solidFill>
                  <a:srgbClr val="FF0000"/>
                </a:solidFill>
                <a:latin typeface="Times New Roman" panose="02020603050405020304" pitchFamily="18" charset="0"/>
              </a:rPr>
              <a:t>dẫn</a:t>
            </a:r>
            <a:r>
              <a:rPr lang="en-US" altLang="en-US" sz="3600" b="1" dirty="0">
                <a:solidFill>
                  <a:srgbClr val="FF0000"/>
                </a:solidFill>
                <a:latin typeface="Times New Roman" panose="02020603050405020304" pitchFamily="18" charset="0"/>
              </a:rPr>
              <a:t>.</a:t>
            </a:r>
          </a:p>
        </p:txBody>
      </p:sp>
      <p:sp>
        <p:nvSpPr>
          <p:cNvPr id="3" name="Text Box 11">
            <a:extLst>
              <a:ext uri="{FF2B5EF4-FFF2-40B4-BE49-F238E27FC236}">
                <a16:creationId xmlns:a16="http://schemas.microsoft.com/office/drawing/2014/main" xmlns="" id="{225F4C15-D518-4339-9342-B86F2D72F22D}"/>
              </a:ext>
            </a:extLst>
          </p:cNvPr>
          <p:cNvSpPr txBox="1">
            <a:spLocks noChangeArrowheads="1"/>
          </p:cNvSpPr>
          <p:nvPr/>
        </p:nvSpPr>
        <p:spPr bwMode="auto">
          <a:xfrm>
            <a:off x="0" y="2895600"/>
            <a:ext cx="5029200"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3600" dirty="0" err="1">
                <a:solidFill>
                  <a:srgbClr val="002060"/>
                </a:solidFill>
                <a:latin typeface="Times New Roman" panose="02020603050405020304" pitchFamily="18" charset="0"/>
              </a:rPr>
              <a:t>Độ</a:t>
            </a:r>
            <a:r>
              <a:rPr lang="en-US" altLang="en-US" sz="3600" dirty="0">
                <a:solidFill>
                  <a:srgbClr val="002060"/>
                </a:solidFill>
                <a:latin typeface="Times New Roman" panose="02020603050405020304" pitchFamily="18" charset="0"/>
              </a:rPr>
              <a:t> </a:t>
            </a:r>
            <a:r>
              <a:rPr lang="en-US" altLang="en-US" sz="3600" dirty="0" err="1">
                <a:solidFill>
                  <a:srgbClr val="002060"/>
                </a:solidFill>
                <a:latin typeface="Times New Roman" panose="02020603050405020304" pitchFamily="18" charset="0"/>
              </a:rPr>
              <a:t>lớn</a:t>
            </a:r>
            <a:r>
              <a:rPr lang="en-US" altLang="en-US" sz="3600" dirty="0">
                <a:solidFill>
                  <a:srgbClr val="002060"/>
                </a:solidFill>
                <a:latin typeface="Times New Roman" panose="02020603050405020304" pitchFamily="18" charset="0"/>
              </a:rPr>
              <a:t> </a:t>
            </a:r>
            <a:r>
              <a:rPr lang="en-US" altLang="en-US" sz="3600" dirty="0" err="1">
                <a:solidFill>
                  <a:srgbClr val="002060"/>
                </a:solidFill>
                <a:latin typeface="Times New Roman" panose="02020603050405020304" pitchFamily="18" charset="0"/>
              </a:rPr>
              <a:t>của</a:t>
            </a:r>
            <a:r>
              <a:rPr lang="en-US" altLang="en-US" sz="3600" dirty="0">
                <a:solidFill>
                  <a:srgbClr val="002060"/>
                </a:solidFill>
                <a:latin typeface="Times New Roman" panose="02020603050405020304" pitchFamily="18" charset="0"/>
              </a:rPr>
              <a:t> </a:t>
            </a:r>
            <a:r>
              <a:rPr lang="en-US" altLang="en-US" sz="3600" dirty="0" err="1">
                <a:solidFill>
                  <a:srgbClr val="002060"/>
                </a:solidFill>
                <a:latin typeface="Times New Roman" panose="02020603050405020304" pitchFamily="18" charset="0"/>
              </a:rPr>
              <a:t>lực</a:t>
            </a:r>
            <a:r>
              <a:rPr lang="en-US" altLang="en-US" sz="3600" dirty="0">
                <a:solidFill>
                  <a:srgbClr val="002060"/>
                </a:solidFill>
                <a:latin typeface="Times New Roman" panose="02020603050405020304" pitchFamily="18" charset="0"/>
              </a:rPr>
              <a:t> </a:t>
            </a:r>
            <a:r>
              <a:rPr lang="en-US" altLang="en-US" sz="3600" dirty="0" err="1">
                <a:solidFill>
                  <a:srgbClr val="002060"/>
                </a:solidFill>
                <a:latin typeface="Times New Roman" panose="02020603050405020304" pitchFamily="18" charset="0"/>
              </a:rPr>
              <a:t>hấp</a:t>
            </a:r>
            <a:r>
              <a:rPr lang="en-US" altLang="en-US" sz="3600" dirty="0">
                <a:solidFill>
                  <a:srgbClr val="002060"/>
                </a:solidFill>
                <a:latin typeface="Times New Roman" panose="02020603050405020304" pitchFamily="18" charset="0"/>
              </a:rPr>
              <a:t> </a:t>
            </a:r>
            <a:r>
              <a:rPr lang="en-US" altLang="en-US" sz="3600" dirty="0" err="1">
                <a:solidFill>
                  <a:srgbClr val="002060"/>
                </a:solidFill>
                <a:latin typeface="Times New Roman" panose="02020603050405020304" pitchFamily="18" charset="0"/>
              </a:rPr>
              <a:t>dẫn</a:t>
            </a:r>
            <a:r>
              <a:rPr lang="en-US" altLang="en-US" sz="3600" dirty="0">
                <a:solidFill>
                  <a:srgbClr val="002060"/>
                </a:solidFill>
                <a:latin typeface="Times New Roman" panose="02020603050405020304" pitchFamily="18" charset="0"/>
              </a:rPr>
              <a:t> </a:t>
            </a:r>
            <a:r>
              <a:rPr lang="en-US" altLang="en-US" sz="3600" dirty="0" err="1">
                <a:solidFill>
                  <a:srgbClr val="002060"/>
                </a:solidFill>
                <a:latin typeface="Times New Roman" panose="02020603050405020304" pitchFamily="18" charset="0"/>
              </a:rPr>
              <a:t>phụ</a:t>
            </a:r>
            <a:r>
              <a:rPr lang="en-US" altLang="en-US" sz="3600" dirty="0">
                <a:solidFill>
                  <a:srgbClr val="002060"/>
                </a:solidFill>
                <a:latin typeface="Times New Roman" panose="02020603050405020304" pitchFamily="18" charset="0"/>
              </a:rPr>
              <a:t> </a:t>
            </a:r>
            <a:r>
              <a:rPr lang="en-US" altLang="en-US" sz="3600" dirty="0" err="1">
                <a:solidFill>
                  <a:srgbClr val="002060"/>
                </a:solidFill>
                <a:latin typeface="Times New Roman" panose="02020603050405020304" pitchFamily="18" charset="0"/>
              </a:rPr>
              <a:t>thuộc</a:t>
            </a:r>
            <a:r>
              <a:rPr lang="en-US" altLang="en-US" sz="3600" dirty="0">
                <a:solidFill>
                  <a:srgbClr val="002060"/>
                </a:solidFill>
                <a:latin typeface="Times New Roman" panose="02020603050405020304" pitchFamily="18" charset="0"/>
              </a:rPr>
              <a:t> </a:t>
            </a:r>
            <a:r>
              <a:rPr lang="en-US" altLang="en-US" sz="3600" dirty="0" err="1">
                <a:solidFill>
                  <a:srgbClr val="002060"/>
                </a:solidFill>
                <a:latin typeface="Times New Roman" panose="02020603050405020304" pitchFamily="18" charset="0"/>
              </a:rPr>
              <a:t>vào</a:t>
            </a:r>
            <a:r>
              <a:rPr lang="en-US" altLang="en-US" sz="3600" dirty="0">
                <a:solidFill>
                  <a:srgbClr val="002060"/>
                </a:solidFill>
                <a:latin typeface="Times New Roman" panose="02020603050405020304" pitchFamily="18" charset="0"/>
              </a:rPr>
              <a:t> </a:t>
            </a:r>
            <a:r>
              <a:rPr lang="en-US" altLang="en-US" sz="3600" dirty="0" err="1">
                <a:solidFill>
                  <a:srgbClr val="002060"/>
                </a:solidFill>
                <a:latin typeface="Times New Roman" panose="02020603050405020304" pitchFamily="18" charset="0"/>
              </a:rPr>
              <a:t>khối</a:t>
            </a:r>
            <a:r>
              <a:rPr lang="en-US" altLang="en-US" sz="3600" dirty="0">
                <a:solidFill>
                  <a:srgbClr val="002060"/>
                </a:solidFill>
                <a:latin typeface="Times New Roman" panose="02020603050405020304" pitchFamily="18" charset="0"/>
              </a:rPr>
              <a:t> </a:t>
            </a:r>
            <a:r>
              <a:rPr lang="en-US" altLang="en-US" sz="3600" dirty="0" err="1">
                <a:solidFill>
                  <a:srgbClr val="002060"/>
                </a:solidFill>
                <a:latin typeface="Times New Roman" panose="02020603050405020304" pitchFamily="18" charset="0"/>
              </a:rPr>
              <a:t>lượng</a:t>
            </a:r>
            <a:r>
              <a:rPr lang="en-US" altLang="en-US" sz="3600" dirty="0">
                <a:solidFill>
                  <a:srgbClr val="002060"/>
                </a:solidFill>
                <a:latin typeface="Times New Roman" panose="02020603050405020304" pitchFamily="18" charset="0"/>
              </a:rPr>
              <a:t> </a:t>
            </a:r>
            <a:r>
              <a:rPr lang="en-US" altLang="en-US" sz="3600" dirty="0" err="1">
                <a:solidFill>
                  <a:srgbClr val="002060"/>
                </a:solidFill>
                <a:latin typeface="Times New Roman" panose="02020603050405020304" pitchFamily="18" charset="0"/>
              </a:rPr>
              <a:t>của</a:t>
            </a:r>
            <a:r>
              <a:rPr lang="en-US" altLang="en-US" sz="3600" dirty="0">
                <a:solidFill>
                  <a:srgbClr val="002060"/>
                </a:solidFill>
                <a:latin typeface="Times New Roman" panose="02020603050405020304" pitchFamily="18" charset="0"/>
              </a:rPr>
              <a:t> </a:t>
            </a:r>
            <a:r>
              <a:rPr lang="en-US" altLang="en-US" sz="3600" dirty="0" err="1">
                <a:solidFill>
                  <a:srgbClr val="002060"/>
                </a:solidFill>
                <a:latin typeface="Times New Roman" panose="02020603050405020304" pitchFamily="18" charset="0"/>
              </a:rPr>
              <a:t>các</a:t>
            </a:r>
            <a:r>
              <a:rPr lang="en-US" altLang="en-US" sz="3600" dirty="0">
                <a:solidFill>
                  <a:srgbClr val="002060"/>
                </a:solidFill>
                <a:latin typeface="Times New Roman" panose="02020603050405020304" pitchFamily="18" charset="0"/>
              </a:rPr>
              <a:t> </a:t>
            </a:r>
            <a:r>
              <a:rPr lang="en-US" altLang="en-US" sz="3600" dirty="0" err="1">
                <a:solidFill>
                  <a:srgbClr val="002060"/>
                </a:solidFill>
                <a:latin typeface="Times New Roman" panose="02020603050405020304" pitchFamily="18" charset="0"/>
              </a:rPr>
              <a:t>vật</a:t>
            </a:r>
            <a:r>
              <a:rPr lang="en-US" altLang="en-US" sz="3600" dirty="0">
                <a:solidFill>
                  <a:srgbClr val="002060"/>
                </a:solidFill>
                <a:latin typeface="Times New Roman" panose="02020603050405020304" pitchFamily="18" charset="0"/>
              </a:rPr>
              <a:t>.</a:t>
            </a:r>
          </a:p>
        </p:txBody>
      </p:sp>
      <p:pic>
        <p:nvPicPr>
          <p:cNvPr id="7" name="Picture 6">
            <a:extLst>
              <a:ext uri="{FF2B5EF4-FFF2-40B4-BE49-F238E27FC236}">
                <a16:creationId xmlns:a16="http://schemas.microsoft.com/office/drawing/2014/main" xmlns="" id="{48126265-49A6-4C48-B2FC-4C5EA5F9266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4953000"/>
            <a:ext cx="2416175" cy="165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a:extLst>
              <a:ext uri="{FF2B5EF4-FFF2-40B4-BE49-F238E27FC236}">
                <a16:creationId xmlns:a16="http://schemas.microsoft.com/office/drawing/2014/main" xmlns="" id="{454CF32F-6556-4A73-B2EA-E61A4FF5F85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0800" y="4953000"/>
            <a:ext cx="2592388" cy="164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a:extLst>
              <a:ext uri="{FF2B5EF4-FFF2-40B4-BE49-F238E27FC236}">
                <a16:creationId xmlns:a16="http://schemas.microsoft.com/office/drawing/2014/main" xmlns="" id="{493BEA50-6BA1-473B-907D-8549BA87E74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57800" y="4953000"/>
            <a:ext cx="2590800" cy="166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p:cNvPicPr>
            <a:picLocks noChangeAspect="1"/>
          </p:cNvPicPr>
          <p:nvPr/>
        </p:nvPicPr>
        <p:blipFill>
          <a:blip r:embed="rId5"/>
          <a:stretch>
            <a:fillRect/>
          </a:stretch>
        </p:blipFill>
        <p:spPr>
          <a:xfrm>
            <a:off x="5053517" y="-206483"/>
            <a:ext cx="3749385" cy="5118208"/>
          </a:xfrm>
          <a:prstGeom prst="rect">
            <a:avLst/>
          </a:prstGeom>
        </p:spPr>
      </p:pic>
    </p:spTree>
    <p:extLst>
      <p:ext uri="{BB962C8B-B14F-4D97-AF65-F5344CB8AC3E}">
        <p14:creationId xmlns:p14="http://schemas.microsoft.com/office/powerpoint/2010/main" val="106400852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linds(horizontal)">
                                      <p:cBhvr>
                                        <p:cTn id="17" dur="500"/>
                                        <p:tgtEl>
                                          <p:spTgt spid="11"/>
                                        </p:tgtEl>
                                      </p:cBhvr>
                                    </p:animEffect>
                                  </p:childTnLst>
                                </p:cTn>
                              </p:par>
                              <p:par>
                                <p:cTn id="18" presetID="3" presetClass="entr" presetSubtype="10" fill="hold"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linds(horizontal)">
                                      <p:cBhvr>
                                        <p:cTn id="20" dur="500"/>
                                        <p:tgtEl>
                                          <p:spTgt spid="7"/>
                                        </p:tgtEl>
                                      </p:cBhvr>
                                    </p:animEffect>
                                  </p:childTnLst>
                                </p:cTn>
                              </p:par>
                              <p:par>
                                <p:cTn id="21" presetID="3" presetClass="entr" presetSubtype="10" fill="hold"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blinds(horizontal)">
                                      <p:cBhvr>
                                        <p:cTn id="2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6121E7E2-8A8F-4EC4-BAF8-777AB83208C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228600"/>
            <a:ext cx="4824413" cy="3048000"/>
          </a:xfrm>
          <a:prstGeom prst="rect">
            <a:avLst/>
          </a:prstGeom>
          <a:solidFill>
            <a:srgbClr val="FFC000"/>
          </a:solidFill>
          <a:ln w="38100">
            <a:solidFill>
              <a:srgbClr val="0070C0"/>
            </a:solidFill>
            <a:miter lim="800000"/>
            <a:headEnd/>
            <a:tailEnd/>
          </a:ln>
        </p:spPr>
      </p:pic>
      <p:pic>
        <p:nvPicPr>
          <p:cNvPr id="4" name="Picture 3">
            <a:extLst>
              <a:ext uri="{FF2B5EF4-FFF2-40B4-BE49-F238E27FC236}">
                <a16:creationId xmlns:a16="http://schemas.microsoft.com/office/drawing/2014/main" xmlns="" id="{31C38C91-AE35-4D7A-9998-5040AECD16D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228600"/>
            <a:ext cx="3962400" cy="3124200"/>
          </a:xfrm>
          <a:prstGeom prst="rect">
            <a:avLst/>
          </a:prstGeom>
          <a:solidFill>
            <a:srgbClr val="FFC000"/>
          </a:solidFill>
          <a:ln w="38100">
            <a:solidFill>
              <a:srgbClr val="0070C0"/>
            </a:solidFill>
            <a:miter lim="800000"/>
            <a:headEnd/>
            <a:tailEnd/>
          </a:ln>
        </p:spPr>
      </p:pic>
      <p:pic>
        <p:nvPicPr>
          <p:cNvPr id="5" name="Picture 4">
            <a:extLst>
              <a:ext uri="{FF2B5EF4-FFF2-40B4-BE49-F238E27FC236}">
                <a16:creationId xmlns:a16="http://schemas.microsoft.com/office/drawing/2014/main" xmlns="" id="{2B1FE6ED-A5FB-4D90-96CF-082D8D0FC883}"/>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724400" y="3581400"/>
            <a:ext cx="4267200" cy="3048000"/>
          </a:xfrm>
          <a:prstGeom prst="rect">
            <a:avLst/>
          </a:prstGeom>
          <a:solidFill>
            <a:srgbClr val="FFC000"/>
          </a:solidFill>
          <a:ln w="38100">
            <a:solidFill>
              <a:srgbClr val="0070C0"/>
            </a:solidFill>
            <a:miter lim="800000"/>
            <a:headEnd/>
            <a:tailEnd/>
          </a:ln>
        </p:spPr>
      </p:pic>
      <p:pic>
        <p:nvPicPr>
          <p:cNvPr id="6" name="Picture 5">
            <a:extLst>
              <a:ext uri="{FF2B5EF4-FFF2-40B4-BE49-F238E27FC236}">
                <a16:creationId xmlns:a16="http://schemas.microsoft.com/office/drawing/2014/main" xmlns="" id="{2E101050-805F-437E-ACD4-082507A8630F}"/>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0" y="3581400"/>
            <a:ext cx="4359275" cy="3048000"/>
          </a:xfrm>
          <a:prstGeom prst="rect">
            <a:avLst/>
          </a:prstGeom>
          <a:solidFill>
            <a:srgbClr val="FFC000"/>
          </a:solidFill>
          <a:ln w="38100">
            <a:solidFill>
              <a:srgbClr val="0070C0"/>
            </a:solidFill>
            <a:miter lim="800000"/>
            <a:headEnd/>
            <a:tailEnd/>
          </a:ln>
        </p:spPr>
      </p:pic>
    </p:spTree>
    <p:extLst>
      <p:ext uri="{BB962C8B-B14F-4D97-AF65-F5344CB8AC3E}">
        <p14:creationId xmlns:p14="http://schemas.microsoft.com/office/powerpoint/2010/main" val="24746427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linds(horizontal)">
                                      <p:cBhvr>
                                        <p:cTn id="17" dur="500"/>
                                        <p:tgtEl>
                                          <p:spTgt spid="5"/>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linds(horizontal)">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WordArt 3" descr="Narrow vertical"/>
          <p:cNvSpPr>
            <a:spLocks noChangeArrowheads="1" noChangeShapeType="1" noTextEdit="1"/>
          </p:cNvSpPr>
          <p:nvPr/>
        </p:nvSpPr>
        <p:spPr bwMode="gray">
          <a:xfrm>
            <a:off x="304800" y="155574"/>
            <a:ext cx="8610599" cy="1520825"/>
          </a:xfrm>
          <a:prstGeom prst="rect">
            <a:avLst/>
          </a:prstGeom>
        </p:spPr>
        <p:txBody>
          <a:bodyPr wrap="none" fromWordArt="1">
            <a:prstTxWarp prst="textCurveUp">
              <a:avLst>
                <a:gd name="adj" fmla="val 40356"/>
              </a:avLst>
            </a:prstTxWarp>
          </a:bodyPr>
          <a:lstStyle/>
          <a:p>
            <a:pPr algn="ctr"/>
            <a:r>
              <a:rPr lang="en-US" sz="3000" kern="10" dirty="0" err="1">
                <a:ln w="12700">
                  <a:solidFill>
                    <a:srgbClr val="000000"/>
                  </a:solidFill>
                  <a:round/>
                  <a:headEnd/>
                  <a:tailEnd/>
                </a:ln>
                <a:solidFill>
                  <a:srgbClr val="FF0000"/>
                </a:solidFill>
                <a:effectLst>
                  <a:outerShdw dist="45791" dir="2021404" algn="ctr" rotWithShape="0">
                    <a:srgbClr val="808080">
                      <a:alpha val="79999"/>
                    </a:srgbClr>
                  </a:outerShdw>
                </a:effectLst>
                <a:latin typeface="Times New Roman" pitchFamily="18" charset="0"/>
                <a:cs typeface="Times New Roman" pitchFamily="18" charset="0"/>
              </a:rPr>
              <a:t>Củng</a:t>
            </a:r>
            <a:r>
              <a:rPr lang="en-US" sz="3000" kern="10" dirty="0">
                <a:ln w="12700">
                  <a:solidFill>
                    <a:srgbClr val="000000"/>
                  </a:solidFill>
                  <a:round/>
                  <a:headEnd/>
                  <a:tailEnd/>
                </a:ln>
                <a:solidFill>
                  <a:srgbClr val="FF0000"/>
                </a:solidFill>
                <a:effectLst>
                  <a:outerShdw dist="45791" dir="2021404" algn="ctr" rotWithShape="0">
                    <a:srgbClr val="808080">
                      <a:alpha val="79999"/>
                    </a:srgbClr>
                  </a:outerShdw>
                </a:effectLst>
                <a:latin typeface="Times New Roman" pitchFamily="18" charset="0"/>
                <a:cs typeface="Times New Roman" pitchFamily="18" charset="0"/>
              </a:rPr>
              <a:t> </a:t>
            </a:r>
            <a:r>
              <a:rPr lang="en-US" sz="3000" kern="10" dirty="0" err="1">
                <a:ln w="12700">
                  <a:solidFill>
                    <a:srgbClr val="000000"/>
                  </a:solidFill>
                  <a:round/>
                  <a:headEnd/>
                  <a:tailEnd/>
                </a:ln>
                <a:solidFill>
                  <a:srgbClr val="FF0000"/>
                </a:solidFill>
                <a:effectLst>
                  <a:outerShdw dist="45791" dir="2021404" algn="ctr" rotWithShape="0">
                    <a:srgbClr val="808080">
                      <a:alpha val="79999"/>
                    </a:srgbClr>
                  </a:outerShdw>
                </a:effectLst>
                <a:latin typeface="Times New Roman" pitchFamily="18" charset="0"/>
                <a:cs typeface="Times New Roman" pitchFamily="18" charset="0"/>
              </a:rPr>
              <a:t>cố</a:t>
            </a:r>
            <a:r>
              <a:rPr lang="en-US" sz="3000" kern="10" dirty="0">
                <a:ln w="12700">
                  <a:solidFill>
                    <a:srgbClr val="000000"/>
                  </a:solidFill>
                  <a:round/>
                  <a:headEnd/>
                  <a:tailEnd/>
                </a:ln>
                <a:solidFill>
                  <a:srgbClr val="FF0000"/>
                </a:solidFill>
                <a:effectLst>
                  <a:outerShdw dist="45791" dir="2021404" algn="ctr" rotWithShape="0">
                    <a:srgbClr val="808080">
                      <a:alpha val="79999"/>
                    </a:srgbClr>
                  </a:outerShdw>
                </a:effectLst>
                <a:latin typeface="Times New Roman" pitchFamily="18" charset="0"/>
                <a:cs typeface="Times New Roman" pitchFamily="18" charset="0"/>
              </a:rPr>
              <a:t> </a:t>
            </a:r>
            <a:r>
              <a:rPr lang="en-US" sz="3000" kern="10" dirty="0" err="1">
                <a:ln w="12700">
                  <a:solidFill>
                    <a:srgbClr val="000000"/>
                  </a:solidFill>
                  <a:round/>
                  <a:headEnd/>
                  <a:tailEnd/>
                </a:ln>
                <a:solidFill>
                  <a:srgbClr val="FF0000"/>
                </a:solidFill>
                <a:effectLst>
                  <a:outerShdw dist="45791" dir="2021404" algn="ctr" rotWithShape="0">
                    <a:srgbClr val="808080">
                      <a:alpha val="79999"/>
                    </a:srgbClr>
                  </a:outerShdw>
                </a:effectLst>
                <a:latin typeface="Times New Roman" pitchFamily="18" charset="0"/>
                <a:cs typeface="Times New Roman" pitchFamily="18" charset="0"/>
              </a:rPr>
              <a:t>kiến</a:t>
            </a:r>
            <a:r>
              <a:rPr lang="en-US" sz="3000" kern="10" dirty="0">
                <a:ln w="12700">
                  <a:solidFill>
                    <a:srgbClr val="000000"/>
                  </a:solidFill>
                  <a:round/>
                  <a:headEnd/>
                  <a:tailEnd/>
                </a:ln>
                <a:solidFill>
                  <a:srgbClr val="FF0000"/>
                </a:solidFill>
                <a:effectLst>
                  <a:outerShdw dist="45791" dir="2021404" algn="ctr" rotWithShape="0">
                    <a:srgbClr val="808080">
                      <a:alpha val="79999"/>
                    </a:srgbClr>
                  </a:outerShdw>
                </a:effectLst>
                <a:latin typeface="Times New Roman" pitchFamily="18" charset="0"/>
                <a:cs typeface="Times New Roman" pitchFamily="18" charset="0"/>
              </a:rPr>
              <a:t> </a:t>
            </a:r>
            <a:r>
              <a:rPr lang="en-US" sz="3000" kern="10" dirty="0" err="1">
                <a:ln w="12700">
                  <a:solidFill>
                    <a:srgbClr val="000000"/>
                  </a:solidFill>
                  <a:round/>
                  <a:headEnd/>
                  <a:tailEnd/>
                </a:ln>
                <a:solidFill>
                  <a:srgbClr val="FF0000"/>
                </a:solidFill>
                <a:effectLst>
                  <a:outerShdw dist="45791" dir="2021404" algn="ctr" rotWithShape="0">
                    <a:srgbClr val="808080">
                      <a:alpha val="79999"/>
                    </a:srgbClr>
                  </a:outerShdw>
                </a:effectLst>
                <a:latin typeface="Times New Roman" pitchFamily="18" charset="0"/>
                <a:cs typeface="Times New Roman" pitchFamily="18" charset="0"/>
              </a:rPr>
              <a:t>thức</a:t>
            </a:r>
            <a:endParaRPr lang="en-US" sz="3000" kern="10" dirty="0">
              <a:ln w="12700">
                <a:solidFill>
                  <a:srgbClr val="000000"/>
                </a:solidFill>
                <a:round/>
                <a:headEnd/>
                <a:tailEnd/>
              </a:ln>
              <a:solidFill>
                <a:srgbClr val="FF0000"/>
              </a:solidFill>
              <a:effectLst>
                <a:outerShdw dist="45791" dir="2021404" algn="ctr" rotWithShape="0">
                  <a:srgbClr val="808080">
                    <a:alpha val="79999"/>
                  </a:srgbClr>
                </a:outerShdw>
              </a:effectLst>
              <a:latin typeface="Times New Roman" pitchFamily="18" charset="0"/>
              <a:cs typeface="Times New Roman" pitchFamily="18" charset="0"/>
            </a:endParaRPr>
          </a:p>
        </p:txBody>
      </p:sp>
      <p:sp>
        <p:nvSpPr>
          <p:cNvPr id="24581" name="Text Box 5"/>
          <p:cNvSpPr txBox="1">
            <a:spLocks noChangeArrowheads="1"/>
          </p:cNvSpPr>
          <p:nvPr/>
        </p:nvSpPr>
        <p:spPr bwMode="auto">
          <a:xfrm>
            <a:off x="357188" y="1814513"/>
            <a:ext cx="8634412" cy="1431769"/>
          </a:xfrm>
          <a:prstGeom prst="rect">
            <a:avLst/>
          </a:prstGeom>
          <a:noFill/>
          <a:ln w="9525">
            <a:noFill/>
            <a:miter lim="800000"/>
            <a:headEnd/>
            <a:tailEnd/>
          </a:ln>
        </p:spPr>
        <p:txBody>
          <a:bodyPr wrap="square" lIns="76801" tIns="38401" rIns="76801" bIns="38401">
            <a:spAutoFit/>
          </a:bodyPr>
          <a:lstStyle/>
          <a:p>
            <a:pPr>
              <a:spcBef>
                <a:spcPct val="50000"/>
              </a:spcBef>
            </a:pPr>
            <a:r>
              <a:rPr lang="en-US" sz="4400" b="1" dirty="0" err="1">
                <a:solidFill>
                  <a:srgbClr val="FF0000"/>
                </a:solidFill>
                <a:latin typeface="Times New Roman" pitchFamily="18" charset="0"/>
              </a:rPr>
              <a:t>Trọng</a:t>
            </a:r>
            <a:r>
              <a:rPr lang="en-US" sz="4400" b="1" dirty="0">
                <a:solidFill>
                  <a:srgbClr val="FF0000"/>
                </a:solidFill>
                <a:latin typeface="Times New Roman" pitchFamily="18" charset="0"/>
              </a:rPr>
              <a:t> </a:t>
            </a:r>
            <a:r>
              <a:rPr lang="en-US" sz="4400" b="1" dirty="0" err="1">
                <a:solidFill>
                  <a:srgbClr val="FF0000"/>
                </a:solidFill>
                <a:latin typeface="Times New Roman" pitchFamily="18" charset="0"/>
              </a:rPr>
              <a:t>lực</a:t>
            </a:r>
            <a:r>
              <a:rPr lang="en-US" sz="4400" b="1" dirty="0">
                <a:solidFill>
                  <a:srgbClr val="FF0000"/>
                </a:solidFill>
                <a:latin typeface="Times New Roman" pitchFamily="18" charset="0"/>
              </a:rPr>
              <a:t> </a:t>
            </a:r>
            <a:r>
              <a:rPr lang="en-US" sz="4400" b="1" dirty="0" err="1">
                <a:solidFill>
                  <a:srgbClr val="FF0000"/>
                </a:solidFill>
                <a:latin typeface="Times New Roman" pitchFamily="18" charset="0"/>
              </a:rPr>
              <a:t>tác</a:t>
            </a:r>
            <a:r>
              <a:rPr lang="en-US" sz="4400" b="1" dirty="0">
                <a:solidFill>
                  <a:srgbClr val="FF0000"/>
                </a:solidFill>
                <a:latin typeface="Times New Roman" pitchFamily="18" charset="0"/>
              </a:rPr>
              <a:t> </a:t>
            </a:r>
            <a:r>
              <a:rPr lang="en-US" sz="4400" b="1" dirty="0" err="1">
                <a:solidFill>
                  <a:srgbClr val="FF0000"/>
                </a:solidFill>
                <a:latin typeface="Times New Roman" pitchFamily="18" charset="0"/>
              </a:rPr>
              <a:t>dụng</a:t>
            </a:r>
            <a:r>
              <a:rPr lang="en-US" sz="4400" b="1" dirty="0">
                <a:solidFill>
                  <a:srgbClr val="FF0000"/>
                </a:solidFill>
                <a:latin typeface="Times New Roman" pitchFamily="18" charset="0"/>
              </a:rPr>
              <a:t> </a:t>
            </a:r>
            <a:r>
              <a:rPr lang="en-US" sz="4400" b="1" dirty="0" err="1">
                <a:solidFill>
                  <a:srgbClr val="FF0000"/>
                </a:solidFill>
                <a:latin typeface="Times New Roman" pitchFamily="18" charset="0"/>
              </a:rPr>
              <a:t>vào</a:t>
            </a:r>
            <a:r>
              <a:rPr lang="en-US" sz="4400" b="1" dirty="0">
                <a:solidFill>
                  <a:srgbClr val="FF0000"/>
                </a:solidFill>
                <a:latin typeface="Times New Roman" pitchFamily="18" charset="0"/>
              </a:rPr>
              <a:t> </a:t>
            </a:r>
            <a:r>
              <a:rPr lang="en-US" sz="4400" b="1" dirty="0" err="1">
                <a:solidFill>
                  <a:srgbClr val="FF0000"/>
                </a:solidFill>
                <a:latin typeface="Times New Roman" pitchFamily="18" charset="0"/>
              </a:rPr>
              <a:t>vật</a:t>
            </a:r>
            <a:r>
              <a:rPr lang="en-US" sz="4400" b="1" dirty="0">
                <a:solidFill>
                  <a:srgbClr val="FF0000"/>
                </a:solidFill>
                <a:latin typeface="Times New Roman" pitchFamily="18" charset="0"/>
              </a:rPr>
              <a:t> </a:t>
            </a:r>
            <a:r>
              <a:rPr lang="en-US" sz="4400" b="1" dirty="0" err="1">
                <a:solidFill>
                  <a:srgbClr val="FF0000"/>
                </a:solidFill>
                <a:latin typeface="Times New Roman" pitchFamily="18" charset="0"/>
              </a:rPr>
              <a:t>nào</a:t>
            </a:r>
            <a:r>
              <a:rPr lang="en-US" sz="4400" b="1" dirty="0">
                <a:solidFill>
                  <a:srgbClr val="FF0000"/>
                </a:solidFill>
                <a:latin typeface="Times New Roman" pitchFamily="18" charset="0"/>
              </a:rPr>
              <a:t> </a:t>
            </a:r>
            <a:r>
              <a:rPr lang="en-US" sz="4400" b="1" dirty="0" err="1">
                <a:solidFill>
                  <a:srgbClr val="FF0000"/>
                </a:solidFill>
                <a:latin typeface="Times New Roman" pitchFamily="18" charset="0"/>
              </a:rPr>
              <a:t>trong</a:t>
            </a:r>
            <a:r>
              <a:rPr lang="en-US" sz="4400" b="1" dirty="0">
                <a:solidFill>
                  <a:srgbClr val="FF0000"/>
                </a:solidFill>
                <a:latin typeface="Times New Roman" pitchFamily="18" charset="0"/>
              </a:rPr>
              <a:t> </a:t>
            </a:r>
            <a:r>
              <a:rPr lang="en-US" sz="4400" b="1" dirty="0" err="1">
                <a:solidFill>
                  <a:srgbClr val="FF0000"/>
                </a:solidFill>
                <a:latin typeface="Times New Roman" pitchFamily="18" charset="0"/>
              </a:rPr>
              <a:t>các</a:t>
            </a:r>
            <a:r>
              <a:rPr lang="en-US" sz="4400" b="1" dirty="0">
                <a:solidFill>
                  <a:srgbClr val="FF0000"/>
                </a:solidFill>
                <a:latin typeface="Times New Roman" pitchFamily="18" charset="0"/>
              </a:rPr>
              <a:t> </a:t>
            </a:r>
            <a:r>
              <a:rPr lang="en-US" sz="4400" b="1" dirty="0" err="1">
                <a:solidFill>
                  <a:srgbClr val="FF0000"/>
                </a:solidFill>
                <a:latin typeface="Times New Roman" pitchFamily="18" charset="0"/>
              </a:rPr>
              <a:t>vật</a:t>
            </a:r>
            <a:r>
              <a:rPr lang="en-US" sz="4400" b="1" dirty="0">
                <a:solidFill>
                  <a:srgbClr val="FF0000"/>
                </a:solidFill>
                <a:latin typeface="Times New Roman" pitchFamily="18" charset="0"/>
              </a:rPr>
              <a:t> </a:t>
            </a:r>
            <a:r>
              <a:rPr lang="en-US" sz="4400" b="1" dirty="0" err="1">
                <a:solidFill>
                  <a:srgbClr val="FF0000"/>
                </a:solidFill>
                <a:latin typeface="Times New Roman" pitchFamily="18" charset="0"/>
              </a:rPr>
              <a:t>sau</a:t>
            </a:r>
            <a:r>
              <a:rPr lang="en-US" sz="4400" b="1" dirty="0">
                <a:solidFill>
                  <a:srgbClr val="FF0000"/>
                </a:solidFill>
                <a:latin typeface="Times New Roman" pitchFamily="18" charset="0"/>
              </a:rPr>
              <a:t> </a:t>
            </a:r>
            <a:r>
              <a:rPr lang="en-US" sz="4400" b="1" dirty="0" err="1">
                <a:solidFill>
                  <a:srgbClr val="FF0000"/>
                </a:solidFill>
                <a:latin typeface="Times New Roman" pitchFamily="18" charset="0"/>
              </a:rPr>
              <a:t>đây</a:t>
            </a:r>
            <a:r>
              <a:rPr lang="en-US" sz="4400" b="1" dirty="0">
                <a:solidFill>
                  <a:srgbClr val="FF0000"/>
                </a:solidFill>
                <a:latin typeface="Times New Roman" pitchFamily="18" charset="0"/>
              </a:rPr>
              <a:t>?</a:t>
            </a:r>
          </a:p>
        </p:txBody>
      </p:sp>
      <p:sp>
        <p:nvSpPr>
          <p:cNvPr id="24582" name="Text Box 6"/>
          <p:cNvSpPr txBox="1">
            <a:spLocks noChangeArrowheads="1"/>
          </p:cNvSpPr>
          <p:nvPr/>
        </p:nvSpPr>
        <p:spPr bwMode="auto">
          <a:xfrm>
            <a:off x="2568575" y="5729288"/>
            <a:ext cx="4360863" cy="493712"/>
          </a:xfrm>
          <a:prstGeom prst="rect">
            <a:avLst/>
          </a:prstGeom>
          <a:noFill/>
          <a:ln w="9525">
            <a:noFill/>
            <a:miter lim="800000"/>
            <a:headEnd/>
            <a:tailEnd/>
          </a:ln>
        </p:spPr>
        <p:txBody>
          <a:bodyPr lIns="76801" tIns="38401" rIns="76801" bIns="38401">
            <a:spAutoFit/>
          </a:bodyPr>
          <a:lstStyle/>
          <a:p>
            <a:r>
              <a:rPr lang="en-US" sz="2700" b="1" i="1">
                <a:solidFill>
                  <a:schemeClr val="tx2"/>
                </a:solidFill>
                <a:latin typeface="Times New Roman" pitchFamily="18" charset="0"/>
              </a:rPr>
              <a:t>Tất cả các vật trên.</a:t>
            </a:r>
          </a:p>
        </p:txBody>
      </p:sp>
      <p:sp>
        <p:nvSpPr>
          <p:cNvPr id="24583" name="AutoShape 7"/>
          <p:cNvSpPr>
            <a:spLocks noChangeArrowheads="1"/>
          </p:cNvSpPr>
          <p:nvPr/>
        </p:nvSpPr>
        <p:spPr bwMode="auto">
          <a:xfrm>
            <a:off x="1709738" y="5445125"/>
            <a:ext cx="647700" cy="719138"/>
          </a:xfrm>
          <a:prstGeom prst="curvedRightArrow">
            <a:avLst>
              <a:gd name="adj1" fmla="val 19996"/>
              <a:gd name="adj2" fmla="val 40001"/>
              <a:gd name="adj3" fmla="val 40028"/>
            </a:avLst>
          </a:prstGeom>
          <a:solidFill>
            <a:srgbClr val="00FF00"/>
          </a:solidFill>
          <a:ln w="12700" cap="sq">
            <a:solidFill>
              <a:srgbClr val="00FF00"/>
            </a:solidFill>
            <a:miter lim="800000"/>
            <a:headEnd type="none" w="sm" len="sm"/>
            <a:tailEnd type="none" w="sm" len="sm"/>
          </a:ln>
        </p:spPr>
        <p:txBody>
          <a:bodyPr wrap="none" lIns="76801" tIns="38401" rIns="76801" bIns="38401" anchor="ctr"/>
          <a:lstStyle/>
          <a:p>
            <a:endParaRPr lang="vi-VN"/>
          </a:p>
        </p:txBody>
      </p:sp>
      <p:pic>
        <p:nvPicPr>
          <p:cNvPr id="24584" name="Picture 8" descr="j0157763"/>
          <p:cNvPicPr>
            <a:picLocks noChangeAspect="1" noChangeArrowheads="1"/>
          </p:cNvPicPr>
          <p:nvPr/>
        </p:nvPicPr>
        <p:blipFill>
          <a:blip r:embed="rId2"/>
          <a:srcRect/>
          <a:stretch>
            <a:fillRect/>
          </a:stretch>
        </p:blipFill>
        <p:spPr bwMode="auto">
          <a:xfrm>
            <a:off x="609600" y="3276600"/>
            <a:ext cx="1550987" cy="2087562"/>
          </a:xfrm>
          <a:prstGeom prst="rect">
            <a:avLst/>
          </a:prstGeom>
          <a:noFill/>
          <a:ln w="9525">
            <a:noFill/>
            <a:miter lim="800000"/>
            <a:headEnd/>
            <a:tailEnd/>
          </a:ln>
        </p:spPr>
      </p:pic>
      <p:pic>
        <p:nvPicPr>
          <p:cNvPr id="24585" name="Picture 9" descr="j0211949"/>
          <p:cNvPicPr>
            <a:picLocks noChangeAspect="1" noChangeArrowheads="1"/>
          </p:cNvPicPr>
          <p:nvPr/>
        </p:nvPicPr>
        <p:blipFill>
          <a:blip r:embed="rId3"/>
          <a:srcRect/>
          <a:stretch>
            <a:fillRect/>
          </a:stretch>
        </p:blipFill>
        <p:spPr bwMode="auto">
          <a:xfrm>
            <a:off x="2514600" y="3505200"/>
            <a:ext cx="2153899" cy="1760537"/>
          </a:xfrm>
          <a:prstGeom prst="rect">
            <a:avLst/>
          </a:prstGeom>
          <a:noFill/>
          <a:ln w="9525">
            <a:noFill/>
            <a:miter lim="800000"/>
            <a:headEnd/>
            <a:tailEnd/>
          </a:ln>
        </p:spPr>
      </p:pic>
      <p:pic>
        <p:nvPicPr>
          <p:cNvPr id="24586" name="Picture 10" descr="j0233070"/>
          <p:cNvPicPr>
            <a:picLocks noChangeAspect="1" noChangeArrowheads="1"/>
          </p:cNvPicPr>
          <p:nvPr/>
        </p:nvPicPr>
        <p:blipFill>
          <a:blip r:embed="rId4"/>
          <a:srcRect/>
          <a:stretch>
            <a:fillRect/>
          </a:stretch>
        </p:blipFill>
        <p:spPr bwMode="auto">
          <a:xfrm>
            <a:off x="6400799" y="3048000"/>
            <a:ext cx="2738311" cy="1828800"/>
          </a:xfrm>
          <a:prstGeom prst="rect">
            <a:avLst/>
          </a:prstGeom>
          <a:noFill/>
          <a:ln w="9525">
            <a:noFill/>
            <a:miter lim="800000"/>
            <a:headEnd/>
            <a:tailEnd/>
          </a:ln>
        </p:spPr>
      </p:pic>
      <p:pic>
        <p:nvPicPr>
          <p:cNvPr id="24587" name="Picture 11" descr="j0304933"/>
          <p:cNvPicPr>
            <a:picLocks noChangeAspect="1" noChangeArrowheads="1"/>
          </p:cNvPicPr>
          <p:nvPr/>
        </p:nvPicPr>
        <p:blipFill>
          <a:blip r:embed="rId5"/>
          <a:srcRect/>
          <a:stretch>
            <a:fillRect/>
          </a:stretch>
        </p:blipFill>
        <p:spPr bwMode="auto">
          <a:xfrm>
            <a:off x="4724400" y="2971800"/>
            <a:ext cx="1951037" cy="23871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3" presetClass="entr" presetSubtype="10" fill="hold" grpId="0" nodeType="withEffect">
                                  <p:stCondLst>
                                    <p:cond delay="0"/>
                                  </p:stCondLst>
                                  <p:childTnLst>
                                    <p:set>
                                      <p:cBhvr>
                                        <p:cTn id="6" dur="1" fill="hold">
                                          <p:stCondLst>
                                            <p:cond delay="0"/>
                                          </p:stCondLst>
                                        </p:cTn>
                                        <p:tgtEl>
                                          <p:spTgt spid="24581"/>
                                        </p:tgtEl>
                                        <p:attrNameLst>
                                          <p:attrName>style.visibility</p:attrName>
                                        </p:attrNameLst>
                                      </p:cBhvr>
                                      <p:to>
                                        <p:strVal val="visible"/>
                                      </p:to>
                                    </p:set>
                                    <p:animEffect transition="in" filter="blinds(horizontal)">
                                      <p:cBhvr>
                                        <p:cTn id="7" dur="500"/>
                                        <p:tgtEl>
                                          <p:spTgt spid="2458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1" presetClass="entr" presetSubtype="0" fill="hold" nodeType="clickEffect">
                                  <p:stCondLst>
                                    <p:cond delay="0"/>
                                  </p:stCondLst>
                                  <p:iterate type="lt">
                                    <p:tmPct val="5000"/>
                                  </p:iterate>
                                  <p:childTnLst>
                                    <p:set>
                                      <p:cBhvr>
                                        <p:cTn id="11" dur="1" fill="hold">
                                          <p:stCondLst>
                                            <p:cond delay="0"/>
                                          </p:stCondLst>
                                        </p:cTn>
                                        <p:tgtEl>
                                          <p:spTgt spid="24584"/>
                                        </p:tgtEl>
                                        <p:attrNameLst>
                                          <p:attrName>style.visibility</p:attrName>
                                        </p:attrNameLst>
                                      </p:cBhvr>
                                      <p:to>
                                        <p:strVal val="visible"/>
                                      </p:to>
                                    </p:set>
                                    <p:anim calcmode="lin" valueType="num">
                                      <p:cBhvr>
                                        <p:cTn id="12" dur="1000" fill="hold"/>
                                        <p:tgtEl>
                                          <p:spTgt spid="24584"/>
                                        </p:tgtEl>
                                        <p:attrNameLst>
                                          <p:attrName>ppt_w</p:attrName>
                                        </p:attrNameLst>
                                      </p:cBhvr>
                                      <p:tavLst>
                                        <p:tav tm="0">
                                          <p:val>
                                            <p:fltVal val="0"/>
                                          </p:val>
                                        </p:tav>
                                        <p:tav tm="100000">
                                          <p:val>
                                            <p:strVal val="#ppt_w"/>
                                          </p:val>
                                        </p:tav>
                                      </p:tavLst>
                                    </p:anim>
                                    <p:anim calcmode="lin" valueType="num">
                                      <p:cBhvr>
                                        <p:cTn id="13" dur="1000" fill="hold"/>
                                        <p:tgtEl>
                                          <p:spTgt spid="24584"/>
                                        </p:tgtEl>
                                        <p:attrNameLst>
                                          <p:attrName>ppt_h</p:attrName>
                                        </p:attrNameLst>
                                      </p:cBhvr>
                                      <p:tavLst>
                                        <p:tav tm="0">
                                          <p:val>
                                            <p:fltVal val="0"/>
                                          </p:val>
                                        </p:tav>
                                        <p:tav tm="100000">
                                          <p:val>
                                            <p:strVal val="#ppt_h"/>
                                          </p:val>
                                        </p:tav>
                                      </p:tavLst>
                                    </p:anim>
                                    <p:anim calcmode="lin" valueType="num">
                                      <p:cBhvr>
                                        <p:cTn id="14" dur="1000" fill="hold"/>
                                        <p:tgtEl>
                                          <p:spTgt spid="24584"/>
                                        </p:tgtEl>
                                        <p:attrNameLst>
                                          <p:attrName>style.rotation</p:attrName>
                                        </p:attrNameLst>
                                      </p:cBhvr>
                                      <p:tavLst>
                                        <p:tav tm="0">
                                          <p:val>
                                            <p:fltVal val="90"/>
                                          </p:val>
                                        </p:tav>
                                        <p:tav tm="100000">
                                          <p:val>
                                            <p:fltVal val="0"/>
                                          </p:val>
                                        </p:tav>
                                      </p:tavLst>
                                    </p:anim>
                                    <p:animEffect transition="in" filter="fade">
                                      <p:cBhvr>
                                        <p:cTn id="15" dur="1000"/>
                                        <p:tgtEl>
                                          <p:spTgt spid="24584"/>
                                        </p:tgtEl>
                                      </p:cBhvr>
                                    </p:animEffect>
                                  </p:childTnLst>
                                </p:cTn>
                              </p:par>
                              <p:par>
                                <p:cTn id="16" presetID="31" presetClass="entr" presetSubtype="0" fill="hold" nodeType="withEffect">
                                  <p:stCondLst>
                                    <p:cond delay="0"/>
                                  </p:stCondLst>
                                  <p:iterate type="lt">
                                    <p:tmPct val="5000"/>
                                  </p:iterate>
                                  <p:childTnLst>
                                    <p:set>
                                      <p:cBhvr>
                                        <p:cTn id="17" dur="1" fill="hold">
                                          <p:stCondLst>
                                            <p:cond delay="0"/>
                                          </p:stCondLst>
                                        </p:cTn>
                                        <p:tgtEl>
                                          <p:spTgt spid="24585"/>
                                        </p:tgtEl>
                                        <p:attrNameLst>
                                          <p:attrName>style.visibility</p:attrName>
                                        </p:attrNameLst>
                                      </p:cBhvr>
                                      <p:to>
                                        <p:strVal val="visible"/>
                                      </p:to>
                                    </p:set>
                                    <p:anim calcmode="lin" valueType="num">
                                      <p:cBhvr>
                                        <p:cTn id="18" dur="1000" fill="hold"/>
                                        <p:tgtEl>
                                          <p:spTgt spid="24585"/>
                                        </p:tgtEl>
                                        <p:attrNameLst>
                                          <p:attrName>ppt_w</p:attrName>
                                        </p:attrNameLst>
                                      </p:cBhvr>
                                      <p:tavLst>
                                        <p:tav tm="0">
                                          <p:val>
                                            <p:fltVal val="0"/>
                                          </p:val>
                                        </p:tav>
                                        <p:tav tm="100000">
                                          <p:val>
                                            <p:strVal val="#ppt_w"/>
                                          </p:val>
                                        </p:tav>
                                      </p:tavLst>
                                    </p:anim>
                                    <p:anim calcmode="lin" valueType="num">
                                      <p:cBhvr>
                                        <p:cTn id="19" dur="1000" fill="hold"/>
                                        <p:tgtEl>
                                          <p:spTgt spid="24585"/>
                                        </p:tgtEl>
                                        <p:attrNameLst>
                                          <p:attrName>ppt_h</p:attrName>
                                        </p:attrNameLst>
                                      </p:cBhvr>
                                      <p:tavLst>
                                        <p:tav tm="0">
                                          <p:val>
                                            <p:fltVal val="0"/>
                                          </p:val>
                                        </p:tav>
                                        <p:tav tm="100000">
                                          <p:val>
                                            <p:strVal val="#ppt_h"/>
                                          </p:val>
                                        </p:tav>
                                      </p:tavLst>
                                    </p:anim>
                                    <p:anim calcmode="lin" valueType="num">
                                      <p:cBhvr>
                                        <p:cTn id="20" dur="1000" fill="hold"/>
                                        <p:tgtEl>
                                          <p:spTgt spid="24585"/>
                                        </p:tgtEl>
                                        <p:attrNameLst>
                                          <p:attrName>style.rotation</p:attrName>
                                        </p:attrNameLst>
                                      </p:cBhvr>
                                      <p:tavLst>
                                        <p:tav tm="0">
                                          <p:val>
                                            <p:fltVal val="90"/>
                                          </p:val>
                                        </p:tav>
                                        <p:tav tm="100000">
                                          <p:val>
                                            <p:fltVal val="0"/>
                                          </p:val>
                                        </p:tav>
                                      </p:tavLst>
                                    </p:anim>
                                    <p:animEffect transition="in" filter="fade">
                                      <p:cBhvr>
                                        <p:cTn id="21" dur="1000"/>
                                        <p:tgtEl>
                                          <p:spTgt spid="24585"/>
                                        </p:tgtEl>
                                      </p:cBhvr>
                                    </p:animEffect>
                                  </p:childTnLst>
                                </p:cTn>
                              </p:par>
                              <p:par>
                                <p:cTn id="22" presetID="31" presetClass="entr" presetSubtype="0" fill="hold" nodeType="withEffect">
                                  <p:stCondLst>
                                    <p:cond delay="0"/>
                                  </p:stCondLst>
                                  <p:iterate type="lt">
                                    <p:tmPct val="5000"/>
                                  </p:iterate>
                                  <p:childTnLst>
                                    <p:set>
                                      <p:cBhvr>
                                        <p:cTn id="23" dur="1" fill="hold">
                                          <p:stCondLst>
                                            <p:cond delay="0"/>
                                          </p:stCondLst>
                                        </p:cTn>
                                        <p:tgtEl>
                                          <p:spTgt spid="24587"/>
                                        </p:tgtEl>
                                        <p:attrNameLst>
                                          <p:attrName>style.visibility</p:attrName>
                                        </p:attrNameLst>
                                      </p:cBhvr>
                                      <p:to>
                                        <p:strVal val="visible"/>
                                      </p:to>
                                    </p:set>
                                    <p:anim calcmode="lin" valueType="num">
                                      <p:cBhvr>
                                        <p:cTn id="24" dur="1000" fill="hold"/>
                                        <p:tgtEl>
                                          <p:spTgt spid="24587"/>
                                        </p:tgtEl>
                                        <p:attrNameLst>
                                          <p:attrName>ppt_w</p:attrName>
                                        </p:attrNameLst>
                                      </p:cBhvr>
                                      <p:tavLst>
                                        <p:tav tm="0">
                                          <p:val>
                                            <p:fltVal val="0"/>
                                          </p:val>
                                        </p:tav>
                                        <p:tav tm="100000">
                                          <p:val>
                                            <p:strVal val="#ppt_w"/>
                                          </p:val>
                                        </p:tav>
                                      </p:tavLst>
                                    </p:anim>
                                    <p:anim calcmode="lin" valueType="num">
                                      <p:cBhvr>
                                        <p:cTn id="25" dur="1000" fill="hold"/>
                                        <p:tgtEl>
                                          <p:spTgt spid="24587"/>
                                        </p:tgtEl>
                                        <p:attrNameLst>
                                          <p:attrName>ppt_h</p:attrName>
                                        </p:attrNameLst>
                                      </p:cBhvr>
                                      <p:tavLst>
                                        <p:tav tm="0">
                                          <p:val>
                                            <p:fltVal val="0"/>
                                          </p:val>
                                        </p:tav>
                                        <p:tav tm="100000">
                                          <p:val>
                                            <p:strVal val="#ppt_h"/>
                                          </p:val>
                                        </p:tav>
                                      </p:tavLst>
                                    </p:anim>
                                    <p:anim calcmode="lin" valueType="num">
                                      <p:cBhvr>
                                        <p:cTn id="26" dur="1000" fill="hold"/>
                                        <p:tgtEl>
                                          <p:spTgt spid="24587"/>
                                        </p:tgtEl>
                                        <p:attrNameLst>
                                          <p:attrName>style.rotation</p:attrName>
                                        </p:attrNameLst>
                                      </p:cBhvr>
                                      <p:tavLst>
                                        <p:tav tm="0">
                                          <p:val>
                                            <p:fltVal val="90"/>
                                          </p:val>
                                        </p:tav>
                                        <p:tav tm="100000">
                                          <p:val>
                                            <p:fltVal val="0"/>
                                          </p:val>
                                        </p:tav>
                                      </p:tavLst>
                                    </p:anim>
                                    <p:animEffect transition="in" filter="fade">
                                      <p:cBhvr>
                                        <p:cTn id="27" dur="1000"/>
                                        <p:tgtEl>
                                          <p:spTgt spid="24587"/>
                                        </p:tgtEl>
                                      </p:cBhvr>
                                    </p:animEffect>
                                  </p:childTnLst>
                                </p:cTn>
                              </p:par>
                              <p:par>
                                <p:cTn id="28" presetID="31" presetClass="entr" presetSubtype="0" fill="hold" nodeType="withEffect">
                                  <p:stCondLst>
                                    <p:cond delay="0"/>
                                  </p:stCondLst>
                                  <p:iterate type="lt">
                                    <p:tmPct val="5000"/>
                                  </p:iterate>
                                  <p:childTnLst>
                                    <p:set>
                                      <p:cBhvr>
                                        <p:cTn id="29" dur="1" fill="hold">
                                          <p:stCondLst>
                                            <p:cond delay="0"/>
                                          </p:stCondLst>
                                        </p:cTn>
                                        <p:tgtEl>
                                          <p:spTgt spid="24586"/>
                                        </p:tgtEl>
                                        <p:attrNameLst>
                                          <p:attrName>style.visibility</p:attrName>
                                        </p:attrNameLst>
                                      </p:cBhvr>
                                      <p:to>
                                        <p:strVal val="visible"/>
                                      </p:to>
                                    </p:set>
                                    <p:anim calcmode="lin" valueType="num">
                                      <p:cBhvr>
                                        <p:cTn id="30" dur="1000" fill="hold"/>
                                        <p:tgtEl>
                                          <p:spTgt spid="24586"/>
                                        </p:tgtEl>
                                        <p:attrNameLst>
                                          <p:attrName>ppt_w</p:attrName>
                                        </p:attrNameLst>
                                      </p:cBhvr>
                                      <p:tavLst>
                                        <p:tav tm="0">
                                          <p:val>
                                            <p:fltVal val="0"/>
                                          </p:val>
                                        </p:tav>
                                        <p:tav tm="100000">
                                          <p:val>
                                            <p:strVal val="#ppt_w"/>
                                          </p:val>
                                        </p:tav>
                                      </p:tavLst>
                                    </p:anim>
                                    <p:anim calcmode="lin" valueType="num">
                                      <p:cBhvr>
                                        <p:cTn id="31" dur="1000" fill="hold"/>
                                        <p:tgtEl>
                                          <p:spTgt spid="24586"/>
                                        </p:tgtEl>
                                        <p:attrNameLst>
                                          <p:attrName>ppt_h</p:attrName>
                                        </p:attrNameLst>
                                      </p:cBhvr>
                                      <p:tavLst>
                                        <p:tav tm="0">
                                          <p:val>
                                            <p:fltVal val="0"/>
                                          </p:val>
                                        </p:tav>
                                        <p:tav tm="100000">
                                          <p:val>
                                            <p:strVal val="#ppt_h"/>
                                          </p:val>
                                        </p:tav>
                                      </p:tavLst>
                                    </p:anim>
                                    <p:anim calcmode="lin" valueType="num">
                                      <p:cBhvr>
                                        <p:cTn id="32" dur="1000" fill="hold"/>
                                        <p:tgtEl>
                                          <p:spTgt spid="24586"/>
                                        </p:tgtEl>
                                        <p:attrNameLst>
                                          <p:attrName>style.rotation</p:attrName>
                                        </p:attrNameLst>
                                      </p:cBhvr>
                                      <p:tavLst>
                                        <p:tav tm="0">
                                          <p:val>
                                            <p:fltVal val="90"/>
                                          </p:val>
                                        </p:tav>
                                        <p:tav tm="100000">
                                          <p:val>
                                            <p:fltVal val="0"/>
                                          </p:val>
                                        </p:tav>
                                      </p:tavLst>
                                    </p:anim>
                                    <p:animEffect transition="in" filter="fade">
                                      <p:cBhvr>
                                        <p:cTn id="33" dur="1000"/>
                                        <p:tgtEl>
                                          <p:spTgt spid="24586"/>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31" presetClass="entr" presetSubtype="0" fill="hold" grpId="0" nodeType="clickEffect">
                                  <p:stCondLst>
                                    <p:cond delay="0"/>
                                  </p:stCondLst>
                                  <p:iterate type="lt">
                                    <p:tmPct val="5000"/>
                                  </p:iterate>
                                  <p:childTnLst>
                                    <p:set>
                                      <p:cBhvr>
                                        <p:cTn id="37" dur="1" fill="hold">
                                          <p:stCondLst>
                                            <p:cond delay="0"/>
                                          </p:stCondLst>
                                        </p:cTn>
                                        <p:tgtEl>
                                          <p:spTgt spid="24583"/>
                                        </p:tgtEl>
                                        <p:attrNameLst>
                                          <p:attrName>style.visibility</p:attrName>
                                        </p:attrNameLst>
                                      </p:cBhvr>
                                      <p:to>
                                        <p:strVal val="visible"/>
                                      </p:to>
                                    </p:set>
                                    <p:anim calcmode="lin" valueType="num">
                                      <p:cBhvr>
                                        <p:cTn id="38" dur="1000" fill="hold"/>
                                        <p:tgtEl>
                                          <p:spTgt spid="24583"/>
                                        </p:tgtEl>
                                        <p:attrNameLst>
                                          <p:attrName>ppt_w</p:attrName>
                                        </p:attrNameLst>
                                      </p:cBhvr>
                                      <p:tavLst>
                                        <p:tav tm="0">
                                          <p:val>
                                            <p:fltVal val="0"/>
                                          </p:val>
                                        </p:tav>
                                        <p:tav tm="100000">
                                          <p:val>
                                            <p:strVal val="#ppt_w"/>
                                          </p:val>
                                        </p:tav>
                                      </p:tavLst>
                                    </p:anim>
                                    <p:anim calcmode="lin" valueType="num">
                                      <p:cBhvr>
                                        <p:cTn id="39" dur="1000" fill="hold"/>
                                        <p:tgtEl>
                                          <p:spTgt spid="24583"/>
                                        </p:tgtEl>
                                        <p:attrNameLst>
                                          <p:attrName>ppt_h</p:attrName>
                                        </p:attrNameLst>
                                      </p:cBhvr>
                                      <p:tavLst>
                                        <p:tav tm="0">
                                          <p:val>
                                            <p:fltVal val="0"/>
                                          </p:val>
                                        </p:tav>
                                        <p:tav tm="100000">
                                          <p:val>
                                            <p:strVal val="#ppt_h"/>
                                          </p:val>
                                        </p:tav>
                                      </p:tavLst>
                                    </p:anim>
                                    <p:anim calcmode="lin" valueType="num">
                                      <p:cBhvr>
                                        <p:cTn id="40" dur="1000" fill="hold"/>
                                        <p:tgtEl>
                                          <p:spTgt spid="24583"/>
                                        </p:tgtEl>
                                        <p:attrNameLst>
                                          <p:attrName>style.rotation</p:attrName>
                                        </p:attrNameLst>
                                      </p:cBhvr>
                                      <p:tavLst>
                                        <p:tav tm="0">
                                          <p:val>
                                            <p:fltVal val="90"/>
                                          </p:val>
                                        </p:tav>
                                        <p:tav tm="100000">
                                          <p:val>
                                            <p:fltVal val="0"/>
                                          </p:val>
                                        </p:tav>
                                      </p:tavLst>
                                    </p:anim>
                                    <p:animEffect transition="in" filter="fade">
                                      <p:cBhvr>
                                        <p:cTn id="41" dur="1000"/>
                                        <p:tgtEl>
                                          <p:spTgt spid="24583"/>
                                        </p:tgtEl>
                                      </p:cBhvr>
                                    </p:animEffect>
                                  </p:childTnLst>
                                </p:cTn>
                              </p:par>
                              <p:par>
                                <p:cTn id="42" presetID="3" presetClass="entr" presetSubtype="10" fill="hold" grpId="0" nodeType="withEffect">
                                  <p:stCondLst>
                                    <p:cond delay="0"/>
                                  </p:stCondLst>
                                  <p:childTnLst>
                                    <p:set>
                                      <p:cBhvr>
                                        <p:cTn id="43" dur="1" fill="hold">
                                          <p:stCondLst>
                                            <p:cond delay="0"/>
                                          </p:stCondLst>
                                        </p:cTn>
                                        <p:tgtEl>
                                          <p:spTgt spid="24582"/>
                                        </p:tgtEl>
                                        <p:attrNameLst>
                                          <p:attrName>style.visibility</p:attrName>
                                        </p:attrNameLst>
                                      </p:cBhvr>
                                      <p:to>
                                        <p:strVal val="visible"/>
                                      </p:to>
                                    </p:set>
                                    <p:animEffect transition="in" filter="blinds(horizontal)">
                                      <p:cBhvr>
                                        <p:cTn id="44" dur="500"/>
                                        <p:tgtEl>
                                          <p:spTgt spid="245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1" grpId="0"/>
      <p:bldP spid="24582" grpId="0"/>
      <p:bldP spid="2458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Oval 15">
            <a:extLst>
              <a:ext uri="{FF2B5EF4-FFF2-40B4-BE49-F238E27FC236}"/>
            </a:extLst>
          </p:cNvPr>
          <p:cNvSpPr/>
          <p:nvPr/>
        </p:nvSpPr>
        <p:spPr>
          <a:xfrm>
            <a:off x="5187950" y="5826125"/>
            <a:ext cx="533400" cy="5334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defRPr/>
            </a:pPr>
            <a:endParaRPr lang="en-US" altLang="en-US" sz="1800">
              <a:solidFill>
                <a:srgbClr val="FFFFFF"/>
              </a:solidFill>
              <a:cs typeface="Arial" panose="020B0604020202020204" pitchFamily="34" charset="0"/>
            </a:endParaRPr>
          </a:p>
        </p:txBody>
      </p:sp>
      <p:pic>
        <p:nvPicPr>
          <p:cNvPr id="20483" name="Picture 2" descr="ag00432_"/>
          <p:cNvPicPr>
            <a:picLocks noChangeAspect="1" noChangeArrowheads="1" noCrop="1"/>
          </p:cNvPicPr>
          <p:nvPr/>
        </p:nvPicPr>
        <p:blipFill>
          <a:blip r:embed="rId3"/>
          <a:srcRect/>
          <a:stretch>
            <a:fillRect/>
          </a:stretch>
        </p:blipFill>
        <p:spPr bwMode="auto">
          <a:xfrm>
            <a:off x="0" y="0"/>
            <a:ext cx="2662238" cy="1789113"/>
          </a:xfrm>
          <a:prstGeom prst="rect">
            <a:avLst/>
          </a:prstGeom>
          <a:noFill/>
          <a:ln w="9525">
            <a:noFill/>
            <a:miter lim="800000"/>
            <a:headEnd/>
            <a:tailEnd/>
          </a:ln>
        </p:spPr>
      </p:pic>
      <p:sp>
        <p:nvSpPr>
          <p:cNvPr id="80901" name="Text Box 5"/>
          <p:cNvSpPr txBox="1">
            <a:spLocks noChangeArrowheads="1"/>
          </p:cNvSpPr>
          <p:nvPr/>
        </p:nvSpPr>
        <p:spPr bwMode="auto">
          <a:xfrm>
            <a:off x="533400" y="2133600"/>
            <a:ext cx="8345488" cy="492125"/>
          </a:xfrm>
          <a:prstGeom prst="rect">
            <a:avLst/>
          </a:prstGeom>
          <a:noFill/>
          <a:ln w="9525">
            <a:noFill/>
            <a:miter lim="800000"/>
            <a:headEnd/>
            <a:tailEnd/>
          </a:ln>
        </p:spPr>
        <p:txBody>
          <a:bodyPr>
            <a:spAutoFit/>
          </a:bodyPr>
          <a:lstStyle/>
          <a:p>
            <a:pPr algn="just" eaLnBrk="1" hangingPunct="1">
              <a:spcBef>
                <a:spcPct val="50000"/>
              </a:spcBef>
            </a:pPr>
            <a:r>
              <a:rPr lang="en-US" altLang="en-US" sz="2600" b="1">
                <a:solidFill>
                  <a:srgbClr val="FF0000"/>
                </a:solidFill>
                <a:latin typeface="Times New Roman" pitchFamily="18" charset="0"/>
              </a:rPr>
              <a:t>Quả táo rụng xuống sẽ chuyển động theo phương nào?</a:t>
            </a:r>
          </a:p>
        </p:txBody>
      </p:sp>
      <p:sp>
        <p:nvSpPr>
          <p:cNvPr id="20485" name="Text Box 19"/>
          <p:cNvSpPr txBox="1">
            <a:spLocks noChangeArrowheads="1"/>
          </p:cNvSpPr>
          <p:nvPr/>
        </p:nvSpPr>
        <p:spPr bwMode="auto">
          <a:xfrm>
            <a:off x="503238" y="5886450"/>
            <a:ext cx="539750" cy="488950"/>
          </a:xfrm>
          <a:prstGeom prst="rect">
            <a:avLst/>
          </a:prstGeom>
          <a:noFill/>
          <a:ln w="9525">
            <a:noFill/>
            <a:miter lim="800000"/>
            <a:headEnd/>
            <a:tailEnd/>
          </a:ln>
        </p:spPr>
        <p:txBody>
          <a:bodyPr>
            <a:spAutoFit/>
          </a:bodyPr>
          <a:lstStyle/>
          <a:p>
            <a:pPr eaLnBrk="1" hangingPunct="1"/>
            <a:r>
              <a:rPr lang="en-US" altLang="en-US" sz="2600" b="1">
                <a:solidFill>
                  <a:schemeClr val="tx2"/>
                </a:solidFill>
                <a:latin typeface="Times New Roman" pitchFamily="18" charset="0"/>
              </a:rPr>
              <a:t>A</a:t>
            </a:r>
          </a:p>
        </p:txBody>
      </p:sp>
      <p:sp>
        <p:nvSpPr>
          <p:cNvPr id="20486" name="Text Box 20"/>
          <p:cNvSpPr txBox="1">
            <a:spLocks noChangeArrowheads="1"/>
          </p:cNvSpPr>
          <p:nvPr/>
        </p:nvSpPr>
        <p:spPr bwMode="auto">
          <a:xfrm>
            <a:off x="2808288" y="5845175"/>
            <a:ext cx="539750" cy="488950"/>
          </a:xfrm>
          <a:prstGeom prst="rect">
            <a:avLst/>
          </a:prstGeom>
          <a:noFill/>
          <a:ln w="9525">
            <a:noFill/>
            <a:miter lim="800000"/>
            <a:headEnd/>
            <a:tailEnd/>
          </a:ln>
        </p:spPr>
        <p:txBody>
          <a:bodyPr>
            <a:spAutoFit/>
          </a:bodyPr>
          <a:lstStyle/>
          <a:p>
            <a:pPr eaLnBrk="1" hangingPunct="1"/>
            <a:r>
              <a:rPr lang="en-US" altLang="en-US" sz="2600" b="1">
                <a:solidFill>
                  <a:schemeClr val="tx2"/>
                </a:solidFill>
                <a:latin typeface="Times New Roman" pitchFamily="18" charset="0"/>
              </a:rPr>
              <a:t>B</a:t>
            </a:r>
          </a:p>
        </p:txBody>
      </p:sp>
      <p:sp>
        <p:nvSpPr>
          <p:cNvPr id="20487" name="Text Box 21"/>
          <p:cNvSpPr txBox="1">
            <a:spLocks noChangeArrowheads="1"/>
          </p:cNvSpPr>
          <p:nvPr/>
        </p:nvSpPr>
        <p:spPr bwMode="auto">
          <a:xfrm>
            <a:off x="5219700" y="5853113"/>
            <a:ext cx="539750" cy="488950"/>
          </a:xfrm>
          <a:prstGeom prst="rect">
            <a:avLst/>
          </a:prstGeom>
          <a:noFill/>
          <a:ln w="9525">
            <a:noFill/>
            <a:miter lim="800000"/>
            <a:headEnd/>
            <a:tailEnd/>
          </a:ln>
        </p:spPr>
        <p:txBody>
          <a:bodyPr>
            <a:spAutoFit/>
          </a:bodyPr>
          <a:lstStyle/>
          <a:p>
            <a:pPr eaLnBrk="1" hangingPunct="1"/>
            <a:r>
              <a:rPr lang="en-US" altLang="en-US" sz="2600" b="1">
                <a:solidFill>
                  <a:schemeClr val="tx2"/>
                </a:solidFill>
                <a:latin typeface="Times New Roman" pitchFamily="18" charset="0"/>
              </a:rPr>
              <a:t>C</a:t>
            </a:r>
          </a:p>
        </p:txBody>
      </p:sp>
      <p:sp>
        <p:nvSpPr>
          <p:cNvPr id="20488" name="Text Box 22"/>
          <p:cNvSpPr txBox="1">
            <a:spLocks noChangeArrowheads="1"/>
          </p:cNvSpPr>
          <p:nvPr/>
        </p:nvSpPr>
        <p:spPr bwMode="auto">
          <a:xfrm>
            <a:off x="7262813" y="5872163"/>
            <a:ext cx="539750" cy="488950"/>
          </a:xfrm>
          <a:prstGeom prst="rect">
            <a:avLst/>
          </a:prstGeom>
          <a:noFill/>
          <a:ln w="9525">
            <a:noFill/>
            <a:miter lim="800000"/>
            <a:headEnd/>
            <a:tailEnd/>
          </a:ln>
        </p:spPr>
        <p:txBody>
          <a:bodyPr>
            <a:spAutoFit/>
          </a:bodyPr>
          <a:lstStyle/>
          <a:p>
            <a:pPr eaLnBrk="1" hangingPunct="1"/>
            <a:r>
              <a:rPr lang="en-US" altLang="en-US" sz="2600" b="1">
                <a:solidFill>
                  <a:schemeClr val="tx2"/>
                </a:solidFill>
                <a:latin typeface="Times New Roman" pitchFamily="18" charset="0"/>
              </a:rPr>
              <a:t>D</a:t>
            </a:r>
          </a:p>
        </p:txBody>
      </p:sp>
      <p:sp>
        <p:nvSpPr>
          <p:cNvPr id="80919" name="Text Box 23"/>
          <p:cNvSpPr txBox="1">
            <a:spLocks noChangeArrowheads="1"/>
          </p:cNvSpPr>
          <p:nvPr/>
        </p:nvSpPr>
        <p:spPr bwMode="auto">
          <a:xfrm>
            <a:off x="-34925" y="1858963"/>
            <a:ext cx="720725" cy="1189037"/>
          </a:xfrm>
          <a:prstGeom prst="rect">
            <a:avLst/>
          </a:prstGeom>
          <a:noFill/>
          <a:ln w="9525">
            <a:noFill/>
            <a:miter lim="800000"/>
            <a:headEnd/>
            <a:tailEnd/>
          </a:ln>
        </p:spPr>
        <p:txBody>
          <a:bodyPr>
            <a:spAutoFit/>
          </a:bodyPr>
          <a:lstStyle/>
          <a:p>
            <a:pPr>
              <a:spcBef>
                <a:spcPct val="50000"/>
              </a:spcBef>
            </a:pPr>
            <a:r>
              <a:rPr lang="en-US" altLang="en-US" sz="7200">
                <a:solidFill>
                  <a:srgbClr val="FF0000"/>
                </a:solidFill>
                <a:latin typeface=".VnBodoniH" pitchFamily="34" charset="0"/>
              </a:rPr>
              <a:t>?</a:t>
            </a:r>
          </a:p>
        </p:txBody>
      </p:sp>
      <p:sp>
        <p:nvSpPr>
          <p:cNvPr id="17" name="WordArt 5" descr="Narrow vertical"/>
          <p:cNvSpPr>
            <a:spLocks noChangeArrowheads="1" noChangeShapeType="1" noTextEdit="1"/>
          </p:cNvSpPr>
          <p:nvPr/>
        </p:nvSpPr>
        <p:spPr bwMode="gray">
          <a:xfrm>
            <a:off x="685800" y="-152400"/>
            <a:ext cx="6896100" cy="2362200"/>
          </a:xfrm>
          <a:prstGeom prst="rect">
            <a:avLst/>
          </a:prstGeom>
        </p:spPr>
        <p:txBody>
          <a:bodyPr wrap="none" fromWordArt="1">
            <a:prstTxWarp prst="textCurveUp">
              <a:avLst>
                <a:gd name="adj" fmla="val 40356"/>
              </a:avLst>
            </a:prstTxWarp>
          </a:bodyPr>
          <a:lstStyle/>
          <a:p>
            <a:r>
              <a:rPr lang="vi-VN" sz="3600" kern="10">
                <a:ln w="9525">
                  <a:noFill/>
                  <a:round/>
                  <a:headEnd/>
                  <a:tailEnd/>
                </a:ln>
                <a:latin typeface="+mj-lt"/>
                <a:ea typeface="+mj-lt"/>
                <a:cs typeface="+mj-lt"/>
              </a:rPr>
              <a:t>Vượt qua thử thách</a:t>
            </a:r>
            <a:endParaRPr lang="en-US" sz="3600" kern="10">
              <a:ln w="9525">
                <a:noFill/>
                <a:round/>
                <a:headEnd/>
                <a:tailEnd/>
              </a:ln>
              <a:latin typeface="+mj-lt"/>
              <a:ea typeface="+mj-lt"/>
              <a:cs typeface="+mj-lt"/>
            </a:endParaRPr>
          </a:p>
        </p:txBody>
      </p:sp>
      <p:graphicFrame>
        <p:nvGraphicFramePr>
          <p:cNvPr id="23556" name="Object 4"/>
          <p:cNvGraphicFramePr>
            <a:graphicFrameLocks noChangeAspect="1"/>
          </p:cNvGraphicFramePr>
          <p:nvPr/>
        </p:nvGraphicFramePr>
        <p:xfrm>
          <a:off x="5043488" y="2819400"/>
          <a:ext cx="762000" cy="749300"/>
        </p:xfrm>
        <a:graphic>
          <a:graphicData uri="http://schemas.openxmlformats.org/presentationml/2006/ole">
            <mc:AlternateContent xmlns:mc="http://schemas.openxmlformats.org/markup-compatibility/2006">
              <mc:Choice xmlns:v="urn:schemas-microsoft-com:vml" Requires="v">
                <p:oleObj spid="_x0000_s1034" name="Clip" r:id="rId4" imgW="3562350" imgH="3505200" progId="MS_ClipArt_Gallery.2">
                  <p:embed/>
                </p:oleObj>
              </mc:Choice>
              <mc:Fallback>
                <p:oleObj name="Clip" r:id="rId4" imgW="3562350" imgH="3505200" progId="MS_ClipArt_Gallery.2">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43488" y="2819400"/>
                        <a:ext cx="762000" cy="749300"/>
                      </a:xfrm>
                      <a:prstGeom prst="rect">
                        <a:avLst/>
                      </a:prstGeom>
                      <a:noFill/>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graphicFrame>
        <p:nvGraphicFramePr>
          <p:cNvPr id="2" name="Object 16"/>
          <p:cNvGraphicFramePr>
            <a:graphicFrameLocks noChangeAspect="1"/>
          </p:cNvGraphicFramePr>
          <p:nvPr/>
        </p:nvGraphicFramePr>
        <p:xfrm>
          <a:off x="381000" y="2743200"/>
          <a:ext cx="762000" cy="749300"/>
        </p:xfrm>
        <a:graphic>
          <a:graphicData uri="http://schemas.openxmlformats.org/presentationml/2006/ole">
            <mc:AlternateContent xmlns:mc="http://schemas.openxmlformats.org/markup-compatibility/2006">
              <mc:Choice xmlns:v="urn:schemas-microsoft-com:vml" Requires="v">
                <p:oleObj spid="_x0000_s1035" name="Clip" r:id="rId6" imgW="3562350" imgH="3505200" progId="MS_ClipArt_Gallery.2">
                  <p:embed/>
                </p:oleObj>
              </mc:Choice>
              <mc:Fallback>
                <p:oleObj name="Clip" r:id="rId6" imgW="3562350" imgH="3505200" progId="MS_ClipArt_Gallery.2">
                  <p:embed/>
                  <p:pic>
                    <p:nvPicPr>
                      <p:cNvPr id="0" name="Object 1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1000" y="2743200"/>
                        <a:ext cx="762000" cy="749300"/>
                      </a:xfrm>
                      <a:prstGeom prst="rect">
                        <a:avLst/>
                      </a:prstGeom>
                      <a:noFill/>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graphicFrame>
        <p:nvGraphicFramePr>
          <p:cNvPr id="3" name="Object 17"/>
          <p:cNvGraphicFramePr>
            <a:graphicFrameLocks noChangeAspect="1"/>
          </p:cNvGraphicFramePr>
          <p:nvPr/>
        </p:nvGraphicFramePr>
        <p:xfrm>
          <a:off x="2667000" y="2819400"/>
          <a:ext cx="762000" cy="749300"/>
        </p:xfrm>
        <a:graphic>
          <a:graphicData uri="http://schemas.openxmlformats.org/presentationml/2006/ole">
            <mc:AlternateContent xmlns:mc="http://schemas.openxmlformats.org/markup-compatibility/2006">
              <mc:Choice xmlns:v="urn:schemas-microsoft-com:vml" Requires="v">
                <p:oleObj spid="_x0000_s1036" name="Clip" r:id="rId7" imgW="3562350" imgH="3505200" progId="MS_ClipArt_Gallery.2">
                  <p:embed/>
                </p:oleObj>
              </mc:Choice>
              <mc:Fallback>
                <p:oleObj name="Clip" r:id="rId7" imgW="3562350" imgH="3505200" progId="MS_ClipArt_Gallery.2">
                  <p:embed/>
                  <p:pic>
                    <p:nvPicPr>
                      <p:cNvPr id="0" name="Object 1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67000" y="2819400"/>
                        <a:ext cx="762000" cy="749300"/>
                      </a:xfrm>
                      <a:prstGeom prst="rect">
                        <a:avLst/>
                      </a:prstGeom>
                      <a:noFill/>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graphicFrame>
        <p:nvGraphicFramePr>
          <p:cNvPr id="4" name="Object 18"/>
          <p:cNvGraphicFramePr>
            <a:graphicFrameLocks noChangeAspect="1"/>
          </p:cNvGraphicFramePr>
          <p:nvPr/>
        </p:nvGraphicFramePr>
        <p:xfrm>
          <a:off x="7162800" y="2895600"/>
          <a:ext cx="762000" cy="749300"/>
        </p:xfrm>
        <a:graphic>
          <a:graphicData uri="http://schemas.openxmlformats.org/presentationml/2006/ole">
            <mc:AlternateContent xmlns:mc="http://schemas.openxmlformats.org/markup-compatibility/2006">
              <mc:Choice xmlns:v="urn:schemas-microsoft-com:vml" Requires="v">
                <p:oleObj spid="_x0000_s1037" name="Clip" r:id="rId8" imgW="3562350" imgH="3505200" progId="MS_ClipArt_Gallery.2">
                  <p:embed/>
                </p:oleObj>
              </mc:Choice>
              <mc:Fallback>
                <p:oleObj name="Clip" r:id="rId8" imgW="3562350" imgH="3505200" progId="MS_ClipArt_Gallery.2">
                  <p:embed/>
                  <p:pic>
                    <p:nvPicPr>
                      <p:cNvPr id="0" name="Object 1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62800" y="2895600"/>
                        <a:ext cx="762000" cy="749300"/>
                      </a:xfrm>
                      <a:prstGeom prst="rect">
                        <a:avLst/>
                      </a:prstGeom>
                      <a:noFill/>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1" presetClass="entr" presetSubtype="0" fill="hold" grpId="0" nodeType="withEffect">
                                  <p:stCondLst>
                                    <p:cond delay="0"/>
                                  </p:stCondLst>
                                  <p:iterate type="lt">
                                    <p:tmPct val="5000"/>
                                  </p:iterate>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 calcmode="lin" valueType="num">
                                      <p:cBhvr>
                                        <p:cTn id="9" dur="500" fill="hold"/>
                                        <p:tgtEl>
                                          <p:spTgt spid="17"/>
                                        </p:tgtEl>
                                        <p:attrNameLst>
                                          <p:attrName>style.rotation</p:attrName>
                                        </p:attrNameLst>
                                      </p:cBhvr>
                                      <p:tavLst>
                                        <p:tav tm="0">
                                          <p:val>
                                            <p:fltVal val="90"/>
                                          </p:val>
                                        </p:tav>
                                        <p:tav tm="100000">
                                          <p:val>
                                            <p:fltVal val="0"/>
                                          </p:val>
                                        </p:tav>
                                      </p:tavLst>
                                    </p:anim>
                                    <p:animEffect transition="in" filter="fade">
                                      <p:cBhvr>
                                        <p:cTn id="10" dur="500"/>
                                        <p:tgtEl>
                                          <p:spTgt spid="17"/>
                                        </p:tgtEl>
                                      </p:cBhvr>
                                    </p:animEffect>
                                  </p:childTnLst>
                                </p:cTn>
                              </p:par>
                              <p:par>
                                <p:cTn id="11" presetID="1" presetClass="entr" presetSubtype="0" fill="hold" grpId="0" nodeType="withEffect">
                                  <p:stCondLst>
                                    <p:cond delay="0"/>
                                  </p:stCondLst>
                                  <p:iterate type="lt">
                                    <p:tmAbs val="0"/>
                                  </p:iterate>
                                  <p:childTnLst>
                                    <p:set>
                                      <p:cBhvr>
                                        <p:cTn id="12" dur="1" fill="hold">
                                          <p:stCondLst>
                                            <p:cond delay="0"/>
                                          </p:stCondLst>
                                        </p:cTn>
                                        <p:tgtEl>
                                          <p:spTgt spid="80919"/>
                                        </p:tgtEl>
                                        <p:attrNameLst>
                                          <p:attrName>style.visibility</p:attrName>
                                        </p:attrNameLst>
                                      </p:cBhvr>
                                      <p:to>
                                        <p:strVal val="visible"/>
                                      </p:to>
                                    </p:set>
                                  </p:childTnLst>
                                </p:cTn>
                              </p:par>
                            </p:childTnLst>
                          </p:cTn>
                        </p:par>
                        <p:par>
                          <p:cTn id="13" fill="hold" nodeType="afterGroup">
                            <p:stCondLst>
                              <p:cond delay="850"/>
                            </p:stCondLst>
                            <p:childTnLst>
                              <p:par>
                                <p:cTn id="14" presetID="36" presetClass="emph" presetSubtype="0" repeatCount="indefinite" grpId="1" nodeType="afterEffect">
                                  <p:stCondLst>
                                    <p:cond delay="0"/>
                                  </p:stCondLst>
                                  <p:iterate type="lt">
                                    <p:tmPct val="10000"/>
                                  </p:iterate>
                                  <p:childTnLst>
                                    <p:animScale>
                                      <p:cBhvr>
                                        <p:cTn id="15" dur="500" autoRev="1" fill="hold">
                                          <p:stCondLst>
                                            <p:cond delay="0"/>
                                          </p:stCondLst>
                                        </p:cTn>
                                        <p:tgtEl>
                                          <p:spTgt spid="80919"/>
                                        </p:tgtEl>
                                      </p:cBhvr>
                                      <p:to x="80000" y="100000"/>
                                    </p:animScale>
                                    <p:anim by="(#ppt_w*0.10)" calcmode="lin" valueType="num">
                                      <p:cBhvr>
                                        <p:cTn id="16" dur="500" autoRev="1" fill="hold">
                                          <p:stCondLst>
                                            <p:cond delay="0"/>
                                          </p:stCondLst>
                                        </p:cTn>
                                        <p:tgtEl>
                                          <p:spTgt spid="80919"/>
                                        </p:tgtEl>
                                        <p:attrNameLst>
                                          <p:attrName>ppt_x</p:attrName>
                                        </p:attrNameLst>
                                      </p:cBhvr>
                                    </p:anim>
                                    <p:anim by="(-#ppt_w*0.10)" calcmode="lin" valueType="num">
                                      <p:cBhvr>
                                        <p:cTn id="17" dur="500" autoRev="1" fill="hold">
                                          <p:stCondLst>
                                            <p:cond delay="0"/>
                                          </p:stCondLst>
                                        </p:cTn>
                                        <p:tgtEl>
                                          <p:spTgt spid="80919"/>
                                        </p:tgtEl>
                                        <p:attrNameLst>
                                          <p:attrName>ppt_y</p:attrName>
                                        </p:attrNameLst>
                                      </p:cBhvr>
                                    </p:anim>
                                    <p:animRot by="-480000">
                                      <p:cBhvr>
                                        <p:cTn id="18" dur="500" autoRev="1" fill="hold">
                                          <p:stCondLst>
                                            <p:cond delay="0"/>
                                          </p:stCondLst>
                                        </p:cTn>
                                        <p:tgtEl>
                                          <p:spTgt spid="80919"/>
                                        </p:tgtEl>
                                        <p:attrNameLst>
                                          <p:attrName>r</p:attrName>
                                        </p:attrNameLst>
                                      </p:cBhvr>
                                    </p:animRot>
                                  </p:childTnLst>
                                </p:cTn>
                              </p:par>
                              <p:par>
                                <p:cTn id="19" presetID="5" presetClass="entr" presetSubtype="10" fill="hold" grpId="1" nodeType="withEffect">
                                  <p:stCondLst>
                                    <p:cond delay="0"/>
                                  </p:stCondLst>
                                  <p:childTnLst>
                                    <p:set>
                                      <p:cBhvr>
                                        <p:cTn id="20" dur="1" fill="hold">
                                          <p:stCondLst>
                                            <p:cond delay="0"/>
                                          </p:stCondLst>
                                        </p:cTn>
                                        <p:tgtEl>
                                          <p:spTgt spid="80901"/>
                                        </p:tgtEl>
                                        <p:attrNameLst>
                                          <p:attrName>style.visibility</p:attrName>
                                        </p:attrNameLst>
                                      </p:cBhvr>
                                      <p:to>
                                        <p:strVal val="visible"/>
                                      </p:to>
                                    </p:set>
                                    <p:animEffect transition="in" filter="checkerboard(across)">
                                      <p:cBhvr>
                                        <p:cTn id="21" dur="500"/>
                                        <p:tgtEl>
                                          <p:spTgt spid="80901"/>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58" presetClass="path" presetSubtype="0" accel="50000" decel="50000" fill="hold" nodeType="clickEffect">
                                  <p:stCondLst>
                                    <p:cond delay="0"/>
                                  </p:stCondLst>
                                  <p:childTnLst>
                                    <p:animMotion origin="layout" path="M 0 0  L 0.04 0.08933  C 0.049 0.108  0.054 0.136  0.054 0.16533  C 0.054 0.19867  0.049 0.22533  0.04 0.244  L 0 0.33333  E" pathEditMode="relative" ptsTypes="">
                                      <p:cBhvr>
                                        <p:cTn id="25" dur="2000" fill="hold"/>
                                        <p:tgtEl>
                                          <p:spTgt spid="2"/>
                                        </p:tgtEl>
                                        <p:attrNameLst>
                                          <p:attrName>ppt_x</p:attrName>
                                          <p:attrName>ppt_y</p:attrName>
                                        </p:attrNameLst>
                                      </p:cBhvr>
                                    </p:animMotion>
                                  </p:childTnLst>
                                </p:cTn>
                              </p:par>
                            </p:childTnLst>
                          </p:cTn>
                        </p:par>
                      </p:childTnLst>
                    </p:cTn>
                  </p:par>
                  <p:par>
                    <p:cTn id="26" fill="hold" nodeType="clickPar">
                      <p:stCondLst>
                        <p:cond delay="indefinite"/>
                      </p:stCondLst>
                      <p:childTnLst>
                        <p:par>
                          <p:cTn id="27" fill="hold" nodeType="withGroup">
                            <p:stCondLst>
                              <p:cond delay="0"/>
                            </p:stCondLst>
                            <p:childTnLst>
                              <p:par>
                                <p:cTn id="28" presetID="53" presetClass="path" presetSubtype="0" accel="50000" decel="50000" fill="hold" nodeType="clickEffect">
                                  <p:stCondLst>
                                    <p:cond delay="0"/>
                                  </p:stCondLst>
                                  <p:childTnLst>
                                    <p:animMotion origin="layout" path="M 0 0  C -0.066 0.008  -0.115 0.028  -0.115 0.044  C -0.115 0.05867  -0.067 0.06933  -0.003 0.06933  C 0.061 0.06933  0.115 0.05867  0.115 0.044  C 0.115 0.028  0.059 0.024  -0.005 0.03467  C -0.068 0.04667  -0.115 0.06667  -0.115 0.08133  C -0.115 0.096  -0.066 0.108  -0.003 0.108  C 0.061 0.108  0.115 0.096  0.115 0.08133  C 0.115 0.06667  0.059 0.06267  -0.004 0.07333  C -0.068 0.084  -0.115 0.104  -0.115 0.11867  C -0.115 0.13467  -0.066 0.14667  -0.002 0.14667  C 0.061 0.14667  0.115 0.13467  0.115 0.11867  C 0.115 0.10533  0.059 0.10133  -0.004 0.11067  C -0.067 0.12133  -0.115 0.14267  -0.115 0.15733  C -0.115 0.172  -0.065 0.184  -0.002 0.184  C 0.063 0.184  0.115 0.172  0.115 0.15733  C 0.115 0.14267  0.06 0.13867  -0.003 0.14933  C -0.066 0.16  -0.115 0.18  -0.115 0.19467  C -0.115 0.21067  -0.065 0.22133  -0.001 0.22133  C 0.063 0.22133  0.115 0.20933  0.115 0.19467  C 0.115 0.18  0.06 0.176  -0.003 0.18667  C -0.066 0.19733  -0.115 0.21867  -0.115 0.232  C -0.115 0.24667  -0.064 0.25867  -0.001 0.25867  C 0.063 0.25867  0.115 0.24667  0.115 0.232  C 0.115 0.21867  0.061 0.21467  -0.003 0.224  C -0.066 0.23467  -0.115 0.256  -0.115 0.27067  C -0.115 0.284  -0.064 0.29733  0 0.29733  C 0.064 0.29733  0.115 0.28533  0.115 0.27067  C 0.115 0.256  0.061 0.252  -0.002 0.26267  C -0.065 0.27333  -0.116 0.29333  -0.115 0.308  C -0.114 0.32267  -0.064 0.33333  0 0.33333  C 0.064 0.33333  0.115 0.32133  0.115 0.30667  C 0.115 0.29333  0.063 0.28933  0 0.30133  E" pathEditMode="relative" ptsTypes="">
                                      <p:cBhvr>
                                        <p:cTn id="29" dur="2000" fill="hold"/>
                                        <p:tgtEl>
                                          <p:spTgt spid="3"/>
                                        </p:tgtEl>
                                        <p:attrNameLst>
                                          <p:attrName>ppt_x</p:attrName>
                                          <p:attrName>ppt_y</p:attrName>
                                        </p:attrNameLst>
                                      </p:cBhvr>
                                    </p:animMotion>
                                  </p:childTnLst>
                                </p:cTn>
                              </p:par>
                            </p:childTnLst>
                          </p:cTn>
                        </p:par>
                      </p:childTnLst>
                    </p:cTn>
                  </p:par>
                  <p:par>
                    <p:cTn id="30" fill="hold" nodeType="clickPar">
                      <p:stCondLst>
                        <p:cond delay="indefinite"/>
                      </p:stCondLst>
                      <p:childTnLst>
                        <p:par>
                          <p:cTn id="31" fill="hold" nodeType="withGroup">
                            <p:stCondLst>
                              <p:cond delay="0"/>
                            </p:stCondLst>
                            <p:childTnLst>
                              <p:par>
                                <p:cTn id="32" presetID="42" presetClass="path" presetSubtype="0" accel="50000" decel="50000" fill="hold" nodeType="clickEffect">
                                  <p:stCondLst>
                                    <p:cond delay="0"/>
                                  </p:stCondLst>
                                  <p:childTnLst>
                                    <p:animMotion origin="layout" path="M 0.0 0.00093 L 0.0 0.27825 " pathEditMode="relative" rAng="0" ptsTypes="AA">
                                      <p:cBhvr>
                                        <p:cTn id="33" dur="2000" fill="hold"/>
                                        <p:tgtEl>
                                          <p:spTgt spid="23556"/>
                                        </p:tgtEl>
                                        <p:attrNameLst>
                                          <p:attrName>ppt_x</p:attrName>
                                          <p:attrName>ppt_y</p:attrName>
                                        </p:attrNameLst>
                                      </p:cBhvr>
                                      <p:rCtr x="0" y="139"/>
                                    </p:animMotion>
                                  </p:childTnLst>
                                </p:cTn>
                              </p:par>
                            </p:childTnLst>
                          </p:cTn>
                        </p:par>
                      </p:childTnLst>
                    </p:cTn>
                  </p:par>
                  <p:par>
                    <p:cTn id="34" fill="hold" nodeType="clickPar">
                      <p:stCondLst>
                        <p:cond delay="indefinite"/>
                      </p:stCondLst>
                      <p:childTnLst>
                        <p:par>
                          <p:cTn id="35" fill="hold" nodeType="withGroup">
                            <p:stCondLst>
                              <p:cond delay="0"/>
                            </p:stCondLst>
                            <p:childTnLst>
                              <p:par>
                                <p:cTn id="36" presetID="0" presetClass="path" presetSubtype="0" accel="50000" decel="50000" fill="hold" nodeType="clickEffect">
                                  <p:stCondLst>
                                    <p:cond delay="0"/>
                                  </p:stCondLst>
                                  <p:childTnLst>
                                    <p:animMotion origin="layout" path="M 4.44444E-6 -1.85185E-6 C 0.03246 -0.02662 0.0651 -0.05324 0.07864 -0.00601 C 0.09218 0.04121 0.08697 0.16204 0.08177 0.28287 " pathEditMode="relative" ptsTypes="aaA">
                                      <p:cBhvr>
                                        <p:cTn id="37" dur="2000" fill="hold"/>
                                        <p:tgtEl>
                                          <p:spTgt spid="4"/>
                                        </p:tgtEl>
                                        <p:attrNameLst>
                                          <p:attrName>ppt_x</p:attrName>
                                          <p:attrName>ppt_y</p:attrName>
                                        </p:attrNameLst>
                                      </p:cBhvr>
                                    </p:animMotion>
                                  </p:childTnLst>
                                </p:cTn>
                              </p:par>
                            </p:childTnLst>
                          </p:cTn>
                        </p:par>
                      </p:childTnLst>
                    </p:cTn>
                  </p:par>
                  <p:par>
                    <p:cTn id="38" fill="hold" nodeType="clickPar">
                      <p:stCondLst>
                        <p:cond delay="indefinite"/>
                      </p:stCondLst>
                      <p:childTnLst>
                        <p:par>
                          <p:cTn id="39" fill="hold" nodeType="withGroup">
                            <p:stCondLst>
                              <p:cond delay="0"/>
                            </p:stCondLst>
                            <p:childTnLst>
                              <p:par>
                                <p:cTn id="40" presetID="23" presetClass="entr" presetSubtype="16" fill="hold" grpId="0" nodeType="clickEffect">
                                  <p:stCondLst>
                                    <p:cond delay="0"/>
                                  </p:stCondLst>
                                  <p:childTnLst>
                                    <p:set>
                                      <p:cBhvr>
                                        <p:cTn id="41" dur="1" fill="hold">
                                          <p:stCondLst>
                                            <p:cond delay="0"/>
                                          </p:stCondLst>
                                        </p:cTn>
                                        <p:tgtEl>
                                          <p:spTgt spid="16"/>
                                        </p:tgtEl>
                                        <p:attrNameLst>
                                          <p:attrName>style.visibility</p:attrName>
                                        </p:attrNameLst>
                                      </p:cBhvr>
                                      <p:to>
                                        <p:strVal val="visible"/>
                                      </p:to>
                                    </p:set>
                                    <p:anim calcmode="lin" valueType="num">
                                      <p:cBhvr>
                                        <p:cTn id="42" dur="500" fill="hold"/>
                                        <p:tgtEl>
                                          <p:spTgt spid="16"/>
                                        </p:tgtEl>
                                        <p:attrNameLst>
                                          <p:attrName>ppt_w</p:attrName>
                                        </p:attrNameLst>
                                      </p:cBhvr>
                                      <p:tavLst>
                                        <p:tav tm="0">
                                          <p:val>
                                            <p:fltVal val="0"/>
                                          </p:val>
                                        </p:tav>
                                        <p:tav tm="100000">
                                          <p:val>
                                            <p:strVal val="#ppt_w"/>
                                          </p:val>
                                        </p:tav>
                                      </p:tavLst>
                                    </p:anim>
                                    <p:anim calcmode="lin" valueType="num">
                                      <p:cBhvr>
                                        <p:cTn id="43" dur="500" fill="hold"/>
                                        <p:tgtEl>
                                          <p:spTgt spid="1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80901" grpId="0"/>
      <p:bldP spid="80901" grpId="1"/>
      <p:bldP spid="80919" grpId="0"/>
      <p:bldP spid="80919" grpId="1"/>
      <p:bldP spid="1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ag00432_">
            <a:extLst>
              <a:ext uri="{FF2B5EF4-FFF2-40B4-BE49-F238E27FC236}">
                <a16:creationId xmlns:a16="http://schemas.microsoft.com/office/drawing/2014/main" xmlns="" id="{AE605C48-9E70-452A-8E8A-927E9EECA296}"/>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662238" cy="178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24" name="Text Box 4">
            <a:extLst>
              <a:ext uri="{FF2B5EF4-FFF2-40B4-BE49-F238E27FC236}">
                <a16:creationId xmlns:a16="http://schemas.microsoft.com/office/drawing/2014/main" xmlns="" id="{82EBCDF8-5EB8-4275-B185-2A863B49181E}"/>
              </a:ext>
            </a:extLst>
          </p:cNvPr>
          <p:cNvSpPr txBox="1">
            <a:spLocks noChangeArrowheads="1"/>
          </p:cNvSpPr>
          <p:nvPr/>
        </p:nvSpPr>
        <p:spPr bwMode="auto">
          <a:xfrm>
            <a:off x="-76200" y="2163763"/>
            <a:ext cx="720725" cy="1189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50000"/>
              </a:spcBef>
              <a:buFontTx/>
              <a:buNone/>
            </a:pPr>
            <a:r>
              <a:rPr lang="en-US" altLang="en-US" sz="7200">
                <a:solidFill>
                  <a:srgbClr val="FF0000"/>
                </a:solidFill>
                <a:latin typeface=".VnBodoniH" panose="020B7200000000000000" pitchFamily="34" charset="0"/>
              </a:rPr>
              <a:t>?</a:t>
            </a:r>
          </a:p>
        </p:txBody>
      </p:sp>
      <p:sp>
        <p:nvSpPr>
          <p:cNvPr id="81925" name="Text Box 5">
            <a:extLst>
              <a:ext uri="{FF2B5EF4-FFF2-40B4-BE49-F238E27FC236}">
                <a16:creationId xmlns:a16="http://schemas.microsoft.com/office/drawing/2014/main" xmlns="" id="{356AEF62-B2C4-4A24-83C5-FFC03E511D81}"/>
              </a:ext>
            </a:extLst>
          </p:cNvPr>
          <p:cNvSpPr txBox="1">
            <a:spLocks noChangeArrowheads="1"/>
          </p:cNvSpPr>
          <p:nvPr/>
        </p:nvSpPr>
        <p:spPr bwMode="auto">
          <a:xfrm>
            <a:off x="457200" y="2555875"/>
            <a:ext cx="8686800"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b="1">
                <a:solidFill>
                  <a:srgbClr val="FF0000"/>
                </a:solidFill>
                <a:latin typeface="Times New Roman" panose="02020603050405020304" pitchFamily="18" charset="0"/>
              </a:rPr>
              <a:t>Có bạn viết 10kg = 100N. Bạn đó viết đúng hay sai? Vì sao?</a:t>
            </a:r>
          </a:p>
        </p:txBody>
      </p:sp>
      <p:sp>
        <p:nvSpPr>
          <p:cNvPr id="81926" name="Text Box 6">
            <a:extLst>
              <a:ext uri="{FF2B5EF4-FFF2-40B4-BE49-F238E27FC236}">
                <a16:creationId xmlns:a16="http://schemas.microsoft.com/office/drawing/2014/main" xmlns="" id="{F53B8432-37ED-437D-BA68-A2B952BD7E69}"/>
              </a:ext>
            </a:extLst>
          </p:cNvPr>
          <p:cNvSpPr txBox="1">
            <a:spLocks noChangeArrowheads="1"/>
          </p:cNvSpPr>
          <p:nvPr/>
        </p:nvSpPr>
        <p:spPr bwMode="auto">
          <a:xfrm>
            <a:off x="228600" y="3756025"/>
            <a:ext cx="891540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b="1" i="1">
                <a:solidFill>
                  <a:schemeClr val="tx2"/>
                </a:solidFill>
                <a:latin typeface="Times New Roman" panose="02020603050405020304" pitchFamily="18" charset="0"/>
              </a:rPr>
              <a:t>Sai. Vì kg là đơn vị đo khối lượng.</a:t>
            </a:r>
          </a:p>
          <a:p>
            <a:pPr eaLnBrk="1" hangingPunct="1">
              <a:spcBef>
                <a:spcPct val="0"/>
              </a:spcBef>
              <a:buFontTx/>
              <a:buNone/>
            </a:pPr>
            <a:r>
              <a:rPr lang="en-US" altLang="en-US" b="1" i="1">
                <a:solidFill>
                  <a:schemeClr val="tx2"/>
                </a:solidFill>
                <a:latin typeface="Times New Roman" panose="02020603050405020304" pitchFamily="18" charset="0"/>
              </a:rPr>
              <a:t>            N là đơn vị đo lực.</a:t>
            </a:r>
          </a:p>
        </p:txBody>
      </p:sp>
      <p:sp>
        <p:nvSpPr>
          <p:cNvPr id="9" name="WordArt 5" descr="Narrow vertical">
            <a:extLst>
              <a:ext uri="{FF2B5EF4-FFF2-40B4-BE49-F238E27FC236}">
                <a16:creationId xmlns:a16="http://schemas.microsoft.com/office/drawing/2014/main" xmlns="" id="{08ABF22D-F577-4BCD-97E6-464F1EB93167}"/>
              </a:ext>
            </a:extLst>
          </p:cNvPr>
          <p:cNvSpPr>
            <a:spLocks noChangeArrowheads="1" noChangeShapeType="1" noTextEdit="1"/>
          </p:cNvSpPr>
          <p:nvPr/>
        </p:nvSpPr>
        <p:spPr bwMode="gray">
          <a:xfrm>
            <a:off x="685800" y="0"/>
            <a:ext cx="6896100" cy="23622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CurveUp">
              <a:avLst>
                <a:gd name="adj" fmla="val 40356"/>
              </a:avLst>
            </a:prstTxWarp>
          </a:bodyPr>
          <a:lstStyle/>
          <a:p>
            <a:r>
              <a:rPr lang="vi-VN" sz="3600" kern="10">
                <a:latin typeface="+mj-lt"/>
                <a:ea typeface="+mj-lt"/>
                <a:cs typeface="+mj-lt"/>
              </a:rPr>
              <a:t>Vượt qua thử thách</a:t>
            </a:r>
            <a:endParaRPr lang="en-US" sz="3600" kern="10">
              <a:latin typeface="+mj-lt"/>
              <a:ea typeface="+mj-lt"/>
              <a:cs typeface="+mj-lt"/>
            </a:endParaRPr>
          </a:p>
        </p:txBody>
      </p:sp>
    </p:spTree>
    <p:extLst>
      <p:ext uri="{BB962C8B-B14F-4D97-AF65-F5344CB8AC3E}">
        <p14:creationId xmlns:p14="http://schemas.microsoft.com/office/powerpoint/2010/main" val="192306716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1926"/>
                                        </p:tgtEl>
                                        <p:attrNameLst>
                                          <p:attrName>style.visibility</p:attrName>
                                        </p:attrNameLst>
                                      </p:cBhvr>
                                      <p:to>
                                        <p:strVal val="visible"/>
                                      </p:to>
                                    </p:set>
                                    <p:animEffect transition="in" filter="blinds(horizontal)">
                                      <p:cBhvr>
                                        <p:cTn id="7" dur="500"/>
                                        <p:tgtEl>
                                          <p:spTgt spid="819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2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ag00432_">
            <a:extLst>
              <a:ext uri="{FF2B5EF4-FFF2-40B4-BE49-F238E27FC236}">
                <a16:creationId xmlns:a16="http://schemas.microsoft.com/office/drawing/2014/main" xmlns="" id="{48C5EC70-1507-41A1-8DD0-AFCA8E7D6A1F}"/>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662238" cy="178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948" name="Text Box 4">
            <a:extLst>
              <a:ext uri="{FF2B5EF4-FFF2-40B4-BE49-F238E27FC236}">
                <a16:creationId xmlns:a16="http://schemas.microsoft.com/office/drawing/2014/main" xmlns="" id="{9EE51BC2-B245-405D-8618-62D9402A5751}"/>
              </a:ext>
            </a:extLst>
          </p:cNvPr>
          <p:cNvSpPr txBox="1">
            <a:spLocks noChangeArrowheads="1"/>
          </p:cNvSpPr>
          <p:nvPr/>
        </p:nvSpPr>
        <p:spPr bwMode="auto">
          <a:xfrm>
            <a:off x="0" y="2087563"/>
            <a:ext cx="720725" cy="1189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50000"/>
              </a:spcBef>
              <a:buFontTx/>
              <a:buNone/>
            </a:pPr>
            <a:r>
              <a:rPr lang="en-US" altLang="en-US" sz="7200">
                <a:solidFill>
                  <a:srgbClr val="FF0000"/>
                </a:solidFill>
                <a:latin typeface=".VnBodoniH" panose="020B7200000000000000" pitchFamily="34" charset="0"/>
              </a:rPr>
              <a:t>?</a:t>
            </a:r>
          </a:p>
        </p:txBody>
      </p:sp>
      <p:sp>
        <p:nvSpPr>
          <p:cNvPr id="82949" name="Text Box 5">
            <a:extLst>
              <a:ext uri="{FF2B5EF4-FFF2-40B4-BE49-F238E27FC236}">
                <a16:creationId xmlns:a16="http://schemas.microsoft.com/office/drawing/2014/main" xmlns="" id="{D13D9F65-171C-4477-A1F4-CF2FD82CED79}"/>
              </a:ext>
            </a:extLst>
          </p:cNvPr>
          <p:cNvSpPr txBox="1">
            <a:spLocks noChangeArrowheads="1"/>
          </p:cNvSpPr>
          <p:nvPr/>
        </p:nvSpPr>
        <p:spPr bwMode="auto">
          <a:xfrm>
            <a:off x="609600" y="2479675"/>
            <a:ext cx="80010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2600" b="1">
                <a:solidFill>
                  <a:srgbClr val="FF0000"/>
                </a:solidFill>
                <a:latin typeface="Times New Roman" panose="02020603050405020304" pitchFamily="18" charset="0"/>
              </a:rPr>
              <a:t>Trọng lượng của một quả cân  250g là bao nhiêu?</a:t>
            </a:r>
          </a:p>
        </p:txBody>
      </p:sp>
      <p:sp>
        <p:nvSpPr>
          <p:cNvPr id="82952" name="Text Box 8">
            <a:extLst>
              <a:ext uri="{FF2B5EF4-FFF2-40B4-BE49-F238E27FC236}">
                <a16:creationId xmlns:a16="http://schemas.microsoft.com/office/drawing/2014/main" xmlns="" id="{1DA618C6-EB22-4895-A901-2B01760AA006}"/>
              </a:ext>
            </a:extLst>
          </p:cNvPr>
          <p:cNvSpPr txBox="1">
            <a:spLocks noChangeArrowheads="1"/>
          </p:cNvSpPr>
          <p:nvPr/>
        </p:nvSpPr>
        <p:spPr bwMode="auto">
          <a:xfrm>
            <a:off x="360363" y="3575050"/>
            <a:ext cx="8534400" cy="140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3400" b="1">
                <a:solidFill>
                  <a:schemeClr val="tx2"/>
                </a:solidFill>
                <a:latin typeface="Times New Roman" panose="02020603050405020304" pitchFamily="18" charset="0"/>
              </a:rPr>
              <a:t>P = 10.m = 10. 0,25 =2,5N</a:t>
            </a:r>
          </a:p>
          <a:p>
            <a:pPr eaLnBrk="1" hangingPunct="1">
              <a:spcBef>
                <a:spcPct val="50000"/>
              </a:spcBef>
              <a:buFontTx/>
              <a:buNone/>
            </a:pPr>
            <a:endParaRPr lang="en-US" altLang="en-US" sz="3400" b="1">
              <a:solidFill>
                <a:schemeClr val="tx2"/>
              </a:solidFill>
              <a:latin typeface="Times New Roman" panose="02020603050405020304" pitchFamily="18" charset="0"/>
            </a:endParaRPr>
          </a:p>
        </p:txBody>
      </p:sp>
      <p:sp>
        <p:nvSpPr>
          <p:cNvPr id="9" name="WordArt 5" descr="Narrow vertical">
            <a:extLst>
              <a:ext uri="{FF2B5EF4-FFF2-40B4-BE49-F238E27FC236}">
                <a16:creationId xmlns:a16="http://schemas.microsoft.com/office/drawing/2014/main" xmlns="" id="{380AC60F-DE89-4DF5-B711-98DE5FC722FC}"/>
              </a:ext>
            </a:extLst>
          </p:cNvPr>
          <p:cNvSpPr>
            <a:spLocks noChangeArrowheads="1" noChangeShapeType="1" noTextEdit="1"/>
          </p:cNvSpPr>
          <p:nvPr/>
        </p:nvSpPr>
        <p:spPr bwMode="gray">
          <a:xfrm>
            <a:off x="685800" y="0"/>
            <a:ext cx="6896100" cy="23622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CurveUp">
              <a:avLst>
                <a:gd name="adj" fmla="val 40356"/>
              </a:avLst>
            </a:prstTxWarp>
          </a:bodyPr>
          <a:lstStyle/>
          <a:p>
            <a:r>
              <a:rPr lang="vi-VN" sz="3600" kern="10">
                <a:latin typeface="+mj-lt"/>
                <a:ea typeface="+mj-lt"/>
                <a:cs typeface="+mj-lt"/>
              </a:rPr>
              <a:t>Vượt qua thử thách</a:t>
            </a:r>
            <a:endParaRPr lang="en-US" sz="3600" kern="10">
              <a:latin typeface="+mj-lt"/>
              <a:ea typeface="+mj-lt"/>
              <a:cs typeface="+mj-lt"/>
            </a:endParaRPr>
          </a:p>
        </p:txBody>
      </p:sp>
    </p:spTree>
    <p:extLst>
      <p:ext uri="{BB962C8B-B14F-4D97-AF65-F5344CB8AC3E}">
        <p14:creationId xmlns:p14="http://schemas.microsoft.com/office/powerpoint/2010/main" val="415915441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2952"/>
                                        </p:tgtEl>
                                        <p:attrNameLst>
                                          <p:attrName>style.visibility</p:attrName>
                                        </p:attrNameLst>
                                      </p:cBhvr>
                                      <p:to>
                                        <p:strVal val="visible"/>
                                      </p:to>
                                    </p:set>
                                    <p:animEffect transition="in" filter="blinds(horizontal)">
                                      <p:cBhvr>
                                        <p:cTn id="7" dur="500"/>
                                        <p:tgtEl>
                                          <p:spTgt spid="829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95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04801" y="83126"/>
            <a:ext cx="4800600" cy="6553200"/>
          </a:xfrm>
          <a:prstGeom prst="rect">
            <a:avLst/>
          </a:prstGeom>
        </p:spPr>
      </p:pic>
      <p:pic>
        <p:nvPicPr>
          <p:cNvPr id="1026" name="Picture 2" descr="BÀI 4. SỰ RƠI TỰ D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7800" y="533400"/>
            <a:ext cx="3581400" cy="6172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548485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a:spLocks noChangeArrowheads="1"/>
          </p:cNvSpPr>
          <p:nvPr/>
        </p:nvSpPr>
        <p:spPr bwMode="auto">
          <a:xfrm>
            <a:off x="0" y="152400"/>
            <a:ext cx="9144000" cy="584775"/>
          </a:xfrm>
          <a:prstGeom prst="rect">
            <a:avLst/>
          </a:prstGeom>
          <a:solidFill>
            <a:srgbClr val="DAEDEF">
              <a:lumMod val="90000"/>
            </a:srgbClr>
          </a:solidFill>
          <a:ln w="25400" cap="flat" cmpd="sng" algn="ctr">
            <a:solidFill>
              <a:srgbClr val="000000"/>
            </a:solidFill>
            <a:prstDash val="solid"/>
          </a:ln>
          <a:effectLst/>
        </p:spPr>
        <p:txBody>
          <a:bodyPr>
            <a:spAutoFit/>
          </a:bodyPr>
          <a:lstStyle>
            <a:lvl1pPr eaLnBrk="0" hangingPunct="0">
              <a:defRPr b="1">
                <a:solidFill>
                  <a:schemeClr val="tx1"/>
                </a:solidFill>
                <a:latin typeface="Arial" pitchFamily="34" charset="0"/>
              </a:defRPr>
            </a:lvl1pPr>
            <a:lvl2pPr marL="742950" indent="-285750" eaLnBrk="0" hangingPunct="0">
              <a:defRPr b="1">
                <a:solidFill>
                  <a:schemeClr val="tx1"/>
                </a:solidFill>
                <a:latin typeface="Arial" pitchFamily="34" charset="0"/>
              </a:defRPr>
            </a:lvl2pPr>
            <a:lvl3pPr marL="1143000" indent="-228600" eaLnBrk="0" hangingPunct="0">
              <a:defRPr b="1">
                <a:solidFill>
                  <a:schemeClr val="tx1"/>
                </a:solidFill>
                <a:latin typeface="Arial" pitchFamily="34" charset="0"/>
              </a:defRPr>
            </a:lvl3pPr>
            <a:lvl4pPr marL="1600200" indent="-228600" eaLnBrk="0" hangingPunct="0">
              <a:defRPr b="1">
                <a:solidFill>
                  <a:schemeClr val="tx1"/>
                </a:solidFill>
                <a:latin typeface="Arial" pitchFamily="34" charset="0"/>
              </a:defRPr>
            </a:lvl4pPr>
            <a:lvl5pPr marL="2057400" indent="-228600" eaLnBrk="0" hangingPunct="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algn="ctr" eaLnBrk="1" fontAlgn="auto" hangingPunct="1">
              <a:spcBef>
                <a:spcPts val="0"/>
              </a:spcBef>
              <a:spcAft>
                <a:spcPts val="0"/>
              </a:spcAft>
              <a:defRPr/>
            </a:pPr>
            <a:r>
              <a:rPr lang="en-US" sz="3200" u="sng" kern="0" dirty="0" err="1" smtClean="0">
                <a:solidFill>
                  <a:srgbClr val="C00000"/>
                </a:solidFill>
                <a:latin typeface="Times New Roman" pitchFamily="18" charset="0"/>
                <a:cs typeface="+mn-cs"/>
              </a:rPr>
              <a:t>Trọng</a:t>
            </a:r>
            <a:r>
              <a:rPr lang="en-US" sz="3200" u="sng" kern="0" dirty="0" smtClean="0">
                <a:solidFill>
                  <a:srgbClr val="C00000"/>
                </a:solidFill>
                <a:latin typeface="Times New Roman" pitchFamily="18" charset="0"/>
                <a:cs typeface="+mn-cs"/>
              </a:rPr>
              <a:t> </a:t>
            </a:r>
            <a:r>
              <a:rPr lang="en-US" sz="3200" u="sng" kern="0" dirty="0" err="1" smtClean="0">
                <a:solidFill>
                  <a:srgbClr val="C00000"/>
                </a:solidFill>
                <a:latin typeface="Times New Roman" pitchFamily="18" charset="0"/>
                <a:cs typeface="+mn-cs"/>
              </a:rPr>
              <a:t>lực</a:t>
            </a:r>
            <a:r>
              <a:rPr lang="en-US" sz="3200" u="sng" kern="0" dirty="0" smtClean="0">
                <a:solidFill>
                  <a:srgbClr val="C00000"/>
                </a:solidFill>
                <a:latin typeface="Times New Roman" pitchFamily="18" charset="0"/>
                <a:cs typeface="+mn-cs"/>
              </a:rPr>
              <a:t> </a:t>
            </a:r>
            <a:r>
              <a:rPr lang="en-US" sz="3200" kern="0" dirty="0" err="1" smtClean="0">
                <a:solidFill>
                  <a:srgbClr val="0000FF"/>
                </a:solidFill>
                <a:latin typeface="Times New Roman" pitchFamily="18" charset="0"/>
                <a:cs typeface="+mn-cs"/>
              </a:rPr>
              <a:t>trong</a:t>
            </a:r>
            <a:r>
              <a:rPr lang="en-US" sz="3200" kern="0" dirty="0" smtClean="0">
                <a:solidFill>
                  <a:srgbClr val="0000FF"/>
                </a:solidFill>
                <a:latin typeface="Times New Roman" pitchFamily="18" charset="0"/>
                <a:cs typeface="+mn-cs"/>
              </a:rPr>
              <a:t> </a:t>
            </a:r>
            <a:r>
              <a:rPr lang="en-US" sz="3200" kern="0" dirty="0" err="1" smtClean="0">
                <a:solidFill>
                  <a:srgbClr val="0000FF"/>
                </a:solidFill>
                <a:latin typeface="Times New Roman" pitchFamily="18" charset="0"/>
                <a:cs typeface="+mn-cs"/>
              </a:rPr>
              <a:t>đời</a:t>
            </a:r>
            <a:r>
              <a:rPr lang="en-US" sz="3200" kern="0" dirty="0" smtClean="0">
                <a:solidFill>
                  <a:srgbClr val="0000FF"/>
                </a:solidFill>
                <a:latin typeface="Times New Roman" pitchFamily="18" charset="0"/>
                <a:cs typeface="+mn-cs"/>
              </a:rPr>
              <a:t> </a:t>
            </a:r>
            <a:r>
              <a:rPr lang="en-US" sz="3200" kern="0" dirty="0" err="1" smtClean="0">
                <a:solidFill>
                  <a:srgbClr val="0000FF"/>
                </a:solidFill>
                <a:latin typeface="Times New Roman" pitchFamily="18" charset="0"/>
                <a:cs typeface="+mn-cs"/>
              </a:rPr>
              <a:t>sống</a:t>
            </a:r>
            <a:r>
              <a:rPr lang="en-US" sz="3200" kern="0" dirty="0" smtClean="0">
                <a:solidFill>
                  <a:srgbClr val="0000FF"/>
                </a:solidFill>
                <a:latin typeface="Times New Roman" pitchFamily="18" charset="0"/>
                <a:cs typeface="+mn-cs"/>
              </a:rPr>
              <a:t> </a:t>
            </a:r>
            <a:r>
              <a:rPr lang="en-US" sz="3200" kern="0" dirty="0" err="1" smtClean="0">
                <a:solidFill>
                  <a:srgbClr val="0000FF"/>
                </a:solidFill>
                <a:latin typeface="Times New Roman" pitchFamily="18" charset="0"/>
                <a:cs typeface="+mn-cs"/>
              </a:rPr>
              <a:t>sinh</a:t>
            </a:r>
            <a:r>
              <a:rPr lang="en-US" sz="3200" kern="0" dirty="0" smtClean="0">
                <a:solidFill>
                  <a:srgbClr val="0000FF"/>
                </a:solidFill>
                <a:latin typeface="Times New Roman" pitchFamily="18" charset="0"/>
                <a:cs typeface="+mn-cs"/>
              </a:rPr>
              <a:t> </a:t>
            </a:r>
            <a:r>
              <a:rPr lang="en-US" sz="3200" kern="0" dirty="0" err="1" smtClean="0">
                <a:solidFill>
                  <a:srgbClr val="0000FF"/>
                </a:solidFill>
                <a:latin typeface="Times New Roman" pitchFamily="18" charset="0"/>
                <a:cs typeface="+mn-cs"/>
              </a:rPr>
              <a:t>hoạt</a:t>
            </a:r>
            <a:r>
              <a:rPr lang="en-US" sz="3200" kern="0" dirty="0" smtClean="0">
                <a:solidFill>
                  <a:srgbClr val="0000FF"/>
                </a:solidFill>
                <a:latin typeface="Times New Roman" pitchFamily="18" charset="0"/>
                <a:cs typeface="+mn-cs"/>
              </a:rPr>
              <a:t> </a:t>
            </a:r>
            <a:r>
              <a:rPr lang="en-US" sz="3200" kern="0" dirty="0" err="1" smtClean="0">
                <a:solidFill>
                  <a:srgbClr val="0000FF"/>
                </a:solidFill>
                <a:latin typeface="Times New Roman" pitchFamily="18" charset="0"/>
                <a:cs typeface="+mn-cs"/>
              </a:rPr>
              <a:t>của</a:t>
            </a:r>
            <a:r>
              <a:rPr lang="en-US" sz="3200" kern="0" dirty="0" smtClean="0">
                <a:solidFill>
                  <a:srgbClr val="0000FF"/>
                </a:solidFill>
                <a:latin typeface="Times New Roman" pitchFamily="18" charset="0"/>
                <a:cs typeface="+mn-cs"/>
              </a:rPr>
              <a:t> con </a:t>
            </a:r>
            <a:r>
              <a:rPr lang="en-US" sz="3200" kern="0" dirty="0" err="1" smtClean="0">
                <a:solidFill>
                  <a:srgbClr val="0000FF"/>
                </a:solidFill>
                <a:latin typeface="Times New Roman" pitchFamily="18" charset="0"/>
                <a:cs typeface="+mn-cs"/>
              </a:rPr>
              <a:t>người</a:t>
            </a:r>
            <a:r>
              <a:rPr lang="en-US" sz="3200" kern="0" dirty="0" smtClean="0">
                <a:solidFill>
                  <a:srgbClr val="0000FF"/>
                </a:solidFill>
                <a:latin typeface="Times New Roman" pitchFamily="18" charset="0"/>
                <a:cs typeface="+mn-cs"/>
              </a:rPr>
              <a:t> </a:t>
            </a:r>
          </a:p>
        </p:txBody>
      </p:sp>
      <p:pic>
        <p:nvPicPr>
          <p:cNvPr id="2050" name="Picture 2" descr="Kết quả hình ảnh cho nếu  không có trọng lực"/>
          <p:cNvPicPr>
            <a:picLocks noChangeAspect="1" noChangeArrowheads="1"/>
          </p:cNvPicPr>
          <p:nvPr/>
        </p:nvPicPr>
        <p:blipFill>
          <a:blip r:embed="rId2"/>
          <a:srcRect/>
          <a:stretch>
            <a:fillRect/>
          </a:stretch>
        </p:blipFill>
        <p:spPr bwMode="auto">
          <a:xfrm>
            <a:off x="2682875" y="3971925"/>
            <a:ext cx="3248025" cy="2886075"/>
          </a:xfrm>
          <a:prstGeom prst="rect">
            <a:avLst/>
          </a:prstGeom>
          <a:noFill/>
          <a:ln w="9525">
            <a:noFill/>
            <a:miter lim="800000"/>
            <a:headEnd/>
            <a:tailEnd/>
          </a:ln>
        </p:spPr>
      </p:pic>
      <p:sp>
        <p:nvSpPr>
          <p:cNvPr id="6" name="TextBox 5"/>
          <p:cNvSpPr txBox="1">
            <a:spLocks noChangeArrowheads="1"/>
          </p:cNvSpPr>
          <p:nvPr/>
        </p:nvSpPr>
        <p:spPr bwMode="auto">
          <a:xfrm>
            <a:off x="0" y="2979738"/>
            <a:ext cx="1000125" cy="954087"/>
          </a:xfrm>
          <a:prstGeom prst="rect">
            <a:avLst/>
          </a:prstGeom>
          <a:noFill/>
          <a:ln w="9525">
            <a:noFill/>
            <a:miter lim="800000"/>
            <a:headEnd/>
            <a:tailEnd/>
          </a:ln>
        </p:spPr>
        <p:txBody>
          <a:bodyPr>
            <a:spAutoFit/>
          </a:bodyPr>
          <a:lstStyle/>
          <a:p>
            <a:r>
              <a:rPr lang="en-US" sz="2800" b="1" dirty="0">
                <a:latin typeface="Times New Roman" pitchFamily="18" charset="0"/>
                <a:cs typeface="Times New Roman" pitchFamily="18" charset="0"/>
              </a:rPr>
              <a:t>LỢI ÍCH</a:t>
            </a:r>
          </a:p>
        </p:txBody>
      </p:sp>
      <p:pic>
        <p:nvPicPr>
          <p:cNvPr id="114690" name="Picture 2" descr="Kết quả hình ảnh cho phòng khách có người"/>
          <p:cNvPicPr>
            <a:picLocks noChangeAspect="1" noChangeArrowheads="1"/>
          </p:cNvPicPr>
          <p:nvPr/>
        </p:nvPicPr>
        <p:blipFill>
          <a:blip r:embed="rId3"/>
          <a:srcRect/>
          <a:stretch>
            <a:fillRect/>
          </a:stretch>
        </p:blipFill>
        <p:spPr bwMode="auto">
          <a:xfrm>
            <a:off x="6019800" y="762000"/>
            <a:ext cx="3151188" cy="3190875"/>
          </a:xfrm>
          <a:prstGeom prst="rect">
            <a:avLst/>
          </a:prstGeom>
          <a:noFill/>
          <a:ln w="9525">
            <a:noFill/>
            <a:miter lim="800000"/>
            <a:headEnd/>
            <a:tailEnd/>
          </a:ln>
        </p:spPr>
      </p:pic>
      <p:sp>
        <p:nvSpPr>
          <p:cNvPr id="8" name="TextBox 7"/>
          <p:cNvSpPr txBox="1">
            <a:spLocks noChangeArrowheads="1"/>
          </p:cNvSpPr>
          <p:nvPr/>
        </p:nvSpPr>
        <p:spPr bwMode="auto">
          <a:xfrm>
            <a:off x="373063" y="2000250"/>
            <a:ext cx="2114681" cy="523220"/>
          </a:xfrm>
          <a:prstGeom prst="rect">
            <a:avLst/>
          </a:prstGeom>
          <a:noFill/>
          <a:ln w="9525">
            <a:noFill/>
            <a:miter lim="800000"/>
            <a:headEnd/>
            <a:tailEnd/>
          </a:ln>
        </p:spPr>
        <p:txBody>
          <a:bodyPr wrap="none">
            <a:spAutoFit/>
          </a:bodyPr>
          <a:lstStyle/>
          <a:p>
            <a:r>
              <a:rPr lang="en-US" sz="2800" b="1" dirty="0" err="1">
                <a:solidFill>
                  <a:srgbClr val="FF0000"/>
                </a:solidFill>
                <a:latin typeface="Times New Roman" pitchFamily="18" charset="0"/>
                <a:cs typeface="Times New Roman" pitchFamily="18" charset="0"/>
              </a:rPr>
              <a:t>Có</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trọng</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lực</a:t>
            </a:r>
            <a:endParaRPr lang="en-US" sz="2800" b="1" dirty="0">
              <a:solidFill>
                <a:srgbClr val="FF0000"/>
              </a:solidFill>
              <a:latin typeface="Times New Roman" pitchFamily="18" charset="0"/>
              <a:cs typeface="Times New Roman" pitchFamily="18" charset="0"/>
            </a:endParaRPr>
          </a:p>
        </p:txBody>
      </p:sp>
      <p:sp>
        <p:nvSpPr>
          <p:cNvPr id="9" name="TextBox 8"/>
          <p:cNvSpPr txBox="1">
            <a:spLocks noChangeArrowheads="1"/>
          </p:cNvSpPr>
          <p:nvPr/>
        </p:nvSpPr>
        <p:spPr bwMode="auto">
          <a:xfrm>
            <a:off x="0" y="5181600"/>
            <a:ext cx="3142207" cy="523220"/>
          </a:xfrm>
          <a:prstGeom prst="rect">
            <a:avLst/>
          </a:prstGeom>
          <a:noFill/>
          <a:ln w="9525">
            <a:noFill/>
            <a:miter lim="800000"/>
            <a:headEnd/>
            <a:tailEnd/>
          </a:ln>
        </p:spPr>
        <p:txBody>
          <a:bodyPr wrap="none">
            <a:spAutoFit/>
          </a:bodyPr>
          <a:lstStyle/>
          <a:p>
            <a:r>
              <a:rPr lang="en-US" sz="2800" b="1" dirty="0" err="1">
                <a:solidFill>
                  <a:srgbClr val="FF0000"/>
                </a:solidFill>
                <a:latin typeface="Times New Roman" pitchFamily="18" charset="0"/>
                <a:cs typeface="Times New Roman" pitchFamily="18" charset="0"/>
              </a:rPr>
              <a:t>Không</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có</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trọng</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lực</a:t>
            </a:r>
            <a:endParaRPr lang="en-US" sz="2800" b="1" dirty="0">
              <a:solidFill>
                <a:srgbClr val="FF0000"/>
              </a:solidFill>
              <a:latin typeface="Times New Roman" pitchFamily="18" charset="0"/>
              <a:cs typeface="Times New Roman" pitchFamily="18" charset="0"/>
            </a:endParaRPr>
          </a:p>
        </p:txBody>
      </p:sp>
      <p:pic>
        <p:nvPicPr>
          <p:cNvPr id="11265" name="Picture 1"/>
          <p:cNvPicPr>
            <a:picLocks noChangeAspect="1" noChangeArrowheads="1"/>
          </p:cNvPicPr>
          <p:nvPr/>
        </p:nvPicPr>
        <p:blipFill>
          <a:blip r:embed="rId4"/>
          <a:srcRect/>
          <a:stretch>
            <a:fillRect/>
          </a:stretch>
        </p:blipFill>
        <p:spPr bwMode="auto">
          <a:xfrm>
            <a:off x="2733674" y="762000"/>
            <a:ext cx="3209925" cy="3270250"/>
          </a:xfrm>
          <a:prstGeom prst="rect">
            <a:avLst/>
          </a:prstGeom>
          <a:noFill/>
          <a:ln w="9525">
            <a:noFill/>
            <a:miter lim="800000"/>
            <a:headEnd/>
            <a:tailEnd/>
          </a:ln>
        </p:spPr>
      </p:pic>
      <p:sp>
        <p:nvSpPr>
          <p:cNvPr id="12" name="Right Arrow 11"/>
          <p:cNvSpPr>
            <a:spLocks noChangeArrowheads="1"/>
          </p:cNvSpPr>
          <p:nvPr/>
        </p:nvSpPr>
        <p:spPr bwMode="auto">
          <a:xfrm>
            <a:off x="1062038" y="2595563"/>
            <a:ext cx="1703387" cy="323850"/>
          </a:xfrm>
          <a:prstGeom prst="rightArrow">
            <a:avLst>
              <a:gd name="adj1" fmla="val 50000"/>
              <a:gd name="adj2" fmla="val 50090"/>
            </a:avLst>
          </a:prstGeom>
          <a:solidFill>
            <a:schemeClr val="accent1"/>
          </a:solidFill>
          <a:ln w="9525" algn="ctr">
            <a:solidFill>
              <a:schemeClr val="tx1"/>
            </a:solidFill>
            <a:round/>
            <a:headEnd/>
            <a:tailEnd/>
          </a:ln>
        </p:spPr>
        <p:txBody>
          <a:bodyPr/>
          <a:lstStyle/>
          <a:p>
            <a:endParaRPr lang="vi-VN" b="1"/>
          </a:p>
        </p:txBody>
      </p:sp>
      <p:sp>
        <p:nvSpPr>
          <p:cNvPr id="13" name="Right Arrow 12"/>
          <p:cNvSpPr>
            <a:spLocks noChangeArrowheads="1"/>
          </p:cNvSpPr>
          <p:nvPr/>
        </p:nvSpPr>
        <p:spPr bwMode="auto">
          <a:xfrm>
            <a:off x="833438" y="5683250"/>
            <a:ext cx="1703387" cy="323850"/>
          </a:xfrm>
          <a:prstGeom prst="rightArrow">
            <a:avLst>
              <a:gd name="adj1" fmla="val 50000"/>
              <a:gd name="adj2" fmla="val 50090"/>
            </a:avLst>
          </a:prstGeom>
          <a:solidFill>
            <a:schemeClr val="accent1"/>
          </a:solidFill>
          <a:ln w="9525" algn="ctr">
            <a:solidFill>
              <a:schemeClr val="tx1"/>
            </a:solidFill>
            <a:round/>
            <a:headEnd/>
            <a:tailEnd/>
          </a:ln>
        </p:spPr>
        <p:txBody>
          <a:bodyPr/>
          <a:lstStyle/>
          <a:p>
            <a:endParaRPr lang="vi-VN" b="1"/>
          </a:p>
        </p:txBody>
      </p:sp>
      <p:sp>
        <p:nvSpPr>
          <p:cNvPr id="14" name="TextBox 13"/>
          <p:cNvSpPr txBox="1">
            <a:spLocks noChangeArrowheads="1"/>
          </p:cNvSpPr>
          <p:nvPr/>
        </p:nvSpPr>
        <p:spPr bwMode="auto">
          <a:xfrm>
            <a:off x="2743200" y="3505200"/>
            <a:ext cx="1792478" cy="523220"/>
          </a:xfrm>
          <a:prstGeom prst="rect">
            <a:avLst/>
          </a:prstGeom>
          <a:noFill/>
          <a:ln w="9525">
            <a:noFill/>
            <a:miter lim="800000"/>
            <a:headEnd/>
            <a:tailEnd/>
          </a:ln>
        </p:spPr>
        <p:txBody>
          <a:bodyPr wrap="none">
            <a:spAutoFit/>
          </a:bodyPr>
          <a:lstStyle/>
          <a:p>
            <a:r>
              <a:rPr lang="en-US" sz="2800" b="1" dirty="0" err="1">
                <a:solidFill>
                  <a:schemeClr val="bg1"/>
                </a:solidFill>
                <a:latin typeface="Times New Roman" pitchFamily="18" charset="0"/>
                <a:cs typeface="Times New Roman" pitchFamily="18" charset="0"/>
              </a:rPr>
              <a:t>Khí</a:t>
            </a:r>
            <a:r>
              <a:rPr lang="en-US" sz="2800" b="1" dirty="0">
                <a:solidFill>
                  <a:schemeClr val="bg1"/>
                </a:solidFill>
                <a:latin typeface="Times New Roman" pitchFamily="18" charset="0"/>
                <a:cs typeface="Times New Roman" pitchFamily="18" charset="0"/>
              </a:rPr>
              <a:t> </a:t>
            </a:r>
            <a:r>
              <a:rPr lang="en-US" sz="2800" b="1" dirty="0" err="1">
                <a:solidFill>
                  <a:schemeClr val="bg1"/>
                </a:solidFill>
                <a:latin typeface="Times New Roman" pitchFamily="18" charset="0"/>
                <a:cs typeface="Times New Roman" pitchFamily="18" charset="0"/>
              </a:rPr>
              <a:t>quyển</a:t>
            </a:r>
            <a:endParaRPr lang="en-US" sz="2800" b="1" dirty="0">
              <a:solidFill>
                <a:schemeClr val="bg1"/>
              </a:solidFill>
              <a:latin typeface="Times New Roman" pitchFamily="18" charset="0"/>
              <a:cs typeface="Times New Roman" pitchFamily="18" charset="0"/>
            </a:endParaRPr>
          </a:p>
        </p:txBody>
      </p:sp>
      <p:pic>
        <p:nvPicPr>
          <p:cNvPr id="15" name="Picture 2" descr="(Ảnh: Heavy)"/>
          <p:cNvPicPr>
            <a:picLocks noChangeAspect="1" noChangeArrowheads="1" noCrop="1"/>
          </p:cNvPicPr>
          <p:nvPr/>
        </p:nvPicPr>
        <p:blipFill>
          <a:blip r:embed="rId5"/>
          <a:srcRect/>
          <a:stretch>
            <a:fillRect/>
          </a:stretch>
        </p:blipFill>
        <p:spPr bwMode="auto">
          <a:xfrm>
            <a:off x="5862638" y="3997325"/>
            <a:ext cx="3281362" cy="2860675"/>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nodeType="clickEffect">
                                  <p:stCondLst>
                                    <p:cond delay="0"/>
                                  </p:stCondLst>
                                  <p:childTnLst>
                                    <p:set>
                                      <p:cBhvr>
                                        <p:cTn id="16" dur="1" fill="hold">
                                          <p:stCondLst>
                                            <p:cond delay="0"/>
                                          </p:stCondLst>
                                        </p:cTn>
                                        <p:tgtEl>
                                          <p:spTgt spid="114690"/>
                                        </p:tgtEl>
                                        <p:attrNameLst>
                                          <p:attrName>style.visibility</p:attrName>
                                        </p:attrNameLst>
                                      </p:cBhvr>
                                      <p:to>
                                        <p:strVal val="visible"/>
                                      </p:to>
                                    </p:set>
                                    <p:animEffect transition="in" filter="checkerboard(across)">
                                      <p:cBhvr>
                                        <p:cTn id="17" dur="500"/>
                                        <p:tgtEl>
                                          <p:spTgt spid="114690"/>
                                        </p:tgtEl>
                                      </p:cBhvr>
                                    </p:animEffect>
                                  </p:childTnLst>
                                </p:cTn>
                              </p:par>
                              <p:par>
                                <p:cTn id="18" presetID="5" presetClass="entr" presetSubtype="10" fill="hold" nodeType="withEffect">
                                  <p:stCondLst>
                                    <p:cond delay="0"/>
                                  </p:stCondLst>
                                  <p:childTnLst>
                                    <p:set>
                                      <p:cBhvr>
                                        <p:cTn id="19" dur="1" fill="hold">
                                          <p:stCondLst>
                                            <p:cond delay="0"/>
                                          </p:stCondLst>
                                        </p:cTn>
                                        <p:tgtEl>
                                          <p:spTgt spid="2050"/>
                                        </p:tgtEl>
                                        <p:attrNameLst>
                                          <p:attrName>style.visibility</p:attrName>
                                        </p:attrNameLst>
                                      </p:cBhvr>
                                      <p:to>
                                        <p:strVal val="visible"/>
                                      </p:to>
                                    </p:set>
                                    <p:animEffect transition="in" filter="checkerboard(across)">
                                      <p:cBhvr>
                                        <p:cTn id="20" dur="500"/>
                                        <p:tgtEl>
                                          <p:spTgt spid="2050"/>
                                        </p:tgtEl>
                                      </p:cBhvr>
                                    </p:animEffect>
                                  </p:childTnLst>
                                </p:cTn>
                              </p:par>
                              <p:par>
                                <p:cTn id="21" presetID="3" presetClass="entr" presetSubtype="10"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blinds(horizontal)">
                                      <p:cBhvr>
                                        <p:cTn id="23" dur="500"/>
                                        <p:tgtEl>
                                          <p:spTgt spid="8"/>
                                        </p:tgtEl>
                                      </p:cBhvr>
                                    </p:animEffect>
                                  </p:childTnLst>
                                </p:cTn>
                              </p:par>
                              <p:par>
                                <p:cTn id="24" presetID="3" presetClass="entr" presetSubtype="10" fill="hold" grpId="0" nodeType="with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blinds(horizontal)">
                                      <p:cBhvr>
                                        <p:cTn id="26" dur="500"/>
                                        <p:tgtEl>
                                          <p:spTgt spid="9"/>
                                        </p:tgtEl>
                                      </p:cBhvr>
                                    </p:animEffect>
                                  </p:childTnLst>
                                </p:cTn>
                              </p:par>
                              <p:par>
                                <p:cTn id="27" presetID="3" presetClass="entr" presetSubtype="10" fill="hold" nodeType="withEffect">
                                  <p:stCondLst>
                                    <p:cond delay="0"/>
                                  </p:stCondLst>
                                  <p:childTnLst>
                                    <p:set>
                                      <p:cBhvr>
                                        <p:cTn id="28" dur="1" fill="hold">
                                          <p:stCondLst>
                                            <p:cond delay="0"/>
                                          </p:stCondLst>
                                        </p:cTn>
                                        <p:tgtEl>
                                          <p:spTgt spid="11265"/>
                                        </p:tgtEl>
                                        <p:attrNameLst>
                                          <p:attrName>style.visibility</p:attrName>
                                        </p:attrNameLst>
                                      </p:cBhvr>
                                      <p:to>
                                        <p:strVal val="visible"/>
                                      </p:to>
                                    </p:set>
                                    <p:animEffect transition="in" filter="blinds(horizontal)">
                                      <p:cBhvr>
                                        <p:cTn id="29" dur="500"/>
                                        <p:tgtEl>
                                          <p:spTgt spid="11265"/>
                                        </p:tgtEl>
                                      </p:cBhvr>
                                    </p:animEffect>
                                  </p:childTnLst>
                                </p:cTn>
                              </p:par>
                              <p:par>
                                <p:cTn id="30" presetID="3" presetClass="entr" presetSubtype="10" fill="hold" grpId="0" nodeType="with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blinds(horizontal)">
                                      <p:cBhvr>
                                        <p:cTn id="32" dur="500"/>
                                        <p:tgtEl>
                                          <p:spTgt spid="12"/>
                                        </p:tgtEl>
                                      </p:cBhvr>
                                    </p:animEffect>
                                  </p:childTnLst>
                                </p:cTn>
                              </p:par>
                              <p:par>
                                <p:cTn id="33" presetID="3" presetClass="entr" presetSubtype="10" fill="hold" grpId="0" nodeType="with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blinds(horizontal)">
                                      <p:cBhvr>
                                        <p:cTn id="35" dur="500"/>
                                        <p:tgtEl>
                                          <p:spTgt spid="13"/>
                                        </p:tgtEl>
                                      </p:cBhvr>
                                    </p:animEffect>
                                  </p:childTnLst>
                                </p:cTn>
                              </p:par>
                              <p:par>
                                <p:cTn id="36" presetID="3" presetClass="entr" presetSubtype="10" fill="hold" grpId="0" nodeType="with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blinds(horizontal)">
                                      <p:cBhvr>
                                        <p:cTn id="38" dur="500"/>
                                        <p:tgtEl>
                                          <p:spTgt spid="14"/>
                                        </p:tgtEl>
                                      </p:cBhvr>
                                    </p:animEffect>
                                  </p:childTnLst>
                                </p:cTn>
                              </p:par>
                              <p:par>
                                <p:cTn id="39" presetID="16" presetClass="entr" presetSubtype="21" fill="hold" nodeType="withEffect">
                                  <p:stCondLst>
                                    <p:cond delay="0"/>
                                  </p:stCondLst>
                                  <p:childTnLst>
                                    <p:set>
                                      <p:cBhvr>
                                        <p:cTn id="40" dur="1" fill="hold">
                                          <p:stCondLst>
                                            <p:cond delay="0"/>
                                          </p:stCondLst>
                                        </p:cTn>
                                        <p:tgtEl>
                                          <p:spTgt spid="15"/>
                                        </p:tgtEl>
                                        <p:attrNameLst>
                                          <p:attrName>style.visibility</p:attrName>
                                        </p:attrNameLst>
                                      </p:cBhvr>
                                      <p:to>
                                        <p:strVal val="visible"/>
                                      </p:to>
                                    </p:set>
                                    <p:animEffect transition="in" filter="barn(inVertical)">
                                      <p:cBhvr>
                                        <p:cTn id="4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p:bldP spid="8" grpId="0"/>
      <p:bldP spid="9" grpId="0"/>
      <p:bldP spid="12" grpId="0" animBg="1"/>
      <p:bldP spid="13" grpId="0" animBg="1"/>
      <p:bldP spid="1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a:spLocks noChangeArrowheads="1"/>
          </p:cNvSpPr>
          <p:nvPr/>
        </p:nvSpPr>
        <p:spPr bwMode="auto">
          <a:xfrm>
            <a:off x="0" y="152400"/>
            <a:ext cx="9144000" cy="584775"/>
          </a:xfrm>
          <a:prstGeom prst="rect">
            <a:avLst/>
          </a:prstGeom>
          <a:solidFill>
            <a:srgbClr val="DAEDEF">
              <a:lumMod val="90000"/>
            </a:srgbClr>
          </a:solidFill>
          <a:ln w="25400" cap="flat" cmpd="sng" algn="ctr">
            <a:solidFill>
              <a:srgbClr val="000000"/>
            </a:solidFill>
            <a:prstDash val="solid"/>
          </a:ln>
          <a:effectLst/>
        </p:spPr>
        <p:txBody>
          <a:bodyPr>
            <a:spAutoFit/>
          </a:bodyPr>
          <a:lstStyle>
            <a:lvl1pPr eaLnBrk="0" hangingPunct="0">
              <a:defRPr b="1">
                <a:solidFill>
                  <a:schemeClr val="tx1"/>
                </a:solidFill>
                <a:latin typeface="Arial" pitchFamily="34" charset="0"/>
              </a:defRPr>
            </a:lvl1pPr>
            <a:lvl2pPr marL="742950" indent="-285750" eaLnBrk="0" hangingPunct="0">
              <a:defRPr b="1">
                <a:solidFill>
                  <a:schemeClr val="tx1"/>
                </a:solidFill>
                <a:latin typeface="Arial" pitchFamily="34" charset="0"/>
              </a:defRPr>
            </a:lvl2pPr>
            <a:lvl3pPr marL="1143000" indent="-228600" eaLnBrk="0" hangingPunct="0">
              <a:defRPr b="1">
                <a:solidFill>
                  <a:schemeClr val="tx1"/>
                </a:solidFill>
                <a:latin typeface="Arial" pitchFamily="34" charset="0"/>
              </a:defRPr>
            </a:lvl3pPr>
            <a:lvl4pPr marL="1600200" indent="-228600" eaLnBrk="0" hangingPunct="0">
              <a:defRPr b="1">
                <a:solidFill>
                  <a:schemeClr val="tx1"/>
                </a:solidFill>
                <a:latin typeface="Arial" pitchFamily="34" charset="0"/>
              </a:defRPr>
            </a:lvl4pPr>
            <a:lvl5pPr marL="2057400" indent="-228600" eaLnBrk="0" hangingPunct="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algn="ctr" eaLnBrk="1" fontAlgn="auto" hangingPunct="1">
              <a:spcBef>
                <a:spcPts val="0"/>
              </a:spcBef>
              <a:spcAft>
                <a:spcPts val="0"/>
              </a:spcAft>
              <a:defRPr/>
            </a:pPr>
            <a:r>
              <a:rPr lang="en-US" sz="3200" u="sng" kern="0" dirty="0" err="1" smtClean="0">
                <a:solidFill>
                  <a:srgbClr val="C00000"/>
                </a:solidFill>
                <a:latin typeface="Times New Roman" pitchFamily="18" charset="0"/>
                <a:cs typeface="+mn-cs"/>
              </a:rPr>
              <a:t>Trọng</a:t>
            </a:r>
            <a:r>
              <a:rPr lang="en-US" sz="3200" u="sng" kern="0" dirty="0" smtClean="0">
                <a:solidFill>
                  <a:srgbClr val="C00000"/>
                </a:solidFill>
                <a:latin typeface="Times New Roman" pitchFamily="18" charset="0"/>
                <a:cs typeface="+mn-cs"/>
              </a:rPr>
              <a:t> </a:t>
            </a:r>
            <a:r>
              <a:rPr lang="en-US" sz="3200" u="sng" kern="0" dirty="0" err="1" smtClean="0">
                <a:solidFill>
                  <a:srgbClr val="C00000"/>
                </a:solidFill>
                <a:latin typeface="Times New Roman" pitchFamily="18" charset="0"/>
                <a:cs typeface="+mn-cs"/>
              </a:rPr>
              <a:t>lực</a:t>
            </a:r>
            <a:r>
              <a:rPr lang="en-US" sz="3200" u="sng" kern="0" dirty="0" smtClean="0">
                <a:solidFill>
                  <a:srgbClr val="C00000"/>
                </a:solidFill>
                <a:latin typeface="Times New Roman" pitchFamily="18" charset="0"/>
                <a:cs typeface="+mn-cs"/>
              </a:rPr>
              <a:t> </a:t>
            </a:r>
            <a:r>
              <a:rPr lang="en-US" sz="3200" kern="0" dirty="0" err="1" smtClean="0">
                <a:solidFill>
                  <a:srgbClr val="0000FF"/>
                </a:solidFill>
                <a:latin typeface="Times New Roman" pitchFamily="18" charset="0"/>
                <a:cs typeface="+mn-cs"/>
              </a:rPr>
              <a:t>trong</a:t>
            </a:r>
            <a:r>
              <a:rPr lang="en-US" sz="3200" kern="0" dirty="0" smtClean="0">
                <a:solidFill>
                  <a:srgbClr val="0000FF"/>
                </a:solidFill>
                <a:latin typeface="Times New Roman" pitchFamily="18" charset="0"/>
                <a:cs typeface="+mn-cs"/>
              </a:rPr>
              <a:t> </a:t>
            </a:r>
            <a:r>
              <a:rPr lang="en-US" sz="3200" kern="0" dirty="0" err="1" smtClean="0">
                <a:solidFill>
                  <a:srgbClr val="0000FF"/>
                </a:solidFill>
                <a:latin typeface="Times New Roman" pitchFamily="18" charset="0"/>
                <a:cs typeface="+mn-cs"/>
              </a:rPr>
              <a:t>đời</a:t>
            </a:r>
            <a:r>
              <a:rPr lang="en-US" sz="3200" kern="0" dirty="0" smtClean="0">
                <a:solidFill>
                  <a:srgbClr val="0000FF"/>
                </a:solidFill>
                <a:latin typeface="Times New Roman" pitchFamily="18" charset="0"/>
                <a:cs typeface="+mn-cs"/>
              </a:rPr>
              <a:t> </a:t>
            </a:r>
            <a:r>
              <a:rPr lang="en-US" sz="3200" kern="0" dirty="0" err="1" smtClean="0">
                <a:solidFill>
                  <a:srgbClr val="0000FF"/>
                </a:solidFill>
                <a:latin typeface="Times New Roman" pitchFamily="18" charset="0"/>
                <a:cs typeface="+mn-cs"/>
              </a:rPr>
              <a:t>sống</a:t>
            </a:r>
            <a:r>
              <a:rPr lang="en-US" sz="3200" kern="0" dirty="0" smtClean="0">
                <a:solidFill>
                  <a:srgbClr val="0000FF"/>
                </a:solidFill>
                <a:latin typeface="Times New Roman" pitchFamily="18" charset="0"/>
                <a:cs typeface="+mn-cs"/>
              </a:rPr>
              <a:t> </a:t>
            </a:r>
            <a:r>
              <a:rPr lang="en-US" sz="3200" kern="0" dirty="0" err="1" smtClean="0">
                <a:solidFill>
                  <a:srgbClr val="0000FF"/>
                </a:solidFill>
                <a:latin typeface="Times New Roman" pitchFamily="18" charset="0"/>
                <a:cs typeface="+mn-cs"/>
              </a:rPr>
              <a:t>sinh</a:t>
            </a:r>
            <a:r>
              <a:rPr lang="en-US" sz="3200" kern="0" dirty="0" smtClean="0">
                <a:solidFill>
                  <a:srgbClr val="0000FF"/>
                </a:solidFill>
                <a:latin typeface="Times New Roman" pitchFamily="18" charset="0"/>
                <a:cs typeface="+mn-cs"/>
              </a:rPr>
              <a:t> </a:t>
            </a:r>
            <a:r>
              <a:rPr lang="en-US" sz="3200" kern="0" dirty="0" err="1" smtClean="0">
                <a:solidFill>
                  <a:srgbClr val="0000FF"/>
                </a:solidFill>
                <a:latin typeface="Times New Roman" pitchFamily="18" charset="0"/>
                <a:cs typeface="+mn-cs"/>
              </a:rPr>
              <a:t>hoạt</a:t>
            </a:r>
            <a:r>
              <a:rPr lang="en-US" sz="3200" kern="0" dirty="0" smtClean="0">
                <a:solidFill>
                  <a:srgbClr val="0000FF"/>
                </a:solidFill>
                <a:latin typeface="Times New Roman" pitchFamily="18" charset="0"/>
                <a:cs typeface="+mn-cs"/>
              </a:rPr>
              <a:t> </a:t>
            </a:r>
            <a:r>
              <a:rPr lang="en-US" sz="3200" kern="0" dirty="0" err="1" smtClean="0">
                <a:solidFill>
                  <a:srgbClr val="0000FF"/>
                </a:solidFill>
                <a:latin typeface="Times New Roman" pitchFamily="18" charset="0"/>
                <a:cs typeface="+mn-cs"/>
              </a:rPr>
              <a:t>của</a:t>
            </a:r>
            <a:r>
              <a:rPr lang="en-US" sz="3200" kern="0" dirty="0" smtClean="0">
                <a:solidFill>
                  <a:srgbClr val="0000FF"/>
                </a:solidFill>
                <a:latin typeface="Times New Roman" pitchFamily="18" charset="0"/>
                <a:cs typeface="+mn-cs"/>
              </a:rPr>
              <a:t> con </a:t>
            </a:r>
            <a:r>
              <a:rPr lang="en-US" sz="3200" kern="0" dirty="0" err="1" smtClean="0">
                <a:solidFill>
                  <a:srgbClr val="0000FF"/>
                </a:solidFill>
                <a:latin typeface="Times New Roman" pitchFamily="18" charset="0"/>
                <a:cs typeface="+mn-cs"/>
              </a:rPr>
              <a:t>người</a:t>
            </a:r>
            <a:r>
              <a:rPr lang="en-US" sz="3200" kern="0" dirty="0" smtClean="0">
                <a:solidFill>
                  <a:srgbClr val="0000FF"/>
                </a:solidFill>
                <a:latin typeface="Times New Roman" pitchFamily="18" charset="0"/>
                <a:cs typeface="+mn-cs"/>
              </a:rPr>
              <a:t> </a:t>
            </a:r>
          </a:p>
        </p:txBody>
      </p:sp>
      <p:sp>
        <p:nvSpPr>
          <p:cNvPr id="6" name="TextBox 5"/>
          <p:cNvSpPr txBox="1">
            <a:spLocks noChangeArrowheads="1"/>
          </p:cNvSpPr>
          <p:nvPr/>
        </p:nvSpPr>
        <p:spPr bwMode="auto">
          <a:xfrm>
            <a:off x="0" y="3317875"/>
            <a:ext cx="857250" cy="954088"/>
          </a:xfrm>
          <a:prstGeom prst="rect">
            <a:avLst/>
          </a:prstGeom>
          <a:noFill/>
          <a:ln w="9525">
            <a:noFill/>
            <a:miter lim="800000"/>
            <a:headEnd/>
            <a:tailEnd/>
          </a:ln>
        </p:spPr>
        <p:txBody>
          <a:bodyPr>
            <a:spAutoFit/>
          </a:bodyPr>
          <a:lstStyle/>
          <a:p>
            <a:r>
              <a:rPr lang="en-US" sz="2800" b="1" dirty="0" err="1">
                <a:latin typeface="Times New Roman" pitchFamily="18" charset="0"/>
                <a:cs typeface="Times New Roman" pitchFamily="18" charset="0"/>
              </a:rPr>
              <a:t>Tác</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hại</a:t>
            </a:r>
            <a:r>
              <a:rPr lang="en-US" sz="2800" b="1" dirty="0">
                <a:latin typeface="Times New Roman" pitchFamily="18" charset="0"/>
                <a:cs typeface="Times New Roman" pitchFamily="18" charset="0"/>
              </a:rPr>
              <a:t>:</a:t>
            </a:r>
          </a:p>
        </p:txBody>
      </p:sp>
      <p:sp>
        <p:nvSpPr>
          <p:cNvPr id="9" name="TextBox 8"/>
          <p:cNvSpPr txBox="1">
            <a:spLocks noChangeArrowheads="1"/>
          </p:cNvSpPr>
          <p:nvPr/>
        </p:nvSpPr>
        <p:spPr bwMode="auto">
          <a:xfrm>
            <a:off x="714375" y="4340225"/>
            <a:ext cx="3142207" cy="523220"/>
          </a:xfrm>
          <a:prstGeom prst="rect">
            <a:avLst/>
          </a:prstGeom>
          <a:noFill/>
          <a:ln w="9525">
            <a:noFill/>
            <a:miter lim="800000"/>
            <a:headEnd/>
            <a:tailEnd/>
          </a:ln>
        </p:spPr>
        <p:txBody>
          <a:bodyPr wrap="none">
            <a:spAutoFit/>
          </a:bodyPr>
          <a:lstStyle/>
          <a:p>
            <a:r>
              <a:rPr lang="en-US" sz="2800" b="1" dirty="0" err="1">
                <a:solidFill>
                  <a:srgbClr val="FF0000"/>
                </a:solidFill>
                <a:latin typeface="Times New Roman" pitchFamily="18" charset="0"/>
                <a:cs typeface="Times New Roman" pitchFamily="18" charset="0"/>
              </a:rPr>
              <a:t>Không</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có</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trọng</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lực</a:t>
            </a:r>
            <a:endParaRPr lang="en-US" sz="2800" b="1" dirty="0">
              <a:solidFill>
                <a:srgbClr val="FF0000"/>
              </a:solidFill>
              <a:latin typeface="Times New Roman" pitchFamily="18" charset="0"/>
              <a:cs typeface="Times New Roman" pitchFamily="18" charset="0"/>
            </a:endParaRPr>
          </a:p>
        </p:txBody>
      </p:sp>
      <p:pic>
        <p:nvPicPr>
          <p:cNvPr id="10242" name="Picture 2" descr="Hình ảnh có liên quan"/>
          <p:cNvPicPr>
            <a:picLocks noChangeAspect="1" noChangeArrowheads="1"/>
          </p:cNvPicPr>
          <p:nvPr/>
        </p:nvPicPr>
        <p:blipFill>
          <a:blip r:embed="rId2"/>
          <a:srcRect/>
          <a:stretch>
            <a:fillRect/>
          </a:stretch>
        </p:blipFill>
        <p:spPr bwMode="auto">
          <a:xfrm>
            <a:off x="2463800" y="762000"/>
            <a:ext cx="3632200" cy="3184525"/>
          </a:xfrm>
          <a:prstGeom prst="rect">
            <a:avLst/>
          </a:prstGeom>
          <a:noFill/>
          <a:ln w="9525">
            <a:noFill/>
            <a:miter lim="800000"/>
            <a:headEnd/>
            <a:tailEnd/>
          </a:ln>
        </p:spPr>
      </p:pic>
      <p:sp>
        <p:nvSpPr>
          <p:cNvPr id="8" name="TextBox 7"/>
          <p:cNvSpPr txBox="1">
            <a:spLocks noChangeArrowheads="1"/>
          </p:cNvSpPr>
          <p:nvPr/>
        </p:nvSpPr>
        <p:spPr bwMode="auto">
          <a:xfrm>
            <a:off x="0" y="1828800"/>
            <a:ext cx="2114681" cy="523220"/>
          </a:xfrm>
          <a:prstGeom prst="rect">
            <a:avLst/>
          </a:prstGeom>
          <a:noFill/>
          <a:ln w="9525">
            <a:noFill/>
            <a:miter lim="800000"/>
            <a:headEnd/>
            <a:tailEnd/>
          </a:ln>
        </p:spPr>
        <p:txBody>
          <a:bodyPr wrap="none">
            <a:spAutoFit/>
          </a:bodyPr>
          <a:lstStyle/>
          <a:p>
            <a:r>
              <a:rPr lang="en-US" sz="2800" b="1" dirty="0" err="1">
                <a:solidFill>
                  <a:srgbClr val="FF0000"/>
                </a:solidFill>
                <a:latin typeface="Times New Roman" pitchFamily="18" charset="0"/>
                <a:cs typeface="Times New Roman" pitchFamily="18" charset="0"/>
              </a:rPr>
              <a:t>Có</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trọng</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lực</a:t>
            </a:r>
            <a:endParaRPr lang="en-US" sz="2800" b="1" dirty="0">
              <a:solidFill>
                <a:srgbClr val="FF0000"/>
              </a:solidFill>
              <a:latin typeface="Times New Roman" pitchFamily="18" charset="0"/>
              <a:cs typeface="Times New Roman" pitchFamily="18" charset="0"/>
            </a:endParaRPr>
          </a:p>
        </p:txBody>
      </p:sp>
      <p:pic>
        <p:nvPicPr>
          <p:cNvPr id="10244" name="Picture 4" descr="Kết quả hình ảnh cho vũ trụ không trọng lượng"/>
          <p:cNvPicPr>
            <a:picLocks noChangeAspect="1" noChangeArrowheads="1"/>
          </p:cNvPicPr>
          <p:nvPr/>
        </p:nvPicPr>
        <p:blipFill>
          <a:blip r:embed="rId3"/>
          <a:srcRect/>
          <a:stretch>
            <a:fillRect/>
          </a:stretch>
        </p:blipFill>
        <p:spPr bwMode="auto">
          <a:xfrm>
            <a:off x="4227512" y="3981450"/>
            <a:ext cx="4916487" cy="2857500"/>
          </a:xfrm>
          <a:prstGeom prst="rect">
            <a:avLst/>
          </a:prstGeom>
          <a:noFill/>
          <a:ln w="9525">
            <a:noFill/>
            <a:miter lim="800000"/>
            <a:headEnd/>
            <a:tailEnd/>
          </a:ln>
        </p:spPr>
      </p:pic>
      <p:pic>
        <p:nvPicPr>
          <p:cNvPr id="10" name="Picture 14" descr="hình ảnh cây dừa - 5"/>
          <p:cNvPicPr>
            <a:picLocks noChangeAspect="1" noChangeArrowheads="1"/>
          </p:cNvPicPr>
          <p:nvPr/>
        </p:nvPicPr>
        <p:blipFill>
          <a:blip r:embed="rId4"/>
          <a:srcRect/>
          <a:stretch>
            <a:fillRect/>
          </a:stretch>
        </p:blipFill>
        <p:spPr bwMode="auto">
          <a:xfrm>
            <a:off x="6172200" y="762000"/>
            <a:ext cx="2971800" cy="3124200"/>
          </a:xfrm>
          <a:prstGeom prst="rect">
            <a:avLst/>
          </a:prstGeom>
          <a:noFill/>
          <a:ln w="9525">
            <a:noFill/>
            <a:miter lim="800000"/>
            <a:headEnd/>
            <a:tailEnd/>
          </a:ln>
        </p:spPr>
      </p:pic>
      <p:sp>
        <p:nvSpPr>
          <p:cNvPr id="11" name="Right Arrow 10"/>
          <p:cNvSpPr>
            <a:spLocks noChangeArrowheads="1"/>
          </p:cNvSpPr>
          <p:nvPr/>
        </p:nvSpPr>
        <p:spPr bwMode="auto">
          <a:xfrm>
            <a:off x="917575" y="2478088"/>
            <a:ext cx="1703388" cy="323850"/>
          </a:xfrm>
          <a:prstGeom prst="rightArrow">
            <a:avLst>
              <a:gd name="adj1" fmla="val 50000"/>
              <a:gd name="adj2" fmla="val 50090"/>
            </a:avLst>
          </a:prstGeom>
          <a:solidFill>
            <a:schemeClr val="accent1"/>
          </a:solidFill>
          <a:ln w="9525" algn="ctr">
            <a:solidFill>
              <a:schemeClr val="tx1"/>
            </a:solidFill>
            <a:round/>
            <a:headEnd/>
            <a:tailEnd/>
          </a:ln>
        </p:spPr>
        <p:txBody>
          <a:bodyPr/>
          <a:lstStyle/>
          <a:p>
            <a:endParaRPr lang="vi-VN" b="1"/>
          </a:p>
        </p:txBody>
      </p:sp>
      <p:sp>
        <p:nvSpPr>
          <p:cNvPr id="12" name="Right Arrow 11"/>
          <p:cNvSpPr>
            <a:spLocks noChangeArrowheads="1"/>
          </p:cNvSpPr>
          <p:nvPr/>
        </p:nvSpPr>
        <p:spPr bwMode="auto">
          <a:xfrm>
            <a:off x="1062038" y="4970463"/>
            <a:ext cx="2514600" cy="344487"/>
          </a:xfrm>
          <a:prstGeom prst="rightArrow">
            <a:avLst>
              <a:gd name="adj1" fmla="val 50000"/>
              <a:gd name="adj2" fmla="val 49948"/>
            </a:avLst>
          </a:prstGeom>
          <a:solidFill>
            <a:schemeClr val="accent1"/>
          </a:solidFill>
          <a:ln w="9525" algn="ctr">
            <a:solidFill>
              <a:schemeClr val="tx1"/>
            </a:solidFill>
            <a:round/>
            <a:headEnd/>
            <a:tailEnd/>
          </a:ln>
        </p:spPr>
        <p:txBody>
          <a:bodyPr/>
          <a:lstStyle/>
          <a:p>
            <a:endParaRPr lang="vi-VN" b="1"/>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linds(horizontal)">
                                      <p:cBhvr>
                                        <p:cTn id="17" dur="500"/>
                                        <p:tgtEl>
                                          <p:spTgt spid="8"/>
                                        </p:tgtEl>
                                      </p:cBhvr>
                                    </p:animEffect>
                                  </p:childTnLst>
                                </p:cTn>
                              </p:par>
                              <p:par>
                                <p:cTn id="18" presetID="3" presetClass="entr" presetSubtype="10" fill="hold" grpId="0" nodeType="with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linds(horizontal)">
                                      <p:cBhvr>
                                        <p:cTn id="20" dur="500"/>
                                        <p:tgtEl>
                                          <p:spTgt spid="9"/>
                                        </p:tgtEl>
                                      </p:cBhvr>
                                    </p:animEffect>
                                  </p:childTnLst>
                                </p:cTn>
                              </p:par>
                              <p:par>
                                <p:cTn id="21" presetID="4" presetClass="entr" presetSubtype="16"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box(in)">
                                      <p:cBhvr>
                                        <p:cTn id="23" dur="500"/>
                                        <p:tgtEl>
                                          <p:spTgt spid="11"/>
                                        </p:tgtEl>
                                      </p:cBhvr>
                                    </p:animEffect>
                                  </p:childTnLst>
                                </p:cTn>
                              </p:par>
                              <p:par>
                                <p:cTn id="24" presetID="4" presetClass="entr" presetSubtype="16" fill="hold" grpId="0" nodeType="with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box(in)">
                                      <p:cBhvr>
                                        <p:cTn id="26" dur="500"/>
                                        <p:tgtEl>
                                          <p:spTgt spid="12"/>
                                        </p:tgtEl>
                                      </p:cBhvr>
                                    </p:animEffect>
                                  </p:childTnLst>
                                </p:cTn>
                              </p:par>
                              <p:par>
                                <p:cTn id="27" presetID="4" presetClass="entr" presetSubtype="16" fill="hold" nodeType="withEffect">
                                  <p:stCondLst>
                                    <p:cond delay="0"/>
                                  </p:stCondLst>
                                  <p:childTnLst>
                                    <p:set>
                                      <p:cBhvr>
                                        <p:cTn id="28" dur="1" fill="hold">
                                          <p:stCondLst>
                                            <p:cond delay="0"/>
                                          </p:stCondLst>
                                        </p:cTn>
                                        <p:tgtEl>
                                          <p:spTgt spid="10242"/>
                                        </p:tgtEl>
                                        <p:attrNameLst>
                                          <p:attrName>style.visibility</p:attrName>
                                        </p:attrNameLst>
                                      </p:cBhvr>
                                      <p:to>
                                        <p:strVal val="visible"/>
                                      </p:to>
                                    </p:set>
                                    <p:animEffect transition="in" filter="box(in)">
                                      <p:cBhvr>
                                        <p:cTn id="29" dur="500"/>
                                        <p:tgtEl>
                                          <p:spTgt spid="10242"/>
                                        </p:tgtEl>
                                      </p:cBhvr>
                                    </p:animEffect>
                                  </p:childTnLst>
                                </p:cTn>
                              </p:par>
                              <p:par>
                                <p:cTn id="30" presetID="4" presetClass="entr" presetSubtype="16" fill="hold" nodeType="with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box(in)">
                                      <p:cBhvr>
                                        <p:cTn id="32" dur="500"/>
                                        <p:tgtEl>
                                          <p:spTgt spid="10"/>
                                        </p:tgtEl>
                                      </p:cBhvr>
                                    </p:animEffect>
                                  </p:childTnLst>
                                </p:cTn>
                              </p:par>
                              <p:par>
                                <p:cTn id="33" presetID="4" presetClass="entr" presetSubtype="16" fill="hold" nodeType="withEffect">
                                  <p:stCondLst>
                                    <p:cond delay="0"/>
                                  </p:stCondLst>
                                  <p:childTnLst>
                                    <p:set>
                                      <p:cBhvr>
                                        <p:cTn id="34" dur="1" fill="hold">
                                          <p:stCondLst>
                                            <p:cond delay="0"/>
                                          </p:stCondLst>
                                        </p:cTn>
                                        <p:tgtEl>
                                          <p:spTgt spid="10244"/>
                                        </p:tgtEl>
                                        <p:attrNameLst>
                                          <p:attrName>style.visibility</p:attrName>
                                        </p:attrNameLst>
                                      </p:cBhvr>
                                      <p:to>
                                        <p:strVal val="visible"/>
                                      </p:to>
                                    </p:set>
                                    <p:animEffect transition="in" filter="box(in)">
                                      <p:cBhvr>
                                        <p:cTn id="35" dur="500"/>
                                        <p:tgtEl>
                                          <p:spTgt spid="102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p:bldP spid="9" grpId="0"/>
      <p:bldP spid="8" grpId="0"/>
      <p:bldP spid="11" grpId="0" animBg="1"/>
      <p:bldP spid="1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413;p20"/>
          <p:cNvSpPr>
            <a:spLocks noGrp="1"/>
          </p:cNvSpPr>
          <p:nvPr>
            <p:ph type="title"/>
          </p:nvPr>
        </p:nvSpPr>
        <p:spPr>
          <a:xfrm rot="644803">
            <a:off x="348827" y="1873419"/>
            <a:ext cx="8520600" cy="2869988"/>
          </a:xfrm>
          <a:prstGeom prst="rect">
            <a:avLst/>
          </a:prstGeom>
          <a:solidFill>
            <a:srgbClr val="DAAFB0">
              <a:alpha val="61960"/>
            </a:srgbClr>
          </a:solidFill>
          <a:ln>
            <a:noFill/>
          </a:ln>
        </p:spPr>
        <p:txBody>
          <a:bodyPr spcFirstLastPara="1" wrap="square" lIns="91425" tIns="45700" rIns="91425" bIns="45700" anchor="ctr" anchorCtr="0">
            <a:noAutofit/>
          </a:bodyPr>
          <a:lstStyle/>
          <a:p>
            <a:r>
              <a:rPr lang="en-US" sz="7200" b="1" dirty="0" err="1" smtClean="0">
                <a:solidFill>
                  <a:srgbClr val="C00000"/>
                </a:solidFill>
                <a:latin typeface="Times New Roman" pitchFamily="18" charset="0"/>
                <a:cs typeface="Times New Roman" pitchFamily="18" charset="0"/>
              </a:rPr>
              <a:t>Bài</a:t>
            </a:r>
            <a:r>
              <a:rPr lang="en-US" sz="7200" b="1" dirty="0" smtClean="0">
                <a:solidFill>
                  <a:srgbClr val="C00000"/>
                </a:solidFill>
                <a:latin typeface="Times New Roman" pitchFamily="18" charset="0"/>
                <a:cs typeface="Times New Roman" pitchFamily="18" charset="0"/>
              </a:rPr>
              <a:t> </a:t>
            </a:r>
            <a:r>
              <a:rPr lang="en-US" sz="7200" b="1" dirty="0" err="1" smtClean="0">
                <a:solidFill>
                  <a:srgbClr val="C00000"/>
                </a:solidFill>
                <a:latin typeface="Times New Roman" pitchFamily="18" charset="0"/>
                <a:cs typeface="Times New Roman" pitchFamily="18" charset="0"/>
              </a:rPr>
              <a:t>tập</a:t>
            </a:r>
            <a:r>
              <a:rPr lang="en-US" sz="7200" b="1" dirty="0" smtClean="0">
                <a:solidFill>
                  <a:srgbClr val="C00000"/>
                </a:solidFill>
                <a:latin typeface="Times New Roman" pitchFamily="18" charset="0"/>
                <a:cs typeface="Times New Roman" pitchFamily="18" charset="0"/>
              </a:rPr>
              <a:t> </a:t>
            </a:r>
            <a:r>
              <a:rPr lang="en-US" sz="7200" b="1" dirty="0" err="1" smtClean="0">
                <a:solidFill>
                  <a:srgbClr val="C00000"/>
                </a:solidFill>
                <a:latin typeface="Times New Roman" pitchFamily="18" charset="0"/>
                <a:cs typeface="Times New Roman" pitchFamily="18" charset="0"/>
              </a:rPr>
              <a:t>trắc</a:t>
            </a:r>
            <a:r>
              <a:rPr lang="en-US" sz="7200" b="1" dirty="0" smtClean="0">
                <a:solidFill>
                  <a:srgbClr val="C00000"/>
                </a:solidFill>
                <a:latin typeface="Times New Roman" pitchFamily="18" charset="0"/>
                <a:cs typeface="Times New Roman" pitchFamily="18" charset="0"/>
              </a:rPr>
              <a:t> </a:t>
            </a:r>
            <a:r>
              <a:rPr lang="en-US" sz="7200" b="1" dirty="0" err="1" smtClean="0">
                <a:solidFill>
                  <a:srgbClr val="C00000"/>
                </a:solidFill>
                <a:latin typeface="Times New Roman" pitchFamily="18" charset="0"/>
                <a:cs typeface="Times New Roman" pitchFamily="18" charset="0"/>
              </a:rPr>
              <a:t>nghiệm</a:t>
            </a:r>
            <a:endParaRPr lang="en-US" sz="7200" b="1" dirty="0">
              <a:solidFill>
                <a:srgbClr val="C00000"/>
              </a:solidFill>
              <a:latin typeface="Times New Roman" pitchFamily="18" charset="0"/>
              <a:cs typeface="Times New Roman" pitchFamily="18" charset="0"/>
            </a:endParaRPr>
          </a:p>
        </p:txBody>
      </p:sp>
    </p:spTree>
    <p:extLst>
      <p:ext uri="{BB962C8B-B14F-4D97-AF65-F5344CB8AC3E}">
        <p14:creationId xmlns:p14="http://schemas.microsoft.com/office/powerpoint/2010/main" val="467536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1323439"/>
          </a:xfrm>
          <a:prstGeom prst="rect">
            <a:avLst/>
          </a:prstGeom>
        </p:spPr>
        <p:txBody>
          <a:bodyPr wrap="square">
            <a:spAutoFit/>
          </a:bodyPr>
          <a:lstStyle/>
          <a:p>
            <a:r>
              <a:rPr lang="vi-VN" sz="4000" b="1" dirty="0" smtClean="0">
                <a:latin typeface="+mj-lt"/>
              </a:rPr>
              <a:t>Câu 1.</a:t>
            </a:r>
            <a:r>
              <a:rPr lang="vi-VN" sz="4000" dirty="0" smtClean="0">
                <a:latin typeface="+mj-lt"/>
              </a:rPr>
              <a:t> Hiện tượng nào sau đây là kết quả tác dụng của lực hút của Trái Đất?</a:t>
            </a:r>
            <a:endParaRPr lang="en-US" sz="4000" dirty="0">
              <a:latin typeface="+mj-lt"/>
            </a:endParaRPr>
          </a:p>
        </p:txBody>
      </p:sp>
      <p:sp>
        <p:nvSpPr>
          <p:cNvPr id="3" name="Rectangle 2"/>
          <p:cNvSpPr/>
          <p:nvPr/>
        </p:nvSpPr>
        <p:spPr>
          <a:xfrm>
            <a:off x="228600" y="1447800"/>
            <a:ext cx="7116051" cy="707886"/>
          </a:xfrm>
          <a:prstGeom prst="rect">
            <a:avLst/>
          </a:prstGeom>
        </p:spPr>
        <p:txBody>
          <a:bodyPr wrap="none">
            <a:spAutoFit/>
          </a:bodyPr>
          <a:lstStyle/>
          <a:p>
            <a:r>
              <a:rPr lang="vi-VN" sz="4000" dirty="0" smtClean="0">
                <a:latin typeface="Times New Roman" pitchFamily="18" charset="0"/>
                <a:cs typeface="Times New Roman" pitchFamily="18" charset="0"/>
              </a:rPr>
              <a:t>A. Quả bưởi rụng trên cây xuống.</a:t>
            </a:r>
            <a:endParaRPr lang="en-US" sz="4000" dirty="0">
              <a:latin typeface="Times New Roman" pitchFamily="18" charset="0"/>
              <a:cs typeface="Times New Roman" pitchFamily="18" charset="0"/>
            </a:endParaRPr>
          </a:p>
        </p:txBody>
      </p:sp>
      <p:sp>
        <p:nvSpPr>
          <p:cNvPr id="4" name="Rectangle 3"/>
          <p:cNvSpPr/>
          <p:nvPr/>
        </p:nvSpPr>
        <p:spPr>
          <a:xfrm>
            <a:off x="152400" y="2362200"/>
            <a:ext cx="8686800" cy="1261884"/>
          </a:xfrm>
          <a:prstGeom prst="rect">
            <a:avLst/>
          </a:prstGeom>
        </p:spPr>
        <p:txBody>
          <a:bodyPr wrap="square">
            <a:spAutoFit/>
          </a:bodyPr>
          <a:lstStyle/>
          <a:p>
            <a:r>
              <a:rPr lang="pl-PL" sz="4000" dirty="0" smtClean="0">
                <a:latin typeface="Times New Roman" pitchFamily="18" charset="0"/>
                <a:cs typeface="Times New Roman" pitchFamily="18" charset="0"/>
              </a:rPr>
              <a:t>B. Hai nam châm hút nhau.</a:t>
            </a:r>
          </a:p>
          <a:p>
            <a:r>
              <a:rPr lang="pl-PL" dirty="0" smtClean="0"/>
              <a:t/>
            </a:r>
            <a:br>
              <a:rPr lang="pl-PL" dirty="0" smtClean="0"/>
            </a:br>
            <a:endParaRPr lang="en-US" dirty="0"/>
          </a:p>
        </p:txBody>
      </p:sp>
      <p:sp>
        <p:nvSpPr>
          <p:cNvPr id="5" name="Rectangle 4"/>
          <p:cNvSpPr/>
          <p:nvPr/>
        </p:nvSpPr>
        <p:spPr>
          <a:xfrm>
            <a:off x="152400" y="3124200"/>
            <a:ext cx="8763000" cy="1323439"/>
          </a:xfrm>
          <a:prstGeom prst="rect">
            <a:avLst/>
          </a:prstGeom>
        </p:spPr>
        <p:txBody>
          <a:bodyPr wrap="square">
            <a:spAutoFit/>
          </a:bodyPr>
          <a:lstStyle/>
          <a:p>
            <a:r>
              <a:rPr lang="vi-VN" sz="4000" dirty="0" smtClean="0">
                <a:latin typeface="+mj-lt"/>
              </a:rPr>
              <a:t>C. Đẩy chiếc tủ gỗ chuyến động trên sàn nhà.</a:t>
            </a:r>
            <a:endParaRPr lang="en-US" sz="4000" dirty="0">
              <a:latin typeface="+mj-lt"/>
            </a:endParaRPr>
          </a:p>
        </p:txBody>
      </p:sp>
      <p:sp>
        <p:nvSpPr>
          <p:cNvPr id="6" name="Rectangle 5"/>
          <p:cNvSpPr/>
          <p:nvPr/>
        </p:nvSpPr>
        <p:spPr>
          <a:xfrm>
            <a:off x="152400" y="4572000"/>
            <a:ext cx="8763000" cy="1323439"/>
          </a:xfrm>
          <a:prstGeom prst="rect">
            <a:avLst/>
          </a:prstGeom>
        </p:spPr>
        <p:txBody>
          <a:bodyPr wrap="square">
            <a:spAutoFit/>
          </a:bodyPr>
          <a:lstStyle/>
          <a:p>
            <a:r>
              <a:rPr lang="vi-VN" sz="4000" dirty="0" smtClean="0">
                <a:latin typeface="+mj-lt"/>
              </a:rPr>
              <a:t>D. Căng buồm để thuyền có thể chạy trên mặt nước.</a:t>
            </a:r>
            <a:endParaRPr lang="en-US" sz="4000" dirty="0">
              <a:latin typeface="+mj-lt"/>
            </a:endParaRPr>
          </a:p>
        </p:txBody>
      </p:sp>
      <p:sp>
        <p:nvSpPr>
          <p:cNvPr id="7" name="Oval 6"/>
          <p:cNvSpPr/>
          <p:nvPr/>
        </p:nvSpPr>
        <p:spPr>
          <a:xfrm>
            <a:off x="0" y="1600200"/>
            <a:ext cx="8382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000" dirty="0" smtClean="0">
                <a:solidFill>
                  <a:srgbClr val="FF0000"/>
                </a:solidFill>
                <a:latin typeface="+mj-lt"/>
              </a:rPr>
              <a:t>A</a:t>
            </a:r>
            <a:endParaRPr lang="en-US" sz="4000" dirty="0">
              <a:solidFill>
                <a:srgbClr val="FF0000"/>
              </a:solidFill>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blinds(horizontal)">
                                      <p:cBhvr>
                                        <p:cTn id="7"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381000"/>
            <a:ext cx="8763000" cy="3477875"/>
          </a:xfrm>
          <a:prstGeom prst="rect">
            <a:avLst/>
          </a:prstGeom>
        </p:spPr>
        <p:txBody>
          <a:bodyPr wrap="square">
            <a:spAutoFit/>
          </a:bodyPr>
          <a:lstStyle/>
          <a:p>
            <a:r>
              <a:rPr lang="vi-VN" sz="4400" b="1" dirty="0" smtClean="0">
                <a:latin typeface="Times New Roman" pitchFamily="18" charset="0"/>
                <a:cs typeface="Times New Roman" pitchFamily="18" charset="0"/>
              </a:rPr>
              <a:t>Câu 2. </a:t>
            </a:r>
            <a:r>
              <a:rPr lang="en-US" altLang="en-US" sz="4400" dirty="0" err="1" smtClean="0">
                <a:solidFill>
                  <a:srgbClr val="000000"/>
                </a:solidFill>
                <a:latin typeface="Times New Roman" pitchFamily="18" charset="0"/>
                <a:cs typeface="Times New Roman" pitchFamily="18" charset="0"/>
              </a:rPr>
              <a:t>Một</a:t>
            </a:r>
            <a:r>
              <a:rPr lang="en-US" altLang="en-US" sz="4400" dirty="0" smtClean="0">
                <a:solidFill>
                  <a:srgbClr val="000000"/>
                </a:solidFill>
                <a:latin typeface="Times New Roman" pitchFamily="18" charset="0"/>
                <a:cs typeface="Times New Roman" pitchFamily="18" charset="0"/>
              </a:rPr>
              <a:t> </a:t>
            </a:r>
            <a:r>
              <a:rPr lang="en-US" altLang="en-US" sz="4400" dirty="0" err="1" smtClean="0">
                <a:solidFill>
                  <a:srgbClr val="000000"/>
                </a:solidFill>
                <a:latin typeface="Times New Roman" pitchFamily="18" charset="0"/>
                <a:cs typeface="Times New Roman" pitchFamily="18" charset="0"/>
              </a:rPr>
              <a:t>cái</a:t>
            </a:r>
            <a:r>
              <a:rPr lang="en-US" altLang="en-US" sz="4400" dirty="0" smtClean="0">
                <a:solidFill>
                  <a:srgbClr val="000000"/>
                </a:solidFill>
                <a:latin typeface="Times New Roman" pitchFamily="18" charset="0"/>
                <a:cs typeface="Times New Roman" pitchFamily="18" charset="0"/>
              </a:rPr>
              <a:t> </a:t>
            </a:r>
            <a:r>
              <a:rPr lang="en-US" altLang="en-US" sz="4400" dirty="0" err="1" smtClean="0">
                <a:solidFill>
                  <a:srgbClr val="000000"/>
                </a:solidFill>
                <a:latin typeface="Times New Roman" pitchFamily="18" charset="0"/>
                <a:cs typeface="Times New Roman" pitchFamily="18" charset="0"/>
              </a:rPr>
              <a:t>cốc</a:t>
            </a:r>
            <a:r>
              <a:rPr lang="en-US" altLang="en-US" sz="4400" dirty="0" smtClean="0">
                <a:solidFill>
                  <a:srgbClr val="000000"/>
                </a:solidFill>
                <a:latin typeface="Times New Roman" pitchFamily="18" charset="0"/>
                <a:cs typeface="Times New Roman" pitchFamily="18" charset="0"/>
              </a:rPr>
              <a:t> </a:t>
            </a:r>
            <a:r>
              <a:rPr lang="en-US" altLang="en-US" sz="4400" dirty="0" err="1" smtClean="0">
                <a:solidFill>
                  <a:srgbClr val="000000"/>
                </a:solidFill>
                <a:latin typeface="Times New Roman" pitchFamily="18" charset="0"/>
                <a:cs typeface="Times New Roman" pitchFamily="18" charset="0"/>
              </a:rPr>
              <a:t>có</a:t>
            </a:r>
            <a:r>
              <a:rPr lang="en-US" altLang="en-US" sz="4400" dirty="0" smtClean="0">
                <a:solidFill>
                  <a:srgbClr val="000000"/>
                </a:solidFill>
                <a:latin typeface="Times New Roman" pitchFamily="18" charset="0"/>
                <a:cs typeface="Times New Roman" pitchFamily="18" charset="0"/>
              </a:rPr>
              <a:t> </a:t>
            </a:r>
            <a:r>
              <a:rPr lang="en-US" altLang="en-US" sz="4400" dirty="0" err="1" smtClean="0">
                <a:solidFill>
                  <a:srgbClr val="000000"/>
                </a:solidFill>
                <a:latin typeface="Times New Roman" pitchFamily="18" charset="0"/>
                <a:cs typeface="Times New Roman" pitchFamily="18" charset="0"/>
              </a:rPr>
              <a:t>khối</a:t>
            </a:r>
            <a:r>
              <a:rPr lang="en-US" altLang="en-US" sz="4400" dirty="0" smtClean="0">
                <a:solidFill>
                  <a:srgbClr val="000000"/>
                </a:solidFill>
                <a:latin typeface="Times New Roman" pitchFamily="18" charset="0"/>
                <a:cs typeface="Times New Roman" pitchFamily="18" charset="0"/>
              </a:rPr>
              <a:t> </a:t>
            </a:r>
            <a:r>
              <a:rPr lang="en-US" altLang="en-US" sz="4400" dirty="0" err="1" smtClean="0">
                <a:solidFill>
                  <a:srgbClr val="000000"/>
                </a:solidFill>
                <a:latin typeface="Times New Roman" pitchFamily="18" charset="0"/>
                <a:cs typeface="Times New Roman" pitchFamily="18" charset="0"/>
              </a:rPr>
              <a:t>lượng</a:t>
            </a:r>
            <a:r>
              <a:rPr lang="en-US" altLang="en-US" sz="4400" dirty="0" smtClean="0">
                <a:solidFill>
                  <a:srgbClr val="000000"/>
                </a:solidFill>
                <a:latin typeface="Times New Roman" pitchFamily="18" charset="0"/>
                <a:cs typeface="Times New Roman" pitchFamily="18" charset="0"/>
              </a:rPr>
              <a:t> </a:t>
            </a:r>
            <a:r>
              <a:rPr lang="en-US" altLang="en-US" sz="4400" dirty="0" err="1" smtClean="0">
                <a:solidFill>
                  <a:srgbClr val="000000"/>
                </a:solidFill>
                <a:latin typeface="Times New Roman" pitchFamily="18" charset="0"/>
                <a:cs typeface="Times New Roman" pitchFamily="18" charset="0"/>
              </a:rPr>
              <a:t>bằng</a:t>
            </a:r>
            <a:r>
              <a:rPr lang="en-US" altLang="en-US" sz="4400" dirty="0" smtClean="0">
                <a:solidFill>
                  <a:srgbClr val="000000"/>
                </a:solidFill>
                <a:latin typeface="Times New Roman" pitchFamily="18" charset="0"/>
                <a:cs typeface="Times New Roman" pitchFamily="18" charset="0"/>
              </a:rPr>
              <a:t> 200g </a:t>
            </a:r>
            <a:r>
              <a:rPr lang="en-US" altLang="en-US" sz="4400" dirty="0" err="1" smtClean="0">
                <a:solidFill>
                  <a:srgbClr val="000000"/>
                </a:solidFill>
                <a:latin typeface="Times New Roman" pitchFamily="18" charset="0"/>
                <a:cs typeface="Times New Roman" pitchFamily="18" charset="0"/>
              </a:rPr>
              <a:t>đặt</a:t>
            </a:r>
            <a:r>
              <a:rPr lang="en-US" altLang="en-US" sz="4400" dirty="0" smtClean="0">
                <a:solidFill>
                  <a:srgbClr val="000000"/>
                </a:solidFill>
                <a:latin typeface="Times New Roman" pitchFamily="18" charset="0"/>
                <a:cs typeface="Times New Roman" pitchFamily="18" charset="0"/>
              </a:rPr>
              <a:t> </a:t>
            </a:r>
            <a:r>
              <a:rPr lang="en-US" altLang="en-US" sz="4400" dirty="0" err="1" smtClean="0">
                <a:solidFill>
                  <a:srgbClr val="000000"/>
                </a:solidFill>
                <a:latin typeface="Times New Roman" pitchFamily="18" charset="0"/>
                <a:cs typeface="Times New Roman" pitchFamily="18" charset="0"/>
              </a:rPr>
              <a:t>nằm</a:t>
            </a:r>
            <a:r>
              <a:rPr lang="en-US" altLang="en-US" sz="4400" dirty="0" smtClean="0">
                <a:solidFill>
                  <a:srgbClr val="000000"/>
                </a:solidFill>
                <a:latin typeface="Times New Roman" pitchFamily="18" charset="0"/>
                <a:cs typeface="Times New Roman" pitchFamily="18" charset="0"/>
              </a:rPr>
              <a:t> </a:t>
            </a:r>
            <a:r>
              <a:rPr lang="en-US" altLang="en-US" sz="4400" dirty="0" err="1" smtClean="0">
                <a:solidFill>
                  <a:srgbClr val="000000"/>
                </a:solidFill>
                <a:latin typeface="Times New Roman" pitchFamily="18" charset="0"/>
                <a:cs typeface="Times New Roman" pitchFamily="18" charset="0"/>
              </a:rPr>
              <a:t>cân</a:t>
            </a:r>
            <a:r>
              <a:rPr lang="en-US" altLang="en-US" sz="4400" dirty="0" smtClean="0">
                <a:solidFill>
                  <a:srgbClr val="000000"/>
                </a:solidFill>
                <a:latin typeface="Times New Roman" pitchFamily="18" charset="0"/>
                <a:cs typeface="Times New Roman" pitchFamily="18" charset="0"/>
              </a:rPr>
              <a:t> </a:t>
            </a:r>
            <a:r>
              <a:rPr lang="en-US" altLang="en-US" sz="4400" dirty="0" err="1" smtClean="0">
                <a:solidFill>
                  <a:srgbClr val="000000"/>
                </a:solidFill>
                <a:latin typeface="Times New Roman" pitchFamily="18" charset="0"/>
                <a:cs typeface="Times New Roman" pitchFamily="18" charset="0"/>
              </a:rPr>
              <a:t>bằng</a:t>
            </a:r>
            <a:r>
              <a:rPr lang="en-US" altLang="en-US" sz="4400" dirty="0" smtClean="0">
                <a:solidFill>
                  <a:srgbClr val="000000"/>
                </a:solidFill>
                <a:latin typeface="Times New Roman" pitchFamily="18" charset="0"/>
                <a:cs typeface="Times New Roman" pitchFamily="18" charset="0"/>
              </a:rPr>
              <a:t> </a:t>
            </a:r>
            <a:r>
              <a:rPr lang="en-US" altLang="en-US" sz="4400" dirty="0" err="1" smtClean="0">
                <a:solidFill>
                  <a:srgbClr val="000000"/>
                </a:solidFill>
                <a:latin typeface="Times New Roman" pitchFamily="18" charset="0"/>
                <a:cs typeface="Times New Roman" pitchFamily="18" charset="0"/>
              </a:rPr>
              <a:t>trên</a:t>
            </a:r>
            <a:r>
              <a:rPr lang="en-US" altLang="en-US" sz="4400" dirty="0" smtClean="0">
                <a:solidFill>
                  <a:srgbClr val="000000"/>
                </a:solidFill>
                <a:latin typeface="Times New Roman" pitchFamily="18" charset="0"/>
                <a:cs typeface="Times New Roman" pitchFamily="18" charset="0"/>
              </a:rPr>
              <a:t> </a:t>
            </a:r>
            <a:r>
              <a:rPr lang="en-US" altLang="en-US" sz="4400" dirty="0" err="1" smtClean="0">
                <a:solidFill>
                  <a:srgbClr val="000000"/>
                </a:solidFill>
                <a:latin typeface="Times New Roman" pitchFamily="18" charset="0"/>
                <a:cs typeface="Times New Roman" pitchFamily="18" charset="0"/>
              </a:rPr>
              <a:t>mặt</a:t>
            </a:r>
            <a:r>
              <a:rPr lang="en-US" altLang="en-US" sz="4400" dirty="0" smtClean="0">
                <a:solidFill>
                  <a:srgbClr val="000000"/>
                </a:solidFill>
                <a:latin typeface="Times New Roman" pitchFamily="18" charset="0"/>
                <a:cs typeface="Times New Roman" pitchFamily="18" charset="0"/>
              </a:rPr>
              <a:t> </a:t>
            </a:r>
            <a:r>
              <a:rPr lang="en-US" altLang="en-US" sz="4400" dirty="0" err="1" smtClean="0">
                <a:solidFill>
                  <a:srgbClr val="000000"/>
                </a:solidFill>
                <a:latin typeface="Times New Roman" pitchFamily="18" charset="0"/>
                <a:cs typeface="Times New Roman" pitchFamily="18" charset="0"/>
              </a:rPr>
              <a:t>đất</a:t>
            </a:r>
            <a:r>
              <a:rPr lang="en-US" altLang="en-US" sz="4400" dirty="0" smtClean="0">
                <a:solidFill>
                  <a:srgbClr val="000000"/>
                </a:solidFill>
                <a:latin typeface="Times New Roman" pitchFamily="18" charset="0"/>
                <a:cs typeface="Times New Roman" pitchFamily="18" charset="0"/>
              </a:rPr>
              <a:t>. </a:t>
            </a:r>
            <a:r>
              <a:rPr lang="en-US" altLang="en-US" sz="4400" dirty="0" err="1" smtClean="0">
                <a:solidFill>
                  <a:srgbClr val="000000"/>
                </a:solidFill>
                <a:latin typeface="Times New Roman" pitchFamily="18" charset="0"/>
                <a:cs typeface="Times New Roman" pitchFamily="18" charset="0"/>
              </a:rPr>
              <a:t>Lực</a:t>
            </a:r>
            <a:r>
              <a:rPr lang="en-US" altLang="en-US" sz="4400" dirty="0" smtClean="0">
                <a:solidFill>
                  <a:srgbClr val="000000"/>
                </a:solidFill>
                <a:latin typeface="Times New Roman" pitchFamily="18" charset="0"/>
                <a:cs typeface="Times New Roman" pitchFamily="18" charset="0"/>
              </a:rPr>
              <a:t> </a:t>
            </a:r>
            <a:r>
              <a:rPr lang="en-US" altLang="en-US" sz="4400" dirty="0" err="1" smtClean="0">
                <a:solidFill>
                  <a:srgbClr val="000000"/>
                </a:solidFill>
                <a:latin typeface="Times New Roman" pitchFamily="18" charset="0"/>
                <a:cs typeface="Times New Roman" pitchFamily="18" charset="0"/>
              </a:rPr>
              <a:t>hấp</a:t>
            </a:r>
            <a:r>
              <a:rPr lang="en-US" altLang="en-US" sz="4400" dirty="0" smtClean="0">
                <a:solidFill>
                  <a:srgbClr val="000000"/>
                </a:solidFill>
                <a:latin typeface="Times New Roman" pitchFamily="18" charset="0"/>
                <a:cs typeface="Times New Roman" pitchFamily="18" charset="0"/>
              </a:rPr>
              <a:t> </a:t>
            </a:r>
            <a:r>
              <a:rPr lang="en-US" altLang="en-US" sz="4400" dirty="0" err="1" smtClean="0">
                <a:solidFill>
                  <a:srgbClr val="000000"/>
                </a:solidFill>
                <a:latin typeface="Times New Roman" pitchFamily="18" charset="0"/>
                <a:cs typeface="Times New Roman" pitchFamily="18" charset="0"/>
              </a:rPr>
              <a:t>dẫn</a:t>
            </a:r>
            <a:r>
              <a:rPr lang="en-US" altLang="en-US" sz="4400" dirty="0" smtClean="0">
                <a:solidFill>
                  <a:srgbClr val="000000"/>
                </a:solidFill>
                <a:latin typeface="Times New Roman" pitchFamily="18" charset="0"/>
                <a:cs typeface="Times New Roman" pitchFamily="18" charset="0"/>
              </a:rPr>
              <a:t> do </a:t>
            </a:r>
            <a:r>
              <a:rPr lang="en-US" altLang="en-US" sz="4400" dirty="0" err="1" smtClean="0">
                <a:solidFill>
                  <a:srgbClr val="000000"/>
                </a:solidFill>
                <a:latin typeface="Times New Roman" pitchFamily="18" charset="0"/>
                <a:cs typeface="Times New Roman" pitchFamily="18" charset="0"/>
              </a:rPr>
              <a:t>cái</a:t>
            </a:r>
            <a:r>
              <a:rPr lang="en-US" altLang="en-US" sz="4400" dirty="0" smtClean="0">
                <a:solidFill>
                  <a:srgbClr val="000000"/>
                </a:solidFill>
                <a:latin typeface="Times New Roman" pitchFamily="18" charset="0"/>
                <a:cs typeface="Times New Roman" pitchFamily="18" charset="0"/>
              </a:rPr>
              <a:t> </a:t>
            </a:r>
            <a:r>
              <a:rPr lang="en-US" altLang="en-US" sz="4400" dirty="0" err="1" smtClean="0">
                <a:solidFill>
                  <a:srgbClr val="000000"/>
                </a:solidFill>
                <a:latin typeface="Times New Roman" pitchFamily="18" charset="0"/>
                <a:cs typeface="Times New Roman" pitchFamily="18" charset="0"/>
              </a:rPr>
              <a:t>cốc</a:t>
            </a:r>
            <a:r>
              <a:rPr lang="en-US" altLang="en-US" sz="4400" dirty="0" smtClean="0">
                <a:solidFill>
                  <a:srgbClr val="000000"/>
                </a:solidFill>
                <a:latin typeface="Times New Roman" pitchFamily="18" charset="0"/>
                <a:cs typeface="Times New Roman" pitchFamily="18" charset="0"/>
              </a:rPr>
              <a:t> </a:t>
            </a:r>
            <a:r>
              <a:rPr lang="en-US" altLang="en-US" sz="4400" dirty="0" err="1" smtClean="0">
                <a:solidFill>
                  <a:srgbClr val="000000"/>
                </a:solidFill>
                <a:latin typeface="Times New Roman" pitchFamily="18" charset="0"/>
                <a:cs typeface="Times New Roman" pitchFamily="18" charset="0"/>
              </a:rPr>
              <a:t>tác</a:t>
            </a:r>
            <a:r>
              <a:rPr lang="en-US" altLang="en-US" sz="4400" dirty="0" smtClean="0">
                <a:solidFill>
                  <a:srgbClr val="000000"/>
                </a:solidFill>
                <a:latin typeface="Times New Roman" pitchFamily="18" charset="0"/>
                <a:cs typeface="Times New Roman" pitchFamily="18" charset="0"/>
              </a:rPr>
              <a:t> </a:t>
            </a:r>
            <a:r>
              <a:rPr lang="en-US" altLang="en-US" sz="4400" dirty="0" err="1" smtClean="0">
                <a:solidFill>
                  <a:srgbClr val="000000"/>
                </a:solidFill>
                <a:latin typeface="Times New Roman" pitchFamily="18" charset="0"/>
                <a:cs typeface="Times New Roman" pitchFamily="18" charset="0"/>
              </a:rPr>
              <a:t>dụng</a:t>
            </a:r>
            <a:r>
              <a:rPr lang="en-US" altLang="en-US" sz="4400" dirty="0" smtClean="0">
                <a:solidFill>
                  <a:srgbClr val="000000"/>
                </a:solidFill>
                <a:latin typeface="Times New Roman" pitchFamily="18" charset="0"/>
                <a:cs typeface="Times New Roman" pitchFamily="18" charset="0"/>
              </a:rPr>
              <a:t> </a:t>
            </a:r>
            <a:r>
              <a:rPr lang="en-US" altLang="en-US" sz="4400" dirty="0" err="1" smtClean="0">
                <a:solidFill>
                  <a:srgbClr val="000000"/>
                </a:solidFill>
                <a:latin typeface="Times New Roman" pitchFamily="18" charset="0"/>
                <a:cs typeface="Times New Roman" pitchFamily="18" charset="0"/>
              </a:rPr>
              <a:t>vào</a:t>
            </a:r>
            <a:r>
              <a:rPr lang="en-US" altLang="en-US" sz="4400" dirty="0" smtClean="0">
                <a:solidFill>
                  <a:srgbClr val="000000"/>
                </a:solidFill>
                <a:latin typeface="Times New Roman" pitchFamily="18" charset="0"/>
                <a:cs typeface="Times New Roman" pitchFamily="18" charset="0"/>
              </a:rPr>
              <a:t> </a:t>
            </a:r>
            <a:r>
              <a:rPr lang="en-US" altLang="en-US" sz="4400" dirty="0" err="1" smtClean="0">
                <a:solidFill>
                  <a:srgbClr val="000000"/>
                </a:solidFill>
                <a:latin typeface="Times New Roman" pitchFamily="18" charset="0"/>
                <a:cs typeface="Times New Roman" pitchFamily="18" charset="0"/>
              </a:rPr>
              <a:t>Trái</a:t>
            </a:r>
            <a:r>
              <a:rPr lang="en-US" altLang="en-US" sz="4400" dirty="0" smtClean="0">
                <a:solidFill>
                  <a:srgbClr val="000000"/>
                </a:solidFill>
                <a:latin typeface="Times New Roman" pitchFamily="18" charset="0"/>
                <a:cs typeface="Times New Roman" pitchFamily="18" charset="0"/>
              </a:rPr>
              <a:t> </a:t>
            </a:r>
            <a:r>
              <a:rPr lang="en-US" altLang="en-US" sz="4400" dirty="0" err="1" smtClean="0">
                <a:solidFill>
                  <a:srgbClr val="000000"/>
                </a:solidFill>
                <a:latin typeface="Times New Roman" pitchFamily="18" charset="0"/>
                <a:cs typeface="Times New Roman" pitchFamily="18" charset="0"/>
              </a:rPr>
              <a:t>Đất</a:t>
            </a:r>
            <a:r>
              <a:rPr lang="en-US" altLang="en-US" sz="4400" dirty="0" smtClean="0">
                <a:solidFill>
                  <a:srgbClr val="000000"/>
                </a:solidFill>
                <a:latin typeface="Times New Roman" pitchFamily="18" charset="0"/>
                <a:cs typeface="Times New Roman" pitchFamily="18" charset="0"/>
              </a:rPr>
              <a:t> </a:t>
            </a:r>
            <a:r>
              <a:rPr lang="en-US" altLang="en-US" sz="4400" dirty="0" err="1" smtClean="0">
                <a:solidFill>
                  <a:srgbClr val="000000"/>
                </a:solidFill>
                <a:latin typeface="Times New Roman" pitchFamily="18" charset="0"/>
                <a:cs typeface="Times New Roman" pitchFamily="18" charset="0"/>
              </a:rPr>
              <a:t>có</a:t>
            </a:r>
            <a:r>
              <a:rPr lang="en-US" altLang="en-US" sz="4400" dirty="0" smtClean="0">
                <a:solidFill>
                  <a:srgbClr val="000000"/>
                </a:solidFill>
                <a:latin typeface="Times New Roman" pitchFamily="18" charset="0"/>
                <a:cs typeface="Times New Roman" pitchFamily="18" charset="0"/>
              </a:rPr>
              <a:t> </a:t>
            </a:r>
            <a:r>
              <a:rPr lang="en-US" altLang="en-US" sz="4400" dirty="0" err="1" smtClean="0">
                <a:solidFill>
                  <a:srgbClr val="000000"/>
                </a:solidFill>
                <a:latin typeface="Times New Roman" pitchFamily="18" charset="0"/>
                <a:cs typeface="Times New Roman" pitchFamily="18" charset="0"/>
              </a:rPr>
              <a:t>độ</a:t>
            </a:r>
            <a:r>
              <a:rPr lang="en-US" altLang="en-US" sz="4400" dirty="0" smtClean="0">
                <a:solidFill>
                  <a:srgbClr val="000000"/>
                </a:solidFill>
                <a:latin typeface="Times New Roman" pitchFamily="18" charset="0"/>
                <a:cs typeface="Times New Roman" pitchFamily="18" charset="0"/>
              </a:rPr>
              <a:t> </a:t>
            </a:r>
            <a:r>
              <a:rPr lang="en-US" altLang="en-US" sz="4400" dirty="0" err="1" smtClean="0">
                <a:solidFill>
                  <a:srgbClr val="000000"/>
                </a:solidFill>
                <a:latin typeface="Times New Roman" pitchFamily="18" charset="0"/>
                <a:cs typeface="Times New Roman" pitchFamily="18" charset="0"/>
              </a:rPr>
              <a:t>lớn</a:t>
            </a:r>
            <a:r>
              <a:rPr lang="en-US" altLang="en-US" sz="4400" dirty="0" smtClean="0">
                <a:solidFill>
                  <a:srgbClr val="000000"/>
                </a:solidFill>
                <a:latin typeface="Times New Roman" pitchFamily="18" charset="0"/>
                <a:cs typeface="Times New Roman" pitchFamily="18" charset="0"/>
              </a:rPr>
              <a:t> </a:t>
            </a:r>
            <a:r>
              <a:rPr lang="en-US" altLang="en-US" sz="4400" dirty="0" err="1" smtClean="0">
                <a:solidFill>
                  <a:srgbClr val="000000"/>
                </a:solidFill>
                <a:latin typeface="Times New Roman" pitchFamily="18" charset="0"/>
                <a:cs typeface="Times New Roman" pitchFamily="18" charset="0"/>
              </a:rPr>
              <a:t>gần</a:t>
            </a:r>
            <a:r>
              <a:rPr lang="en-US" altLang="en-US" sz="4400" dirty="0" smtClean="0">
                <a:solidFill>
                  <a:srgbClr val="000000"/>
                </a:solidFill>
                <a:latin typeface="Times New Roman" pitchFamily="18" charset="0"/>
                <a:cs typeface="Times New Roman" pitchFamily="18" charset="0"/>
              </a:rPr>
              <a:t> </a:t>
            </a:r>
            <a:r>
              <a:rPr lang="en-US" altLang="en-US" sz="4400" dirty="0" err="1" smtClean="0">
                <a:solidFill>
                  <a:srgbClr val="000000"/>
                </a:solidFill>
                <a:latin typeface="Times New Roman" pitchFamily="18" charset="0"/>
                <a:cs typeface="Times New Roman" pitchFamily="18" charset="0"/>
              </a:rPr>
              <a:t>bằng</a:t>
            </a:r>
            <a:r>
              <a:rPr lang="en-US" altLang="en-US" sz="4400" dirty="0" smtClean="0">
                <a:solidFill>
                  <a:srgbClr val="000000"/>
                </a:solidFill>
                <a:latin typeface="Times New Roman" pitchFamily="18" charset="0"/>
                <a:cs typeface="Times New Roman" pitchFamily="18" charset="0"/>
              </a:rPr>
              <a:t>  </a:t>
            </a:r>
            <a:r>
              <a:rPr lang="en-US" altLang="en-US" sz="4400" dirty="0" err="1" smtClean="0">
                <a:solidFill>
                  <a:srgbClr val="000000"/>
                </a:solidFill>
                <a:latin typeface="Times New Roman" pitchFamily="18" charset="0"/>
                <a:cs typeface="Times New Roman" pitchFamily="18" charset="0"/>
              </a:rPr>
              <a:t>giá</a:t>
            </a:r>
            <a:r>
              <a:rPr lang="en-US" altLang="en-US" sz="4400" dirty="0" smtClean="0">
                <a:solidFill>
                  <a:srgbClr val="000000"/>
                </a:solidFill>
                <a:latin typeface="Times New Roman" pitchFamily="18" charset="0"/>
                <a:cs typeface="Times New Roman" pitchFamily="18" charset="0"/>
              </a:rPr>
              <a:t> </a:t>
            </a:r>
            <a:r>
              <a:rPr lang="en-US" altLang="en-US" sz="4400" dirty="0" err="1" smtClean="0">
                <a:solidFill>
                  <a:srgbClr val="000000"/>
                </a:solidFill>
                <a:latin typeface="Times New Roman" pitchFamily="18" charset="0"/>
                <a:cs typeface="Times New Roman" pitchFamily="18" charset="0"/>
              </a:rPr>
              <a:t>trị</a:t>
            </a:r>
            <a:r>
              <a:rPr lang="en-US" altLang="en-US" sz="4400" dirty="0" smtClean="0">
                <a:solidFill>
                  <a:srgbClr val="000000"/>
                </a:solidFill>
                <a:latin typeface="Times New Roman" pitchFamily="18" charset="0"/>
                <a:cs typeface="Times New Roman" pitchFamily="18" charset="0"/>
              </a:rPr>
              <a:t> </a:t>
            </a:r>
            <a:r>
              <a:rPr lang="en-US" altLang="en-US" sz="4400" dirty="0" err="1" smtClean="0">
                <a:solidFill>
                  <a:srgbClr val="000000"/>
                </a:solidFill>
                <a:latin typeface="Times New Roman" pitchFamily="18" charset="0"/>
                <a:cs typeface="Times New Roman" pitchFamily="18" charset="0"/>
              </a:rPr>
              <a:t>nào</a:t>
            </a:r>
            <a:r>
              <a:rPr lang="en-US" altLang="en-US" sz="4400" dirty="0" smtClean="0">
                <a:solidFill>
                  <a:srgbClr val="000000"/>
                </a:solidFill>
                <a:latin typeface="Times New Roman" pitchFamily="18" charset="0"/>
                <a:cs typeface="Times New Roman" pitchFamily="18" charset="0"/>
              </a:rPr>
              <a:t> </a:t>
            </a:r>
            <a:r>
              <a:rPr lang="en-US" altLang="en-US" sz="4400" dirty="0" err="1" smtClean="0">
                <a:solidFill>
                  <a:srgbClr val="000000"/>
                </a:solidFill>
                <a:latin typeface="Times New Roman" pitchFamily="18" charset="0"/>
                <a:cs typeface="Times New Roman" pitchFamily="18" charset="0"/>
              </a:rPr>
              <a:t>sau</a:t>
            </a:r>
            <a:r>
              <a:rPr lang="en-US" altLang="en-US" sz="4400" dirty="0" smtClean="0">
                <a:solidFill>
                  <a:srgbClr val="000000"/>
                </a:solidFill>
                <a:latin typeface="Times New Roman" pitchFamily="18" charset="0"/>
                <a:cs typeface="Times New Roman" pitchFamily="18" charset="0"/>
              </a:rPr>
              <a:t> </a:t>
            </a:r>
            <a:r>
              <a:rPr lang="en-US" altLang="en-US" sz="4400" dirty="0" err="1" smtClean="0">
                <a:solidFill>
                  <a:srgbClr val="000000"/>
                </a:solidFill>
                <a:latin typeface="Times New Roman" pitchFamily="18" charset="0"/>
                <a:cs typeface="Times New Roman" pitchFamily="18" charset="0"/>
              </a:rPr>
              <a:t>đây</a:t>
            </a:r>
            <a:r>
              <a:rPr lang="en-US" altLang="en-US" sz="4400" dirty="0" smtClean="0">
                <a:solidFill>
                  <a:srgbClr val="000000"/>
                </a:solidFill>
                <a:latin typeface="Times New Roman" pitchFamily="18" charset="0"/>
                <a:cs typeface="Times New Roman" pitchFamily="18" charset="0"/>
              </a:rPr>
              <a:t>?</a:t>
            </a:r>
            <a:endParaRPr lang="en-US" sz="4400" dirty="0">
              <a:latin typeface="Times New Roman" pitchFamily="18" charset="0"/>
              <a:cs typeface="Times New Roman" pitchFamily="18" charset="0"/>
            </a:endParaRPr>
          </a:p>
        </p:txBody>
      </p:sp>
      <p:sp>
        <p:nvSpPr>
          <p:cNvPr id="3" name="Rectangle 2"/>
          <p:cNvSpPr/>
          <p:nvPr/>
        </p:nvSpPr>
        <p:spPr>
          <a:xfrm>
            <a:off x="533400" y="4114800"/>
            <a:ext cx="806631" cy="424732"/>
          </a:xfrm>
          <a:prstGeom prst="rect">
            <a:avLst/>
          </a:prstGeom>
        </p:spPr>
        <p:txBody>
          <a:bodyPr wrap="none">
            <a:spAutoFit/>
          </a:bodyPr>
          <a:lstStyle/>
          <a:p>
            <a:pPr>
              <a:lnSpc>
                <a:spcPct val="120000"/>
              </a:lnSpc>
              <a:spcBef>
                <a:spcPts val="300"/>
              </a:spcBef>
              <a:spcAft>
                <a:spcPts val="300"/>
              </a:spcAft>
            </a:pPr>
            <a:r>
              <a:rPr lang="en-US" altLang="en-US" dirty="0" smtClean="0">
                <a:solidFill>
                  <a:srgbClr val="000000"/>
                </a:solidFill>
                <a:latin typeface="Times New Roman" panose="02020603050405020304" pitchFamily="18" charset="0"/>
                <a:cs typeface="Times New Roman" panose="02020603050405020304" pitchFamily="18" charset="0"/>
              </a:rPr>
              <a:t>A. 2N.</a:t>
            </a:r>
            <a:endParaRPr lang="en-US" altLang="en-US" dirty="0">
              <a:latin typeface="Times New Roman" panose="02020603050405020304" pitchFamily="18" charset="0"/>
              <a:cs typeface="Calibri" panose="020F0502020204030204" pitchFamily="34" charset="0"/>
            </a:endParaRPr>
          </a:p>
        </p:txBody>
      </p:sp>
      <p:sp>
        <p:nvSpPr>
          <p:cNvPr id="4" name="Rectangle 3"/>
          <p:cNvSpPr/>
          <p:nvPr/>
        </p:nvSpPr>
        <p:spPr>
          <a:xfrm>
            <a:off x="2438400" y="4114800"/>
            <a:ext cx="909223" cy="424732"/>
          </a:xfrm>
          <a:prstGeom prst="rect">
            <a:avLst/>
          </a:prstGeom>
        </p:spPr>
        <p:txBody>
          <a:bodyPr wrap="none">
            <a:spAutoFit/>
          </a:bodyPr>
          <a:lstStyle/>
          <a:p>
            <a:pPr>
              <a:lnSpc>
                <a:spcPct val="120000"/>
              </a:lnSpc>
              <a:spcBef>
                <a:spcPts val="300"/>
              </a:spcBef>
              <a:spcAft>
                <a:spcPts val="300"/>
              </a:spcAft>
            </a:pPr>
            <a:r>
              <a:rPr lang="en-US" altLang="en-US" dirty="0" smtClean="0">
                <a:solidFill>
                  <a:srgbClr val="000000"/>
                </a:solidFill>
                <a:latin typeface="Times New Roman" panose="02020603050405020304" pitchFamily="18" charset="0"/>
                <a:cs typeface="Times New Roman" panose="02020603050405020304" pitchFamily="18" charset="0"/>
              </a:rPr>
              <a:t>B. 20N.</a:t>
            </a:r>
            <a:endParaRPr lang="en-US" altLang="en-US" dirty="0">
              <a:latin typeface="Times New Roman" panose="02020603050405020304" pitchFamily="18" charset="0"/>
              <a:cs typeface="Calibri" panose="020F0502020204030204" pitchFamily="34" charset="0"/>
            </a:endParaRPr>
          </a:p>
        </p:txBody>
      </p:sp>
      <p:sp>
        <p:nvSpPr>
          <p:cNvPr id="5" name="Rectangle 4"/>
          <p:cNvSpPr/>
          <p:nvPr/>
        </p:nvSpPr>
        <p:spPr>
          <a:xfrm>
            <a:off x="4114800" y="4114800"/>
            <a:ext cx="966931" cy="424732"/>
          </a:xfrm>
          <a:prstGeom prst="rect">
            <a:avLst/>
          </a:prstGeom>
        </p:spPr>
        <p:txBody>
          <a:bodyPr wrap="none">
            <a:spAutoFit/>
          </a:bodyPr>
          <a:lstStyle/>
          <a:p>
            <a:pPr>
              <a:lnSpc>
                <a:spcPct val="120000"/>
              </a:lnSpc>
              <a:spcBef>
                <a:spcPts val="300"/>
              </a:spcBef>
              <a:spcAft>
                <a:spcPts val="300"/>
              </a:spcAft>
            </a:pPr>
            <a:r>
              <a:rPr lang="en-US" altLang="en-US" dirty="0" smtClean="0">
                <a:solidFill>
                  <a:srgbClr val="000000"/>
                </a:solidFill>
                <a:latin typeface="Times New Roman" panose="02020603050405020304" pitchFamily="18" charset="0"/>
                <a:cs typeface="Times New Roman" panose="02020603050405020304" pitchFamily="18" charset="0"/>
              </a:rPr>
              <a:t>C. 0,2N.</a:t>
            </a:r>
            <a:endParaRPr lang="en-US" altLang="en-US" dirty="0">
              <a:latin typeface="Times New Roman" panose="02020603050405020304" pitchFamily="18" charset="0"/>
              <a:cs typeface="Calibri" panose="020F0502020204030204" pitchFamily="34" charset="0"/>
            </a:endParaRPr>
          </a:p>
        </p:txBody>
      </p:sp>
      <p:sp>
        <p:nvSpPr>
          <p:cNvPr id="6" name="Rectangle 5"/>
          <p:cNvSpPr/>
          <p:nvPr/>
        </p:nvSpPr>
        <p:spPr>
          <a:xfrm>
            <a:off x="6096000" y="4038600"/>
            <a:ext cx="1037463" cy="424732"/>
          </a:xfrm>
          <a:prstGeom prst="rect">
            <a:avLst/>
          </a:prstGeom>
        </p:spPr>
        <p:txBody>
          <a:bodyPr wrap="none">
            <a:spAutoFit/>
          </a:bodyPr>
          <a:lstStyle/>
          <a:p>
            <a:pPr>
              <a:lnSpc>
                <a:spcPct val="120000"/>
              </a:lnSpc>
              <a:spcBef>
                <a:spcPts val="300"/>
              </a:spcBef>
              <a:spcAft>
                <a:spcPts val="300"/>
              </a:spcAft>
            </a:pPr>
            <a:r>
              <a:rPr lang="en-US" altLang="en-US" dirty="0" smtClean="0">
                <a:solidFill>
                  <a:srgbClr val="000000"/>
                </a:solidFill>
                <a:latin typeface="Times New Roman" panose="02020603050405020304" pitchFamily="18" charset="0"/>
                <a:cs typeface="Times New Roman" panose="02020603050405020304" pitchFamily="18" charset="0"/>
              </a:rPr>
              <a:t>D. 200N.</a:t>
            </a:r>
            <a:endParaRPr lang="en-US" altLang="en-US" dirty="0">
              <a:latin typeface="Times New Roman" panose="02020603050405020304" pitchFamily="18" charset="0"/>
              <a:cs typeface="Calibri" panose="020F0502020204030204" pitchFamily="34" charset="0"/>
            </a:endParaRPr>
          </a:p>
        </p:txBody>
      </p:sp>
    </p:spTree>
    <p:extLst>
      <p:ext uri="{BB962C8B-B14F-4D97-AF65-F5344CB8AC3E}">
        <p14:creationId xmlns:p14="http://schemas.microsoft.com/office/powerpoint/2010/main" val="376875345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304800" y="3962400"/>
            <a:ext cx="762000" cy="685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400" dirty="0" smtClean="0">
                <a:solidFill>
                  <a:srgbClr val="C00000"/>
                </a:solidFill>
                <a:latin typeface="+mj-lt"/>
              </a:rPr>
              <a:t>C</a:t>
            </a:r>
            <a:endParaRPr lang="en-US" sz="4400" dirty="0">
              <a:solidFill>
                <a:srgbClr val="C00000"/>
              </a:solidFill>
              <a:latin typeface="+mj-lt"/>
            </a:endParaRPr>
          </a:p>
        </p:txBody>
      </p:sp>
      <p:sp>
        <p:nvSpPr>
          <p:cNvPr id="6" name="Rectangle 5"/>
          <p:cNvSpPr/>
          <p:nvPr/>
        </p:nvSpPr>
        <p:spPr>
          <a:xfrm>
            <a:off x="304800" y="304800"/>
            <a:ext cx="8610600" cy="2400657"/>
          </a:xfrm>
          <a:prstGeom prst="rect">
            <a:avLst/>
          </a:prstGeom>
        </p:spPr>
        <p:txBody>
          <a:bodyPr wrap="square">
            <a:spAutoFit/>
          </a:bodyPr>
          <a:lstStyle/>
          <a:p>
            <a:r>
              <a:rPr lang="vi-VN" sz="4400" b="1" dirty="0" smtClean="0">
                <a:latin typeface="+mj-lt"/>
              </a:rPr>
              <a:t>Câu 3*.</a:t>
            </a:r>
            <a:r>
              <a:rPr lang="vi-VN" sz="4400" dirty="0" smtClean="0">
                <a:latin typeface="+mj-lt"/>
              </a:rPr>
              <a:t> Một vận động viên vô thuật có khối lượng 82 kg. Trọng lượng của người đó là</a:t>
            </a:r>
          </a:p>
          <a:p>
            <a:r>
              <a:rPr lang="vi-VN" dirty="0" smtClean="0"/>
              <a:t> </a:t>
            </a:r>
            <a:endParaRPr lang="vi-VN" dirty="0"/>
          </a:p>
        </p:txBody>
      </p:sp>
      <p:sp>
        <p:nvSpPr>
          <p:cNvPr id="7" name="Rectangle 6"/>
          <p:cNvSpPr/>
          <p:nvPr/>
        </p:nvSpPr>
        <p:spPr>
          <a:xfrm>
            <a:off x="381000" y="2743200"/>
            <a:ext cx="1951175" cy="707886"/>
          </a:xfrm>
          <a:prstGeom prst="rect">
            <a:avLst/>
          </a:prstGeom>
        </p:spPr>
        <p:txBody>
          <a:bodyPr wrap="none">
            <a:spAutoFit/>
          </a:bodyPr>
          <a:lstStyle/>
          <a:p>
            <a:r>
              <a:rPr lang="en-US" sz="4000" dirty="0" smtClean="0">
                <a:latin typeface="Times New Roman" pitchFamily="18" charset="0"/>
                <a:cs typeface="Times New Roman" pitchFamily="18" charset="0"/>
              </a:rPr>
              <a:t>A.8,2 N.</a:t>
            </a:r>
            <a:endParaRPr lang="en-US" sz="4000" dirty="0">
              <a:latin typeface="Times New Roman" pitchFamily="18" charset="0"/>
              <a:cs typeface="Times New Roman" pitchFamily="18" charset="0"/>
            </a:endParaRPr>
          </a:p>
        </p:txBody>
      </p:sp>
      <p:sp>
        <p:nvSpPr>
          <p:cNvPr id="8" name="Rectangle 7"/>
          <p:cNvSpPr/>
          <p:nvPr/>
        </p:nvSpPr>
        <p:spPr>
          <a:xfrm>
            <a:off x="4953000" y="2743200"/>
            <a:ext cx="1665841" cy="707886"/>
          </a:xfrm>
          <a:prstGeom prst="rect">
            <a:avLst/>
          </a:prstGeom>
        </p:spPr>
        <p:txBody>
          <a:bodyPr wrap="none">
            <a:spAutoFit/>
          </a:bodyPr>
          <a:lstStyle/>
          <a:p>
            <a:r>
              <a:rPr lang="en-US" sz="4000" dirty="0" smtClean="0">
                <a:latin typeface="Times New Roman" pitchFamily="18" charset="0"/>
                <a:cs typeface="Times New Roman" pitchFamily="18" charset="0"/>
              </a:rPr>
              <a:t>B.82N.</a:t>
            </a:r>
            <a:endParaRPr lang="en-US" sz="4000" dirty="0">
              <a:latin typeface="Times New Roman" pitchFamily="18" charset="0"/>
              <a:cs typeface="Times New Roman" pitchFamily="18" charset="0"/>
            </a:endParaRPr>
          </a:p>
        </p:txBody>
      </p:sp>
      <p:sp>
        <p:nvSpPr>
          <p:cNvPr id="10" name="Rectangle 9"/>
          <p:cNvSpPr/>
          <p:nvPr/>
        </p:nvSpPr>
        <p:spPr>
          <a:xfrm>
            <a:off x="457200" y="3886200"/>
            <a:ext cx="1922321" cy="707886"/>
          </a:xfrm>
          <a:prstGeom prst="rect">
            <a:avLst/>
          </a:prstGeom>
        </p:spPr>
        <p:txBody>
          <a:bodyPr wrap="none">
            <a:spAutoFit/>
          </a:bodyPr>
          <a:lstStyle/>
          <a:p>
            <a:r>
              <a:rPr lang="en-US" sz="4000" dirty="0" smtClean="0">
                <a:latin typeface="Times New Roman" pitchFamily="18" charset="0"/>
                <a:cs typeface="Times New Roman" pitchFamily="18" charset="0"/>
              </a:rPr>
              <a:t>C.820N.</a:t>
            </a:r>
            <a:endParaRPr lang="en-US" sz="4000" dirty="0">
              <a:latin typeface="Times New Roman" pitchFamily="18" charset="0"/>
              <a:cs typeface="Times New Roman" pitchFamily="18" charset="0"/>
            </a:endParaRPr>
          </a:p>
        </p:txBody>
      </p:sp>
      <p:sp>
        <p:nvSpPr>
          <p:cNvPr id="11" name="Rectangle 10"/>
          <p:cNvSpPr/>
          <p:nvPr/>
        </p:nvSpPr>
        <p:spPr>
          <a:xfrm>
            <a:off x="5029200" y="3886200"/>
            <a:ext cx="2335896" cy="707886"/>
          </a:xfrm>
          <a:prstGeom prst="rect">
            <a:avLst/>
          </a:prstGeom>
        </p:spPr>
        <p:txBody>
          <a:bodyPr wrap="none">
            <a:spAutoFit/>
          </a:bodyPr>
          <a:lstStyle/>
          <a:p>
            <a:r>
              <a:rPr lang="en-US" sz="4000" dirty="0" smtClean="0">
                <a:latin typeface="Times New Roman" pitchFamily="18" charset="0"/>
                <a:cs typeface="Times New Roman" pitchFamily="18" charset="0"/>
              </a:rPr>
              <a:t>D.8200 N.</a:t>
            </a:r>
            <a:endParaRPr lang="en-US" sz="4000" dirty="0">
              <a:latin typeface="Times New Roman" pitchFamily="18" charset="0"/>
              <a:cs typeface="Times New Roman" pitchFamily="18" charset="0"/>
            </a:endParaRPr>
          </a:p>
        </p:txBody>
      </p:sp>
    </p:spTree>
    <p:extLst>
      <p:ext uri="{BB962C8B-B14F-4D97-AF65-F5344CB8AC3E}">
        <p14:creationId xmlns:p14="http://schemas.microsoft.com/office/powerpoint/2010/main" val="3768753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Effect transition="in" filter="blinds(horizontal)">
                                      <p:cBhvr>
                                        <p:cTn id="7" dur="500"/>
                                        <p:tgtEl>
                                          <p:spTgt spid="4">
                                            <p:bg/>
                                          </p:spTgt>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4">
                                            <p:txEl>
                                              <p:pRg st="0" end="0"/>
                                            </p:txEl>
                                          </p:spTgt>
                                        </p:tgtEl>
                                        <p:attrNameLst>
                                          <p:attrName>style.visibility</p:attrName>
                                        </p:attrNameLst>
                                      </p:cBhvr>
                                      <p:to>
                                        <p:strVal val="visible"/>
                                      </p:to>
                                    </p:set>
                                    <p:animEffect transition="in" filter="blinds(horizontal)">
                                      <p:cBhvr>
                                        <p:cTn id="10" dur="500"/>
                                        <p:tgtEl>
                                          <p:spTgt spid="4">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animEffect transition="in" filter="blinds(horizontal)">
                                      <p:cBhvr>
                                        <p:cTn id="15"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allAtOnce"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81000" y="304800"/>
            <a:ext cx="8610600" cy="2554545"/>
          </a:xfrm>
          <a:prstGeom prst="rect">
            <a:avLst/>
          </a:prstGeom>
        </p:spPr>
        <p:txBody>
          <a:bodyPr wrap="square">
            <a:spAutoFit/>
          </a:bodyPr>
          <a:lstStyle/>
          <a:p>
            <a:r>
              <a:rPr lang="vi-VN" sz="4000" b="1" dirty="0" smtClean="0">
                <a:latin typeface="+mj-lt"/>
              </a:rPr>
              <a:t>Câu 4*.</a:t>
            </a:r>
            <a:r>
              <a:rPr lang="vi-VN" sz="4000" dirty="0" smtClean="0">
                <a:latin typeface="+mj-lt"/>
              </a:rPr>
              <a:t> Nếu có hai chiếc lực kế GHĐ là 5 N, một quả bí khối lượng 800 g. Hãy nêu phương án đo trọng lượng của quả bí mà không phải cắt nhỏ ra.</a:t>
            </a:r>
            <a:endParaRPr lang="en-US" sz="4000" dirty="0">
              <a:latin typeface="+mj-lt"/>
            </a:endParaRPr>
          </a:p>
        </p:txBody>
      </p:sp>
      <p:sp>
        <p:nvSpPr>
          <p:cNvPr id="5" name="Rectangle 4"/>
          <p:cNvSpPr/>
          <p:nvPr/>
        </p:nvSpPr>
        <p:spPr>
          <a:xfrm>
            <a:off x="304800" y="3124200"/>
            <a:ext cx="8382000" cy="2800767"/>
          </a:xfrm>
          <a:prstGeom prst="rect">
            <a:avLst/>
          </a:prstGeom>
        </p:spPr>
        <p:txBody>
          <a:bodyPr wrap="square">
            <a:spAutoFit/>
          </a:bodyPr>
          <a:lstStyle/>
          <a:p>
            <a:r>
              <a:rPr lang="vi-VN" sz="4400" dirty="0" smtClean="0">
                <a:latin typeface="+mj-lt"/>
              </a:rPr>
              <a:t>ĐA: Đặt hai lực kế song song với nhau, cùng móc vào quả bí, tổng số chỉ của hai lực kế là trọng lượng của quả bí.</a:t>
            </a:r>
            <a:endParaRPr lang="en-US" sz="4400" dirty="0">
              <a:latin typeface="+mj-lt"/>
            </a:endParaRPr>
          </a:p>
        </p:txBody>
      </p:sp>
    </p:spTree>
    <p:extLst>
      <p:ext uri="{BB962C8B-B14F-4D97-AF65-F5344CB8AC3E}">
        <p14:creationId xmlns:p14="http://schemas.microsoft.com/office/powerpoint/2010/main" val="3768753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p14"/>
          <p:cNvSpPr txBox="1">
            <a:spLocks noGrp="1"/>
          </p:cNvSpPr>
          <p:nvPr>
            <p:ph type="title"/>
          </p:nvPr>
        </p:nvSpPr>
        <p:spPr>
          <a:xfrm>
            <a:off x="228600" y="1905000"/>
            <a:ext cx="8686800" cy="854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vi-VN" sz="3200" dirty="0" smtClean="0">
                <a:latin typeface="Times New Roman" pitchFamily="18" charset="0"/>
                <a:cs typeface="Times New Roman" pitchFamily="18" charset="0"/>
              </a:rPr>
              <a:t>Treo thẳng đứng một lò xo, đầu dưới treo quả nặng 100g thì độ biến dạng của lò xo là 0,5cm. Nếu thay quả nặng trên bằng một quả nặng khác thì độ biến dạng của lò xo là 1,5cm. Hãy xác định khối lượng của vật nặng treo vào lò xo trong trường hợp này.</a:t>
            </a:r>
            <a:endParaRPr sz="3200">
              <a:latin typeface="Times New Roman" pitchFamily="18" charset="0"/>
              <a:cs typeface="Times New Roman" pitchFamily="18" charset="0"/>
            </a:endParaRPr>
          </a:p>
        </p:txBody>
      </p:sp>
      <p:sp>
        <p:nvSpPr>
          <p:cNvPr id="201" name="Google Shape;201;p14"/>
          <p:cNvSpPr txBox="1"/>
          <p:nvPr/>
        </p:nvSpPr>
        <p:spPr>
          <a:xfrm>
            <a:off x="2953325" y="2307400"/>
            <a:ext cx="2382300" cy="2942800"/>
          </a:xfrm>
          <a:prstGeom prst="rect">
            <a:avLst/>
          </a:prstGeom>
          <a:noFill/>
          <a:ln>
            <a:noFill/>
          </a:ln>
        </p:spPr>
        <p:txBody>
          <a:bodyPr spcFirstLastPara="1" wrap="square" lIns="91425" tIns="91425" rIns="91425" bIns="91425" anchor="t" anchorCtr="0">
            <a:noAutofit/>
          </a:bodyPr>
          <a:lstStyle/>
          <a:p>
            <a:pPr marL="0" lvl="0" indent="0" algn="l" rtl="0">
              <a:spcBef>
                <a:spcPts val="600"/>
              </a:spcBef>
              <a:spcAft>
                <a:spcPts val="0"/>
              </a:spcAft>
              <a:buNone/>
            </a:pPr>
            <a:endParaRPr sz="1000">
              <a:solidFill>
                <a:srgbClr val="617A86"/>
              </a:solidFill>
              <a:latin typeface="Varela Round"/>
              <a:ea typeface="Varela Round"/>
              <a:cs typeface="Varela Round"/>
              <a:sym typeface="Varela Round"/>
            </a:endParaRPr>
          </a:p>
        </p:txBody>
      </p:sp>
      <p:sp>
        <p:nvSpPr>
          <p:cNvPr id="202" name="Google Shape;202;p14"/>
          <p:cNvSpPr txBox="1"/>
          <p:nvPr/>
        </p:nvSpPr>
        <p:spPr>
          <a:xfrm>
            <a:off x="5657958" y="2307400"/>
            <a:ext cx="2486400" cy="2942800"/>
          </a:xfrm>
          <a:prstGeom prst="rect">
            <a:avLst/>
          </a:prstGeom>
          <a:noFill/>
          <a:ln>
            <a:noFill/>
          </a:ln>
        </p:spPr>
        <p:txBody>
          <a:bodyPr spcFirstLastPara="1" wrap="square" lIns="91425" tIns="91425" rIns="91425" bIns="91425" anchor="t" anchorCtr="0">
            <a:noAutofit/>
          </a:bodyPr>
          <a:lstStyle/>
          <a:p>
            <a:pPr marL="0" lvl="0" indent="0" algn="l" rtl="0">
              <a:spcBef>
                <a:spcPts val="600"/>
              </a:spcBef>
              <a:spcAft>
                <a:spcPts val="0"/>
              </a:spcAft>
              <a:buNone/>
            </a:pPr>
            <a:endParaRPr sz="1000">
              <a:solidFill>
                <a:srgbClr val="617A86"/>
              </a:solidFill>
              <a:latin typeface="Varela Round"/>
              <a:ea typeface="Varela Round"/>
              <a:cs typeface="Varela Round"/>
              <a:sym typeface="Varela Round"/>
            </a:endParaRPr>
          </a:p>
        </p:txBody>
      </p:sp>
      <p:sp>
        <p:nvSpPr>
          <p:cNvPr id="203" name="Google Shape;203;p14"/>
          <p:cNvSpPr txBox="1"/>
          <p:nvPr/>
        </p:nvSpPr>
        <p:spPr>
          <a:xfrm>
            <a:off x="2953325" y="5512700"/>
            <a:ext cx="5190900" cy="1102000"/>
          </a:xfrm>
          <a:prstGeom prst="rect">
            <a:avLst/>
          </a:prstGeom>
          <a:noFill/>
          <a:ln>
            <a:noFill/>
          </a:ln>
        </p:spPr>
        <p:txBody>
          <a:bodyPr spcFirstLastPara="1" wrap="square" lIns="91425" tIns="91425" rIns="91425" bIns="91425" anchor="t" anchorCtr="0">
            <a:noAutofit/>
          </a:bodyPr>
          <a:lstStyle/>
          <a:p>
            <a:pPr marL="0" lvl="0" indent="0" algn="l" rtl="0">
              <a:spcBef>
                <a:spcPts val="1000"/>
              </a:spcBef>
              <a:spcAft>
                <a:spcPts val="0"/>
              </a:spcAft>
              <a:buNone/>
            </a:pPr>
            <a:endParaRPr sz="800">
              <a:solidFill>
                <a:srgbClr val="617A86"/>
              </a:solidFill>
              <a:latin typeface="Varela Round"/>
              <a:ea typeface="Varela Round"/>
              <a:cs typeface="Varela Round"/>
              <a:sym typeface="Varela Round"/>
            </a:endParaRPr>
          </a:p>
          <a:p>
            <a:pPr marL="0" lvl="0" indent="0" algn="l" rtl="0">
              <a:spcBef>
                <a:spcPts val="1000"/>
              </a:spcBef>
              <a:spcAft>
                <a:spcPts val="1000"/>
              </a:spcAft>
              <a:buNone/>
            </a:pPr>
            <a:endParaRPr sz="800">
              <a:solidFill>
                <a:srgbClr val="617A86"/>
              </a:solidFill>
              <a:latin typeface="Varela Round"/>
              <a:ea typeface="Varela Round"/>
              <a:cs typeface="Varela Round"/>
              <a:sym typeface="Varela Round"/>
            </a:endParaRPr>
          </a:p>
        </p:txBody>
      </p:sp>
      <p:sp>
        <p:nvSpPr>
          <p:cNvPr id="204" name="Google Shape;204;p14"/>
          <p:cNvSpPr txBox="1">
            <a:spLocks noGrp="1"/>
          </p:cNvSpPr>
          <p:nvPr>
            <p:ph type="sldNum" idx="12"/>
          </p:nvPr>
        </p:nvSpPr>
        <p:spPr>
          <a:xfrm>
            <a:off x="8635625" y="6335500"/>
            <a:ext cx="469800" cy="5220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27</a:t>
            </a:fld>
            <a:endParaRPr/>
          </a:p>
        </p:txBody>
      </p:sp>
      <p:sp>
        <p:nvSpPr>
          <p:cNvPr id="7" name="Rectangle 6"/>
          <p:cNvSpPr/>
          <p:nvPr/>
        </p:nvSpPr>
        <p:spPr>
          <a:xfrm>
            <a:off x="228600" y="2971800"/>
            <a:ext cx="8382000" cy="2062103"/>
          </a:xfrm>
          <a:prstGeom prst="rect">
            <a:avLst/>
          </a:prstGeom>
        </p:spPr>
        <p:txBody>
          <a:bodyPr wrap="square">
            <a:spAutoFit/>
          </a:bodyPr>
          <a:lstStyle/>
          <a:p>
            <a:r>
              <a:rPr lang="vi-VN" sz="3200" dirty="0" smtClean="0">
                <a:solidFill>
                  <a:srgbClr val="C00000"/>
                </a:solidFill>
                <a:latin typeface="Times New Roman" pitchFamily="18" charset="0"/>
                <a:cs typeface="Times New Roman" pitchFamily="18" charset="0"/>
              </a:rPr>
              <a:t>Vì độ dãn của lò xo treo thẳng đứng tỉ lệ với khối lượng của vật treo vào lò xo nên ta có:</a:t>
            </a:r>
          </a:p>
          <a:p>
            <a:endParaRPr lang="vi-VN" sz="3200" dirty="0" smtClean="0">
              <a:solidFill>
                <a:srgbClr val="C00000"/>
              </a:solidFill>
              <a:latin typeface="Times New Roman" pitchFamily="18" charset="0"/>
              <a:cs typeface="Times New Roman" pitchFamily="18" charset="0"/>
            </a:endParaRPr>
          </a:p>
          <a:p>
            <a:r>
              <a:rPr lang="vi-VN" sz="3200" dirty="0" smtClean="0">
                <a:solidFill>
                  <a:srgbClr val="C00000"/>
                </a:solidFill>
                <a:latin typeface="Times New Roman" pitchFamily="18" charset="0"/>
                <a:cs typeface="Times New Roman" pitchFamily="18" charset="0"/>
              </a:rPr>
              <a:t>  </a:t>
            </a:r>
            <a:endParaRPr lang="en-US" sz="3200" dirty="0">
              <a:solidFill>
                <a:srgbClr val="C00000"/>
              </a:solidFill>
            </a:endParaRPr>
          </a:p>
        </p:txBody>
      </p:sp>
      <p:sp>
        <p:nvSpPr>
          <p:cNvPr id="205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2049" name="Picture 1"/>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2438400" y="4114800"/>
            <a:ext cx="1714500" cy="809625"/>
          </a:xfrm>
          <a:prstGeom prst="rect">
            <a:avLst/>
          </a:prstGeom>
          <a:noFill/>
        </p:spPr>
      </p:pic>
      <p:sp>
        <p:nvSpPr>
          <p:cNvPr id="10" name="Rectangle 9"/>
          <p:cNvSpPr/>
          <p:nvPr/>
        </p:nvSpPr>
        <p:spPr>
          <a:xfrm>
            <a:off x="1905000" y="4876800"/>
            <a:ext cx="3884397" cy="707886"/>
          </a:xfrm>
          <a:prstGeom prst="rect">
            <a:avLst/>
          </a:prstGeom>
        </p:spPr>
        <p:txBody>
          <a:bodyPr wrap="none">
            <a:spAutoFit/>
          </a:bodyPr>
          <a:lstStyle/>
          <a:p>
            <a:r>
              <a:rPr lang="vi-VN" dirty="0">
                <a:solidFill>
                  <a:srgbClr val="C00000"/>
                </a:solidFill>
                <a:latin typeface="Times New Roman" pitchFamily="18" charset="0"/>
                <a:cs typeface="Times New Roman" pitchFamily="18" charset="0"/>
              </a:rPr>
              <a:t> </a:t>
            </a:r>
            <a:r>
              <a:rPr lang="vi-VN" sz="4000" dirty="0" smtClean="0">
                <a:solidFill>
                  <a:srgbClr val="C00000"/>
                </a:solidFill>
                <a:latin typeface="Times New Roman" pitchFamily="18" charset="0"/>
                <a:cs typeface="Times New Roman" pitchFamily="18" charset="0"/>
              </a:rPr>
              <a:t>m</a:t>
            </a:r>
            <a:r>
              <a:rPr lang="vi-VN" sz="4000" baseline="-25000" dirty="0" smtClean="0">
                <a:solidFill>
                  <a:srgbClr val="C00000"/>
                </a:solidFill>
                <a:latin typeface="Times New Roman" pitchFamily="18" charset="0"/>
                <a:cs typeface="Times New Roman" pitchFamily="18" charset="0"/>
              </a:rPr>
              <a:t>2</a:t>
            </a:r>
            <a:r>
              <a:rPr lang="vi-VN" sz="4000" dirty="0" smtClean="0">
                <a:solidFill>
                  <a:srgbClr val="C00000"/>
                </a:solidFill>
                <a:latin typeface="Times New Roman" pitchFamily="18" charset="0"/>
                <a:cs typeface="Times New Roman" pitchFamily="18" charset="0"/>
              </a:rPr>
              <a:t> = 3m</a:t>
            </a:r>
            <a:r>
              <a:rPr lang="vi-VN" sz="4000" baseline="-25000" dirty="0" smtClean="0">
                <a:solidFill>
                  <a:srgbClr val="C00000"/>
                </a:solidFill>
                <a:latin typeface="Times New Roman" pitchFamily="18" charset="0"/>
                <a:cs typeface="Times New Roman" pitchFamily="18" charset="0"/>
              </a:rPr>
              <a:t>1</a:t>
            </a:r>
            <a:r>
              <a:rPr lang="vi-VN" sz="4000" dirty="0" smtClean="0">
                <a:solidFill>
                  <a:srgbClr val="C00000"/>
                </a:solidFill>
                <a:latin typeface="Times New Roman" pitchFamily="18" charset="0"/>
                <a:cs typeface="Times New Roman" pitchFamily="18" charset="0"/>
              </a:rPr>
              <a:t> = 0,3kg</a:t>
            </a:r>
            <a:endParaRPr lang="en-US" sz="4000" dirty="0"/>
          </a:p>
        </p:txBody>
      </p:sp>
      <p:sp>
        <p:nvSpPr>
          <p:cNvPr id="11" name="Rectangle 10"/>
          <p:cNvSpPr/>
          <p:nvPr/>
        </p:nvSpPr>
        <p:spPr>
          <a:xfrm>
            <a:off x="1371600" y="5562600"/>
            <a:ext cx="7231467" cy="646331"/>
          </a:xfrm>
          <a:prstGeom prst="rect">
            <a:avLst/>
          </a:prstGeom>
        </p:spPr>
        <p:txBody>
          <a:bodyPr wrap="none">
            <a:spAutoFit/>
          </a:bodyPr>
          <a:lstStyle/>
          <a:p>
            <a:r>
              <a:rPr lang="vi-VN" sz="3600" dirty="0" smtClean="0">
                <a:solidFill>
                  <a:srgbClr val="C00000"/>
                </a:solidFill>
                <a:latin typeface="Times New Roman" pitchFamily="18" charset="0"/>
                <a:cs typeface="Times New Roman" pitchFamily="18" charset="0"/>
              </a:rPr>
              <a:t>Khối lượng vật treo của lò xo là 0,3kg</a:t>
            </a:r>
            <a:endParaRPr lang="en-US" sz="3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00"/>
                                        </p:tgtEl>
                                        <p:attrNameLst>
                                          <p:attrName>style.visibility</p:attrName>
                                        </p:attrNameLst>
                                      </p:cBhvr>
                                      <p:to>
                                        <p:strVal val="visible"/>
                                      </p:to>
                                    </p:set>
                                    <p:animEffect transition="in" filter="blinds(horizontal)">
                                      <p:cBhvr>
                                        <p:cTn id="7" dur="500"/>
                                        <p:tgtEl>
                                          <p:spTgt spid="20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linds(horizontal)">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blinds(horizontal)">
                                      <p:cBhvr>
                                        <p:cTn id="2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0" grpId="0"/>
      <p:bldP spid="7" grpId="0"/>
      <p:bldP spid="10" grpId="0"/>
      <p:bldP spid="11"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2400300" y="152400"/>
            <a:ext cx="4457700" cy="990600"/>
            <a:chOff x="1056" y="180"/>
            <a:chExt cx="3744" cy="624"/>
          </a:xfrm>
        </p:grpSpPr>
        <p:sp>
          <p:nvSpPr>
            <p:cNvPr id="26630" name="AutoShape 3"/>
            <p:cNvSpPr>
              <a:spLocks noChangeArrowheads="1"/>
            </p:cNvSpPr>
            <p:nvPr/>
          </p:nvSpPr>
          <p:spPr bwMode="auto">
            <a:xfrm>
              <a:off x="1056" y="180"/>
              <a:ext cx="3744" cy="624"/>
            </a:xfrm>
            <a:prstGeom prst="ellipseRibbon2">
              <a:avLst>
                <a:gd name="adj1" fmla="val 25000"/>
                <a:gd name="adj2" fmla="val 50000"/>
                <a:gd name="adj3" fmla="val 12500"/>
              </a:avLst>
            </a:prstGeom>
            <a:solidFill>
              <a:srgbClr val="FFFF00"/>
            </a:solidFill>
            <a:ln w="9525">
              <a:solidFill>
                <a:srgbClr val="FF3300"/>
              </a:solidFill>
              <a:round/>
              <a:headEnd/>
              <a:tailEnd/>
            </a:ln>
            <a:effectLst>
              <a:prstShdw prst="shdw15">
                <a:schemeClr val="bg2">
                  <a:alpha val="50000"/>
                </a:schemeClr>
              </a:prstShdw>
            </a:effectLst>
          </p:spPr>
          <p:txBody>
            <a:bodyPr wrap="none" anchor="ctr"/>
            <a:lstStyle/>
            <a:p>
              <a:endParaRPr lang="vi-VN" b="1"/>
            </a:p>
          </p:txBody>
        </p:sp>
        <p:sp>
          <p:nvSpPr>
            <p:cNvPr id="22532" name="Text Box 4"/>
            <p:cNvSpPr txBox="1">
              <a:spLocks noChangeArrowheads="1"/>
            </p:cNvSpPr>
            <p:nvPr/>
          </p:nvSpPr>
          <p:spPr bwMode="auto">
            <a:xfrm>
              <a:off x="2100" y="228"/>
              <a:ext cx="1905" cy="368"/>
            </a:xfrm>
            <a:prstGeom prst="rect">
              <a:avLst/>
            </a:prstGeom>
            <a:noFill/>
            <a:ln w="9525">
              <a:noFill/>
              <a:miter lim="800000"/>
              <a:headEnd/>
              <a:tailEnd/>
            </a:ln>
            <a:effectLst/>
          </p:spPr>
          <p:txBody>
            <a:bodyPr>
              <a:spAutoFit/>
            </a:bodyPr>
            <a:lstStyle/>
            <a:p>
              <a:pPr>
                <a:spcBef>
                  <a:spcPct val="50000"/>
                </a:spcBef>
                <a:defRPr/>
              </a:pPr>
              <a:r>
                <a:rPr lang="en-US" sz="3200" b="1"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GHI</a:t>
              </a:r>
              <a:r>
                <a:rPr lang="en-US" sz="3200" b="1" dirty="0">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sz="3200" b="1"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NHỚ</a:t>
              </a:r>
              <a:endParaRPr lang="en-US" sz="3200" b="1" dirty="0">
                <a:effectLst>
                  <a:outerShdw blurRad="38100" dist="38100" dir="2700000" algn="tl">
                    <a:srgbClr val="C0C0C0"/>
                  </a:outerShdw>
                </a:effectLst>
                <a:latin typeface="Times New Roman" panose="02020603050405020304" pitchFamily="18" charset="0"/>
                <a:cs typeface="Times New Roman" panose="02020603050405020304" pitchFamily="18" charset="0"/>
              </a:endParaRPr>
            </a:p>
          </p:txBody>
        </p:sp>
      </p:grpSp>
      <p:pic>
        <p:nvPicPr>
          <p:cNvPr id="26627" name="Picture 5" descr="POINSET3"/>
          <p:cNvPicPr>
            <a:picLocks noChangeAspect="1" noChangeArrowheads="1"/>
          </p:cNvPicPr>
          <p:nvPr/>
        </p:nvPicPr>
        <p:blipFill>
          <a:blip r:embed="rId2"/>
          <a:srcRect/>
          <a:stretch>
            <a:fillRect/>
          </a:stretch>
        </p:blipFill>
        <p:spPr bwMode="auto">
          <a:xfrm>
            <a:off x="7643813" y="5026025"/>
            <a:ext cx="1500187" cy="1831975"/>
          </a:xfrm>
          <a:prstGeom prst="rect">
            <a:avLst/>
          </a:prstGeom>
          <a:noFill/>
          <a:ln w="9525">
            <a:noFill/>
            <a:miter lim="800000"/>
            <a:headEnd/>
            <a:tailEnd/>
          </a:ln>
        </p:spPr>
      </p:pic>
      <p:pic>
        <p:nvPicPr>
          <p:cNvPr id="26628" name="Picture 6" descr="POINSET2"/>
          <p:cNvPicPr>
            <a:picLocks noChangeAspect="1" noChangeArrowheads="1"/>
          </p:cNvPicPr>
          <p:nvPr/>
        </p:nvPicPr>
        <p:blipFill>
          <a:blip r:embed="rId3"/>
          <a:srcRect/>
          <a:stretch>
            <a:fillRect/>
          </a:stretch>
        </p:blipFill>
        <p:spPr bwMode="auto">
          <a:xfrm>
            <a:off x="0" y="0"/>
            <a:ext cx="1485900" cy="1973263"/>
          </a:xfrm>
          <a:prstGeom prst="rect">
            <a:avLst/>
          </a:prstGeom>
          <a:noFill/>
          <a:ln w="9525">
            <a:noFill/>
            <a:miter lim="800000"/>
            <a:headEnd/>
            <a:tailEnd/>
          </a:ln>
        </p:spPr>
      </p:pic>
      <p:sp>
        <p:nvSpPr>
          <p:cNvPr id="22537" name="Text Box 9"/>
          <p:cNvSpPr txBox="1">
            <a:spLocks noChangeArrowheads="1"/>
          </p:cNvSpPr>
          <p:nvPr/>
        </p:nvSpPr>
        <p:spPr bwMode="auto">
          <a:xfrm>
            <a:off x="369888" y="1743075"/>
            <a:ext cx="8353425" cy="3322638"/>
          </a:xfrm>
          <a:prstGeom prst="rect">
            <a:avLst/>
          </a:prstGeom>
          <a:noFill/>
          <a:ln w="9525">
            <a:noFill/>
            <a:miter lim="800000"/>
            <a:headEnd/>
            <a:tailEnd/>
          </a:ln>
          <a:effectLst/>
        </p:spPr>
        <p:txBody>
          <a:bodyPr>
            <a:spAutoFit/>
          </a:bodyPr>
          <a:lstStyle/>
          <a:p>
            <a:pPr>
              <a:spcBef>
                <a:spcPct val="50000"/>
              </a:spcBef>
              <a:buFont typeface="Wingdings" pitchFamily="2" charset="2"/>
              <a:buNone/>
              <a:defRPr/>
            </a:pPr>
            <a:r>
              <a:rPr lang="en-US" sz="2800" b="1" dirty="0">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sym typeface="Wingdings 2" pitchFamily="18" charset="2"/>
              </a:rPr>
              <a: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Trọng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lực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là</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lực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hút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của</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Trái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Đất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lên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vật</a:t>
            </a:r>
            <a:r>
              <a:rPr lang="en-US" sz="2800" b="1" dirty="0">
                <a:latin typeface="Times New Roman" panose="02020603050405020304" pitchFamily="18" charset="0"/>
                <a:cs typeface="Times New Roman" panose="02020603050405020304" pitchFamily="18" charset="0"/>
              </a:rPr>
              <a:t>.</a:t>
            </a:r>
          </a:p>
          <a:p>
            <a:pPr>
              <a:spcBef>
                <a:spcPct val="50000"/>
              </a:spcBef>
              <a:buFont typeface="Wingdings" pitchFamily="2" charset="2"/>
              <a:buNone/>
              <a:defRPr/>
            </a:pPr>
            <a:r>
              <a:rPr lang="en-US" sz="2800" b="1" dirty="0">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sym typeface="Wingdings 2" pitchFamily="18" charset="2"/>
              </a:rPr>
              <a: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Trọng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lực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có</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phương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thẳng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đứng</a:t>
            </a:r>
            <a:r>
              <a:rPr lang="en-US" sz="2800" b="1" dirty="0">
                <a:latin typeface="Times New Roman" panose="02020603050405020304" pitchFamily="18" charset="0"/>
                <a:cs typeface="Times New Roman" panose="02020603050405020304" pitchFamily="18" charset="0"/>
              </a:rPr>
              <a:t> và </a:t>
            </a:r>
            <a:r>
              <a:rPr lang="en-US" sz="2800" b="1" dirty="0" err="1">
                <a:latin typeface="Times New Roman" panose="02020603050405020304" pitchFamily="18" charset="0"/>
                <a:cs typeface="Times New Roman" panose="02020603050405020304" pitchFamily="18" charset="0"/>
              </a:rPr>
              <a:t>có</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chiều</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hướng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xuống</a:t>
            </a:r>
            <a:r>
              <a:rPr lang="en-US" sz="2800" b="1" dirty="0">
                <a:latin typeface="Times New Roman" panose="02020603050405020304" pitchFamily="18" charset="0"/>
                <a:cs typeface="Times New Roman" panose="02020603050405020304" pitchFamily="18" charset="0"/>
              </a:rPr>
              <a:t> ( </a:t>
            </a:r>
            <a:r>
              <a:rPr lang="en-US" sz="2800" b="1" dirty="0" err="1">
                <a:latin typeface="Times New Roman" panose="02020603050405020304" pitchFamily="18" charset="0"/>
                <a:cs typeface="Times New Roman" panose="02020603050405020304" pitchFamily="18" charset="0"/>
              </a:rPr>
              <a:t>hướng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về</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tâm</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Trái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Đất</a:t>
            </a:r>
            <a:r>
              <a:rPr lang="en-US" sz="2800" b="1" dirty="0">
                <a:latin typeface="Times New Roman" panose="02020603050405020304" pitchFamily="18" charset="0"/>
                <a:cs typeface="Times New Roman" panose="02020603050405020304" pitchFamily="18" charset="0"/>
              </a:rPr>
              <a:t> ).</a:t>
            </a:r>
          </a:p>
          <a:p>
            <a:pPr>
              <a:spcBef>
                <a:spcPct val="50000"/>
              </a:spcBef>
              <a:buFont typeface="Wingdings" pitchFamily="2" charset="2"/>
              <a:buNone/>
              <a:defRPr/>
            </a:pPr>
            <a:r>
              <a:rPr lang="en-US" sz="2800" b="1" dirty="0">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sym typeface="Wingdings 2" pitchFamily="18" charset="2"/>
              </a:rPr>
              <a: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Trọng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lượng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là</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cường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độ</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độ</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lớn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của</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trọng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lực</a:t>
            </a:r>
            <a:endParaRPr lang="en-US" sz="2800" b="1" dirty="0">
              <a:latin typeface="Times New Roman" panose="02020603050405020304" pitchFamily="18" charset="0"/>
              <a:cs typeface="Times New Roman" panose="02020603050405020304" pitchFamily="18" charset="0"/>
            </a:endParaRPr>
          </a:p>
          <a:p>
            <a:pPr>
              <a:spcBef>
                <a:spcPct val="50000"/>
              </a:spcBef>
              <a:buFont typeface="Wingdings" pitchFamily="2" charset="2"/>
              <a:buNone/>
              <a:defRPr/>
            </a:pPr>
            <a:r>
              <a:rPr lang="en-US" sz="2800" b="1" dirty="0">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sym typeface="Wingdings 2" pitchFamily="18" charset="2"/>
              </a:rPr>
              <a: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Đơn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vị</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của</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lực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là</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niu-tơn</a:t>
            </a:r>
            <a:r>
              <a:rPr lang="en-US" sz="2800" b="1" dirty="0">
                <a:latin typeface="Times New Roman" panose="02020603050405020304" pitchFamily="18" charset="0"/>
                <a:cs typeface="Times New Roman" panose="02020603050405020304" pitchFamily="18" charset="0"/>
              </a:rPr>
              <a:t> (N). </a:t>
            </a:r>
            <a:r>
              <a:rPr lang="en-US" sz="2800" b="1" dirty="0" err="1">
                <a:latin typeface="Times New Roman" panose="02020603050405020304" pitchFamily="18" charset="0"/>
                <a:cs typeface="Times New Roman" panose="02020603050405020304" pitchFamily="18" charset="0"/>
              </a:rPr>
              <a:t>Trọng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lượng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của</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vật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nặng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100g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là</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1N</a:t>
            </a:r>
            <a:r>
              <a:rPr lang="en-US" sz="2800" b="1" dirty="0">
                <a:latin typeface="Times New Roman" panose="02020603050405020304" pitchFamily="18" charset="0"/>
                <a:cs typeface="Times New Roman" panose="02020603050405020304" pitchFamily="18" charset="0"/>
              </a:rPr>
              <a:t>.</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22537"/>
                                        </p:tgtEl>
                                        <p:attrNameLst>
                                          <p:attrName>style.visibility</p:attrName>
                                        </p:attrNameLst>
                                      </p:cBhvr>
                                      <p:to>
                                        <p:strVal val="visible"/>
                                      </p:to>
                                    </p:set>
                                    <p:anim by="(-#ppt_w*2)" calcmode="lin" valueType="num">
                                      <p:cBhvr rctx="PPT">
                                        <p:cTn id="7" dur="250" autoRev="1" fill="hold">
                                          <p:stCondLst>
                                            <p:cond delay="0"/>
                                          </p:stCondLst>
                                        </p:cTn>
                                        <p:tgtEl>
                                          <p:spTgt spid="22537"/>
                                        </p:tgtEl>
                                        <p:attrNameLst>
                                          <p:attrName>ppt_w</p:attrName>
                                        </p:attrNameLst>
                                      </p:cBhvr>
                                    </p:anim>
                                    <p:anim by="(#ppt_w*0.50)" calcmode="lin" valueType="num">
                                      <p:cBhvr>
                                        <p:cTn id="8" dur="250" decel="50000" autoRev="1" fill="hold">
                                          <p:stCondLst>
                                            <p:cond delay="0"/>
                                          </p:stCondLst>
                                        </p:cTn>
                                        <p:tgtEl>
                                          <p:spTgt spid="22537"/>
                                        </p:tgtEl>
                                        <p:attrNameLst>
                                          <p:attrName>ppt_x</p:attrName>
                                        </p:attrNameLst>
                                      </p:cBhvr>
                                    </p:anim>
                                    <p:anim from="(-#ppt_h/2)" to="(#ppt_y)" calcmode="lin" valueType="num">
                                      <p:cBhvr>
                                        <p:cTn id="9" dur="500" fill="hold">
                                          <p:stCondLst>
                                            <p:cond delay="0"/>
                                          </p:stCondLst>
                                        </p:cTn>
                                        <p:tgtEl>
                                          <p:spTgt spid="22537"/>
                                        </p:tgtEl>
                                        <p:attrNameLst>
                                          <p:attrName>ppt_y</p:attrName>
                                        </p:attrNameLst>
                                      </p:cBhvr>
                                    </p:anim>
                                    <p:animRot by="21600000">
                                      <p:cBhvr>
                                        <p:cTn id="10" dur="500" fill="hold">
                                          <p:stCondLst>
                                            <p:cond delay="0"/>
                                          </p:stCondLst>
                                        </p:cTn>
                                        <p:tgtEl>
                                          <p:spTgt spid="2253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7"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50"/>
        <p:cNvGrpSpPr/>
        <p:nvPr/>
      </p:nvGrpSpPr>
      <p:grpSpPr>
        <a:xfrm>
          <a:off x="0" y="0"/>
          <a:ext cx="0" cy="0"/>
          <a:chOff x="0" y="0"/>
          <a:chExt cx="0" cy="0"/>
        </a:xfrm>
      </p:grpSpPr>
      <p:sp>
        <p:nvSpPr>
          <p:cNvPr id="451" name="Google Shape;451;p26"/>
          <p:cNvSpPr txBox="1">
            <a:spLocks noGrp="1"/>
          </p:cNvSpPr>
          <p:nvPr>
            <p:ph type="title"/>
          </p:nvPr>
        </p:nvSpPr>
        <p:spPr>
          <a:xfrm>
            <a:off x="228600" y="228600"/>
            <a:ext cx="3783000" cy="19764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GB" sz="6600" dirty="0" err="1" smtClean="0">
                <a:latin typeface="Times New Roman" pitchFamily="18" charset="0"/>
                <a:cs typeface="Times New Roman" pitchFamily="18" charset="0"/>
              </a:rPr>
              <a:t>Dặn</a:t>
            </a:r>
            <a:r>
              <a:rPr lang="en-GB" sz="6600" dirty="0" smtClean="0">
                <a:latin typeface="Times New Roman" pitchFamily="18" charset="0"/>
                <a:cs typeface="Times New Roman" pitchFamily="18" charset="0"/>
              </a:rPr>
              <a:t> </a:t>
            </a:r>
            <a:r>
              <a:rPr lang="en-GB" sz="6600" dirty="0" err="1" smtClean="0">
                <a:latin typeface="Times New Roman" pitchFamily="18" charset="0"/>
                <a:cs typeface="Times New Roman" pitchFamily="18" charset="0"/>
              </a:rPr>
              <a:t>dò</a:t>
            </a:r>
            <a:r>
              <a:rPr lang="en-GB" sz="6600" dirty="0" smtClean="0">
                <a:latin typeface="Times New Roman" pitchFamily="18" charset="0"/>
                <a:cs typeface="Times New Roman" pitchFamily="18" charset="0"/>
              </a:rPr>
              <a:t>!</a:t>
            </a:r>
            <a:endParaRPr sz="6600" dirty="0">
              <a:latin typeface="Times New Roman" pitchFamily="18" charset="0"/>
              <a:cs typeface="Times New Roman" pitchFamily="18" charset="0"/>
            </a:endParaRPr>
          </a:p>
        </p:txBody>
      </p:sp>
      <p:sp>
        <p:nvSpPr>
          <p:cNvPr id="452" name="Google Shape;452;p26"/>
          <p:cNvSpPr txBox="1">
            <a:spLocks noGrp="1"/>
          </p:cNvSpPr>
          <p:nvPr>
            <p:ph type="subTitle" idx="1"/>
          </p:nvPr>
        </p:nvSpPr>
        <p:spPr>
          <a:xfrm>
            <a:off x="228600" y="2362200"/>
            <a:ext cx="3655125" cy="1646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3600" dirty="0" err="1" smtClean="0">
                <a:latin typeface="Times New Roman" pitchFamily="18" charset="0"/>
                <a:cs typeface="Times New Roman" pitchFamily="18" charset="0"/>
              </a:rPr>
              <a:t>Các</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em</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về</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nhà</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học</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bài</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và</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làm</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bài</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đầy</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đủ</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để</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tiết</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sau</a:t>
            </a:r>
            <a:r>
              <a:rPr lang="en-US" sz="3600" dirty="0" smtClean="0">
                <a:latin typeface="Times New Roman" pitchFamily="18" charset="0"/>
                <a:cs typeface="Times New Roman" pitchFamily="18" charset="0"/>
              </a:rPr>
              <a:t> </a:t>
            </a:r>
            <a:r>
              <a:rPr lang="vi-VN" sz="3600" dirty="0" smtClean="0">
                <a:latin typeface="Times New Roman" pitchFamily="18" charset="0"/>
                <a:cs typeface="Times New Roman" pitchFamily="18" charset="0"/>
              </a:rPr>
              <a:t>ôn tập bài</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cho</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tốt</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nhé</a:t>
            </a:r>
            <a:r>
              <a:rPr lang="en-US" sz="3600" dirty="0" smtClean="0">
                <a:latin typeface="Times New Roman" pitchFamily="18" charset="0"/>
                <a:cs typeface="Times New Roman" pitchFamily="18" charset="0"/>
              </a:rPr>
              <a:t>.</a:t>
            </a:r>
            <a:endParaRPr sz="3600" dirty="0">
              <a:latin typeface="Times New Roman" pitchFamily="18" charset="0"/>
              <a:cs typeface="Times New Roman" pitchFamily="18" charset="0"/>
            </a:endParaRPr>
          </a:p>
        </p:txBody>
      </p:sp>
      <p:pic>
        <p:nvPicPr>
          <p:cNvPr id="453" name="Google Shape;453;p26"/>
          <p:cNvPicPr preferRelativeResize="0"/>
          <p:nvPr/>
        </p:nvPicPr>
        <p:blipFill>
          <a:blip r:embed="rId3">
            <a:alphaModFix/>
          </a:blip>
          <a:stretch>
            <a:fillRect/>
          </a:stretch>
        </p:blipFill>
        <p:spPr>
          <a:xfrm>
            <a:off x="3920625" y="408633"/>
            <a:ext cx="4528500" cy="6038000"/>
          </a:xfrm>
          <a:prstGeom prst="rect">
            <a:avLst/>
          </a:prstGeom>
          <a:noFill/>
          <a:ln>
            <a:noFill/>
          </a:ln>
        </p:spPr>
      </p:pic>
      <p:grpSp>
        <p:nvGrpSpPr>
          <p:cNvPr id="2" name="Google Shape;454;p26"/>
          <p:cNvGrpSpPr/>
          <p:nvPr/>
        </p:nvGrpSpPr>
        <p:grpSpPr>
          <a:xfrm>
            <a:off x="8172914" y="-2736"/>
            <a:ext cx="971089" cy="6860744"/>
            <a:chOff x="9153509" y="0"/>
            <a:chExt cx="1294785" cy="6858000"/>
          </a:xfrm>
        </p:grpSpPr>
        <p:pic>
          <p:nvPicPr>
            <p:cNvPr id="455" name="Google Shape;455;p26" descr="Imagen que contiene suelo, exterior, niño, semilla de sésamo&#10;&#10;Descripción generada automáticamente"/>
            <p:cNvPicPr preferRelativeResize="0"/>
            <p:nvPr/>
          </p:nvPicPr>
          <p:blipFill rotWithShape="1">
            <a:blip r:embed="rId4">
              <a:alphaModFix/>
            </a:blip>
            <a:srcRect/>
            <a:stretch/>
          </p:blipFill>
          <p:spPr>
            <a:xfrm>
              <a:off x="9161496" y="0"/>
              <a:ext cx="1284954" cy="1284954"/>
            </a:xfrm>
            <a:prstGeom prst="rect">
              <a:avLst/>
            </a:prstGeom>
            <a:noFill/>
            <a:ln>
              <a:noFill/>
            </a:ln>
          </p:spPr>
        </p:pic>
        <p:pic>
          <p:nvPicPr>
            <p:cNvPr id="456" name="Google Shape;456;p26" descr="Imagen que contiene suelo, exterior, niño, semilla de sésamo&#10;&#10;Descripción generada automáticamente"/>
            <p:cNvPicPr preferRelativeResize="0"/>
            <p:nvPr/>
          </p:nvPicPr>
          <p:blipFill rotWithShape="1">
            <a:blip r:embed="rId4">
              <a:alphaModFix/>
            </a:blip>
            <a:srcRect/>
            <a:stretch/>
          </p:blipFill>
          <p:spPr>
            <a:xfrm>
              <a:off x="9158934" y="1284954"/>
              <a:ext cx="1284954" cy="1284954"/>
            </a:xfrm>
            <a:prstGeom prst="rect">
              <a:avLst/>
            </a:prstGeom>
            <a:noFill/>
            <a:ln>
              <a:noFill/>
            </a:ln>
          </p:spPr>
        </p:pic>
        <p:pic>
          <p:nvPicPr>
            <p:cNvPr id="457" name="Google Shape;457;p26" descr="Imagen que contiene suelo, exterior, niño, semilla de sésamo&#10;&#10;Descripción generada automáticamente"/>
            <p:cNvPicPr preferRelativeResize="0"/>
            <p:nvPr/>
          </p:nvPicPr>
          <p:blipFill rotWithShape="1">
            <a:blip r:embed="rId4">
              <a:alphaModFix/>
            </a:blip>
            <a:srcRect/>
            <a:stretch/>
          </p:blipFill>
          <p:spPr>
            <a:xfrm>
              <a:off x="9156071" y="2512142"/>
              <a:ext cx="1284954" cy="1284954"/>
            </a:xfrm>
            <a:prstGeom prst="rect">
              <a:avLst/>
            </a:prstGeom>
            <a:noFill/>
            <a:ln>
              <a:noFill/>
            </a:ln>
          </p:spPr>
        </p:pic>
        <p:pic>
          <p:nvPicPr>
            <p:cNvPr id="458" name="Google Shape;458;p26" descr="Imagen que contiene suelo, exterior, niño, semilla de sésamo&#10;&#10;Descripción generada automáticamente"/>
            <p:cNvPicPr preferRelativeResize="0"/>
            <p:nvPr/>
          </p:nvPicPr>
          <p:blipFill rotWithShape="1">
            <a:blip r:embed="rId4">
              <a:alphaModFix/>
            </a:blip>
            <a:srcRect/>
            <a:stretch/>
          </p:blipFill>
          <p:spPr>
            <a:xfrm>
              <a:off x="9153509" y="3797096"/>
              <a:ext cx="1284954" cy="1284954"/>
            </a:xfrm>
            <a:prstGeom prst="rect">
              <a:avLst/>
            </a:prstGeom>
            <a:noFill/>
            <a:ln>
              <a:noFill/>
            </a:ln>
          </p:spPr>
        </p:pic>
        <p:pic>
          <p:nvPicPr>
            <p:cNvPr id="459" name="Google Shape;459;p26" descr="Imagen que contiene suelo, exterior, niño, semilla de sésamo&#10;&#10;Descripción generada automáticamente"/>
            <p:cNvPicPr preferRelativeResize="0"/>
            <p:nvPr/>
          </p:nvPicPr>
          <p:blipFill rotWithShape="1">
            <a:blip r:embed="rId4">
              <a:alphaModFix/>
            </a:blip>
            <a:srcRect/>
            <a:stretch/>
          </p:blipFill>
          <p:spPr>
            <a:xfrm>
              <a:off x="9161496" y="5078494"/>
              <a:ext cx="1284954" cy="1284954"/>
            </a:xfrm>
            <a:prstGeom prst="rect">
              <a:avLst/>
            </a:prstGeom>
            <a:noFill/>
            <a:ln>
              <a:noFill/>
            </a:ln>
          </p:spPr>
        </p:pic>
        <p:pic>
          <p:nvPicPr>
            <p:cNvPr id="460" name="Google Shape;460;p26" descr="Imagen que contiene suelo, exterior, niño, semilla de sésamo&#10;&#10;Descripción generada automáticamente"/>
            <p:cNvPicPr preferRelativeResize="0"/>
            <p:nvPr/>
          </p:nvPicPr>
          <p:blipFill rotWithShape="1">
            <a:blip r:embed="rId4">
              <a:alphaModFix/>
            </a:blip>
            <a:srcRect b="61234"/>
            <a:stretch/>
          </p:blipFill>
          <p:spPr>
            <a:xfrm>
              <a:off x="9163341" y="6359892"/>
              <a:ext cx="1284954" cy="498108"/>
            </a:xfrm>
            <a:prstGeom prst="rect">
              <a:avLst/>
            </a:prstGeom>
            <a:noFill/>
            <a:ln>
              <a:noFill/>
            </a:ln>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51"/>
                                        </p:tgtEl>
                                        <p:attrNameLst>
                                          <p:attrName>style.visibility</p:attrName>
                                        </p:attrNameLst>
                                      </p:cBhvr>
                                      <p:to>
                                        <p:strVal val="visible"/>
                                      </p:to>
                                    </p:set>
                                    <p:anim calcmode="lin" valueType="num">
                                      <p:cBhvr>
                                        <p:cTn id="7" dur="1000" fill="hold"/>
                                        <p:tgtEl>
                                          <p:spTgt spid="451"/>
                                        </p:tgtEl>
                                        <p:attrNameLst>
                                          <p:attrName>ppt_w</p:attrName>
                                        </p:attrNameLst>
                                      </p:cBhvr>
                                      <p:tavLst>
                                        <p:tav tm="0">
                                          <p:val>
                                            <p:fltVal val="0"/>
                                          </p:val>
                                        </p:tav>
                                        <p:tav tm="100000">
                                          <p:val>
                                            <p:strVal val="#ppt_w"/>
                                          </p:val>
                                        </p:tav>
                                      </p:tavLst>
                                    </p:anim>
                                    <p:anim calcmode="lin" valueType="num">
                                      <p:cBhvr>
                                        <p:cTn id="8" dur="1000" fill="hold"/>
                                        <p:tgtEl>
                                          <p:spTgt spid="451"/>
                                        </p:tgtEl>
                                        <p:attrNameLst>
                                          <p:attrName>ppt_h</p:attrName>
                                        </p:attrNameLst>
                                      </p:cBhvr>
                                      <p:tavLst>
                                        <p:tav tm="0">
                                          <p:val>
                                            <p:fltVal val="0"/>
                                          </p:val>
                                        </p:tav>
                                        <p:tav tm="100000">
                                          <p:val>
                                            <p:strVal val="#ppt_h"/>
                                          </p:val>
                                        </p:tav>
                                      </p:tavLst>
                                    </p:anim>
                                    <p:anim calcmode="lin" valueType="num">
                                      <p:cBhvr>
                                        <p:cTn id="9" dur="1000" fill="hold"/>
                                        <p:tgtEl>
                                          <p:spTgt spid="451"/>
                                        </p:tgtEl>
                                        <p:attrNameLst>
                                          <p:attrName>style.rotation</p:attrName>
                                        </p:attrNameLst>
                                      </p:cBhvr>
                                      <p:tavLst>
                                        <p:tav tm="0">
                                          <p:val>
                                            <p:fltVal val="90"/>
                                          </p:val>
                                        </p:tav>
                                        <p:tav tm="100000">
                                          <p:val>
                                            <p:fltVal val="0"/>
                                          </p:val>
                                        </p:tav>
                                      </p:tavLst>
                                    </p:anim>
                                    <p:animEffect transition="in" filter="fade">
                                      <p:cBhvr>
                                        <p:cTn id="10" dur="1000"/>
                                        <p:tgtEl>
                                          <p:spTgt spid="451"/>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452">
                                            <p:txEl>
                                              <p:pRg st="0" end="0"/>
                                            </p:txEl>
                                          </p:spTgt>
                                        </p:tgtEl>
                                        <p:attrNameLst>
                                          <p:attrName>style.visibility</p:attrName>
                                        </p:attrNameLst>
                                      </p:cBhvr>
                                      <p:to>
                                        <p:strVal val="visible"/>
                                      </p:to>
                                    </p:set>
                                    <p:animEffect transition="in" filter="fade">
                                      <p:cBhvr>
                                        <p:cTn id="15" dur="1000"/>
                                        <p:tgtEl>
                                          <p:spTgt spid="452">
                                            <p:txEl>
                                              <p:pRg st="0" end="0"/>
                                            </p:txEl>
                                          </p:spTgt>
                                        </p:tgtEl>
                                      </p:cBhvr>
                                    </p:animEffect>
                                    <p:anim calcmode="lin" valueType="num">
                                      <p:cBhvr>
                                        <p:cTn id="16" dur="1000" fill="hold"/>
                                        <p:tgtEl>
                                          <p:spTgt spid="452">
                                            <p:txEl>
                                              <p:pRg st="0" end="0"/>
                                            </p:txEl>
                                          </p:spTgt>
                                        </p:tgtEl>
                                        <p:attrNameLst>
                                          <p:attrName>ppt_x</p:attrName>
                                        </p:attrNameLst>
                                      </p:cBhvr>
                                      <p:tavLst>
                                        <p:tav tm="0">
                                          <p:val>
                                            <p:strVal val="#ppt_x"/>
                                          </p:val>
                                        </p:tav>
                                        <p:tav tm="100000">
                                          <p:val>
                                            <p:strVal val="#ppt_x"/>
                                          </p:val>
                                        </p:tav>
                                      </p:tavLst>
                                    </p:anim>
                                    <p:anim calcmode="lin" valueType="num">
                                      <p:cBhvr>
                                        <p:cTn id="17" dur="1000" fill="hold"/>
                                        <p:tgtEl>
                                          <p:spTgt spid="452">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1" grpId="0"/>
      <p:bldP spid="452"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8"/>
          <p:cNvGrpSpPr>
            <a:grpSpLocks/>
          </p:cNvGrpSpPr>
          <p:nvPr/>
        </p:nvGrpSpPr>
        <p:grpSpPr bwMode="auto">
          <a:xfrm>
            <a:off x="5791200" y="2408238"/>
            <a:ext cx="1641475" cy="3382962"/>
            <a:chOff x="5864225" y="1676400"/>
            <a:chExt cx="1641475" cy="3382170"/>
          </a:xfrm>
        </p:grpSpPr>
        <p:pic>
          <p:nvPicPr>
            <p:cNvPr id="6162" name="Picture 6" descr="5"/>
            <p:cNvPicPr>
              <a:picLocks noChangeAspect="1" noChangeArrowheads="1"/>
            </p:cNvPicPr>
            <p:nvPr/>
          </p:nvPicPr>
          <p:blipFill>
            <a:blip r:embed="rId2">
              <a:clrChange>
                <a:clrFrom>
                  <a:srgbClr val="FEFEFE"/>
                </a:clrFrom>
                <a:clrTo>
                  <a:srgbClr val="FEFEFE">
                    <a:alpha val="0"/>
                  </a:srgbClr>
                </a:clrTo>
              </a:clrChange>
            </a:blip>
            <a:srcRect/>
            <a:stretch>
              <a:fillRect/>
            </a:stretch>
          </p:blipFill>
          <p:spPr bwMode="auto">
            <a:xfrm rot="-1500000">
              <a:off x="6869113" y="2667000"/>
              <a:ext cx="523875" cy="952500"/>
            </a:xfrm>
            <a:prstGeom prst="rect">
              <a:avLst/>
            </a:prstGeom>
            <a:noFill/>
            <a:ln w="9525">
              <a:noFill/>
              <a:miter lim="800000"/>
              <a:headEnd/>
              <a:tailEnd/>
            </a:ln>
          </p:spPr>
        </p:pic>
        <p:pic>
          <p:nvPicPr>
            <p:cNvPr id="6163" name="Picture 7" descr="loxodo3"/>
            <p:cNvPicPr>
              <a:picLocks noChangeAspect="1" noChangeArrowheads="1" noCrop="1"/>
            </p:cNvPicPr>
            <p:nvPr/>
          </p:nvPicPr>
          <p:blipFill>
            <a:blip r:embed="rId3"/>
            <a:srcRect/>
            <a:stretch>
              <a:fillRect/>
            </a:stretch>
          </p:blipFill>
          <p:spPr bwMode="auto">
            <a:xfrm rot="-6881232">
              <a:off x="6654801" y="2881312"/>
              <a:ext cx="952500" cy="523875"/>
            </a:xfrm>
            <a:prstGeom prst="rect">
              <a:avLst/>
            </a:prstGeom>
            <a:noFill/>
            <a:ln w="9525">
              <a:noFill/>
              <a:miter lim="800000"/>
              <a:headEnd/>
              <a:tailEnd/>
            </a:ln>
          </p:spPr>
        </p:pic>
        <p:sp>
          <p:nvSpPr>
            <p:cNvPr id="6164" name="Rectangle 8"/>
            <p:cNvSpPr>
              <a:spLocks noChangeArrowheads="1"/>
            </p:cNvSpPr>
            <p:nvPr/>
          </p:nvSpPr>
          <p:spPr bwMode="auto">
            <a:xfrm rot="2700000" flipV="1">
              <a:off x="7161213" y="4551363"/>
              <a:ext cx="69850" cy="71437"/>
            </a:xfrm>
            <a:prstGeom prst="rect">
              <a:avLst/>
            </a:prstGeom>
            <a:solidFill>
              <a:schemeClr val="bg2"/>
            </a:solidFill>
            <a:ln w="9525">
              <a:miter lim="800000"/>
              <a:headEnd/>
              <a:tailEnd/>
            </a:ln>
            <a:scene3d>
              <a:camera prst="legacyPerspectiveFront">
                <a:rot lat="18000000" lon="0" rev="0"/>
              </a:camera>
              <a:lightRig rig="legacyFlat4" dir="b"/>
            </a:scene3d>
            <a:sp3d extrusionH="49200" prstMaterial="legacyMatte">
              <a:bevelT w="13500" h="13500" prst="angle"/>
              <a:bevelB w="13500" h="13500" prst="angle"/>
              <a:extrusionClr>
                <a:schemeClr val="bg2"/>
              </a:extrusionClr>
            </a:sp3d>
          </p:spPr>
          <p:txBody>
            <a:bodyPr wrap="none" anchor="ctr">
              <a:flatTx/>
            </a:bodyPr>
            <a:lstStyle/>
            <a:p>
              <a:pPr eaLnBrk="1" hangingPunct="1"/>
              <a:endParaRPr lang="en-US" altLang="en-US"/>
            </a:p>
          </p:txBody>
        </p:sp>
        <p:sp>
          <p:nvSpPr>
            <p:cNvPr id="6165" name="Rectangle 9"/>
            <p:cNvSpPr>
              <a:spLocks noChangeArrowheads="1"/>
            </p:cNvSpPr>
            <p:nvPr/>
          </p:nvSpPr>
          <p:spPr bwMode="auto">
            <a:xfrm rot="2700000" flipV="1">
              <a:off x="5864225" y="4384675"/>
              <a:ext cx="69850" cy="69850"/>
            </a:xfrm>
            <a:prstGeom prst="rect">
              <a:avLst/>
            </a:prstGeom>
            <a:solidFill>
              <a:schemeClr val="bg2"/>
            </a:solidFill>
            <a:ln w="9525">
              <a:miter lim="800000"/>
              <a:headEnd/>
              <a:tailEnd/>
            </a:ln>
            <a:scene3d>
              <a:camera prst="legacyPerspectiveFront">
                <a:rot lat="18600000" lon="0" rev="0"/>
              </a:camera>
              <a:lightRig rig="legacyFlat4" dir="b"/>
            </a:scene3d>
            <a:sp3d extrusionH="49200" prstMaterial="legacyMatte">
              <a:bevelT w="13500" h="13500" prst="angle"/>
              <a:bevelB w="13500" h="13500" prst="angle"/>
              <a:extrusionClr>
                <a:schemeClr val="bg2"/>
              </a:extrusionClr>
            </a:sp3d>
          </p:spPr>
          <p:txBody>
            <a:bodyPr wrap="none" anchor="ctr">
              <a:flatTx/>
            </a:bodyPr>
            <a:lstStyle/>
            <a:p>
              <a:pPr eaLnBrk="1" hangingPunct="1"/>
              <a:endParaRPr lang="en-US" altLang="en-US"/>
            </a:p>
          </p:txBody>
        </p:sp>
        <p:sp>
          <p:nvSpPr>
            <p:cNvPr id="14" name="AutoShape 10">
              <a:extLst>
                <a:ext uri="{FF2B5EF4-FFF2-40B4-BE49-F238E27FC236}"/>
              </a:extLst>
            </p:cNvPr>
            <p:cNvSpPr>
              <a:spLocks noChangeArrowheads="1"/>
            </p:cNvSpPr>
            <p:nvPr/>
          </p:nvSpPr>
          <p:spPr bwMode="auto">
            <a:xfrm rot="7020000">
              <a:off x="6065846" y="1693808"/>
              <a:ext cx="79356" cy="438150"/>
            </a:xfrm>
            <a:prstGeom prst="can">
              <a:avLst>
                <a:gd name="adj" fmla="val 71300"/>
              </a:avLst>
            </a:prstGeom>
            <a:gradFill rotWithShape="1">
              <a:gsLst>
                <a:gs pos="0">
                  <a:schemeClr val="bg1">
                    <a:gamma/>
                    <a:shade val="46275"/>
                    <a:invGamma/>
                  </a:schemeClr>
                </a:gs>
                <a:gs pos="50000">
                  <a:schemeClr val="bg1"/>
                </a:gs>
                <a:gs pos="100000">
                  <a:schemeClr val="bg1">
                    <a:gamma/>
                    <a:shade val="46275"/>
                    <a:invGamma/>
                  </a:schemeClr>
                </a:gs>
              </a:gsLst>
              <a:lin ang="0" scaled="1"/>
            </a:gradFill>
            <a:ln w="9525">
              <a:solidFill>
                <a:schemeClr val="bg2"/>
              </a:solidFill>
              <a:round/>
              <a:headEnd/>
              <a:tailEnd/>
            </a:ln>
            <a:effec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defRPr/>
              </a:pPr>
              <a:endParaRPr lang="en-US" altLang="en-US" sz="1800">
                <a:latin typeface="Arial" panose="020B0604020202020204" pitchFamily="34" charset="0"/>
              </a:endParaRPr>
            </a:p>
          </p:txBody>
        </p:sp>
        <p:sp>
          <p:nvSpPr>
            <p:cNvPr id="6167" name="Rectangle 11"/>
            <p:cNvSpPr>
              <a:spLocks noChangeArrowheads="1"/>
            </p:cNvSpPr>
            <p:nvPr/>
          </p:nvSpPr>
          <p:spPr bwMode="auto">
            <a:xfrm rot="2700000" flipV="1">
              <a:off x="6218238" y="1881188"/>
              <a:ext cx="265112" cy="174625"/>
            </a:xfrm>
            <a:prstGeom prst="rect">
              <a:avLst/>
            </a:prstGeom>
            <a:solidFill>
              <a:srgbClr val="5F5F5F"/>
            </a:solidFill>
            <a:ln w="9525">
              <a:miter lim="800000"/>
              <a:headEnd/>
              <a:tailEnd/>
            </a:ln>
            <a:scene3d>
              <a:camera prst="legacyPerspectiveFront">
                <a:rot lat="18000000" lon="0" rev="0"/>
              </a:camera>
              <a:lightRig rig="legacyFlat4" dir="b"/>
            </a:scene3d>
            <a:sp3d extrusionH="163500" prstMaterial="legacyMatte">
              <a:bevelT w="13500" h="13500" prst="angle"/>
              <a:bevelB w="13500" h="13500" prst="angle"/>
              <a:extrusionClr>
                <a:schemeClr val="bg2"/>
              </a:extrusionClr>
            </a:sp3d>
          </p:spPr>
          <p:txBody>
            <a:bodyPr wrap="none" anchor="ctr">
              <a:flatTx/>
            </a:bodyPr>
            <a:lstStyle/>
            <a:p>
              <a:pPr eaLnBrk="1" hangingPunct="1"/>
              <a:endParaRPr lang="en-US" altLang="en-US"/>
            </a:p>
          </p:txBody>
        </p:sp>
        <p:sp>
          <p:nvSpPr>
            <p:cNvPr id="6168" name="Rectangle 12"/>
            <p:cNvSpPr>
              <a:spLocks noChangeArrowheads="1"/>
            </p:cNvSpPr>
            <p:nvPr/>
          </p:nvSpPr>
          <p:spPr bwMode="auto">
            <a:xfrm rot="2700000" flipV="1">
              <a:off x="6648450" y="4881563"/>
              <a:ext cx="69850" cy="71437"/>
            </a:xfrm>
            <a:prstGeom prst="rect">
              <a:avLst/>
            </a:prstGeom>
            <a:solidFill>
              <a:schemeClr val="bg2"/>
            </a:solidFill>
            <a:ln w="9525">
              <a:miter lim="800000"/>
              <a:headEnd/>
              <a:tailEnd/>
            </a:ln>
            <a:scene3d>
              <a:camera prst="legacyPerspectiveFront">
                <a:rot lat="18000000" lon="0" rev="0"/>
              </a:camera>
              <a:lightRig rig="legacyFlat4" dir="b"/>
            </a:scene3d>
            <a:sp3d extrusionH="49200" prstMaterial="legacyMatte">
              <a:bevelT w="13500" h="13500" prst="angle"/>
              <a:bevelB w="13500" h="13500" prst="angle"/>
              <a:extrusionClr>
                <a:schemeClr val="bg2"/>
              </a:extrusionClr>
            </a:sp3d>
          </p:spPr>
          <p:txBody>
            <a:bodyPr wrap="none" anchor="ctr">
              <a:flatTx/>
            </a:bodyPr>
            <a:lstStyle/>
            <a:p>
              <a:pPr eaLnBrk="1" hangingPunct="1"/>
              <a:endParaRPr lang="en-US" altLang="en-US"/>
            </a:p>
          </p:txBody>
        </p:sp>
        <p:sp>
          <p:nvSpPr>
            <p:cNvPr id="6169" name="Rectangle 13"/>
            <p:cNvSpPr>
              <a:spLocks noChangeArrowheads="1"/>
            </p:cNvSpPr>
            <p:nvPr/>
          </p:nvSpPr>
          <p:spPr bwMode="auto">
            <a:xfrm rot="2700000" flipV="1">
              <a:off x="5940425" y="4068763"/>
              <a:ext cx="1189038" cy="790575"/>
            </a:xfrm>
            <a:prstGeom prst="rect">
              <a:avLst/>
            </a:prstGeom>
            <a:gradFill rotWithShape="1">
              <a:gsLst>
                <a:gs pos="0">
                  <a:srgbClr val="2C2C2C"/>
                </a:gs>
                <a:gs pos="100000">
                  <a:srgbClr val="5F5F5F"/>
                </a:gs>
              </a:gsLst>
              <a:lin ang="18900000" scaled="1"/>
            </a:gradFill>
            <a:ln w="9525">
              <a:miter lim="800000"/>
              <a:headEnd/>
              <a:tailEnd/>
            </a:ln>
            <a:scene3d>
              <a:camera prst="legacyPerspectiveFront">
                <a:rot lat="18600000" lon="0" rev="0"/>
              </a:camera>
              <a:lightRig rig="legacyFlat4" dir="b"/>
            </a:scene3d>
            <a:sp3d extrusionH="23800" prstMaterial="legacyMatte">
              <a:bevelT w="13500" h="13500" prst="angle"/>
              <a:bevelB w="13500" h="13500" prst="angle"/>
              <a:extrusionClr>
                <a:schemeClr val="bg2"/>
              </a:extrusionClr>
            </a:sp3d>
          </p:spPr>
          <p:txBody>
            <a:bodyPr wrap="none" anchor="ctr">
              <a:flatTx/>
            </a:bodyPr>
            <a:lstStyle/>
            <a:p>
              <a:pPr eaLnBrk="1" hangingPunct="1"/>
              <a:endParaRPr lang="en-US" altLang="en-US"/>
            </a:p>
          </p:txBody>
        </p:sp>
        <p:sp>
          <p:nvSpPr>
            <p:cNvPr id="6170" name="AutoShape 14"/>
            <p:cNvSpPr>
              <a:spLocks/>
            </p:cNvSpPr>
            <p:nvPr/>
          </p:nvSpPr>
          <p:spPr bwMode="auto">
            <a:xfrm rot="144122" flipV="1">
              <a:off x="6121400" y="4175125"/>
              <a:ext cx="350838" cy="266700"/>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467 h 21600"/>
              </a:gdLst>
              <a:ahLst/>
              <a:cxnLst>
                <a:cxn ang="T8">
                  <a:pos x="T0" y="T1"/>
                </a:cxn>
                <a:cxn ang="T9">
                  <a:pos x="T2" y="T3"/>
                </a:cxn>
                <a:cxn ang="T10">
                  <a:pos x="T4" y="T5"/>
                </a:cxn>
                <a:cxn ang="T11">
                  <a:pos x="T6" y="T7"/>
                </a:cxn>
              </a:cxnLst>
              <a:rect l="T12" t="T13" r="T14" b="T15"/>
              <a:pathLst>
                <a:path w="21600" h="21600">
                  <a:moveTo>
                    <a:pt x="10741" y="16169"/>
                  </a:moveTo>
                  <a:cubicBezTo>
                    <a:pt x="7798" y="16137"/>
                    <a:pt x="5430" y="13742"/>
                    <a:pt x="5430" y="10800"/>
                  </a:cubicBezTo>
                  <a:cubicBezTo>
                    <a:pt x="5430" y="7834"/>
                    <a:pt x="7834" y="5430"/>
                    <a:pt x="10800" y="5430"/>
                  </a:cubicBezTo>
                  <a:cubicBezTo>
                    <a:pt x="13765" y="5430"/>
                    <a:pt x="16170" y="7834"/>
                    <a:pt x="16170" y="10800"/>
                  </a:cubicBezTo>
                  <a:cubicBezTo>
                    <a:pt x="16170" y="13742"/>
                    <a:pt x="13801" y="16137"/>
                    <a:pt x="10858" y="16169"/>
                  </a:cubicBezTo>
                  <a:lnTo>
                    <a:pt x="10918" y="21599"/>
                  </a:lnTo>
                  <a:cubicBezTo>
                    <a:pt x="16836" y="21534"/>
                    <a:pt x="21600" y="16718"/>
                    <a:pt x="21600" y="10800"/>
                  </a:cubicBezTo>
                  <a:cubicBezTo>
                    <a:pt x="21600" y="4835"/>
                    <a:pt x="16764" y="0"/>
                    <a:pt x="10800" y="0"/>
                  </a:cubicBezTo>
                  <a:cubicBezTo>
                    <a:pt x="4835" y="0"/>
                    <a:pt x="0" y="4835"/>
                    <a:pt x="0" y="10800"/>
                  </a:cubicBezTo>
                  <a:cubicBezTo>
                    <a:pt x="-1" y="16718"/>
                    <a:pt x="4763" y="21534"/>
                    <a:pt x="10681" y="21599"/>
                  </a:cubicBezTo>
                  <a:lnTo>
                    <a:pt x="10741" y="16169"/>
                  </a:lnTo>
                  <a:close/>
                </a:path>
              </a:pathLst>
            </a:custGeom>
            <a:solidFill>
              <a:schemeClr val="bg1"/>
            </a:solidFill>
            <a:ln w="9525">
              <a:round/>
              <a:headEnd/>
              <a:tailEnd/>
            </a:ln>
            <a:scene3d>
              <a:camera prst="legacyObliqueTopRight">
                <a:rot lat="18000000" lon="20699965" rev="0"/>
              </a:camera>
              <a:lightRig rig="legacyFlat3" dir="b"/>
            </a:scene3d>
            <a:sp3d prstMaterial="legacyMatte">
              <a:bevelT w="13500" h="13500" prst="angle"/>
              <a:bevelB w="13500" h="13500" prst="angle"/>
              <a:extrusionClr>
                <a:schemeClr val="bg1"/>
              </a:extrusionClr>
            </a:sp3d>
          </p:spPr>
          <p:txBody>
            <a:bodyPr wrap="none" anchor="ctr">
              <a:flatTx/>
            </a:bodyPr>
            <a:lstStyle/>
            <a:p>
              <a:endParaRPr lang="en-US"/>
            </a:p>
          </p:txBody>
        </p:sp>
        <p:sp>
          <p:nvSpPr>
            <p:cNvPr id="19" name="AutoShape 15">
              <a:extLst>
                <a:ext uri="{FF2B5EF4-FFF2-40B4-BE49-F238E27FC236}"/>
              </a:extLst>
            </p:cNvPr>
            <p:cNvSpPr>
              <a:spLocks noChangeArrowheads="1"/>
            </p:cNvSpPr>
            <p:nvPr/>
          </p:nvSpPr>
          <p:spPr bwMode="auto">
            <a:xfrm>
              <a:off x="6226175" y="4066615"/>
              <a:ext cx="146050" cy="290444"/>
            </a:xfrm>
            <a:prstGeom prst="can">
              <a:avLst>
                <a:gd name="adj" fmla="val 74335"/>
              </a:avLst>
            </a:prstGeom>
            <a:gradFill rotWithShape="1">
              <a:gsLst>
                <a:gs pos="0">
                  <a:schemeClr val="bg1">
                    <a:gamma/>
                    <a:shade val="46275"/>
                    <a:invGamma/>
                  </a:schemeClr>
                </a:gs>
                <a:gs pos="50000">
                  <a:schemeClr val="bg1"/>
                </a:gs>
                <a:gs pos="100000">
                  <a:schemeClr val="bg1">
                    <a:gamma/>
                    <a:shade val="46275"/>
                    <a:invGamma/>
                  </a:schemeClr>
                </a:gs>
              </a:gsLst>
              <a:lin ang="0" scaled="1"/>
            </a:gradFill>
            <a:ln w="9525">
              <a:solidFill>
                <a:schemeClr val="bg2"/>
              </a:solidFill>
              <a:round/>
              <a:headEnd/>
              <a:tailEnd/>
            </a:ln>
            <a:effec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defRPr/>
              </a:pPr>
              <a:endParaRPr lang="en-US" altLang="en-US" sz="1800">
                <a:latin typeface="Arial" panose="020B0604020202020204" pitchFamily="34" charset="0"/>
              </a:endParaRPr>
            </a:p>
          </p:txBody>
        </p:sp>
        <p:sp>
          <p:nvSpPr>
            <p:cNvPr id="20" name="AutoShape 16">
              <a:extLst>
                <a:ext uri="{FF2B5EF4-FFF2-40B4-BE49-F238E27FC236}"/>
              </a:extLst>
            </p:cNvPr>
            <p:cNvSpPr>
              <a:spLocks noChangeArrowheads="1"/>
            </p:cNvSpPr>
            <p:nvPr/>
          </p:nvSpPr>
          <p:spPr bwMode="auto">
            <a:xfrm>
              <a:off x="6256338" y="1676400"/>
              <a:ext cx="80962" cy="2461636"/>
            </a:xfrm>
            <a:prstGeom prst="can">
              <a:avLst>
                <a:gd name="adj" fmla="val 55191"/>
              </a:avLst>
            </a:prstGeom>
            <a:gradFill rotWithShape="1">
              <a:gsLst>
                <a:gs pos="0">
                  <a:schemeClr val="bg1">
                    <a:gamma/>
                    <a:shade val="46275"/>
                    <a:invGamma/>
                  </a:schemeClr>
                </a:gs>
                <a:gs pos="50000">
                  <a:schemeClr val="bg1"/>
                </a:gs>
                <a:gs pos="100000">
                  <a:schemeClr val="bg1">
                    <a:gamma/>
                    <a:shade val="46275"/>
                    <a:invGamma/>
                  </a:schemeClr>
                </a:gs>
              </a:gsLst>
              <a:lin ang="0" scaled="1"/>
            </a:gradFill>
            <a:ln w="9525">
              <a:solidFill>
                <a:schemeClr val="bg2"/>
              </a:solidFill>
              <a:round/>
              <a:headEnd/>
              <a:tailEnd/>
            </a:ln>
            <a:effec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defRPr/>
              </a:pPr>
              <a:endParaRPr lang="en-US" altLang="en-US" sz="1800">
                <a:latin typeface="Arial" panose="020B0604020202020204" pitchFamily="34" charset="0"/>
              </a:endParaRPr>
            </a:p>
          </p:txBody>
        </p:sp>
        <p:sp>
          <p:nvSpPr>
            <p:cNvPr id="21" name="AutoShape 17">
              <a:extLst>
                <a:ext uri="{FF2B5EF4-FFF2-40B4-BE49-F238E27FC236}"/>
              </a:extLst>
            </p:cNvPr>
            <p:cNvSpPr>
              <a:spLocks noChangeArrowheads="1"/>
            </p:cNvSpPr>
            <p:nvPr/>
          </p:nvSpPr>
          <p:spPr bwMode="auto">
            <a:xfrm rot="7020000">
              <a:off x="6764346" y="1849295"/>
              <a:ext cx="79356" cy="876300"/>
            </a:xfrm>
            <a:prstGeom prst="can">
              <a:avLst>
                <a:gd name="adj" fmla="val 66444"/>
              </a:avLst>
            </a:prstGeom>
            <a:gradFill rotWithShape="1">
              <a:gsLst>
                <a:gs pos="0">
                  <a:schemeClr val="bg1">
                    <a:gamma/>
                    <a:shade val="46275"/>
                    <a:invGamma/>
                  </a:schemeClr>
                </a:gs>
                <a:gs pos="50000">
                  <a:schemeClr val="bg1"/>
                </a:gs>
                <a:gs pos="100000">
                  <a:schemeClr val="bg1">
                    <a:gamma/>
                    <a:shade val="46275"/>
                    <a:invGamma/>
                  </a:schemeClr>
                </a:gs>
              </a:gsLst>
              <a:lin ang="0" scaled="1"/>
            </a:gradFill>
            <a:ln w="9525">
              <a:solidFill>
                <a:schemeClr val="bg2"/>
              </a:solidFill>
              <a:round/>
              <a:headEnd/>
              <a:tailEnd/>
            </a:ln>
            <a:effec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defRPr/>
              </a:pPr>
              <a:endParaRPr lang="en-US" altLang="en-US" sz="1800">
                <a:latin typeface="Arial" panose="020B0604020202020204" pitchFamily="34" charset="0"/>
              </a:endParaRPr>
            </a:p>
          </p:txBody>
        </p:sp>
        <p:sp>
          <p:nvSpPr>
            <p:cNvPr id="6174" name="Rectangle 18"/>
            <p:cNvSpPr>
              <a:spLocks noChangeArrowheads="1"/>
            </p:cNvSpPr>
            <p:nvPr/>
          </p:nvSpPr>
          <p:spPr bwMode="auto">
            <a:xfrm rot="2700000" flipV="1">
              <a:off x="6103938" y="1982788"/>
              <a:ext cx="263525" cy="88900"/>
            </a:xfrm>
            <a:prstGeom prst="rect">
              <a:avLst/>
            </a:prstGeom>
            <a:solidFill>
              <a:srgbClr val="5F5F5F"/>
            </a:solidFill>
            <a:ln w="9525">
              <a:miter lim="800000"/>
              <a:headEnd/>
              <a:tailEnd/>
            </a:ln>
            <a:scene3d>
              <a:camera prst="legacyPerspectiveFront">
                <a:rot lat="18000000" lon="0" rev="0"/>
              </a:camera>
              <a:lightRig rig="legacyFlat4" dir="b"/>
            </a:scene3d>
            <a:sp3d extrusionH="163500" prstMaterial="legacyMatte">
              <a:bevelT w="13500" h="13500" prst="angle"/>
              <a:bevelB w="13500" h="13500" prst="angle"/>
              <a:extrusionClr>
                <a:schemeClr val="bg2"/>
              </a:extrusionClr>
            </a:sp3d>
          </p:spPr>
          <p:txBody>
            <a:bodyPr wrap="none" anchor="ctr">
              <a:flatTx/>
            </a:bodyPr>
            <a:lstStyle/>
            <a:p>
              <a:pPr eaLnBrk="1" hangingPunct="1"/>
              <a:endParaRPr lang="en-US" altLang="en-US"/>
            </a:p>
          </p:txBody>
        </p:sp>
        <p:sp>
          <p:nvSpPr>
            <p:cNvPr id="6175" name="Oval 19"/>
            <p:cNvSpPr>
              <a:spLocks noChangeArrowheads="1"/>
            </p:cNvSpPr>
            <p:nvPr/>
          </p:nvSpPr>
          <p:spPr bwMode="auto">
            <a:xfrm rot="-7200000">
              <a:off x="6135688" y="2062163"/>
              <a:ext cx="131762" cy="87312"/>
            </a:xfrm>
            <a:prstGeom prst="ellipse">
              <a:avLst/>
            </a:prstGeom>
            <a:solidFill>
              <a:srgbClr val="FFFFFF"/>
            </a:solidFill>
            <a:ln w="9525">
              <a:solidFill>
                <a:schemeClr val="tx1"/>
              </a:solidFill>
              <a:round/>
              <a:headEnd/>
              <a:tailEnd/>
            </a:ln>
          </p:spPr>
          <p:txBody>
            <a:bodyPr wrap="none" anchor="ctr"/>
            <a:lstStyle/>
            <a:p>
              <a:pPr eaLnBrk="1" hangingPunct="1"/>
              <a:endParaRPr lang="en-US" altLang="en-US"/>
            </a:p>
          </p:txBody>
        </p:sp>
        <p:sp>
          <p:nvSpPr>
            <p:cNvPr id="6176" name="AutoShape 20"/>
            <p:cNvSpPr>
              <a:spLocks noChangeArrowheads="1"/>
            </p:cNvSpPr>
            <p:nvPr/>
          </p:nvSpPr>
          <p:spPr bwMode="auto">
            <a:xfrm rot="-7140000">
              <a:off x="6118225" y="2066925"/>
              <a:ext cx="85725" cy="123825"/>
            </a:xfrm>
            <a:prstGeom prst="can">
              <a:avLst>
                <a:gd name="adj" fmla="val 72222"/>
              </a:avLst>
            </a:prstGeom>
            <a:solidFill>
              <a:srgbClr val="FF0000"/>
            </a:solidFill>
            <a:ln w="9525">
              <a:solidFill>
                <a:srgbClr val="333333"/>
              </a:solidFill>
              <a:round/>
              <a:headEnd/>
              <a:tailEnd/>
            </a:ln>
          </p:spPr>
          <p:txBody>
            <a:bodyPr wrap="none" anchor="ctr"/>
            <a:lstStyle/>
            <a:p>
              <a:pPr eaLnBrk="1" hangingPunct="1"/>
              <a:endParaRPr lang="en-US" altLang="en-US"/>
            </a:p>
          </p:txBody>
        </p:sp>
        <p:sp>
          <p:nvSpPr>
            <p:cNvPr id="6177" name="Rectangle 21"/>
            <p:cNvSpPr>
              <a:spLocks noChangeArrowheads="1"/>
            </p:cNvSpPr>
            <p:nvPr/>
          </p:nvSpPr>
          <p:spPr bwMode="auto">
            <a:xfrm rot="2700000" flipV="1">
              <a:off x="7148513" y="2363788"/>
              <a:ext cx="147637" cy="149225"/>
            </a:xfrm>
            <a:prstGeom prst="rect">
              <a:avLst/>
            </a:prstGeom>
            <a:solidFill>
              <a:srgbClr val="5F5F5F"/>
            </a:solidFill>
            <a:ln w="9525">
              <a:miter lim="800000"/>
              <a:headEnd/>
              <a:tailEnd/>
            </a:ln>
            <a:scene3d>
              <a:camera prst="legacyPerspectiveFront">
                <a:rot lat="18000000" lon="0" rev="0"/>
              </a:camera>
              <a:lightRig rig="legacyFlat4" dir="b"/>
            </a:scene3d>
            <a:sp3d extrusionH="138100" prstMaterial="legacyMatte">
              <a:bevelT w="13500" h="13500" prst="angle"/>
              <a:bevelB w="13500" h="13500" prst="angle"/>
              <a:extrusionClr>
                <a:schemeClr val="bg2"/>
              </a:extrusionClr>
            </a:sp3d>
          </p:spPr>
          <p:txBody>
            <a:bodyPr wrap="none" anchor="ctr">
              <a:flatTx/>
            </a:bodyPr>
            <a:lstStyle/>
            <a:p>
              <a:pPr eaLnBrk="1" hangingPunct="1"/>
              <a:endParaRPr lang="en-US" altLang="en-US"/>
            </a:p>
          </p:txBody>
        </p:sp>
        <p:sp>
          <p:nvSpPr>
            <p:cNvPr id="26" name="AutoShape 22">
              <a:extLst>
                <a:ext uri="{FF2B5EF4-FFF2-40B4-BE49-F238E27FC236}"/>
              </a:extLst>
            </p:cNvPr>
            <p:cNvSpPr>
              <a:spLocks noChangeArrowheads="1"/>
            </p:cNvSpPr>
            <p:nvPr/>
          </p:nvSpPr>
          <p:spPr bwMode="auto">
            <a:xfrm rot="7020000">
              <a:off x="7334259" y="2452474"/>
              <a:ext cx="79356" cy="263525"/>
            </a:xfrm>
            <a:prstGeom prst="can">
              <a:avLst>
                <a:gd name="adj" fmla="val 71887"/>
              </a:avLst>
            </a:prstGeom>
            <a:gradFill rotWithShape="1">
              <a:gsLst>
                <a:gs pos="0">
                  <a:schemeClr val="bg1">
                    <a:gamma/>
                    <a:shade val="46275"/>
                    <a:invGamma/>
                  </a:schemeClr>
                </a:gs>
                <a:gs pos="50000">
                  <a:schemeClr val="bg1"/>
                </a:gs>
                <a:gs pos="100000">
                  <a:schemeClr val="bg1">
                    <a:gamma/>
                    <a:shade val="46275"/>
                    <a:invGamma/>
                  </a:schemeClr>
                </a:gs>
              </a:gsLst>
              <a:lin ang="0" scaled="1"/>
            </a:gradFill>
            <a:ln w="9525">
              <a:solidFill>
                <a:schemeClr val="bg2"/>
              </a:solidFill>
              <a:round/>
              <a:headEnd/>
              <a:tailEnd/>
            </a:ln>
            <a:effec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defRPr/>
              </a:pPr>
              <a:endParaRPr lang="en-US" altLang="en-US" sz="1800">
                <a:latin typeface="Arial" panose="020B0604020202020204" pitchFamily="34" charset="0"/>
              </a:endParaRPr>
            </a:p>
          </p:txBody>
        </p:sp>
        <p:sp>
          <p:nvSpPr>
            <p:cNvPr id="6179" name="Oval 23"/>
            <p:cNvSpPr>
              <a:spLocks noChangeArrowheads="1"/>
            </p:cNvSpPr>
            <p:nvPr/>
          </p:nvSpPr>
          <p:spPr bwMode="auto">
            <a:xfrm rot="-7200000">
              <a:off x="7105651" y="2490787"/>
              <a:ext cx="131762" cy="87313"/>
            </a:xfrm>
            <a:prstGeom prst="ellipse">
              <a:avLst/>
            </a:prstGeom>
            <a:solidFill>
              <a:srgbClr val="FFFFFF"/>
            </a:solidFill>
            <a:ln w="9525">
              <a:solidFill>
                <a:schemeClr val="tx1"/>
              </a:solidFill>
              <a:round/>
              <a:headEnd/>
              <a:tailEnd/>
            </a:ln>
          </p:spPr>
          <p:txBody>
            <a:bodyPr wrap="none" anchor="ctr"/>
            <a:lstStyle/>
            <a:p>
              <a:pPr eaLnBrk="1" hangingPunct="1"/>
              <a:endParaRPr lang="en-US" altLang="en-US"/>
            </a:p>
          </p:txBody>
        </p:sp>
        <p:pic>
          <p:nvPicPr>
            <p:cNvPr id="6180" name="Picture 24"/>
            <p:cNvPicPr>
              <a:picLocks noChangeAspect="1" noChangeArrowheads="1"/>
            </p:cNvPicPr>
            <p:nvPr/>
          </p:nvPicPr>
          <p:blipFill>
            <a:blip r:embed="rId4"/>
            <a:srcRect/>
            <a:stretch>
              <a:fillRect/>
            </a:stretch>
          </p:blipFill>
          <p:spPr bwMode="auto">
            <a:xfrm rot="-1500000">
              <a:off x="6867525" y="2670175"/>
              <a:ext cx="523875" cy="952500"/>
            </a:xfrm>
            <a:prstGeom prst="rect">
              <a:avLst/>
            </a:prstGeom>
            <a:noFill/>
            <a:ln w="9525">
              <a:noFill/>
              <a:miter lim="800000"/>
              <a:headEnd/>
              <a:tailEnd/>
            </a:ln>
          </p:spPr>
        </p:pic>
        <p:sp>
          <p:nvSpPr>
            <p:cNvPr id="6181" name="Freeform 25"/>
            <p:cNvSpPr>
              <a:spLocks/>
            </p:cNvSpPr>
            <p:nvPr/>
          </p:nvSpPr>
          <p:spPr bwMode="auto">
            <a:xfrm flipH="1" flipV="1">
              <a:off x="7069138" y="2400300"/>
              <a:ext cx="80962" cy="361950"/>
            </a:xfrm>
            <a:custGeom>
              <a:avLst/>
              <a:gdLst>
                <a:gd name="T0" fmla="*/ 2147483647 w 51"/>
                <a:gd name="T1" fmla="*/ 2147483647 h 228"/>
                <a:gd name="T2" fmla="*/ 2147483647 w 51"/>
                <a:gd name="T3" fmla="*/ 2147483647 h 228"/>
                <a:gd name="T4" fmla="*/ 2147483647 w 51"/>
                <a:gd name="T5" fmla="*/ 2147483647 h 228"/>
                <a:gd name="T6" fmla="*/ 2147483647 w 51"/>
                <a:gd name="T7" fmla="*/ 2147483647 h 228"/>
                <a:gd name="T8" fmla="*/ 0 60000 65536"/>
                <a:gd name="T9" fmla="*/ 0 60000 65536"/>
                <a:gd name="T10" fmla="*/ 0 60000 65536"/>
                <a:gd name="T11" fmla="*/ 0 60000 65536"/>
                <a:gd name="T12" fmla="*/ 0 w 51"/>
                <a:gd name="T13" fmla="*/ 0 h 228"/>
                <a:gd name="T14" fmla="*/ 51 w 51"/>
                <a:gd name="T15" fmla="*/ 228 h 228"/>
              </a:gdLst>
              <a:ahLst/>
              <a:cxnLst>
                <a:cxn ang="T8">
                  <a:pos x="T0" y="T1"/>
                </a:cxn>
                <a:cxn ang="T9">
                  <a:pos x="T2" y="T3"/>
                </a:cxn>
                <a:cxn ang="T10">
                  <a:pos x="T4" y="T5"/>
                </a:cxn>
                <a:cxn ang="T11">
                  <a:pos x="T6" y="T7"/>
                </a:cxn>
              </a:cxnLst>
              <a:rect l="T12" t="T13" r="T14" b="T15"/>
              <a:pathLst>
                <a:path w="51" h="228">
                  <a:moveTo>
                    <a:pt x="51" y="26"/>
                  </a:moveTo>
                  <a:cubicBezTo>
                    <a:pt x="45" y="25"/>
                    <a:pt x="22" y="0"/>
                    <a:pt x="15" y="17"/>
                  </a:cubicBezTo>
                  <a:cubicBezTo>
                    <a:pt x="0" y="23"/>
                    <a:pt x="10" y="85"/>
                    <a:pt x="9" y="128"/>
                  </a:cubicBezTo>
                  <a:lnTo>
                    <a:pt x="12" y="228"/>
                  </a:lnTo>
                </a:path>
              </a:pathLst>
            </a:custGeom>
            <a:noFill/>
            <a:ln w="28575">
              <a:solidFill>
                <a:srgbClr val="A50021"/>
              </a:solidFill>
              <a:round/>
              <a:headEnd/>
              <a:tailEnd/>
            </a:ln>
          </p:spPr>
          <p:txBody>
            <a:bodyPr/>
            <a:lstStyle/>
            <a:p>
              <a:endParaRPr lang="en-US"/>
            </a:p>
          </p:txBody>
        </p:sp>
        <p:sp>
          <p:nvSpPr>
            <p:cNvPr id="6182" name="AutoShape 26"/>
            <p:cNvSpPr>
              <a:spLocks noChangeArrowheads="1"/>
            </p:cNvSpPr>
            <p:nvPr/>
          </p:nvSpPr>
          <p:spPr bwMode="auto">
            <a:xfrm rot="-7140000">
              <a:off x="7085807" y="2496344"/>
              <a:ext cx="88900" cy="122237"/>
            </a:xfrm>
            <a:prstGeom prst="can">
              <a:avLst>
                <a:gd name="adj" fmla="val 68750"/>
              </a:avLst>
            </a:prstGeom>
            <a:solidFill>
              <a:srgbClr val="FF0000"/>
            </a:solidFill>
            <a:ln w="9525">
              <a:solidFill>
                <a:srgbClr val="333333"/>
              </a:solidFill>
              <a:round/>
              <a:headEnd/>
              <a:tailEnd/>
            </a:ln>
          </p:spPr>
          <p:txBody>
            <a:bodyPr wrap="none" anchor="ctr"/>
            <a:lstStyle/>
            <a:p>
              <a:pPr eaLnBrk="1" hangingPunct="1"/>
              <a:endParaRPr lang="en-US" altLang="en-US"/>
            </a:p>
          </p:txBody>
        </p:sp>
        <p:sp>
          <p:nvSpPr>
            <p:cNvPr id="6183" name="Freeform 27"/>
            <p:cNvSpPr>
              <a:spLocks/>
            </p:cNvSpPr>
            <p:nvPr/>
          </p:nvSpPr>
          <p:spPr bwMode="auto">
            <a:xfrm>
              <a:off x="7092950" y="3590202"/>
              <a:ext cx="109538" cy="192088"/>
            </a:xfrm>
            <a:custGeom>
              <a:avLst/>
              <a:gdLst>
                <a:gd name="T0" fmla="*/ 2147483647 w 69"/>
                <a:gd name="T1" fmla="*/ 2147483647 h 121"/>
                <a:gd name="T2" fmla="*/ 2147483647 w 69"/>
                <a:gd name="T3" fmla="*/ 2147483647 h 121"/>
                <a:gd name="T4" fmla="*/ 2147483647 w 69"/>
                <a:gd name="T5" fmla="*/ 2147483647 h 121"/>
                <a:gd name="T6" fmla="*/ 2147483647 w 69"/>
                <a:gd name="T7" fmla="*/ 2147483647 h 121"/>
                <a:gd name="T8" fmla="*/ 2147483647 w 69"/>
                <a:gd name="T9" fmla="*/ 0 h 121"/>
                <a:gd name="T10" fmla="*/ 0 60000 65536"/>
                <a:gd name="T11" fmla="*/ 0 60000 65536"/>
                <a:gd name="T12" fmla="*/ 0 60000 65536"/>
                <a:gd name="T13" fmla="*/ 0 60000 65536"/>
                <a:gd name="T14" fmla="*/ 0 60000 65536"/>
                <a:gd name="T15" fmla="*/ 0 w 69"/>
                <a:gd name="T16" fmla="*/ 0 h 121"/>
                <a:gd name="T17" fmla="*/ 69 w 69"/>
                <a:gd name="T18" fmla="*/ 121 h 121"/>
              </a:gdLst>
              <a:ahLst/>
              <a:cxnLst>
                <a:cxn ang="T10">
                  <a:pos x="T0" y="T1"/>
                </a:cxn>
                <a:cxn ang="T11">
                  <a:pos x="T2" y="T3"/>
                </a:cxn>
                <a:cxn ang="T12">
                  <a:pos x="T4" y="T5"/>
                </a:cxn>
                <a:cxn ang="T13">
                  <a:pos x="T6" y="T7"/>
                </a:cxn>
                <a:cxn ang="T14">
                  <a:pos x="T8" y="T9"/>
                </a:cxn>
              </a:cxnLst>
              <a:rect l="T15" t="T16" r="T17" b="T18"/>
              <a:pathLst>
                <a:path w="69" h="121">
                  <a:moveTo>
                    <a:pt x="12" y="73"/>
                  </a:moveTo>
                  <a:cubicBezTo>
                    <a:pt x="0" y="120"/>
                    <a:pt x="39" y="119"/>
                    <a:pt x="48" y="120"/>
                  </a:cubicBezTo>
                  <a:cubicBezTo>
                    <a:pt x="57" y="121"/>
                    <a:pt x="69" y="94"/>
                    <a:pt x="66" y="81"/>
                  </a:cubicBezTo>
                  <a:cubicBezTo>
                    <a:pt x="57" y="57"/>
                    <a:pt x="38" y="56"/>
                    <a:pt x="32" y="42"/>
                  </a:cubicBezTo>
                  <a:cubicBezTo>
                    <a:pt x="26" y="28"/>
                    <a:pt x="31" y="9"/>
                    <a:pt x="30" y="0"/>
                  </a:cubicBezTo>
                </a:path>
              </a:pathLst>
            </a:custGeom>
            <a:noFill/>
            <a:ln w="28575">
              <a:solidFill>
                <a:srgbClr val="A50021"/>
              </a:solidFill>
              <a:round/>
              <a:headEnd/>
              <a:tailEnd/>
            </a:ln>
          </p:spPr>
          <p:txBody>
            <a:bodyPr/>
            <a:lstStyle/>
            <a:p>
              <a:endParaRPr lang="en-US"/>
            </a:p>
          </p:txBody>
        </p:sp>
        <p:grpSp>
          <p:nvGrpSpPr>
            <p:cNvPr id="5" name="Group 28"/>
            <p:cNvGrpSpPr>
              <a:grpSpLocks/>
            </p:cNvGrpSpPr>
            <p:nvPr/>
          </p:nvGrpSpPr>
          <p:grpSpPr bwMode="auto">
            <a:xfrm>
              <a:off x="6611938" y="4038606"/>
              <a:ext cx="609600" cy="695326"/>
              <a:chOff x="4368" y="2544"/>
              <a:chExt cx="384" cy="438"/>
            </a:xfrm>
          </p:grpSpPr>
          <p:sp>
            <p:nvSpPr>
              <p:cNvPr id="6185" name="Freeform 29"/>
              <p:cNvSpPr>
                <a:spLocks/>
              </p:cNvSpPr>
              <p:nvPr/>
            </p:nvSpPr>
            <p:spPr bwMode="auto">
              <a:xfrm>
                <a:off x="4410" y="2615"/>
                <a:ext cx="342" cy="367"/>
              </a:xfrm>
              <a:custGeom>
                <a:avLst/>
                <a:gdLst>
                  <a:gd name="T0" fmla="*/ 14 w 342"/>
                  <a:gd name="T1" fmla="*/ 94 h 367"/>
                  <a:gd name="T2" fmla="*/ 62 w 342"/>
                  <a:gd name="T3" fmla="*/ 34 h 367"/>
                  <a:gd name="T4" fmla="*/ 153 w 342"/>
                  <a:gd name="T5" fmla="*/ 9 h 367"/>
                  <a:gd name="T6" fmla="*/ 312 w 342"/>
                  <a:gd name="T7" fmla="*/ 92 h 367"/>
                  <a:gd name="T8" fmla="*/ 335 w 342"/>
                  <a:gd name="T9" fmla="*/ 200 h 367"/>
                  <a:gd name="T10" fmla="*/ 301 w 342"/>
                  <a:gd name="T11" fmla="*/ 285 h 367"/>
                  <a:gd name="T12" fmla="*/ 201 w 342"/>
                  <a:gd name="T13" fmla="*/ 305 h 367"/>
                  <a:gd name="T14" fmla="*/ 158 w 342"/>
                  <a:gd name="T15" fmla="*/ 345 h 367"/>
                  <a:gd name="T16" fmla="*/ 54 w 342"/>
                  <a:gd name="T17" fmla="*/ 360 h 367"/>
                  <a:gd name="T18" fmla="*/ 14 w 342"/>
                  <a:gd name="T19" fmla="*/ 300 h 367"/>
                  <a:gd name="T20" fmla="*/ 0 w 342"/>
                  <a:gd name="T21" fmla="*/ 179 h 367"/>
                  <a:gd name="T22" fmla="*/ 14 w 342"/>
                  <a:gd name="T23" fmla="*/ 94 h 36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42"/>
                  <a:gd name="T37" fmla="*/ 0 h 367"/>
                  <a:gd name="T38" fmla="*/ 342 w 342"/>
                  <a:gd name="T39" fmla="*/ 367 h 36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42" h="367">
                    <a:moveTo>
                      <a:pt x="14" y="94"/>
                    </a:moveTo>
                    <a:cubicBezTo>
                      <a:pt x="32" y="68"/>
                      <a:pt x="39" y="48"/>
                      <a:pt x="62" y="34"/>
                    </a:cubicBezTo>
                    <a:cubicBezTo>
                      <a:pt x="85" y="20"/>
                      <a:pt x="112" y="0"/>
                      <a:pt x="153" y="9"/>
                    </a:cubicBezTo>
                    <a:cubicBezTo>
                      <a:pt x="195" y="18"/>
                      <a:pt x="281" y="60"/>
                      <a:pt x="312" y="92"/>
                    </a:cubicBezTo>
                    <a:cubicBezTo>
                      <a:pt x="342" y="124"/>
                      <a:pt x="336" y="168"/>
                      <a:pt x="335" y="200"/>
                    </a:cubicBezTo>
                    <a:cubicBezTo>
                      <a:pt x="333" y="231"/>
                      <a:pt x="324" y="267"/>
                      <a:pt x="301" y="285"/>
                    </a:cubicBezTo>
                    <a:cubicBezTo>
                      <a:pt x="279" y="302"/>
                      <a:pt x="225" y="295"/>
                      <a:pt x="201" y="305"/>
                    </a:cubicBezTo>
                    <a:cubicBezTo>
                      <a:pt x="177" y="315"/>
                      <a:pt x="182" y="336"/>
                      <a:pt x="158" y="345"/>
                    </a:cubicBezTo>
                    <a:cubicBezTo>
                      <a:pt x="134" y="354"/>
                      <a:pt x="78" y="367"/>
                      <a:pt x="54" y="360"/>
                    </a:cubicBezTo>
                    <a:cubicBezTo>
                      <a:pt x="30" y="353"/>
                      <a:pt x="23" y="330"/>
                      <a:pt x="14" y="300"/>
                    </a:cubicBezTo>
                    <a:cubicBezTo>
                      <a:pt x="5" y="270"/>
                      <a:pt x="0" y="214"/>
                      <a:pt x="0" y="179"/>
                    </a:cubicBezTo>
                    <a:cubicBezTo>
                      <a:pt x="0" y="145"/>
                      <a:pt x="11" y="112"/>
                      <a:pt x="14" y="94"/>
                    </a:cubicBezTo>
                    <a:close/>
                  </a:path>
                </a:pathLst>
              </a:custGeom>
              <a:gradFill rotWithShape="1">
                <a:gsLst>
                  <a:gs pos="0">
                    <a:schemeClr val="accent1"/>
                  </a:gs>
                  <a:gs pos="100000">
                    <a:srgbClr val="777777"/>
                  </a:gs>
                </a:gsLst>
                <a:path path="rect">
                  <a:fillToRect l="50000" t="50000" r="50000" b="50000"/>
                </a:path>
              </a:gradFill>
              <a:ln w="9525">
                <a:solidFill>
                  <a:schemeClr val="bg2"/>
                </a:solidFill>
                <a:round/>
                <a:headEnd/>
                <a:tailEnd/>
              </a:ln>
            </p:spPr>
            <p:txBody>
              <a:bodyPr/>
              <a:lstStyle/>
              <a:p>
                <a:endParaRPr lang="en-US"/>
              </a:p>
            </p:txBody>
          </p:sp>
          <p:sp>
            <p:nvSpPr>
              <p:cNvPr id="6186" name="Freeform 30"/>
              <p:cNvSpPr>
                <a:spLocks/>
              </p:cNvSpPr>
              <p:nvPr/>
            </p:nvSpPr>
            <p:spPr bwMode="auto">
              <a:xfrm>
                <a:off x="4516" y="2622"/>
                <a:ext cx="162" cy="296"/>
              </a:xfrm>
              <a:custGeom>
                <a:avLst/>
                <a:gdLst>
                  <a:gd name="T0" fmla="*/ 233 w 157"/>
                  <a:gd name="T1" fmla="*/ 3729 h 259"/>
                  <a:gd name="T2" fmla="*/ 149 w 157"/>
                  <a:gd name="T3" fmla="*/ 1087 h 259"/>
                  <a:gd name="T4" fmla="*/ 0 w 157"/>
                  <a:gd name="T5" fmla="*/ 0 h 259"/>
                  <a:gd name="T6" fmla="*/ 0 60000 65536"/>
                  <a:gd name="T7" fmla="*/ 0 60000 65536"/>
                  <a:gd name="T8" fmla="*/ 0 60000 65536"/>
                  <a:gd name="T9" fmla="*/ 0 w 157"/>
                  <a:gd name="T10" fmla="*/ 0 h 259"/>
                  <a:gd name="T11" fmla="*/ 157 w 157"/>
                  <a:gd name="T12" fmla="*/ 259 h 259"/>
                </a:gdLst>
                <a:ahLst/>
                <a:cxnLst>
                  <a:cxn ang="T6">
                    <a:pos x="T0" y="T1"/>
                  </a:cxn>
                  <a:cxn ang="T7">
                    <a:pos x="T2" y="T3"/>
                  </a:cxn>
                  <a:cxn ang="T8">
                    <a:pos x="T4" y="T5"/>
                  </a:cxn>
                </a:cxnLst>
                <a:rect l="T9" t="T10" r="T11" b="T12"/>
                <a:pathLst>
                  <a:path w="157" h="259">
                    <a:moveTo>
                      <a:pt x="125" y="259"/>
                    </a:moveTo>
                    <a:cubicBezTo>
                      <a:pt x="157" y="258"/>
                      <a:pt x="100" y="118"/>
                      <a:pt x="79" y="75"/>
                    </a:cubicBezTo>
                    <a:cubicBezTo>
                      <a:pt x="58" y="32"/>
                      <a:pt x="16" y="16"/>
                      <a:pt x="0" y="0"/>
                    </a:cubicBezTo>
                  </a:path>
                </a:pathLst>
              </a:custGeom>
              <a:noFill/>
              <a:ln w="9525">
                <a:solidFill>
                  <a:srgbClr val="800000"/>
                </a:solidFill>
                <a:round/>
                <a:headEnd/>
                <a:tailEnd/>
              </a:ln>
            </p:spPr>
            <p:txBody>
              <a:bodyPr/>
              <a:lstStyle/>
              <a:p>
                <a:endParaRPr lang="en-US"/>
              </a:p>
            </p:txBody>
          </p:sp>
          <p:sp>
            <p:nvSpPr>
              <p:cNvPr id="6187" name="Freeform 31"/>
              <p:cNvSpPr>
                <a:spLocks/>
              </p:cNvSpPr>
              <p:nvPr/>
            </p:nvSpPr>
            <p:spPr bwMode="auto">
              <a:xfrm>
                <a:off x="4368" y="2647"/>
                <a:ext cx="281" cy="247"/>
              </a:xfrm>
              <a:custGeom>
                <a:avLst/>
                <a:gdLst>
                  <a:gd name="T0" fmla="*/ 100 w 272"/>
                  <a:gd name="T1" fmla="*/ 3144 h 216"/>
                  <a:gd name="T2" fmla="*/ 323 w 272"/>
                  <a:gd name="T3" fmla="*/ 680 h 216"/>
                  <a:gd name="T4" fmla="*/ 522 w 272"/>
                  <a:gd name="T5" fmla="*/ 0 h 216"/>
                  <a:gd name="T6" fmla="*/ 0 60000 65536"/>
                  <a:gd name="T7" fmla="*/ 0 60000 65536"/>
                  <a:gd name="T8" fmla="*/ 0 60000 65536"/>
                  <a:gd name="T9" fmla="*/ 0 w 272"/>
                  <a:gd name="T10" fmla="*/ 0 h 216"/>
                  <a:gd name="T11" fmla="*/ 272 w 272"/>
                  <a:gd name="T12" fmla="*/ 216 h 216"/>
                </a:gdLst>
                <a:ahLst/>
                <a:cxnLst>
                  <a:cxn ang="T6">
                    <a:pos x="T0" y="T1"/>
                  </a:cxn>
                  <a:cxn ang="T7">
                    <a:pos x="T2" y="T3"/>
                  </a:cxn>
                  <a:cxn ang="T8">
                    <a:pos x="T4" y="T5"/>
                  </a:cxn>
                </a:cxnLst>
                <a:rect l="T9" t="T10" r="T11" b="T12"/>
                <a:pathLst>
                  <a:path w="272" h="216">
                    <a:moveTo>
                      <a:pt x="52" y="216"/>
                    </a:moveTo>
                    <a:cubicBezTo>
                      <a:pt x="0" y="189"/>
                      <a:pt x="131" y="82"/>
                      <a:pt x="168" y="46"/>
                    </a:cubicBezTo>
                    <a:cubicBezTo>
                      <a:pt x="205" y="10"/>
                      <a:pt x="250" y="9"/>
                      <a:pt x="272" y="0"/>
                    </a:cubicBezTo>
                  </a:path>
                </a:pathLst>
              </a:custGeom>
              <a:noFill/>
              <a:ln w="9525">
                <a:solidFill>
                  <a:srgbClr val="800000"/>
                </a:solidFill>
                <a:round/>
                <a:headEnd/>
                <a:tailEnd/>
              </a:ln>
            </p:spPr>
            <p:txBody>
              <a:bodyPr/>
              <a:lstStyle/>
              <a:p>
                <a:endParaRPr lang="en-US"/>
              </a:p>
            </p:txBody>
          </p:sp>
          <p:sp>
            <p:nvSpPr>
              <p:cNvPr id="6188" name="Freeform 32"/>
              <p:cNvSpPr>
                <a:spLocks/>
              </p:cNvSpPr>
              <p:nvPr/>
            </p:nvSpPr>
            <p:spPr bwMode="auto">
              <a:xfrm>
                <a:off x="4559" y="2544"/>
                <a:ext cx="40" cy="132"/>
              </a:xfrm>
              <a:custGeom>
                <a:avLst/>
                <a:gdLst>
                  <a:gd name="T0" fmla="*/ 1 w 55"/>
                  <a:gd name="T1" fmla="*/ 6 h 156"/>
                  <a:gd name="T2" fmla="*/ 1 w 55"/>
                  <a:gd name="T3" fmla="*/ 3 h 156"/>
                  <a:gd name="T4" fmla="*/ 1 w 55"/>
                  <a:gd name="T5" fmla="*/ 3 h 156"/>
                  <a:gd name="T6" fmla="*/ 1 w 55"/>
                  <a:gd name="T7" fmla="*/ 6 h 156"/>
                  <a:gd name="T8" fmla="*/ 0 60000 65536"/>
                  <a:gd name="T9" fmla="*/ 0 60000 65536"/>
                  <a:gd name="T10" fmla="*/ 0 60000 65536"/>
                  <a:gd name="T11" fmla="*/ 0 60000 65536"/>
                  <a:gd name="T12" fmla="*/ 0 w 55"/>
                  <a:gd name="T13" fmla="*/ 0 h 156"/>
                  <a:gd name="T14" fmla="*/ 55 w 55"/>
                  <a:gd name="T15" fmla="*/ 156 h 156"/>
                </a:gdLst>
                <a:ahLst/>
                <a:cxnLst>
                  <a:cxn ang="T8">
                    <a:pos x="T0" y="T1"/>
                  </a:cxn>
                  <a:cxn ang="T9">
                    <a:pos x="T2" y="T3"/>
                  </a:cxn>
                  <a:cxn ang="T10">
                    <a:pos x="T4" y="T5"/>
                  </a:cxn>
                  <a:cxn ang="T11">
                    <a:pos x="T6" y="T7"/>
                  </a:cxn>
                </a:cxnLst>
                <a:rect l="T12" t="T13" r="T14" b="T15"/>
                <a:pathLst>
                  <a:path w="55" h="156">
                    <a:moveTo>
                      <a:pt x="25" y="156"/>
                    </a:moveTo>
                    <a:cubicBezTo>
                      <a:pt x="33" y="156"/>
                      <a:pt x="55" y="46"/>
                      <a:pt x="52" y="24"/>
                    </a:cubicBezTo>
                    <a:cubicBezTo>
                      <a:pt x="52" y="0"/>
                      <a:pt x="8" y="2"/>
                      <a:pt x="4" y="24"/>
                    </a:cubicBezTo>
                    <a:cubicBezTo>
                      <a:pt x="0" y="46"/>
                      <a:pt x="17" y="156"/>
                      <a:pt x="25" y="156"/>
                    </a:cubicBezTo>
                    <a:close/>
                  </a:path>
                </a:pathLst>
              </a:custGeom>
              <a:noFill/>
              <a:ln w="9525">
                <a:solidFill>
                  <a:srgbClr val="800000"/>
                </a:solidFill>
                <a:round/>
                <a:headEnd/>
                <a:tailEnd/>
              </a:ln>
            </p:spPr>
            <p:txBody>
              <a:bodyPr/>
              <a:lstStyle/>
              <a:p>
                <a:endParaRPr lang="en-US"/>
              </a:p>
            </p:txBody>
          </p:sp>
        </p:grpSp>
      </p:grpSp>
      <p:grpSp>
        <p:nvGrpSpPr>
          <p:cNvPr id="9" name="Group 36"/>
          <p:cNvGrpSpPr>
            <a:grpSpLocks/>
          </p:cNvGrpSpPr>
          <p:nvPr/>
        </p:nvGrpSpPr>
        <p:grpSpPr bwMode="auto">
          <a:xfrm>
            <a:off x="3733800" y="3048000"/>
            <a:ext cx="2438400" cy="615950"/>
            <a:chOff x="381000" y="1371600"/>
            <a:chExt cx="2438400" cy="615950"/>
          </a:xfrm>
        </p:grpSpPr>
        <p:cxnSp>
          <p:nvCxnSpPr>
            <p:cNvPr id="38" name="Straight Arrow Connector 37">
              <a:extLst>
                <a:ext uri="{FF2B5EF4-FFF2-40B4-BE49-F238E27FC236}"/>
              </a:extLst>
            </p:cNvPr>
            <p:cNvCxnSpPr/>
            <p:nvPr/>
          </p:nvCxnSpPr>
          <p:spPr>
            <a:xfrm>
              <a:off x="1752600" y="1752600"/>
              <a:ext cx="1066800" cy="158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161" name="TextBox 38"/>
            <p:cNvSpPr txBox="1">
              <a:spLocks noChangeArrowheads="1"/>
            </p:cNvSpPr>
            <p:nvPr/>
          </p:nvSpPr>
          <p:spPr bwMode="auto">
            <a:xfrm>
              <a:off x="381000" y="1371600"/>
              <a:ext cx="1676400" cy="615950"/>
            </a:xfrm>
            <a:prstGeom prst="rect">
              <a:avLst/>
            </a:prstGeom>
            <a:noFill/>
            <a:ln w="9525">
              <a:noFill/>
              <a:miter lim="800000"/>
              <a:headEnd/>
              <a:tailEnd/>
            </a:ln>
          </p:spPr>
          <p:txBody>
            <a:bodyPr>
              <a:spAutoFit/>
            </a:bodyPr>
            <a:lstStyle/>
            <a:p>
              <a:pPr eaLnBrk="1" hangingPunct="1"/>
              <a:r>
                <a:rPr lang="en-US" altLang="en-US" sz="3400" b="1">
                  <a:latin typeface="Times New Roman" pitchFamily="18" charset="0"/>
                  <a:cs typeface="Times New Roman" pitchFamily="18" charset="0"/>
                </a:rPr>
                <a:t>Giá đỡ</a:t>
              </a:r>
            </a:p>
          </p:txBody>
        </p:sp>
      </p:grpSp>
      <p:grpSp>
        <p:nvGrpSpPr>
          <p:cNvPr id="10" name="Group 39"/>
          <p:cNvGrpSpPr>
            <a:grpSpLocks/>
          </p:cNvGrpSpPr>
          <p:nvPr/>
        </p:nvGrpSpPr>
        <p:grpSpPr bwMode="auto">
          <a:xfrm>
            <a:off x="7204075" y="3505200"/>
            <a:ext cx="1855788" cy="733425"/>
            <a:chOff x="7315200" y="2555875"/>
            <a:chExt cx="1855788" cy="615950"/>
          </a:xfrm>
        </p:grpSpPr>
        <p:cxnSp>
          <p:nvCxnSpPr>
            <p:cNvPr id="41" name="Straight Arrow Connector 40">
              <a:extLst>
                <a:ext uri="{FF2B5EF4-FFF2-40B4-BE49-F238E27FC236}"/>
              </a:extLst>
            </p:cNvPr>
            <p:cNvCxnSpPr/>
            <p:nvPr/>
          </p:nvCxnSpPr>
          <p:spPr>
            <a:xfrm rot="10800000">
              <a:off x="7315200" y="2895848"/>
              <a:ext cx="609600" cy="1333"/>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159" name="TextBox 41"/>
            <p:cNvSpPr txBox="1">
              <a:spLocks noChangeArrowheads="1"/>
            </p:cNvSpPr>
            <p:nvPr/>
          </p:nvSpPr>
          <p:spPr bwMode="auto">
            <a:xfrm>
              <a:off x="7799388" y="2555875"/>
              <a:ext cx="1371600" cy="615950"/>
            </a:xfrm>
            <a:prstGeom prst="rect">
              <a:avLst/>
            </a:prstGeom>
            <a:noFill/>
            <a:ln w="9525">
              <a:noFill/>
              <a:miter lim="800000"/>
              <a:headEnd/>
              <a:tailEnd/>
            </a:ln>
          </p:spPr>
          <p:txBody>
            <a:bodyPr>
              <a:spAutoFit/>
            </a:bodyPr>
            <a:lstStyle/>
            <a:p>
              <a:pPr eaLnBrk="1" hangingPunct="1"/>
              <a:r>
                <a:rPr lang="en-US" altLang="en-US" sz="3400" b="1">
                  <a:latin typeface="Times New Roman" pitchFamily="18" charset="0"/>
                  <a:cs typeface="Times New Roman" pitchFamily="18" charset="0"/>
                </a:rPr>
                <a:t>Lò xo</a:t>
              </a:r>
            </a:p>
          </p:txBody>
        </p:sp>
      </p:grpSp>
      <p:grpSp>
        <p:nvGrpSpPr>
          <p:cNvPr id="11" name="Group 42"/>
          <p:cNvGrpSpPr>
            <a:grpSpLocks/>
          </p:cNvGrpSpPr>
          <p:nvPr/>
        </p:nvGrpSpPr>
        <p:grpSpPr bwMode="auto">
          <a:xfrm>
            <a:off x="4038600" y="5257800"/>
            <a:ext cx="2544763" cy="614363"/>
            <a:chOff x="4156075" y="4489450"/>
            <a:chExt cx="2544763" cy="614363"/>
          </a:xfrm>
        </p:grpSpPr>
        <p:cxnSp>
          <p:nvCxnSpPr>
            <p:cNvPr id="44" name="Straight Arrow Connector 43">
              <a:extLst>
                <a:ext uri="{FF2B5EF4-FFF2-40B4-BE49-F238E27FC236}"/>
              </a:extLst>
            </p:cNvPr>
            <p:cNvCxnSpPr/>
            <p:nvPr/>
          </p:nvCxnSpPr>
          <p:spPr>
            <a:xfrm flipV="1">
              <a:off x="6019800" y="4627563"/>
              <a:ext cx="681038" cy="173037"/>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157" name="TextBox 44"/>
            <p:cNvSpPr txBox="1">
              <a:spLocks noChangeArrowheads="1"/>
            </p:cNvSpPr>
            <p:nvPr/>
          </p:nvSpPr>
          <p:spPr bwMode="auto">
            <a:xfrm>
              <a:off x="4156075" y="4489450"/>
              <a:ext cx="2057400" cy="614363"/>
            </a:xfrm>
            <a:prstGeom prst="rect">
              <a:avLst/>
            </a:prstGeom>
            <a:noFill/>
            <a:ln w="9525">
              <a:noFill/>
              <a:miter lim="800000"/>
              <a:headEnd/>
              <a:tailEnd/>
            </a:ln>
          </p:spPr>
          <p:txBody>
            <a:bodyPr>
              <a:spAutoFit/>
            </a:bodyPr>
            <a:lstStyle/>
            <a:p>
              <a:pPr eaLnBrk="1" hangingPunct="1"/>
              <a:r>
                <a:rPr lang="en-US" altLang="en-US" sz="3400" b="1">
                  <a:latin typeface="Times New Roman" pitchFamily="18" charset="0"/>
                  <a:cs typeface="Times New Roman" pitchFamily="18" charset="0"/>
                </a:rPr>
                <a:t>Quả nặng</a:t>
              </a:r>
            </a:p>
          </p:txBody>
        </p:sp>
      </p:grpSp>
      <p:sp>
        <p:nvSpPr>
          <p:cNvPr id="45" name="TextBox 44"/>
          <p:cNvSpPr txBox="1">
            <a:spLocks noChangeArrowheads="1"/>
          </p:cNvSpPr>
          <p:nvPr/>
        </p:nvSpPr>
        <p:spPr bwMode="auto">
          <a:xfrm>
            <a:off x="76200" y="2841625"/>
            <a:ext cx="3465513" cy="1708150"/>
          </a:xfrm>
          <a:prstGeom prst="rect">
            <a:avLst/>
          </a:prstGeom>
          <a:noFill/>
          <a:ln w="9525">
            <a:noFill/>
            <a:miter lim="800000"/>
            <a:headEnd/>
            <a:tailEnd/>
          </a:ln>
        </p:spPr>
        <p:txBody>
          <a:bodyPr>
            <a:spAutoFit/>
          </a:bodyPr>
          <a:lstStyle/>
          <a:p>
            <a:pPr marL="457200" indent="-457200" eaLnBrk="1" hangingPunct="1">
              <a:buFontTx/>
              <a:buChar char="-"/>
            </a:pPr>
            <a:r>
              <a:rPr lang="en-US" altLang="en-US" sz="3500" b="1" i="1">
                <a:solidFill>
                  <a:srgbClr val="254061"/>
                </a:solidFill>
                <a:latin typeface="Times New Roman" pitchFamily="18" charset="0"/>
                <a:cs typeface="Times New Roman" pitchFamily="18" charset="0"/>
              </a:rPr>
              <a:t>Bộ TN như hình bên.</a:t>
            </a:r>
          </a:p>
          <a:p>
            <a:pPr marL="457200" indent="-457200" eaLnBrk="1" hangingPunct="1">
              <a:buFontTx/>
              <a:buChar char="-"/>
            </a:pPr>
            <a:r>
              <a:rPr lang="en-US" altLang="en-US" sz="3500" b="1" i="1">
                <a:solidFill>
                  <a:srgbClr val="254061"/>
                </a:solidFill>
                <a:latin typeface="Times New Roman" pitchFamily="18" charset="0"/>
                <a:cs typeface="Times New Roman" pitchFamily="18" charset="0"/>
              </a:rPr>
              <a:t>Viên phấn.</a:t>
            </a:r>
            <a:endParaRPr lang="en-US" altLang="en-US" sz="35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box(in)">
                                      <p:cBhvr>
                                        <p:cTn id="7" dur="500"/>
                                        <p:tgtEl>
                                          <p:spTgt spid="45"/>
                                        </p:tgtEl>
                                      </p:cBhvr>
                                    </p:animEffect>
                                  </p:childTnLst>
                                </p:cTn>
                              </p:par>
                            </p:childTnLst>
                          </p:cTn>
                        </p:par>
                        <p:par>
                          <p:cTn id="8" fill="hold" nodeType="afterGroup">
                            <p:stCondLst>
                              <p:cond delay="500"/>
                            </p:stCondLst>
                            <p:childTnLst>
                              <p:par>
                                <p:cTn id="9" presetID="4"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box(in)">
                                      <p:cBhvr>
                                        <p:cTn id="11" dur="500"/>
                                        <p:tgtEl>
                                          <p:spTgt spid="2"/>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5" presetClass="entr" presetSubtype="10" fill="hold" nodeType="click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checkerboard(across)">
                                      <p:cBhvr>
                                        <p:cTn id="16" dur="500"/>
                                        <p:tgtEl>
                                          <p:spTgt spid="9"/>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 presetClass="entr" presetSubtype="10" fill="hold"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checkerboard(across)">
                                      <p:cBhvr>
                                        <p:cTn id="21" dur="500"/>
                                        <p:tgtEl>
                                          <p:spTgt spid="10"/>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5" presetClass="entr" presetSubtype="10" fill="hold" nodeType="click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checkerboard(across)">
                                      <p:cBhvr>
                                        <p:cTn id="2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POINSET3"/>
          <p:cNvPicPr>
            <a:picLocks noChangeAspect="1" noChangeArrowheads="1"/>
          </p:cNvPicPr>
          <p:nvPr/>
        </p:nvPicPr>
        <p:blipFill>
          <a:blip r:embed="rId2"/>
          <a:srcRect/>
          <a:stretch>
            <a:fillRect/>
          </a:stretch>
        </p:blipFill>
        <p:spPr bwMode="auto">
          <a:xfrm>
            <a:off x="7731125" y="5026025"/>
            <a:ext cx="1500188" cy="1831975"/>
          </a:xfrm>
          <a:prstGeom prst="rect">
            <a:avLst/>
          </a:prstGeom>
          <a:noFill/>
          <a:ln w="9525">
            <a:noFill/>
            <a:miter lim="800000"/>
            <a:headEnd/>
            <a:tailEnd/>
          </a:ln>
        </p:spPr>
      </p:pic>
      <p:grpSp>
        <p:nvGrpSpPr>
          <p:cNvPr id="2" name="Group 4"/>
          <p:cNvGrpSpPr>
            <a:grpSpLocks/>
          </p:cNvGrpSpPr>
          <p:nvPr/>
        </p:nvGrpSpPr>
        <p:grpSpPr bwMode="auto">
          <a:xfrm>
            <a:off x="2457450" y="76200"/>
            <a:ext cx="4229100" cy="685800"/>
            <a:chOff x="1104" y="1296"/>
            <a:chExt cx="3552" cy="432"/>
          </a:xfrm>
        </p:grpSpPr>
        <p:sp>
          <p:nvSpPr>
            <p:cNvPr id="28677" name="Rectangle 5"/>
            <p:cNvSpPr>
              <a:spLocks noChangeArrowheads="1"/>
            </p:cNvSpPr>
            <p:nvPr/>
          </p:nvSpPr>
          <p:spPr bwMode="auto">
            <a:xfrm>
              <a:off x="1104" y="1296"/>
              <a:ext cx="3552" cy="432"/>
            </a:xfrm>
            <a:prstGeom prst="rect">
              <a:avLst/>
            </a:prstGeom>
            <a:solidFill>
              <a:srgbClr val="FFFF99"/>
            </a:solidFill>
            <a:ln w="9525">
              <a:solidFill>
                <a:schemeClr val="tx1"/>
              </a:solidFill>
              <a:miter lim="800000"/>
              <a:headEnd/>
              <a:tailEnd/>
            </a:ln>
          </p:spPr>
          <p:txBody>
            <a:bodyPr wrap="none" anchor="ctr"/>
            <a:lstStyle/>
            <a:p>
              <a:endParaRPr lang="vi-VN" b="1"/>
            </a:p>
          </p:txBody>
        </p:sp>
        <p:sp>
          <p:nvSpPr>
            <p:cNvPr id="28678" name="WordArt 6"/>
            <p:cNvSpPr>
              <a:spLocks noChangeArrowheads="1" noChangeShapeType="1" noTextEdit="1"/>
            </p:cNvSpPr>
            <p:nvPr/>
          </p:nvSpPr>
          <p:spPr bwMode="auto">
            <a:xfrm>
              <a:off x="1584" y="1344"/>
              <a:ext cx="2724" cy="294"/>
            </a:xfrm>
            <a:prstGeom prst="rect">
              <a:avLst/>
            </a:prstGeom>
          </p:spPr>
          <p:txBody>
            <a:bodyPr wrap="none" fromWordArt="1">
              <a:prstTxWarp prst="textPlain">
                <a:avLst>
                  <a:gd name="adj" fmla="val 50000"/>
                </a:avLst>
              </a:prstTxWarp>
            </a:bodyPr>
            <a:lstStyle/>
            <a:p>
              <a:pPr algn="ctr"/>
              <a:r>
                <a:rPr lang="vi-VN" sz="3200" kern="10" dirty="0">
                  <a:ln w="19050">
                    <a:solidFill>
                      <a:srgbClr val="FF0000"/>
                    </a:solidFill>
                    <a:round/>
                    <a:headEnd/>
                    <a:tailEnd/>
                  </a:ln>
                  <a:solidFill>
                    <a:srgbClr val="FF0000"/>
                  </a:solidFill>
                  <a:effectLst>
                    <a:outerShdw dist="35921" dir="2700000" algn="ctr" rotWithShape="0">
                      <a:srgbClr val="990000"/>
                    </a:outerShdw>
                  </a:effectLst>
                  <a:latin typeface="Times New Roman"/>
                  <a:cs typeface="Times New Roman"/>
                </a:rPr>
                <a:t>HƯỚNG DẪN TỰ HỌC</a:t>
              </a:r>
              <a:endParaRPr lang="en-US" sz="3200" kern="10" dirty="0">
                <a:ln w="19050">
                  <a:solidFill>
                    <a:srgbClr val="FF0000"/>
                  </a:solidFill>
                  <a:round/>
                  <a:headEnd/>
                  <a:tailEnd/>
                </a:ln>
                <a:solidFill>
                  <a:srgbClr val="FF0000"/>
                </a:solidFill>
                <a:effectLst>
                  <a:outerShdw dist="35921" dir="2700000" algn="ctr" rotWithShape="0">
                    <a:srgbClr val="990000"/>
                  </a:outerShdw>
                </a:effectLst>
                <a:latin typeface="Times New Roman"/>
                <a:cs typeface="Times New Roman"/>
              </a:endParaRPr>
            </a:p>
          </p:txBody>
        </p:sp>
      </p:grpSp>
      <p:sp>
        <p:nvSpPr>
          <p:cNvPr id="24583" name="Text Box 7"/>
          <p:cNvSpPr txBox="1">
            <a:spLocks noChangeArrowheads="1"/>
          </p:cNvSpPr>
          <p:nvPr/>
        </p:nvSpPr>
        <p:spPr bwMode="auto">
          <a:xfrm>
            <a:off x="1" y="1012825"/>
            <a:ext cx="9144000" cy="5693866"/>
          </a:xfrm>
          <a:prstGeom prst="rect">
            <a:avLst/>
          </a:prstGeom>
          <a:noFill/>
          <a:ln w="9525">
            <a:noFill/>
            <a:miter lim="800000"/>
            <a:headEnd/>
            <a:tailEnd/>
          </a:ln>
          <a:effectLst/>
        </p:spPr>
        <p:txBody>
          <a:bodyPr wrap="square">
            <a:spAutoFit/>
          </a:bodyPr>
          <a:lstStyle/>
          <a:p>
            <a:pPr>
              <a:spcBef>
                <a:spcPct val="50000"/>
              </a:spcBef>
              <a:defRPr/>
            </a:pPr>
            <a:r>
              <a:rPr lang="en-US" sz="2800"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I.</a:t>
            </a:r>
            <a:r>
              <a:rPr lang="en-US" sz="2800" u="sng"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BÀI</a:t>
            </a:r>
            <a:r>
              <a:rPr lang="en-US" sz="2800" u="sng" dirty="0">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sz="2800" u="sng"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VỪA</a:t>
            </a:r>
            <a:r>
              <a:rPr lang="en-US" sz="2800" u="sng" dirty="0">
                <a:effectLst>
                  <a:outerShdw blurRad="38100" dist="38100" dir="2700000" algn="tl">
                    <a:srgbClr val="C0C0C0"/>
                  </a:outerShdw>
                </a:effectLst>
                <a:latin typeface="Times New Roman" panose="02020603050405020304" pitchFamily="18" charset="0"/>
                <a:cs typeface="Times New Roman" panose="02020603050405020304" pitchFamily="18" charset="0"/>
              </a:rPr>
              <a:t> HỌC</a:t>
            </a:r>
            <a:r>
              <a:rPr lang="en-US" sz="2800" dirty="0">
                <a:effectLst>
                  <a:outerShdw blurRad="38100" dist="38100" dir="2700000" algn="tl">
                    <a:srgbClr val="C0C0C0"/>
                  </a:outerShdw>
                </a:effectLst>
                <a:latin typeface="Times New Roman" panose="02020603050405020304" pitchFamily="18" charset="0"/>
                <a:cs typeface="Times New Roman" panose="02020603050405020304" pitchFamily="18" charset="0"/>
              </a:rPr>
              <a:t>:</a:t>
            </a:r>
            <a:br>
              <a:rPr lang="en-US" sz="2800" dirty="0">
                <a:effectLst>
                  <a:outerShdw blurRad="38100" dist="38100" dir="2700000" algn="tl">
                    <a:srgbClr val="C0C0C0"/>
                  </a:outerShdw>
                </a:effectLst>
                <a:latin typeface="Times New Roman" panose="02020603050405020304" pitchFamily="18" charset="0"/>
                <a:cs typeface="Times New Roman" panose="02020603050405020304" pitchFamily="18" charset="0"/>
              </a:rPr>
            </a:br>
            <a:r>
              <a:rPr lang="en-US" sz="2800" dirty="0">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sym typeface="Wingdings 2" pitchFamily="18" charset="2"/>
              </a:rPr>
              <a:t> </a:t>
            </a:r>
            <a:r>
              <a:rPr lang="en-US" sz="2800" dirty="0">
                <a:solidFill>
                  <a:srgbClr val="0000FF"/>
                </a:solidFill>
                <a:effectLst>
                  <a:outerShdw blurRad="38100" dist="38100" dir="2700000" algn="tl">
                    <a:srgbClr val="C0C0C0"/>
                  </a:outerShdw>
                </a:effectLst>
                <a:latin typeface="Times New Roman" panose="02020603050405020304" pitchFamily="18" charset="0"/>
                <a:cs typeface="Times New Roman" panose="02020603050405020304" pitchFamily="18" charset="0"/>
                <a:sym typeface="Wingdings 2" pitchFamily="18" charset="2"/>
              </a:rPr>
              <a:t>Học </a:t>
            </a:r>
            <a:r>
              <a:rPr lang="en-US" sz="2800" dirty="0" err="1">
                <a:solidFill>
                  <a:srgbClr val="0000FF"/>
                </a:solidFill>
                <a:effectLst>
                  <a:outerShdw blurRad="38100" dist="38100" dir="2700000" algn="tl">
                    <a:srgbClr val="C0C0C0"/>
                  </a:outerShdw>
                </a:effectLst>
                <a:latin typeface="Times New Roman" panose="02020603050405020304" pitchFamily="18" charset="0"/>
                <a:cs typeface="Times New Roman" panose="02020603050405020304" pitchFamily="18" charset="0"/>
                <a:sym typeface="Wingdings 2" pitchFamily="18" charset="2"/>
              </a:rPr>
              <a:t>thuộc</a:t>
            </a:r>
            <a:r>
              <a:rPr lang="en-US" sz="2800" dirty="0">
                <a:solidFill>
                  <a:srgbClr val="0000FF"/>
                </a:solidFill>
                <a:effectLst>
                  <a:outerShdw blurRad="38100" dist="38100" dir="2700000" algn="tl">
                    <a:srgbClr val="C0C0C0"/>
                  </a:outerShdw>
                </a:effectLst>
                <a:latin typeface="Times New Roman" panose="02020603050405020304" pitchFamily="18" charset="0"/>
                <a:cs typeface="Times New Roman" panose="02020603050405020304" pitchFamily="18" charset="0"/>
                <a:sym typeface="Wingdings 2" pitchFamily="18" charset="2"/>
              </a:rPr>
              <a:t> </a:t>
            </a:r>
            <a:r>
              <a:rPr lang="en-US" sz="2800" dirty="0" err="1">
                <a:solidFill>
                  <a:srgbClr val="0000FF"/>
                </a:solidFill>
                <a:effectLst>
                  <a:outerShdw blurRad="38100" dist="38100" dir="2700000" algn="tl">
                    <a:srgbClr val="C0C0C0"/>
                  </a:outerShdw>
                </a:effectLst>
                <a:latin typeface="Times New Roman" panose="02020603050405020304" pitchFamily="18" charset="0"/>
                <a:cs typeface="Times New Roman" panose="02020603050405020304" pitchFamily="18" charset="0"/>
                <a:sym typeface="Wingdings 2" pitchFamily="18" charset="2"/>
              </a:rPr>
              <a:t>phần</a:t>
            </a:r>
            <a:r>
              <a:rPr lang="en-US" sz="2800" dirty="0">
                <a:solidFill>
                  <a:srgbClr val="0000FF"/>
                </a:solidFill>
                <a:effectLst>
                  <a:outerShdw blurRad="38100" dist="38100" dir="2700000" algn="tl">
                    <a:srgbClr val="C0C0C0"/>
                  </a:outerShdw>
                </a:effectLst>
                <a:latin typeface="Times New Roman" panose="02020603050405020304" pitchFamily="18" charset="0"/>
                <a:cs typeface="Times New Roman" panose="02020603050405020304" pitchFamily="18" charset="0"/>
                <a:sym typeface="Wingdings 2" pitchFamily="18" charset="2"/>
              </a:rPr>
              <a:t> </a:t>
            </a:r>
            <a:r>
              <a:rPr lang="en-US" sz="2800" dirty="0" err="1">
                <a:solidFill>
                  <a:srgbClr val="0000FF"/>
                </a:solidFill>
                <a:effectLst>
                  <a:outerShdw blurRad="38100" dist="38100" dir="2700000" algn="tl">
                    <a:srgbClr val="C0C0C0"/>
                  </a:outerShdw>
                </a:effectLst>
                <a:latin typeface="Times New Roman" panose="02020603050405020304" pitchFamily="18" charset="0"/>
                <a:cs typeface="Times New Roman" panose="02020603050405020304" pitchFamily="18" charset="0"/>
                <a:sym typeface="Wingdings 2" pitchFamily="18" charset="2"/>
              </a:rPr>
              <a:t>ghi</a:t>
            </a:r>
            <a:r>
              <a:rPr lang="en-US" sz="2800" dirty="0">
                <a:solidFill>
                  <a:srgbClr val="0000FF"/>
                </a:solidFill>
                <a:effectLst>
                  <a:outerShdw blurRad="38100" dist="38100" dir="2700000" algn="tl">
                    <a:srgbClr val="C0C0C0"/>
                  </a:outerShdw>
                </a:effectLst>
                <a:latin typeface="Times New Roman" panose="02020603050405020304" pitchFamily="18" charset="0"/>
                <a:cs typeface="Times New Roman" panose="02020603050405020304" pitchFamily="18" charset="0"/>
                <a:sym typeface="Wingdings 2" pitchFamily="18" charset="2"/>
              </a:rPr>
              <a:t> </a:t>
            </a:r>
            <a:r>
              <a:rPr lang="en-US" sz="2800" dirty="0" err="1">
                <a:solidFill>
                  <a:srgbClr val="0000FF"/>
                </a:solidFill>
                <a:effectLst>
                  <a:outerShdw blurRad="38100" dist="38100" dir="2700000" algn="tl">
                    <a:srgbClr val="C0C0C0"/>
                  </a:outerShdw>
                </a:effectLst>
                <a:latin typeface="Times New Roman" panose="02020603050405020304" pitchFamily="18" charset="0"/>
                <a:cs typeface="Times New Roman" panose="02020603050405020304" pitchFamily="18" charset="0"/>
                <a:sym typeface="Wingdings 2" pitchFamily="18" charset="2"/>
              </a:rPr>
              <a:t>nhớ</a:t>
            </a:r>
            <a:r>
              <a:rPr lang="en-US" sz="2800" dirty="0">
                <a:solidFill>
                  <a:srgbClr val="0000FF"/>
                </a:solidFill>
                <a:effectLst>
                  <a:outerShdw blurRad="38100" dist="38100" dir="2700000" algn="tl">
                    <a:srgbClr val="C0C0C0"/>
                  </a:outerShdw>
                </a:effectLst>
                <a:latin typeface="Times New Roman" panose="02020603050405020304" pitchFamily="18" charset="0"/>
                <a:cs typeface="Times New Roman" panose="02020603050405020304" pitchFamily="18" charset="0"/>
                <a:sym typeface="Wingdings 2" pitchFamily="18" charset="2"/>
              </a:rPr>
              <a:t>.</a:t>
            </a:r>
            <a:r>
              <a:rPr lang="en-US" sz="2800" dirty="0">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sym typeface="Wingdings 2" pitchFamily="18" charset="2"/>
              </a:rPr>
              <a:t/>
            </a:r>
            <a:br>
              <a:rPr lang="en-US" sz="2800" dirty="0">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sym typeface="Wingdings 2" pitchFamily="18" charset="2"/>
              </a:rPr>
            </a:br>
            <a:r>
              <a:rPr lang="en-US" sz="2800" dirty="0">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sym typeface="Wingdings 2" pitchFamily="18" charset="2"/>
              </a:rPr>
              <a:t> </a:t>
            </a:r>
            <a:r>
              <a:rPr lang="en-US" sz="2800" dirty="0" err="1">
                <a:solidFill>
                  <a:srgbClr val="0000FF"/>
                </a:solidFill>
                <a:effectLst>
                  <a:outerShdw blurRad="38100" dist="38100" dir="2700000" algn="tl">
                    <a:srgbClr val="C0C0C0"/>
                  </a:outerShdw>
                </a:effectLst>
                <a:latin typeface="Times New Roman" panose="02020603050405020304" pitchFamily="18" charset="0"/>
                <a:cs typeface="Times New Roman" panose="02020603050405020304" pitchFamily="18" charset="0"/>
                <a:sym typeface="Wingdings 2" pitchFamily="18" charset="2"/>
              </a:rPr>
              <a:t>Làm</a:t>
            </a:r>
            <a:r>
              <a:rPr lang="en-US" sz="2800" dirty="0">
                <a:solidFill>
                  <a:srgbClr val="0000FF"/>
                </a:solidFill>
                <a:effectLst>
                  <a:outerShdw blurRad="38100" dist="38100" dir="2700000" algn="tl">
                    <a:srgbClr val="C0C0C0"/>
                  </a:outerShdw>
                </a:effectLst>
                <a:latin typeface="Times New Roman" panose="02020603050405020304" pitchFamily="18" charset="0"/>
                <a:cs typeface="Times New Roman" panose="02020603050405020304" pitchFamily="18" charset="0"/>
                <a:sym typeface="Wingdings 2" pitchFamily="18" charset="2"/>
              </a:rPr>
              <a:t> </a:t>
            </a:r>
            <a:r>
              <a:rPr lang="en-US" sz="2800" dirty="0" err="1">
                <a:solidFill>
                  <a:srgbClr val="0000FF"/>
                </a:solidFill>
                <a:effectLst>
                  <a:outerShdw blurRad="38100" dist="38100" dir="2700000" algn="tl">
                    <a:srgbClr val="C0C0C0"/>
                  </a:outerShdw>
                </a:effectLst>
                <a:latin typeface="Times New Roman" panose="02020603050405020304" pitchFamily="18" charset="0"/>
                <a:cs typeface="Times New Roman" panose="02020603050405020304" pitchFamily="18" charset="0"/>
                <a:sym typeface="Wingdings 2" pitchFamily="18" charset="2"/>
              </a:rPr>
              <a:t>bài</a:t>
            </a:r>
            <a:r>
              <a:rPr lang="en-US" sz="2800" dirty="0">
                <a:solidFill>
                  <a:srgbClr val="0000FF"/>
                </a:solidFill>
                <a:effectLst>
                  <a:outerShdw blurRad="38100" dist="38100" dir="2700000" algn="tl">
                    <a:srgbClr val="C0C0C0"/>
                  </a:outerShdw>
                </a:effectLst>
                <a:latin typeface="Times New Roman" panose="02020603050405020304" pitchFamily="18" charset="0"/>
                <a:cs typeface="Times New Roman" panose="02020603050405020304" pitchFamily="18" charset="0"/>
                <a:sym typeface="Wingdings 2" pitchFamily="18" charset="2"/>
              </a:rPr>
              <a:t> </a:t>
            </a:r>
            <a:r>
              <a:rPr lang="en-US" sz="2800" dirty="0" err="1">
                <a:solidFill>
                  <a:srgbClr val="0000FF"/>
                </a:solidFill>
                <a:effectLst>
                  <a:outerShdw blurRad="38100" dist="38100" dir="2700000" algn="tl">
                    <a:srgbClr val="C0C0C0"/>
                  </a:outerShdw>
                </a:effectLst>
                <a:latin typeface="Times New Roman" panose="02020603050405020304" pitchFamily="18" charset="0"/>
                <a:cs typeface="Times New Roman" panose="02020603050405020304" pitchFamily="18" charset="0"/>
                <a:sym typeface="Wingdings 2" pitchFamily="18" charset="2"/>
              </a:rPr>
              <a:t>tập</a:t>
            </a:r>
            <a:r>
              <a:rPr lang="en-US" sz="2800" dirty="0">
                <a:solidFill>
                  <a:srgbClr val="0000FF"/>
                </a:solidFill>
                <a:effectLst>
                  <a:outerShdw blurRad="38100" dist="38100" dir="2700000" algn="tl">
                    <a:srgbClr val="C0C0C0"/>
                  </a:outerShdw>
                </a:effectLst>
                <a:latin typeface="Times New Roman" panose="02020603050405020304" pitchFamily="18" charset="0"/>
                <a:cs typeface="Times New Roman" panose="02020603050405020304" pitchFamily="18" charset="0"/>
                <a:sym typeface="Wingdings 2" pitchFamily="18" charset="2"/>
              </a:rPr>
              <a:t> 8.1 - 8.4 </a:t>
            </a:r>
            <a:r>
              <a:rPr lang="en-US" sz="2800" dirty="0" err="1">
                <a:solidFill>
                  <a:srgbClr val="0000FF"/>
                </a:solidFill>
                <a:effectLst>
                  <a:outerShdw blurRad="38100" dist="38100" dir="2700000" algn="tl">
                    <a:srgbClr val="C0C0C0"/>
                  </a:outerShdw>
                </a:effectLst>
                <a:latin typeface="Times New Roman" panose="02020603050405020304" pitchFamily="18" charset="0"/>
                <a:cs typeface="Times New Roman" panose="02020603050405020304" pitchFamily="18" charset="0"/>
                <a:sym typeface="Wingdings 2" pitchFamily="18" charset="2"/>
              </a:rPr>
              <a:t>trang</a:t>
            </a:r>
            <a:r>
              <a:rPr lang="en-US" sz="2800" dirty="0">
                <a:solidFill>
                  <a:srgbClr val="0000FF"/>
                </a:solidFill>
                <a:effectLst>
                  <a:outerShdw blurRad="38100" dist="38100" dir="2700000" algn="tl">
                    <a:srgbClr val="C0C0C0"/>
                  </a:outerShdw>
                </a:effectLst>
                <a:latin typeface="Times New Roman" panose="02020603050405020304" pitchFamily="18" charset="0"/>
                <a:cs typeface="Times New Roman" panose="02020603050405020304" pitchFamily="18" charset="0"/>
                <a:sym typeface="Wingdings 2" pitchFamily="18" charset="2"/>
              </a:rPr>
              <a:t> </a:t>
            </a:r>
            <a:r>
              <a:rPr lang="en-US" sz="2800" dirty="0" err="1">
                <a:solidFill>
                  <a:srgbClr val="0000FF"/>
                </a:solidFill>
                <a:effectLst>
                  <a:outerShdw blurRad="38100" dist="38100" dir="2700000" algn="tl">
                    <a:srgbClr val="C0C0C0"/>
                  </a:outerShdw>
                </a:effectLst>
                <a:latin typeface="Times New Roman" panose="02020603050405020304" pitchFamily="18" charset="0"/>
                <a:cs typeface="Times New Roman" panose="02020603050405020304" pitchFamily="18" charset="0"/>
                <a:sym typeface="Wingdings 2" pitchFamily="18" charset="2"/>
              </a:rPr>
              <a:t>13.sbt</a:t>
            </a:r>
            <a:r>
              <a:rPr lang="en-US" sz="2800" dirty="0">
                <a:solidFill>
                  <a:srgbClr val="0000FF"/>
                </a:solidFill>
                <a:effectLst>
                  <a:outerShdw blurRad="38100" dist="38100" dir="2700000" algn="tl">
                    <a:srgbClr val="C0C0C0"/>
                  </a:outerShdw>
                </a:effectLst>
                <a:latin typeface="Times New Roman" panose="02020603050405020304" pitchFamily="18" charset="0"/>
                <a:cs typeface="Times New Roman" panose="02020603050405020304" pitchFamily="18" charset="0"/>
                <a:sym typeface="Wingdings 2" pitchFamily="18" charset="2"/>
              </a:rPr>
              <a:t>.</a:t>
            </a:r>
            <a:r>
              <a:rPr lang="en-US" sz="2800" dirty="0">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sym typeface="Wingdings 2" pitchFamily="18" charset="2"/>
              </a:rPr>
              <a:t/>
            </a:r>
            <a:br>
              <a:rPr lang="en-US" sz="2800" dirty="0">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sym typeface="Wingdings 2" pitchFamily="18" charset="2"/>
              </a:rPr>
            </a:br>
            <a:r>
              <a:rPr lang="en-US" sz="2800" dirty="0">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sym typeface="Wingdings 2" pitchFamily="18" charset="2"/>
              </a:rPr>
              <a:t> </a:t>
            </a:r>
            <a:r>
              <a:rPr lang="en-US" sz="2800" dirty="0" err="1">
                <a:solidFill>
                  <a:srgbClr val="0000FF"/>
                </a:solidFill>
                <a:effectLst>
                  <a:outerShdw blurRad="38100" dist="38100" dir="2700000" algn="tl">
                    <a:srgbClr val="C0C0C0"/>
                  </a:outerShdw>
                </a:effectLst>
                <a:latin typeface="Times New Roman" panose="02020603050405020304" pitchFamily="18" charset="0"/>
                <a:cs typeface="Times New Roman" panose="02020603050405020304" pitchFamily="18" charset="0"/>
                <a:sym typeface="Wingdings 2" pitchFamily="18" charset="2"/>
              </a:rPr>
              <a:t>Đọc</a:t>
            </a:r>
            <a:r>
              <a:rPr lang="en-US" sz="2800" dirty="0">
                <a:solidFill>
                  <a:srgbClr val="0000FF"/>
                </a:solidFill>
                <a:effectLst>
                  <a:outerShdw blurRad="38100" dist="38100" dir="2700000" algn="tl">
                    <a:srgbClr val="C0C0C0"/>
                  </a:outerShdw>
                </a:effectLst>
                <a:latin typeface="Times New Roman" panose="02020603050405020304" pitchFamily="18" charset="0"/>
                <a:cs typeface="Times New Roman" panose="02020603050405020304" pitchFamily="18" charset="0"/>
                <a:sym typeface="Wingdings 2" pitchFamily="18" charset="2"/>
              </a:rPr>
              <a:t> </a:t>
            </a:r>
            <a:r>
              <a:rPr lang="en-US" sz="2800" dirty="0" err="1">
                <a:solidFill>
                  <a:srgbClr val="0000FF"/>
                </a:solidFill>
                <a:effectLst>
                  <a:outerShdw blurRad="38100" dist="38100" dir="2700000" algn="tl">
                    <a:srgbClr val="C0C0C0"/>
                  </a:outerShdw>
                </a:effectLst>
                <a:latin typeface="Times New Roman" panose="02020603050405020304" pitchFamily="18" charset="0"/>
                <a:cs typeface="Times New Roman" panose="02020603050405020304" pitchFamily="18" charset="0"/>
                <a:sym typeface="Wingdings 2" pitchFamily="18" charset="2"/>
              </a:rPr>
              <a:t>mục</a:t>
            </a:r>
            <a:r>
              <a:rPr lang="en-US" sz="2800" dirty="0">
                <a:solidFill>
                  <a:srgbClr val="0000FF"/>
                </a:solidFill>
                <a:effectLst>
                  <a:outerShdw blurRad="38100" dist="38100" dir="2700000" algn="tl">
                    <a:srgbClr val="C0C0C0"/>
                  </a:outerShdw>
                </a:effectLst>
                <a:latin typeface="Times New Roman" panose="02020603050405020304" pitchFamily="18" charset="0"/>
                <a:cs typeface="Times New Roman" panose="02020603050405020304" pitchFamily="18" charset="0"/>
                <a:sym typeface="Wingdings 2" pitchFamily="18" charset="2"/>
              </a:rPr>
              <a:t> “</a:t>
            </a:r>
            <a:r>
              <a:rPr lang="en-US" sz="2800" dirty="0" err="1">
                <a:solidFill>
                  <a:srgbClr val="0000FF"/>
                </a:solidFill>
                <a:effectLst>
                  <a:outerShdw blurRad="38100" dist="38100" dir="2700000" algn="tl">
                    <a:srgbClr val="C0C0C0"/>
                  </a:outerShdw>
                </a:effectLst>
                <a:latin typeface="Times New Roman" panose="02020603050405020304" pitchFamily="18" charset="0"/>
                <a:cs typeface="Times New Roman" panose="02020603050405020304" pitchFamily="18" charset="0"/>
                <a:sym typeface="Wingdings 2" pitchFamily="18" charset="2"/>
              </a:rPr>
              <a:t>Có</a:t>
            </a:r>
            <a:r>
              <a:rPr lang="en-US" sz="2800" dirty="0">
                <a:solidFill>
                  <a:srgbClr val="0000FF"/>
                </a:solidFill>
                <a:effectLst>
                  <a:outerShdw blurRad="38100" dist="38100" dir="2700000" algn="tl">
                    <a:srgbClr val="C0C0C0"/>
                  </a:outerShdw>
                </a:effectLst>
                <a:latin typeface="Times New Roman" panose="02020603050405020304" pitchFamily="18" charset="0"/>
                <a:cs typeface="Times New Roman" panose="02020603050405020304" pitchFamily="18" charset="0"/>
                <a:sym typeface="Wingdings 2" pitchFamily="18" charset="2"/>
              </a:rPr>
              <a:t> </a:t>
            </a:r>
            <a:r>
              <a:rPr lang="en-US" sz="2800" dirty="0" err="1">
                <a:solidFill>
                  <a:srgbClr val="0000FF"/>
                </a:solidFill>
                <a:effectLst>
                  <a:outerShdw blurRad="38100" dist="38100" dir="2700000" algn="tl">
                    <a:srgbClr val="C0C0C0"/>
                  </a:outerShdw>
                </a:effectLst>
                <a:latin typeface="Times New Roman" panose="02020603050405020304" pitchFamily="18" charset="0"/>
                <a:cs typeface="Times New Roman" panose="02020603050405020304" pitchFamily="18" charset="0"/>
                <a:sym typeface="Wingdings 2" pitchFamily="18" charset="2"/>
              </a:rPr>
              <a:t>thể</a:t>
            </a:r>
            <a:r>
              <a:rPr lang="en-US" sz="2800" dirty="0">
                <a:solidFill>
                  <a:srgbClr val="0000FF"/>
                </a:solidFill>
                <a:effectLst>
                  <a:outerShdw blurRad="38100" dist="38100" dir="2700000" algn="tl">
                    <a:srgbClr val="C0C0C0"/>
                  </a:outerShdw>
                </a:effectLst>
                <a:latin typeface="Times New Roman" panose="02020603050405020304" pitchFamily="18" charset="0"/>
                <a:cs typeface="Times New Roman" panose="02020603050405020304" pitchFamily="18" charset="0"/>
                <a:sym typeface="Wingdings 2" pitchFamily="18" charset="2"/>
              </a:rPr>
              <a:t> </a:t>
            </a:r>
            <a:r>
              <a:rPr lang="en-US" sz="2800" dirty="0" err="1">
                <a:solidFill>
                  <a:srgbClr val="0000FF"/>
                </a:solidFill>
                <a:effectLst>
                  <a:outerShdw blurRad="38100" dist="38100" dir="2700000" algn="tl">
                    <a:srgbClr val="C0C0C0"/>
                  </a:outerShdw>
                </a:effectLst>
                <a:latin typeface="Times New Roman" panose="02020603050405020304" pitchFamily="18" charset="0"/>
                <a:cs typeface="Times New Roman" panose="02020603050405020304" pitchFamily="18" charset="0"/>
                <a:sym typeface="Wingdings 2" pitchFamily="18" charset="2"/>
              </a:rPr>
              <a:t>em</a:t>
            </a:r>
            <a:r>
              <a:rPr lang="en-US" sz="2800" dirty="0">
                <a:solidFill>
                  <a:srgbClr val="0000FF"/>
                </a:solidFill>
                <a:effectLst>
                  <a:outerShdw blurRad="38100" dist="38100" dir="2700000" algn="tl">
                    <a:srgbClr val="C0C0C0"/>
                  </a:outerShdw>
                </a:effectLst>
                <a:latin typeface="Times New Roman" panose="02020603050405020304" pitchFamily="18" charset="0"/>
                <a:cs typeface="Times New Roman" panose="02020603050405020304" pitchFamily="18" charset="0"/>
                <a:sym typeface="Wingdings 2" pitchFamily="18" charset="2"/>
              </a:rPr>
              <a:t> </a:t>
            </a:r>
            <a:r>
              <a:rPr lang="en-US" sz="2800" dirty="0" err="1">
                <a:solidFill>
                  <a:srgbClr val="0000FF"/>
                </a:solidFill>
                <a:effectLst>
                  <a:outerShdw blurRad="38100" dist="38100" dir="2700000" algn="tl">
                    <a:srgbClr val="C0C0C0"/>
                  </a:outerShdw>
                </a:effectLst>
                <a:latin typeface="Times New Roman" panose="02020603050405020304" pitchFamily="18" charset="0"/>
                <a:cs typeface="Times New Roman" panose="02020603050405020304" pitchFamily="18" charset="0"/>
                <a:sym typeface="Wingdings 2" pitchFamily="18" charset="2"/>
              </a:rPr>
              <a:t>chưa</a:t>
            </a:r>
            <a:r>
              <a:rPr lang="en-US" sz="2800" dirty="0">
                <a:solidFill>
                  <a:srgbClr val="0000FF"/>
                </a:solidFill>
                <a:effectLst>
                  <a:outerShdw blurRad="38100" dist="38100" dir="2700000" algn="tl">
                    <a:srgbClr val="C0C0C0"/>
                  </a:outerShdw>
                </a:effectLst>
                <a:latin typeface="Times New Roman" panose="02020603050405020304" pitchFamily="18" charset="0"/>
                <a:cs typeface="Times New Roman" panose="02020603050405020304" pitchFamily="18" charset="0"/>
                <a:sym typeface="Wingdings 2" pitchFamily="18" charset="2"/>
              </a:rPr>
              <a:t> </a:t>
            </a:r>
            <a:r>
              <a:rPr lang="en-US" sz="2800" dirty="0" err="1">
                <a:solidFill>
                  <a:srgbClr val="0000FF"/>
                </a:solidFill>
                <a:effectLst>
                  <a:outerShdw blurRad="38100" dist="38100" dir="2700000" algn="tl">
                    <a:srgbClr val="C0C0C0"/>
                  </a:outerShdw>
                </a:effectLst>
                <a:latin typeface="Times New Roman" panose="02020603050405020304" pitchFamily="18" charset="0"/>
                <a:cs typeface="Times New Roman" panose="02020603050405020304" pitchFamily="18" charset="0"/>
                <a:sym typeface="Wingdings 2" pitchFamily="18" charset="2"/>
              </a:rPr>
              <a:t>biết</a:t>
            </a:r>
            <a:r>
              <a:rPr lang="en-US" sz="2800" dirty="0">
                <a:solidFill>
                  <a:srgbClr val="0000FF"/>
                </a:solidFill>
                <a:effectLst>
                  <a:outerShdw blurRad="38100" dist="38100" dir="2700000" algn="tl">
                    <a:srgbClr val="C0C0C0"/>
                  </a:outerShdw>
                </a:effectLst>
                <a:latin typeface="Times New Roman" panose="02020603050405020304" pitchFamily="18" charset="0"/>
                <a:cs typeface="Times New Roman" panose="02020603050405020304" pitchFamily="18" charset="0"/>
                <a:sym typeface="Wingdings 2" pitchFamily="18" charset="2"/>
              </a:rPr>
              <a:t>”.</a:t>
            </a:r>
          </a:p>
          <a:p>
            <a:pPr>
              <a:spcBef>
                <a:spcPct val="50000"/>
              </a:spcBef>
              <a:defRPr/>
            </a:pPr>
            <a:r>
              <a:rPr lang="en-US" sz="2800"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II.</a:t>
            </a:r>
            <a:r>
              <a:rPr lang="en-US" sz="2800" u="sng"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BÀI</a:t>
            </a:r>
            <a:r>
              <a:rPr lang="en-US" sz="2800" u="sng" dirty="0">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sz="2800" u="sng"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SẮP</a:t>
            </a:r>
            <a:r>
              <a:rPr lang="en-US" sz="2800" u="sng" dirty="0">
                <a:effectLst>
                  <a:outerShdw blurRad="38100" dist="38100" dir="2700000" algn="tl">
                    <a:srgbClr val="C0C0C0"/>
                  </a:outerShdw>
                </a:effectLst>
                <a:latin typeface="Times New Roman" panose="02020603050405020304" pitchFamily="18" charset="0"/>
                <a:cs typeface="Times New Roman" panose="02020603050405020304" pitchFamily="18" charset="0"/>
              </a:rPr>
              <a:t> HỌC</a:t>
            </a:r>
            <a:r>
              <a:rPr lang="en-US" sz="2800" dirty="0">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sz="2800" dirty="0" err="1">
                <a:solidFill>
                  <a:srgbClr val="99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ÔN</a:t>
            </a:r>
            <a:r>
              <a:rPr lang="en-US" sz="2800" dirty="0">
                <a:solidFill>
                  <a:srgbClr val="99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sz="2800" dirty="0" err="1">
                <a:solidFill>
                  <a:srgbClr val="99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TẬP</a:t>
            </a:r>
            <a:r>
              <a:rPr lang="en-US" sz="2800" dirty="0">
                <a:solidFill>
                  <a:srgbClr val="99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sz="2800" dirty="0">
                <a:solidFill>
                  <a:srgbClr val="99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sym typeface="Wingdings 2" pitchFamily="18" charset="2"/>
              </a:rPr>
              <a:t> </a:t>
            </a:r>
            <a:br>
              <a:rPr lang="en-US" sz="2800" dirty="0">
                <a:solidFill>
                  <a:srgbClr val="99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sym typeface="Wingdings 2" pitchFamily="18" charset="2"/>
              </a:rPr>
            </a:br>
            <a:r>
              <a:rPr lang="en-US" sz="2800" dirty="0">
                <a:solidFill>
                  <a:srgbClr val="0000FF"/>
                </a:solidFill>
                <a:effectLst>
                  <a:outerShdw blurRad="38100" dist="38100" dir="2700000" algn="tl">
                    <a:srgbClr val="C0C0C0"/>
                  </a:outerShdw>
                </a:effectLst>
                <a:latin typeface="Times New Roman" panose="02020603050405020304" pitchFamily="18" charset="0"/>
                <a:cs typeface="Times New Roman" panose="02020603050405020304" pitchFamily="18" charset="0"/>
                <a:sym typeface="Wingdings 2" pitchFamily="18" charset="2"/>
              </a:rPr>
              <a:t>- Học </a:t>
            </a:r>
            <a:r>
              <a:rPr lang="en-US" sz="2800" dirty="0" err="1">
                <a:solidFill>
                  <a:srgbClr val="0000FF"/>
                </a:solidFill>
                <a:effectLst>
                  <a:outerShdw blurRad="38100" dist="38100" dir="2700000" algn="tl">
                    <a:srgbClr val="C0C0C0"/>
                  </a:outerShdw>
                </a:effectLst>
                <a:latin typeface="Times New Roman" panose="02020603050405020304" pitchFamily="18" charset="0"/>
                <a:cs typeface="Times New Roman" panose="02020603050405020304" pitchFamily="18" charset="0"/>
                <a:sym typeface="Wingdings 2" pitchFamily="18" charset="2"/>
              </a:rPr>
              <a:t>thuộc</a:t>
            </a:r>
            <a:r>
              <a:rPr lang="en-US" sz="2800" dirty="0">
                <a:solidFill>
                  <a:srgbClr val="0000FF"/>
                </a:solidFill>
                <a:effectLst>
                  <a:outerShdw blurRad="38100" dist="38100" dir="2700000" algn="tl">
                    <a:srgbClr val="C0C0C0"/>
                  </a:outerShdw>
                </a:effectLst>
                <a:latin typeface="Times New Roman" panose="02020603050405020304" pitchFamily="18" charset="0"/>
                <a:cs typeface="Times New Roman" panose="02020603050405020304" pitchFamily="18" charset="0"/>
                <a:sym typeface="Wingdings 2" pitchFamily="18" charset="2"/>
              </a:rPr>
              <a:t> </a:t>
            </a:r>
            <a:r>
              <a:rPr lang="en-US" sz="2800" dirty="0" err="1">
                <a:solidFill>
                  <a:srgbClr val="0000FF"/>
                </a:solidFill>
                <a:effectLst>
                  <a:outerShdw blurRad="38100" dist="38100" dir="2700000" algn="tl">
                    <a:srgbClr val="C0C0C0"/>
                  </a:outerShdw>
                </a:effectLst>
                <a:latin typeface="Times New Roman" panose="02020603050405020304" pitchFamily="18" charset="0"/>
                <a:cs typeface="Times New Roman" panose="02020603050405020304" pitchFamily="18" charset="0"/>
                <a:sym typeface="Wingdings 2" pitchFamily="18" charset="2"/>
              </a:rPr>
              <a:t>phần</a:t>
            </a:r>
            <a:r>
              <a:rPr lang="en-US" sz="2800" dirty="0">
                <a:solidFill>
                  <a:srgbClr val="0000FF"/>
                </a:solidFill>
                <a:effectLst>
                  <a:outerShdw blurRad="38100" dist="38100" dir="2700000" algn="tl">
                    <a:srgbClr val="C0C0C0"/>
                  </a:outerShdw>
                </a:effectLst>
                <a:latin typeface="Times New Roman" panose="02020603050405020304" pitchFamily="18" charset="0"/>
                <a:cs typeface="Times New Roman" panose="02020603050405020304" pitchFamily="18" charset="0"/>
                <a:sym typeface="Wingdings 2" pitchFamily="18" charset="2"/>
              </a:rPr>
              <a:t> </a:t>
            </a:r>
            <a:r>
              <a:rPr lang="en-US" sz="2800" dirty="0" err="1">
                <a:solidFill>
                  <a:srgbClr val="0000FF"/>
                </a:solidFill>
                <a:effectLst>
                  <a:outerShdw blurRad="38100" dist="38100" dir="2700000" algn="tl">
                    <a:srgbClr val="C0C0C0"/>
                  </a:outerShdw>
                </a:effectLst>
                <a:latin typeface="Times New Roman" panose="02020603050405020304" pitchFamily="18" charset="0"/>
                <a:cs typeface="Times New Roman" panose="02020603050405020304" pitchFamily="18" charset="0"/>
                <a:sym typeface="Wingdings 2" pitchFamily="18" charset="2"/>
              </a:rPr>
              <a:t>ghi</a:t>
            </a:r>
            <a:r>
              <a:rPr lang="en-US" sz="2800" dirty="0">
                <a:solidFill>
                  <a:srgbClr val="0000FF"/>
                </a:solidFill>
                <a:effectLst>
                  <a:outerShdw blurRad="38100" dist="38100" dir="2700000" algn="tl">
                    <a:srgbClr val="C0C0C0"/>
                  </a:outerShdw>
                </a:effectLst>
                <a:latin typeface="Times New Roman" panose="02020603050405020304" pitchFamily="18" charset="0"/>
                <a:cs typeface="Times New Roman" panose="02020603050405020304" pitchFamily="18" charset="0"/>
                <a:sym typeface="Wingdings 2" pitchFamily="18" charset="2"/>
              </a:rPr>
              <a:t> </a:t>
            </a:r>
            <a:r>
              <a:rPr lang="en-US" sz="2800" dirty="0" err="1">
                <a:solidFill>
                  <a:srgbClr val="0000FF"/>
                </a:solidFill>
                <a:effectLst>
                  <a:outerShdw blurRad="38100" dist="38100" dir="2700000" algn="tl">
                    <a:srgbClr val="C0C0C0"/>
                  </a:outerShdw>
                </a:effectLst>
                <a:latin typeface="Times New Roman" panose="02020603050405020304" pitchFamily="18" charset="0"/>
                <a:cs typeface="Times New Roman" panose="02020603050405020304" pitchFamily="18" charset="0"/>
                <a:sym typeface="Wingdings 2" pitchFamily="18" charset="2"/>
              </a:rPr>
              <a:t>nhớ</a:t>
            </a:r>
            <a:r>
              <a:rPr lang="en-US" sz="2800" dirty="0">
                <a:solidFill>
                  <a:srgbClr val="0000FF"/>
                </a:solidFill>
                <a:effectLst>
                  <a:outerShdw blurRad="38100" dist="38100" dir="2700000" algn="tl">
                    <a:srgbClr val="C0C0C0"/>
                  </a:outerShdw>
                </a:effectLst>
                <a:latin typeface="Times New Roman" panose="02020603050405020304" pitchFamily="18" charset="0"/>
                <a:cs typeface="Times New Roman" panose="02020603050405020304" pitchFamily="18" charset="0"/>
                <a:sym typeface="Wingdings 2" pitchFamily="18" charset="2"/>
              </a:rPr>
              <a:t> </a:t>
            </a:r>
            <a:r>
              <a:rPr lang="en-US" sz="2800" dirty="0" err="1">
                <a:solidFill>
                  <a:srgbClr val="0000FF"/>
                </a:solidFill>
                <a:effectLst>
                  <a:outerShdw blurRad="38100" dist="38100" dir="2700000" algn="tl">
                    <a:srgbClr val="C0C0C0"/>
                  </a:outerShdw>
                </a:effectLst>
                <a:latin typeface="Times New Roman" panose="02020603050405020304" pitchFamily="18" charset="0"/>
                <a:cs typeface="Times New Roman" panose="02020603050405020304" pitchFamily="18" charset="0"/>
                <a:sym typeface="Wingdings 2" pitchFamily="18" charset="2"/>
              </a:rPr>
              <a:t>từ</a:t>
            </a:r>
            <a:r>
              <a:rPr lang="en-US" sz="2800" dirty="0">
                <a:solidFill>
                  <a:srgbClr val="0000FF"/>
                </a:solidFill>
                <a:effectLst>
                  <a:outerShdw blurRad="38100" dist="38100" dir="2700000" algn="tl">
                    <a:srgbClr val="C0C0C0"/>
                  </a:outerShdw>
                </a:effectLst>
                <a:latin typeface="Times New Roman" panose="02020603050405020304" pitchFamily="18" charset="0"/>
                <a:cs typeface="Times New Roman" panose="02020603050405020304" pitchFamily="18" charset="0"/>
                <a:sym typeface="Wingdings 2" pitchFamily="18" charset="2"/>
              </a:rPr>
              <a:t> </a:t>
            </a:r>
            <a:r>
              <a:rPr lang="en-US" sz="2800" dirty="0" err="1">
                <a:solidFill>
                  <a:srgbClr val="0000FF"/>
                </a:solidFill>
                <a:effectLst>
                  <a:outerShdw blurRad="38100" dist="38100" dir="2700000" algn="tl">
                    <a:srgbClr val="C0C0C0"/>
                  </a:outerShdw>
                </a:effectLst>
                <a:latin typeface="Times New Roman" panose="02020603050405020304" pitchFamily="18" charset="0"/>
                <a:cs typeface="Times New Roman" panose="02020603050405020304" pitchFamily="18" charset="0"/>
                <a:sym typeface="Wingdings 2" pitchFamily="18" charset="2"/>
              </a:rPr>
              <a:t>bài</a:t>
            </a:r>
            <a:r>
              <a:rPr lang="en-US" sz="2800" dirty="0">
                <a:solidFill>
                  <a:srgbClr val="0000FF"/>
                </a:solidFill>
                <a:effectLst>
                  <a:outerShdw blurRad="38100" dist="38100" dir="2700000" algn="tl">
                    <a:srgbClr val="C0C0C0"/>
                  </a:outerShdw>
                </a:effectLst>
                <a:latin typeface="Times New Roman" panose="02020603050405020304" pitchFamily="18" charset="0"/>
                <a:cs typeface="Times New Roman" panose="02020603050405020304" pitchFamily="18" charset="0"/>
                <a:sym typeface="Wingdings 2" pitchFamily="18" charset="2"/>
              </a:rPr>
              <a:t> 1 </a:t>
            </a:r>
            <a:r>
              <a:rPr lang="en-US" sz="2800" dirty="0" err="1">
                <a:solidFill>
                  <a:srgbClr val="0000FF"/>
                </a:solidFill>
                <a:effectLst>
                  <a:outerShdw blurRad="38100" dist="38100" dir="2700000" algn="tl">
                    <a:srgbClr val="C0C0C0"/>
                  </a:outerShdw>
                </a:effectLst>
                <a:latin typeface="Times New Roman" panose="02020603050405020304" pitchFamily="18" charset="0"/>
                <a:cs typeface="Times New Roman" panose="02020603050405020304" pitchFamily="18" charset="0"/>
                <a:sym typeface="Wingdings 2" pitchFamily="18" charset="2"/>
              </a:rPr>
              <a:t>đến</a:t>
            </a:r>
            <a:r>
              <a:rPr lang="en-US" sz="2800" dirty="0">
                <a:solidFill>
                  <a:srgbClr val="0000FF"/>
                </a:solidFill>
                <a:effectLst>
                  <a:outerShdw blurRad="38100" dist="38100" dir="2700000" algn="tl">
                    <a:srgbClr val="C0C0C0"/>
                  </a:outerShdw>
                </a:effectLst>
                <a:latin typeface="Times New Roman" panose="02020603050405020304" pitchFamily="18" charset="0"/>
                <a:cs typeface="Times New Roman" panose="02020603050405020304" pitchFamily="18" charset="0"/>
                <a:sym typeface="Wingdings 2" pitchFamily="18" charset="2"/>
              </a:rPr>
              <a:t> </a:t>
            </a:r>
            <a:r>
              <a:rPr lang="en-US" sz="2800" dirty="0" err="1">
                <a:solidFill>
                  <a:srgbClr val="0000FF"/>
                </a:solidFill>
                <a:effectLst>
                  <a:outerShdw blurRad="38100" dist="38100" dir="2700000" algn="tl">
                    <a:srgbClr val="C0C0C0"/>
                  </a:outerShdw>
                </a:effectLst>
                <a:latin typeface="Times New Roman" panose="02020603050405020304" pitchFamily="18" charset="0"/>
                <a:cs typeface="Times New Roman" panose="02020603050405020304" pitchFamily="18" charset="0"/>
                <a:sym typeface="Wingdings 2" pitchFamily="18" charset="2"/>
              </a:rPr>
              <a:t>bài</a:t>
            </a:r>
            <a:r>
              <a:rPr lang="en-US" sz="2800" dirty="0">
                <a:solidFill>
                  <a:srgbClr val="0000FF"/>
                </a:solidFill>
                <a:effectLst>
                  <a:outerShdw blurRad="38100" dist="38100" dir="2700000" algn="tl">
                    <a:srgbClr val="C0C0C0"/>
                  </a:outerShdw>
                </a:effectLst>
                <a:latin typeface="Times New Roman" panose="02020603050405020304" pitchFamily="18" charset="0"/>
                <a:cs typeface="Times New Roman" panose="02020603050405020304" pitchFamily="18" charset="0"/>
                <a:sym typeface="Wingdings 2" pitchFamily="18" charset="2"/>
              </a:rPr>
              <a:t> 8 </a:t>
            </a:r>
            <a:r>
              <a:rPr lang="en-US" sz="2800" dirty="0" err="1">
                <a:solidFill>
                  <a:srgbClr val="0000FF"/>
                </a:solidFill>
                <a:effectLst>
                  <a:outerShdw blurRad="38100" dist="38100" dir="2700000" algn="tl">
                    <a:srgbClr val="C0C0C0"/>
                  </a:outerShdw>
                </a:effectLst>
                <a:latin typeface="Times New Roman" panose="02020603050405020304" pitchFamily="18" charset="0"/>
                <a:cs typeface="Times New Roman" panose="02020603050405020304" pitchFamily="18" charset="0"/>
                <a:sym typeface="Wingdings 2" pitchFamily="18" charset="2"/>
              </a:rPr>
              <a:t>trong</a:t>
            </a:r>
            <a:r>
              <a:rPr lang="en-US" sz="2800" dirty="0">
                <a:solidFill>
                  <a:srgbClr val="0000FF"/>
                </a:solidFill>
                <a:effectLst>
                  <a:outerShdw blurRad="38100" dist="38100" dir="2700000" algn="tl">
                    <a:srgbClr val="C0C0C0"/>
                  </a:outerShdw>
                </a:effectLst>
                <a:latin typeface="Times New Roman" panose="02020603050405020304" pitchFamily="18" charset="0"/>
                <a:cs typeface="Times New Roman" panose="02020603050405020304" pitchFamily="18" charset="0"/>
                <a:sym typeface="Wingdings 2" pitchFamily="18" charset="2"/>
              </a:rPr>
              <a:t> </a:t>
            </a:r>
            <a:r>
              <a:rPr lang="en-US" sz="2800" dirty="0" err="1">
                <a:solidFill>
                  <a:srgbClr val="0000FF"/>
                </a:solidFill>
                <a:effectLst>
                  <a:outerShdw blurRad="38100" dist="38100" dir="2700000" algn="tl">
                    <a:srgbClr val="C0C0C0"/>
                  </a:outerShdw>
                </a:effectLst>
                <a:latin typeface="Times New Roman" panose="02020603050405020304" pitchFamily="18" charset="0"/>
                <a:cs typeface="Times New Roman" panose="02020603050405020304" pitchFamily="18" charset="0"/>
                <a:sym typeface="Wingdings 2" pitchFamily="18" charset="2"/>
              </a:rPr>
              <a:t>sách</a:t>
            </a:r>
            <a:r>
              <a:rPr lang="en-US" sz="2800" dirty="0">
                <a:solidFill>
                  <a:srgbClr val="0000FF"/>
                </a:solidFill>
                <a:effectLst>
                  <a:outerShdw blurRad="38100" dist="38100" dir="2700000" algn="tl">
                    <a:srgbClr val="C0C0C0"/>
                  </a:outerShdw>
                </a:effectLst>
                <a:latin typeface="Times New Roman" panose="02020603050405020304" pitchFamily="18" charset="0"/>
                <a:cs typeface="Times New Roman" panose="02020603050405020304" pitchFamily="18" charset="0"/>
                <a:sym typeface="Wingdings 2" pitchFamily="18" charset="2"/>
              </a:rPr>
              <a:t> </a:t>
            </a:r>
            <a:r>
              <a:rPr lang="en-US" sz="2800" dirty="0" err="1">
                <a:solidFill>
                  <a:srgbClr val="0000FF"/>
                </a:solidFill>
                <a:effectLst>
                  <a:outerShdw blurRad="38100" dist="38100" dir="2700000" algn="tl">
                    <a:srgbClr val="C0C0C0"/>
                  </a:outerShdw>
                </a:effectLst>
                <a:latin typeface="Times New Roman" panose="02020603050405020304" pitchFamily="18" charset="0"/>
                <a:cs typeface="Times New Roman" panose="02020603050405020304" pitchFamily="18" charset="0"/>
                <a:sym typeface="Wingdings 2" pitchFamily="18" charset="2"/>
              </a:rPr>
              <a:t>giáo</a:t>
            </a:r>
            <a:r>
              <a:rPr lang="en-US" sz="2800" dirty="0">
                <a:solidFill>
                  <a:srgbClr val="0000FF"/>
                </a:solidFill>
                <a:effectLst>
                  <a:outerShdw blurRad="38100" dist="38100" dir="2700000" algn="tl">
                    <a:srgbClr val="C0C0C0"/>
                  </a:outerShdw>
                </a:effectLst>
                <a:latin typeface="Times New Roman" panose="02020603050405020304" pitchFamily="18" charset="0"/>
                <a:cs typeface="Times New Roman" panose="02020603050405020304" pitchFamily="18" charset="0"/>
                <a:sym typeface="Wingdings 2" pitchFamily="18" charset="2"/>
              </a:rPr>
              <a:t> </a:t>
            </a:r>
            <a:r>
              <a:rPr lang="en-US" sz="2800" dirty="0" err="1">
                <a:solidFill>
                  <a:srgbClr val="0000FF"/>
                </a:solidFill>
                <a:effectLst>
                  <a:outerShdw blurRad="38100" dist="38100" dir="2700000" algn="tl">
                    <a:srgbClr val="C0C0C0"/>
                  </a:outerShdw>
                </a:effectLst>
                <a:latin typeface="Times New Roman" panose="02020603050405020304" pitchFamily="18" charset="0"/>
                <a:cs typeface="Times New Roman" panose="02020603050405020304" pitchFamily="18" charset="0"/>
                <a:sym typeface="Wingdings 2" pitchFamily="18" charset="2"/>
              </a:rPr>
              <a:t>khoa</a:t>
            </a:r>
            <a:r>
              <a:rPr lang="en-US" sz="2800" dirty="0">
                <a:solidFill>
                  <a:srgbClr val="0000FF"/>
                </a:solidFill>
                <a:effectLst>
                  <a:outerShdw blurRad="38100" dist="38100" dir="2700000" algn="tl">
                    <a:srgbClr val="C0C0C0"/>
                  </a:outerShdw>
                </a:effectLst>
                <a:latin typeface="Times New Roman" panose="02020603050405020304" pitchFamily="18" charset="0"/>
                <a:cs typeface="Times New Roman" panose="02020603050405020304" pitchFamily="18" charset="0"/>
                <a:sym typeface="Wingdings 2" pitchFamily="18" charset="2"/>
              </a:rPr>
              <a:t>. </a:t>
            </a:r>
            <a:br>
              <a:rPr lang="en-US" sz="2800" dirty="0">
                <a:solidFill>
                  <a:srgbClr val="0000FF"/>
                </a:solidFill>
                <a:effectLst>
                  <a:outerShdw blurRad="38100" dist="38100" dir="2700000" algn="tl">
                    <a:srgbClr val="C0C0C0"/>
                  </a:outerShdw>
                </a:effectLst>
                <a:latin typeface="Times New Roman" panose="02020603050405020304" pitchFamily="18" charset="0"/>
                <a:cs typeface="Times New Roman" panose="02020603050405020304" pitchFamily="18" charset="0"/>
                <a:sym typeface="Wingdings 2" pitchFamily="18" charset="2"/>
              </a:rPr>
            </a:br>
            <a:r>
              <a:rPr lang="en-US" sz="2800" dirty="0">
                <a:solidFill>
                  <a:srgbClr val="0000FF"/>
                </a:solidFill>
                <a:effectLst>
                  <a:outerShdw blurRad="38100" dist="38100" dir="2700000" algn="tl">
                    <a:srgbClr val="C0C0C0"/>
                  </a:outerShdw>
                </a:effectLst>
                <a:latin typeface="Times New Roman" panose="02020603050405020304" pitchFamily="18" charset="0"/>
                <a:cs typeface="Times New Roman" panose="02020603050405020304" pitchFamily="18" charset="0"/>
                <a:sym typeface="Wingdings 2" pitchFamily="18" charset="2"/>
              </a:rPr>
              <a:t>- </a:t>
            </a:r>
            <a:r>
              <a:rPr lang="en-US" sz="2800" dirty="0" err="1">
                <a:solidFill>
                  <a:srgbClr val="0000FF"/>
                </a:solidFill>
                <a:effectLst>
                  <a:outerShdw blurRad="38100" dist="38100" dir="2700000" algn="tl">
                    <a:srgbClr val="C0C0C0"/>
                  </a:outerShdw>
                </a:effectLst>
                <a:latin typeface="Times New Roman" panose="02020603050405020304" pitchFamily="18" charset="0"/>
                <a:cs typeface="Times New Roman" panose="02020603050405020304" pitchFamily="18" charset="0"/>
                <a:sym typeface="Wingdings 2" pitchFamily="18" charset="2"/>
              </a:rPr>
              <a:t>Trả</a:t>
            </a:r>
            <a:r>
              <a:rPr lang="en-US" sz="2800" dirty="0">
                <a:solidFill>
                  <a:srgbClr val="0000FF"/>
                </a:solidFill>
                <a:effectLst>
                  <a:outerShdw blurRad="38100" dist="38100" dir="2700000" algn="tl">
                    <a:srgbClr val="C0C0C0"/>
                  </a:outerShdw>
                </a:effectLst>
                <a:latin typeface="Times New Roman" panose="02020603050405020304" pitchFamily="18" charset="0"/>
                <a:cs typeface="Times New Roman" panose="02020603050405020304" pitchFamily="18" charset="0"/>
                <a:sym typeface="Wingdings 2" pitchFamily="18" charset="2"/>
              </a:rPr>
              <a:t> </a:t>
            </a:r>
            <a:r>
              <a:rPr lang="en-US" sz="2800" dirty="0" err="1">
                <a:solidFill>
                  <a:srgbClr val="0000FF"/>
                </a:solidFill>
                <a:effectLst>
                  <a:outerShdw blurRad="38100" dist="38100" dir="2700000" algn="tl">
                    <a:srgbClr val="C0C0C0"/>
                  </a:outerShdw>
                </a:effectLst>
                <a:latin typeface="Times New Roman" panose="02020603050405020304" pitchFamily="18" charset="0"/>
                <a:cs typeface="Times New Roman" panose="02020603050405020304" pitchFamily="18" charset="0"/>
                <a:sym typeface="Wingdings 2" pitchFamily="18" charset="2"/>
              </a:rPr>
              <a:t>lời</a:t>
            </a:r>
            <a:r>
              <a:rPr lang="en-US" sz="2800" dirty="0">
                <a:solidFill>
                  <a:srgbClr val="0000FF"/>
                </a:solidFill>
                <a:effectLst>
                  <a:outerShdw blurRad="38100" dist="38100" dir="2700000" algn="tl">
                    <a:srgbClr val="C0C0C0"/>
                  </a:outerShdw>
                </a:effectLst>
                <a:latin typeface="Times New Roman" panose="02020603050405020304" pitchFamily="18" charset="0"/>
                <a:cs typeface="Times New Roman" panose="02020603050405020304" pitchFamily="18" charset="0"/>
                <a:sym typeface="Wingdings 2" pitchFamily="18" charset="2"/>
              </a:rPr>
              <a:t> </a:t>
            </a:r>
            <a:r>
              <a:rPr lang="en-US" sz="2800" dirty="0" err="1">
                <a:solidFill>
                  <a:srgbClr val="0000FF"/>
                </a:solidFill>
                <a:effectLst>
                  <a:outerShdw blurRad="38100" dist="38100" dir="2700000" algn="tl">
                    <a:srgbClr val="C0C0C0"/>
                  </a:outerShdw>
                </a:effectLst>
                <a:latin typeface="Times New Roman" panose="02020603050405020304" pitchFamily="18" charset="0"/>
                <a:cs typeface="Times New Roman" panose="02020603050405020304" pitchFamily="18" charset="0"/>
                <a:sym typeface="Wingdings 2" pitchFamily="18" charset="2"/>
              </a:rPr>
              <a:t>các</a:t>
            </a:r>
            <a:r>
              <a:rPr lang="en-US" sz="2800" dirty="0">
                <a:solidFill>
                  <a:srgbClr val="0000FF"/>
                </a:solidFill>
                <a:effectLst>
                  <a:outerShdw blurRad="38100" dist="38100" dir="2700000" algn="tl">
                    <a:srgbClr val="C0C0C0"/>
                  </a:outerShdw>
                </a:effectLst>
                <a:latin typeface="Times New Roman" panose="02020603050405020304" pitchFamily="18" charset="0"/>
                <a:cs typeface="Times New Roman" panose="02020603050405020304" pitchFamily="18" charset="0"/>
                <a:sym typeface="Wingdings 2" pitchFamily="18" charset="2"/>
              </a:rPr>
              <a:t> </a:t>
            </a:r>
            <a:r>
              <a:rPr lang="en-US" sz="2800" dirty="0" err="1">
                <a:solidFill>
                  <a:srgbClr val="0000FF"/>
                </a:solidFill>
                <a:effectLst>
                  <a:outerShdw blurRad="38100" dist="38100" dir="2700000" algn="tl">
                    <a:srgbClr val="C0C0C0"/>
                  </a:outerShdw>
                </a:effectLst>
                <a:latin typeface="Times New Roman" panose="02020603050405020304" pitchFamily="18" charset="0"/>
                <a:cs typeface="Times New Roman" panose="02020603050405020304" pitchFamily="18" charset="0"/>
                <a:sym typeface="Wingdings 2" pitchFamily="18" charset="2"/>
              </a:rPr>
              <a:t>câu</a:t>
            </a:r>
            <a:r>
              <a:rPr lang="en-US" sz="2800" dirty="0">
                <a:solidFill>
                  <a:srgbClr val="0000FF"/>
                </a:solidFill>
                <a:effectLst>
                  <a:outerShdw blurRad="38100" dist="38100" dir="2700000" algn="tl">
                    <a:srgbClr val="C0C0C0"/>
                  </a:outerShdw>
                </a:effectLst>
                <a:latin typeface="Times New Roman" panose="02020603050405020304" pitchFamily="18" charset="0"/>
                <a:cs typeface="Times New Roman" panose="02020603050405020304" pitchFamily="18" charset="0"/>
                <a:sym typeface="Wingdings 2" pitchFamily="18" charset="2"/>
              </a:rPr>
              <a:t> </a:t>
            </a:r>
            <a:r>
              <a:rPr lang="en-US" sz="2800" dirty="0" err="1">
                <a:solidFill>
                  <a:srgbClr val="0000FF"/>
                </a:solidFill>
                <a:effectLst>
                  <a:outerShdw blurRad="38100" dist="38100" dir="2700000" algn="tl">
                    <a:srgbClr val="C0C0C0"/>
                  </a:outerShdw>
                </a:effectLst>
                <a:latin typeface="Times New Roman" panose="02020603050405020304" pitchFamily="18" charset="0"/>
                <a:cs typeface="Times New Roman" panose="02020603050405020304" pitchFamily="18" charset="0"/>
                <a:sym typeface="Wingdings 2" pitchFamily="18" charset="2"/>
              </a:rPr>
              <a:t>hỏi</a:t>
            </a:r>
            <a:r>
              <a:rPr lang="en-US" sz="2800" dirty="0">
                <a:solidFill>
                  <a:srgbClr val="0000FF"/>
                </a:solidFill>
                <a:effectLst>
                  <a:outerShdw blurRad="38100" dist="38100" dir="2700000" algn="tl">
                    <a:srgbClr val="C0C0C0"/>
                  </a:outerShdw>
                </a:effectLst>
                <a:latin typeface="Times New Roman" panose="02020603050405020304" pitchFamily="18" charset="0"/>
                <a:cs typeface="Times New Roman" panose="02020603050405020304" pitchFamily="18" charset="0"/>
                <a:sym typeface="Wingdings 2" pitchFamily="18" charset="2"/>
              </a:rPr>
              <a:t> </a:t>
            </a:r>
            <a:r>
              <a:rPr lang="en-US" sz="2800" dirty="0" err="1">
                <a:solidFill>
                  <a:srgbClr val="0000FF"/>
                </a:solidFill>
                <a:effectLst>
                  <a:outerShdw blurRad="38100" dist="38100" dir="2700000" algn="tl">
                    <a:srgbClr val="C0C0C0"/>
                  </a:outerShdw>
                </a:effectLst>
                <a:latin typeface="Times New Roman" panose="02020603050405020304" pitchFamily="18" charset="0"/>
                <a:cs typeface="Times New Roman" panose="02020603050405020304" pitchFamily="18" charset="0"/>
                <a:sym typeface="Wingdings 2" pitchFamily="18" charset="2"/>
              </a:rPr>
              <a:t>từ</a:t>
            </a:r>
            <a:r>
              <a:rPr lang="en-US" sz="2800" dirty="0">
                <a:solidFill>
                  <a:srgbClr val="0000FF"/>
                </a:solidFill>
                <a:effectLst>
                  <a:outerShdw blurRad="38100" dist="38100" dir="2700000" algn="tl">
                    <a:srgbClr val="C0C0C0"/>
                  </a:outerShdw>
                </a:effectLst>
                <a:latin typeface="Times New Roman" panose="02020603050405020304" pitchFamily="18" charset="0"/>
                <a:cs typeface="Times New Roman" panose="02020603050405020304" pitchFamily="18" charset="0"/>
                <a:sym typeface="Wingdings 2" pitchFamily="18" charset="2"/>
              </a:rPr>
              <a:t> </a:t>
            </a:r>
            <a:r>
              <a:rPr lang="en-US" sz="2800" dirty="0" err="1">
                <a:solidFill>
                  <a:srgbClr val="0000FF"/>
                </a:solidFill>
                <a:effectLst>
                  <a:outerShdw blurRad="38100" dist="38100" dir="2700000" algn="tl">
                    <a:srgbClr val="C0C0C0"/>
                  </a:outerShdw>
                </a:effectLst>
                <a:latin typeface="Times New Roman" panose="02020603050405020304" pitchFamily="18" charset="0"/>
                <a:cs typeface="Times New Roman" panose="02020603050405020304" pitchFamily="18" charset="0"/>
                <a:sym typeface="Wingdings 2" pitchFamily="18" charset="2"/>
              </a:rPr>
              <a:t>câu</a:t>
            </a:r>
            <a:r>
              <a:rPr lang="en-US" sz="2800" dirty="0">
                <a:solidFill>
                  <a:srgbClr val="0000FF"/>
                </a:solidFill>
                <a:effectLst>
                  <a:outerShdw blurRad="38100" dist="38100" dir="2700000" algn="tl">
                    <a:srgbClr val="C0C0C0"/>
                  </a:outerShdw>
                </a:effectLst>
                <a:latin typeface="Times New Roman" panose="02020603050405020304" pitchFamily="18" charset="0"/>
                <a:cs typeface="Times New Roman" panose="02020603050405020304" pitchFamily="18" charset="0"/>
                <a:sym typeface="Wingdings 2" pitchFamily="18" charset="2"/>
              </a:rPr>
              <a:t> 1 </a:t>
            </a:r>
            <a:r>
              <a:rPr lang="en-US" sz="2800" dirty="0" err="1">
                <a:solidFill>
                  <a:srgbClr val="0000FF"/>
                </a:solidFill>
                <a:effectLst>
                  <a:outerShdw blurRad="38100" dist="38100" dir="2700000" algn="tl">
                    <a:srgbClr val="C0C0C0"/>
                  </a:outerShdw>
                </a:effectLst>
                <a:latin typeface="Times New Roman" panose="02020603050405020304" pitchFamily="18" charset="0"/>
                <a:cs typeface="Times New Roman" panose="02020603050405020304" pitchFamily="18" charset="0"/>
                <a:sym typeface="Wingdings 2" pitchFamily="18" charset="2"/>
              </a:rPr>
              <a:t>đến</a:t>
            </a:r>
            <a:r>
              <a:rPr lang="en-US" sz="2800" dirty="0">
                <a:solidFill>
                  <a:srgbClr val="0000FF"/>
                </a:solidFill>
                <a:effectLst>
                  <a:outerShdw blurRad="38100" dist="38100" dir="2700000" algn="tl">
                    <a:srgbClr val="C0C0C0"/>
                  </a:outerShdw>
                </a:effectLst>
                <a:latin typeface="Times New Roman" panose="02020603050405020304" pitchFamily="18" charset="0"/>
                <a:cs typeface="Times New Roman" panose="02020603050405020304" pitchFamily="18" charset="0"/>
                <a:sym typeface="Wingdings 2" pitchFamily="18" charset="2"/>
              </a:rPr>
              <a:t> </a:t>
            </a:r>
            <a:r>
              <a:rPr lang="en-US" sz="2800" dirty="0" err="1">
                <a:solidFill>
                  <a:srgbClr val="0000FF"/>
                </a:solidFill>
                <a:effectLst>
                  <a:outerShdw blurRad="38100" dist="38100" dir="2700000" algn="tl">
                    <a:srgbClr val="C0C0C0"/>
                  </a:outerShdw>
                </a:effectLst>
                <a:latin typeface="Times New Roman" panose="02020603050405020304" pitchFamily="18" charset="0"/>
                <a:cs typeface="Times New Roman" panose="02020603050405020304" pitchFamily="18" charset="0"/>
                <a:sym typeface="Wingdings 2" pitchFamily="18" charset="2"/>
              </a:rPr>
              <a:t>câu</a:t>
            </a:r>
            <a:r>
              <a:rPr lang="en-US" sz="2800" dirty="0">
                <a:solidFill>
                  <a:srgbClr val="0000FF"/>
                </a:solidFill>
                <a:effectLst>
                  <a:outerShdw blurRad="38100" dist="38100" dir="2700000" algn="tl">
                    <a:srgbClr val="C0C0C0"/>
                  </a:outerShdw>
                </a:effectLst>
                <a:latin typeface="Times New Roman" panose="02020603050405020304" pitchFamily="18" charset="0"/>
                <a:cs typeface="Times New Roman" panose="02020603050405020304" pitchFamily="18" charset="0"/>
                <a:sym typeface="Wingdings 2" pitchFamily="18" charset="2"/>
              </a:rPr>
              <a:t> 5 </a:t>
            </a:r>
            <a:r>
              <a:rPr lang="en-US" sz="2800" dirty="0" err="1">
                <a:solidFill>
                  <a:srgbClr val="0000FF"/>
                </a:solidFill>
                <a:effectLst>
                  <a:outerShdw blurRad="38100" dist="38100" dir="2700000" algn="tl">
                    <a:srgbClr val="C0C0C0"/>
                  </a:outerShdw>
                </a:effectLst>
                <a:latin typeface="Times New Roman" panose="02020603050405020304" pitchFamily="18" charset="0"/>
                <a:cs typeface="Times New Roman" panose="02020603050405020304" pitchFamily="18" charset="0"/>
                <a:sym typeface="Wingdings 2" pitchFamily="18" charset="2"/>
              </a:rPr>
              <a:t>trang</a:t>
            </a:r>
            <a:r>
              <a:rPr lang="en-US" sz="2800" dirty="0">
                <a:solidFill>
                  <a:srgbClr val="0000FF"/>
                </a:solidFill>
                <a:effectLst>
                  <a:outerShdw blurRad="38100" dist="38100" dir="2700000" algn="tl">
                    <a:srgbClr val="C0C0C0"/>
                  </a:outerShdw>
                </a:effectLst>
                <a:latin typeface="Times New Roman" panose="02020603050405020304" pitchFamily="18" charset="0"/>
                <a:cs typeface="Times New Roman" panose="02020603050405020304" pitchFamily="18" charset="0"/>
                <a:sym typeface="Wingdings 2" pitchFamily="18" charset="2"/>
              </a:rPr>
              <a:t> 53/</a:t>
            </a:r>
            <a:r>
              <a:rPr lang="en-US" sz="2800" dirty="0" err="1">
                <a:solidFill>
                  <a:srgbClr val="0000FF"/>
                </a:solidFill>
                <a:effectLst>
                  <a:outerShdw blurRad="38100" dist="38100" dir="2700000" algn="tl">
                    <a:srgbClr val="C0C0C0"/>
                  </a:outerShdw>
                </a:effectLst>
                <a:latin typeface="Times New Roman" panose="02020603050405020304" pitchFamily="18" charset="0"/>
                <a:cs typeface="Times New Roman" panose="02020603050405020304" pitchFamily="18" charset="0"/>
                <a:sym typeface="Wingdings 2" pitchFamily="18" charset="2"/>
              </a:rPr>
              <a:t>sgk</a:t>
            </a:r>
            <a:endParaRPr lang="en-US" sz="2800" dirty="0">
              <a:solidFill>
                <a:srgbClr val="0000FF"/>
              </a:solidFill>
              <a:effectLst>
                <a:outerShdw blurRad="38100" dist="38100" dir="2700000" algn="tl">
                  <a:srgbClr val="C0C0C0"/>
                </a:outerShdw>
              </a:effectLst>
              <a:latin typeface="Times New Roman" panose="02020603050405020304" pitchFamily="18" charset="0"/>
              <a:cs typeface="Times New Roman" panose="02020603050405020304" pitchFamily="18" charset="0"/>
              <a:sym typeface="Wingdings 2" pitchFamily="18" charset="2"/>
            </a:endParaRPr>
          </a:p>
          <a:p>
            <a:pPr>
              <a:spcBef>
                <a:spcPct val="50000"/>
              </a:spcBef>
              <a:defRPr/>
            </a:pPr>
            <a:r>
              <a:rPr lang="en-US" sz="2800" dirty="0">
                <a:solidFill>
                  <a:srgbClr val="0000FF"/>
                </a:solidFill>
                <a:effectLst>
                  <a:outerShdw blurRad="38100" dist="38100" dir="2700000" algn="tl">
                    <a:srgbClr val="C0C0C0"/>
                  </a:outerShdw>
                </a:effectLst>
                <a:latin typeface="Times New Roman" panose="02020603050405020304" pitchFamily="18" charset="0"/>
                <a:cs typeface="Times New Roman" panose="02020603050405020304" pitchFamily="18" charset="0"/>
                <a:sym typeface="Wingdings 2" pitchFamily="18" charset="2"/>
              </a:rPr>
              <a:t>- </a:t>
            </a:r>
            <a:r>
              <a:rPr lang="en-US" sz="2800" dirty="0" err="1">
                <a:solidFill>
                  <a:srgbClr val="0000FF"/>
                </a:solidFill>
                <a:effectLst>
                  <a:outerShdw blurRad="38100" dist="38100" dir="2700000" algn="tl">
                    <a:srgbClr val="C0C0C0"/>
                  </a:outerShdw>
                </a:effectLst>
                <a:latin typeface="Times New Roman" panose="02020603050405020304" pitchFamily="18" charset="0"/>
                <a:cs typeface="Times New Roman" panose="02020603050405020304" pitchFamily="18" charset="0"/>
                <a:sym typeface="Wingdings 2" pitchFamily="18" charset="2"/>
              </a:rPr>
              <a:t>Làm</a:t>
            </a:r>
            <a:r>
              <a:rPr lang="en-US" sz="2800" dirty="0">
                <a:solidFill>
                  <a:srgbClr val="0000FF"/>
                </a:solidFill>
                <a:effectLst>
                  <a:outerShdw blurRad="38100" dist="38100" dir="2700000" algn="tl">
                    <a:srgbClr val="C0C0C0"/>
                  </a:outerShdw>
                </a:effectLst>
                <a:latin typeface="Times New Roman" panose="02020603050405020304" pitchFamily="18" charset="0"/>
                <a:cs typeface="Times New Roman" panose="02020603050405020304" pitchFamily="18" charset="0"/>
                <a:sym typeface="Wingdings 2" pitchFamily="18" charset="2"/>
              </a:rPr>
              <a:t> </a:t>
            </a:r>
            <a:r>
              <a:rPr lang="en-US" sz="2800" dirty="0" err="1">
                <a:solidFill>
                  <a:srgbClr val="0000FF"/>
                </a:solidFill>
                <a:effectLst>
                  <a:outerShdw blurRad="38100" dist="38100" dir="2700000" algn="tl">
                    <a:srgbClr val="C0C0C0"/>
                  </a:outerShdw>
                </a:effectLst>
                <a:latin typeface="Times New Roman" panose="02020603050405020304" pitchFamily="18" charset="0"/>
                <a:cs typeface="Times New Roman" panose="02020603050405020304" pitchFamily="18" charset="0"/>
                <a:sym typeface="Wingdings 2" pitchFamily="18" charset="2"/>
              </a:rPr>
              <a:t>lại</a:t>
            </a:r>
            <a:r>
              <a:rPr lang="en-US" sz="2800" dirty="0">
                <a:solidFill>
                  <a:srgbClr val="0000FF"/>
                </a:solidFill>
                <a:effectLst>
                  <a:outerShdw blurRad="38100" dist="38100" dir="2700000" algn="tl">
                    <a:srgbClr val="C0C0C0"/>
                  </a:outerShdw>
                </a:effectLst>
                <a:latin typeface="Times New Roman" panose="02020603050405020304" pitchFamily="18" charset="0"/>
                <a:cs typeface="Times New Roman" panose="02020603050405020304" pitchFamily="18" charset="0"/>
                <a:sym typeface="Wingdings 2" pitchFamily="18" charset="2"/>
              </a:rPr>
              <a:t> </a:t>
            </a:r>
            <a:r>
              <a:rPr lang="en-US" sz="2800" dirty="0" err="1">
                <a:solidFill>
                  <a:srgbClr val="0000FF"/>
                </a:solidFill>
                <a:effectLst>
                  <a:outerShdw blurRad="38100" dist="38100" dir="2700000" algn="tl">
                    <a:srgbClr val="C0C0C0"/>
                  </a:outerShdw>
                </a:effectLst>
                <a:latin typeface="Times New Roman" panose="02020603050405020304" pitchFamily="18" charset="0"/>
                <a:cs typeface="Times New Roman" panose="02020603050405020304" pitchFamily="18" charset="0"/>
                <a:sym typeface="Wingdings 2" pitchFamily="18" charset="2"/>
              </a:rPr>
              <a:t>các</a:t>
            </a:r>
            <a:r>
              <a:rPr lang="en-US" sz="2800" dirty="0">
                <a:solidFill>
                  <a:srgbClr val="0000FF"/>
                </a:solidFill>
                <a:effectLst>
                  <a:outerShdw blurRad="38100" dist="38100" dir="2700000" algn="tl">
                    <a:srgbClr val="C0C0C0"/>
                  </a:outerShdw>
                </a:effectLst>
                <a:latin typeface="Times New Roman" panose="02020603050405020304" pitchFamily="18" charset="0"/>
                <a:cs typeface="Times New Roman" panose="02020603050405020304" pitchFamily="18" charset="0"/>
                <a:sym typeface="Wingdings 2" pitchFamily="18" charset="2"/>
              </a:rPr>
              <a:t> </a:t>
            </a:r>
            <a:r>
              <a:rPr lang="en-US" sz="2800" dirty="0" err="1">
                <a:solidFill>
                  <a:srgbClr val="0000FF"/>
                </a:solidFill>
                <a:effectLst>
                  <a:outerShdw blurRad="38100" dist="38100" dir="2700000" algn="tl">
                    <a:srgbClr val="C0C0C0"/>
                  </a:outerShdw>
                </a:effectLst>
                <a:latin typeface="Times New Roman" panose="02020603050405020304" pitchFamily="18" charset="0"/>
                <a:cs typeface="Times New Roman" panose="02020603050405020304" pitchFamily="18" charset="0"/>
                <a:sym typeface="Wingdings 2" pitchFamily="18" charset="2"/>
              </a:rPr>
              <a:t>bài</a:t>
            </a:r>
            <a:r>
              <a:rPr lang="en-US" sz="2800" dirty="0">
                <a:solidFill>
                  <a:srgbClr val="0000FF"/>
                </a:solidFill>
                <a:effectLst>
                  <a:outerShdw blurRad="38100" dist="38100" dir="2700000" algn="tl">
                    <a:srgbClr val="C0C0C0"/>
                  </a:outerShdw>
                </a:effectLst>
                <a:latin typeface="Times New Roman" panose="02020603050405020304" pitchFamily="18" charset="0"/>
                <a:cs typeface="Times New Roman" panose="02020603050405020304" pitchFamily="18" charset="0"/>
                <a:sym typeface="Wingdings 2" pitchFamily="18" charset="2"/>
              </a:rPr>
              <a:t> </a:t>
            </a:r>
            <a:r>
              <a:rPr lang="en-US" sz="2800" dirty="0" err="1">
                <a:solidFill>
                  <a:srgbClr val="0000FF"/>
                </a:solidFill>
                <a:effectLst>
                  <a:outerShdw blurRad="38100" dist="38100" dir="2700000" algn="tl">
                    <a:srgbClr val="C0C0C0"/>
                  </a:outerShdw>
                </a:effectLst>
                <a:latin typeface="Times New Roman" panose="02020603050405020304" pitchFamily="18" charset="0"/>
                <a:cs typeface="Times New Roman" panose="02020603050405020304" pitchFamily="18" charset="0"/>
                <a:sym typeface="Wingdings 2" pitchFamily="18" charset="2"/>
              </a:rPr>
              <a:t>tập</a:t>
            </a:r>
            <a:r>
              <a:rPr lang="en-US" sz="2800" dirty="0">
                <a:solidFill>
                  <a:srgbClr val="0000FF"/>
                </a:solidFill>
                <a:effectLst>
                  <a:outerShdw blurRad="38100" dist="38100" dir="2700000" algn="tl">
                    <a:srgbClr val="C0C0C0"/>
                  </a:outerShdw>
                </a:effectLst>
                <a:latin typeface="Times New Roman" panose="02020603050405020304" pitchFamily="18" charset="0"/>
                <a:cs typeface="Times New Roman" panose="02020603050405020304" pitchFamily="18" charset="0"/>
                <a:sym typeface="Wingdings 2" pitchFamily="18" charset="2"/>
              </a:rPr>
              <a:t> ở </a:t>
            </a:r>
            <a:r>
              <a:rPr lang="en-US" sz="2800" dirty="0" err="1">
                <a:solidFill>
                  <a:srgbClr val="0000FF"/>
                </a:solidFill>
                <a:effectLst>
                  <a:outerShdw blurRad="38100" dist="38100" dir="2700000" algn="tl">
                    <a:srgbClr val="C0C0C0"/>
                  </a:outerShdw>
                </a:effectLst>
                <a:latin typeface="Times New Roman" panose="02020603050405020304" pitchFamily="18" charset="0"/>
                <a:cs typeface="Times New Roman" panose="02020603050405020304" pitchFamily="18" charset="0"/>
                <a:sym typeface="Wingdings 2" pitchFamily="18" charset="2"/>
              </a:rPr>
              <a:t>SBT</a:t>
            </a:r>
            <a:r>
              <a:rPr lang="en-US" sz="2800" dirty="0">
                <a:solidFill>
                  <a:srgbClr val="0000FF"/>
                </a:solidFill>
                <a:effectLst>
                  <a:outerShdw blurRad="38100" dist="38100" dir="2700000" algn="tl">
                    <a:srgbClr val="C0C0C0"/>
                  </a:outerShdw>
                </a:effectLst>
                <a:latin typeface="Times New Roman" panose="02020603050405020304" pitchFamily="18" charset="0"/>
                <a:cs typeface="Times New Roman" panose="02020603050405020304" pitchFamily="18" charset="0"/>
                <a:sym typeface="Wingdings 2" pitchFamily="18" charset="2"/>
              </a:rPr>
              <a:t> </a:t>
            </a:r>
            <a:r>
              <a:rPr lang="en-US" sz="2800" dirty="0" err="1">
                <a:solidFill>
                  <a:srgbClr val="0000FF"/>
                </a:solidFill>
                <a:effectLst>
                  <a:outerShdw blurRad="38100" dist="38100" dir="2700000" algn="tl">
                    <a:srgbClr val="C0C0C0"/>
                  </a:outerShdw>
                </a:effectLst>
                <a:latin typeface="Times New Roman" panose="02020603050405020304" pitchFamily="18" charset="0"/>
                <a:cs typeface="Times New Roman" panose="02020603050405020304" pitchFamily="18" charset="0"/>
                <a:sym typeface="Wingdings 2" pitchFamily="18" charset="2"/>
              </a:rPr>
              <a:t>từ</a:t>
            </a:r>
            <a:r>
              <a:rPr lang="en-US" sz="2800" dirty="0">
                <a:solidFill>
                  <a:srgbClr val="0000FF"/>
                </a:solidFill>
                <a:effectLst>
                  <a:outerShdw blurRad="38100" dist="38100" dir="2700000" algn="tl">
                    <a:srgbClr val="C0C0C0"/>
                  </a:outerShdw>
                </a:effectLst>
                <a:latin typeface="Times New Roman" panose="02020603050405020304" pitchFamily="18" charset="0"/>
                <a:cs typeface="Times New Roman" panose="02020603050405020304" pitchFamily="18" charset="0"/>
                <a:sym typeface="Wingdings 2" pitchFamily="18" charset="2"/>
              </a:rPr>
              <a:t> </a:t>
            </a:r>
            <a:r>
              <a:rPr lang="en-US" sz="2800" dirty="0" err="1">
                <a:solidFill>
                  <a:srgbClr val="0000FF"/>
                </a:solidFill>
                <a:effectLst>
                  <a:outerShdw blurRad="38100" dist="38100" dir="2700000" algn="tl">
                    <a:srgbClr val="C0C0C0"/>
                  </a:outerShdw>
                </a:effectLst>
                <a:latin typeface="Times New Roman" panose="02020603050405020304" pitchFamily="18" charset="0"/>
                <a:cs typeface="Times New Roman" panose="02020603050405020304" pitchFamily="18" charset="0"/>
                <a:sym typeface="Wingdings 2" pitchFamily="18" charset="2"/>
              </a:rPr>
              <a:t>bài</a:t>
            </a:r>
            <a:r>
              <a:rPr lang="en-US" sz="2800" dirty="0">
                <a:solidFill>
                  <a:srgbClr val="0000FF"/>
                </a:solidFill>
                <a:effectLst>
                  <a:outerShdw blurRad="38100" dist="38100" dir="2700000" algn="tl">
                    <a:srgbClr val="C0C0C0"/>
                  </a:outerShdw>
                </a:effectLst>
                <a:latin typeface="Times New Roman" panose="02020603050405020304" pitchFamily="18" charset="0"/>
                <a:cs typeface="Times New Roman" panose="02020603050405020304" pitchFamily="18" charset="0"/>
                <a:sym typeface="Wingdings 2" pitchFamily="18" charset="2"/>
              </a:rPr>
              <a:t> 1 </a:t>
            </a:r>
            <a:r>
              <a:rPr lang="en-US" sz="2800" dirty="0" err="1">
                <a:solidFill>
                  <a:srgbClr val="0000FF"/>
                </a:solidFill>
                <a:effectLst>
                  <a:outerShdw blurRad="38100" dist="38100" dir="2700000" algn="tl">
                    <a:srgbClr val="C0C0C0"/>
                  </a:outerShdw>
                </a:effectLst>
                <a:latin typeface="Times New Roman" panose="02020603050405020304" pitchFamily="18" charset="0"/>
                <a:cs typeface="Times New Roman" panose="02020603050405020304" pitchFamily="18" charset="0"/>
                <a:sym typeface="Wingdings 2" pitchFamily="18" charset="2"/>
              </a:rPr>
              <a:t>đến</a:t>
            </a:r>
            <a:r>
              <a:rPr lang="en-US" sz="2800" dirty="0">
                <a:solidFill>
                  <a:srgbClr val="0000FF"/>
                </a:solidFill>
                <a:effectLst>
                  <a:outerShdw blurRad="38100" dist="38100" dir="2700000" algn="tl">
                    <a:srgbClr val="C0C0C0"/>
                  </a:outerShdw>
                </a:effectLst>
                <a:latin typeface="Times New Roman" panose="02020603050405020304" pitchFamily="18" charset="0"/>
                <a:cs typeface="Times New Roman" panose="02020603050405020304" pitchFamily="18" charset="0"/>
                <a:sym typeface="Wingdings 2" pitchFamily="18" charset="2"/>
              </a:rPr>
              <a:t> </a:t>
            </a:r>
            <a:r>
              <a:rPr lang="en-US" sz="2800" dirty="0" err="1">
                <a:solidFill>
                  <a:srgbClr val="0000FF"/>
                </a:solidFill>
                <a:effectLst>
                  <a:outerShdw blurRad="38100" dist="38100" dir="2700000" algn="tl">
                    <a:srgbClr val="C0C0C0"/>
                  </a:outerShdw>
                </a:effectLst>
                <a:latin typeface="Times New Roman" panose="02020603050405020304" pitchFamily="18" charset="0"/>
                <a:cs typeface="Times New Roman" panose="02020603050405020304" pitchFamily="18" charset="0"/>
                <a:sym typeface="Wingdings 2" pitchFamily="18" charset="2"/>
              </a:rPr>
              <a:t>bài</a:t>
            </a:r>
            <a:r>
              <a:rPr lang="en-US" sz="2800" dirty="0">
                <a:solidFill>
                  <a:srgbClr val="0000FF"/>
                </a:solidFill>
                <a:effectLst>
                  <a:outerShdw blurRad="38100" dist="38100" dir="2700000" algn="tl">
                    <a:srgbClr val="C0C0C0"/>
                  </a:outerShdw>
                </a:effectLst>
                <a:latin typeface="Times New Roman" panose="02020603050405020304" pitchFamily="18" charset="0"/>
                <a:cs typeface="Times New Roman" panose="02020603050405020304" pitchFamily="18" charset="0"/>
                <a:sym typeface="Wingdings 2" pitchFamily="18" charset="2"/>
              </a:rPr>
              <a:t> 8</a:t>
            </a:r>
          </a:p>
          <a:p>
            <a:pPr>
              <a:spcBef>
                <a:spcPct val="50000"/>
              </a:spcBef>
              <a:defRPr/>
            </a:pPr>
            <a:endParaRPr lang="en-US" sz="2800" dirty="0">
              <a:solidFill>
                <a:srgbClr val="0000FF"/>
              </a:solidFill>
              <a:effectLst>
                <a:outerShdw blurRad="38100" dist="38100" dir="2700000" algn="tl">
                  <a:srgbClr val="C0C0C0"/>
                </a:outerShdw>
              </a:effectLst>
              <a:latin typeface="Times New Roman" panose="02020603050405020304" pitchFamily="18" charset="0"/>
              <a:cs typeface="Times New Roman" panose="02020603050405020304" pitchFamily="18" charset="0"/>
              <a:sym typeface="Wingdings 2" pitchFamily="18" charset="2"/>
            </a:endParaRPr>
          </a:p>
          <a:p>
            <a:pPr>
              <a:spcBef>
                <a:spcPct val="50000"/>
              </a:spcBef>
              <a:defRPr/>
            </a:pPr>
            <a:endParaRPr lang="en-US" sz="2800" dirty="0">
              <a:solidFill>
                <a:srgbClr val="0000FF"/>
              </a:solidFill>
              <a:effectLst>
                <a:outerShdw blurRad="38100" dist="38100" dir="2700000" algn="tl">
                  <a:srgbClr val="C0C0C0"/>
                </a:outerShdw>
              </a:effectLst>
              <a:latin typeface="Times New Roman" panose="02020603050405020304" pitchFamily="18" charset="0"/>
              <a:cs typeface="Times New Roman" panose="02020603050405020304" pitchFamily="18" charset="0"/>
              <a:sym typeface="Wingdings 2" pitchFamily="18" charset="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edge">
                                      <p:cBhvr>
                                        <p:cTn id="7" dur="2000"/>
                                        <p:tgtEl>
                                          <p:spTgt spid="2"/>
                                        </p:tgtEl>
                                      </p:cBhvr>
                                    </p:animEffect>
                                  </p:childTnLst>
                                </p:cTn>
                              </p:par>
                              <p:par>
                                <p:cTn id="8" presetID="20" presetClass="entr" presetSubtype="0" fill="hold" grpId="0" nodeType="withEffect">
                                  <p:stCondLst>
                                    <p:cond delay="0"/>
                                  </p:stCondLst>
                                  <p:childTnLst>
                                    <p:set>
                                      <p:cBhvr>
                                        <p:cTn id="9" dur="1" fill="hold">
                                          <p:stCondLst>
                                            <p:cond delay="0"/>
                                          </p:stCondLst>
                                        </p:cTn>
                                        <p:tgtEl>
                                          <p:spTgt spid="24583"/>
                                        </p:tgtEl>
                                        <p:attrNameLst>
                                          <p:attrName>style.visibility</p:attrName>
                                        </p:attrNameLst>
                                      </p:cBhvr>
                                      <p:to>
                                        <p:strVal val="visible"/>
                                      </p:to>
                                    </p:set>
                                    <p:animEffect transition="in" filter="wedge">
                                      <p:cBhvr>
                                        <p:cTn id="10" dur="2000"/>
                                        <p:tgtEl>
                                          <p:spTgt spid="245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3"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506"/>
        <p:cNvGrpSpPr/>
        <p:nvPr/>
      </p:nvGrpSpPr>
      <p:grpSpPr>
        <a:xfrm>
          <a:off x="0" y="0"/>
          <a:ext cx="0" cy="0"/>
          <a:chOff x="0" y="0"/>
          <a:chExt cx="0" cy="0"/>
        </a:xfrm>
      </p:grpSpPr>
      <p:sp>
        <p:nvSpPr>
          <p:cNvPr id="3" name="Rectangle 2"/>
          <p:cNvSpPr/>
          <p:nvPr/>
        </p:nvSpPr>
        <p:spPr>
          <a:xfrm>
            <a:off x="381000" y="2438400"/>
            <a:ext cx="8458200" cy="1754326"/>
          </a:xfrm>
          <a:prstGeom prst="rect">
            <a:avLst/>
          </a:prstGeom>
          <a:noFill/>
        </p:spPr>
        <p:txBody>
          <a:bodyPr wrap="square" lIns="91440" tIns="45720" rIns="91440" bIns="45720">
            <a:spAutoFit/>
          </a:bodyPr>
          <a:lstStyle/>
          <a:p>
            <a:pPr algn="ctr"/>
            <a:r>
              <a:rPr lang="en-GB" sz="5400" b="1" cap="all" spc="0"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Cảm</a:t>
            </a:r>
            <a:r>
              <a:rPr lang="en-GB" sz="54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 </a:t>
            </a:r>
            <a:r>
              <a:rPr lang="en-GB" sz="5400" b="1" cap="all" spc="0"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ơn</a:t>
            </a:r>
            <a:r>
              <a:rPr lang="en-GB" sz="54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 </a:t>
            </a:r>
            <a:r>
              <a:rPr lang="en-GB" sz="5400" b="1" cap="all" spc="0"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các</a:t>
            </a:r>
            <a:r>
              <a:rPr lang="en-GB" sz="54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 </a:t>
            </a:r>
            <a:r>
              <a:rPr lang="en-GB" sz="5400" b="1" cap="all" spc="0"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em</a:t>
            </a:r>
            <a:r>
              <a:rPr lang="en-GB" sz="54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 </a:t>
            </a:r>
            <a:r>
              <a:rPr lang="en-GB" sz="5400" b="1" cap="all" spc="0"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đã</a:t>
            </a:r>
            <a:r>
              <a:rPr lang="en-GB" sz="54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 </a:t>
            </a:r>
            <a:endParaRPr lang="vi-VN" sz="54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endParaRPr>
          </a:p>
          <a:p>
            <a:pPr algn="ctr"/>
            <a:r>
              <a:rPr lang="en-GB" sz="5400" b="1" cap="all" spc="0"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tham</a:t>
            </a:r>
            <a:r>
              <a:rPr lang="en-GB" sz="54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 </a:t>
            </a:r>
            <a:r>
              <a:rPr lang="en-GB" sz="5400" b="1" cap="all" spc="0"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gia</a:t>
            </a:r>
            <a:r>
              <a:rPr lang="en-GB" sz="54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 </a:t>
            </a:r>
            <a:r>
              <a:rPr lang="en-GB" sz="5400" b="1" cap="all" spc="0"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tiết</a:t>
            </a:r>
            <a:r>
              <a:rPr lang="en-GB" sz="54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 </a:t>
            </a:r>
            <a:r>
              <a:rPr lang="en-GB" sz="5400" b="1" cap="all" spc="0"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học</a:t>
            </a:r>
            <a:r>
              <a:rPr lang="en-GB" sz="54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a:t>
            </a:r>
            <a:endParaRPr lang="en-US" sz="5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710;p27">
            <a:extLst>
              <a:ext uri="{FF2B5EF4-FFF2-40B4-BE49-F238E27FC236}"/>
            </a:extLst>
          </p:cNvPr>
          <p:cNvSpPr txBox="1">
            <a:spLocks/>
          </p:cNvSpPr>
          <p:nvPr/>
        </p:nvSpPr>
        <p:spPr>
          <a:xfrm>
            <a:off x="3357563" y="769938"/>
            <a:ext cx="2671762" cy="481012"/>
          </a:xfrm>
          <a:prstGeom prst="rect">
            <a:avLst/>
          </a:prstGeom>
        </p:spPr>
        <p:txBody>
          <a:bodyPr spcFirstLastPara="1" lIns="91425" tIns="91425" rIns="91425" bIns="91425" anchor="b"/>
          <a:lst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a:lstStyle>
          <a:p>
            <a:pPr>
              <a:spcBef>
                <a:spcPts val="0"/>
              </a:spcBef>
              <a:spcAft>
                <a:spcPts val="0"/>
              </a:spcAft>
              <a:defRPr/>
            </a:pPr>
            <a:r>
              <a:rPr lang="en-US" sz="2700" b="1" kern="0" dirty="0">
                <a:solidFill>
                  <a:srgbClr val="C00000"/>
                </a:solidFill>
                <a:latin typeface="Times New Roman" panose="02020603050405020304" pitchFamily="18" charset="0"/>
                <a:cs typeface="Times New Roman" panose="02020603050405020304" pitchFamily="18" charset="0"/>
              </a:rPr>
              <a:t>NHIỆM VỤ 1 </a:t>
            </a:r>
          </a:p>
        </p:txBody>
      </p:sp>
      <p:sp>
        <p:nvSpPr>
          <p:cNvPr id="4" name="Google Shape;712;p27"/>
          <p:cNvSpPr>
            <a:spLocks/>
          </p:cNvSpPr>
          <p:nvPr/>
        </p:nvSpPr>
        <p:spPr bwMode="auto">
          <a:xfrm>
            <a:off x="3041650" y="525463"/>
            <a:ext cx="3302000" cy="1257300"/>
          </a:xfrm>
          <a:custGeom>
            <a:avLst/>
            <a:gdLst>
              <a:gd name="T0" fmla="*/ 2147483647 w 72132"/>
              <a:gd name="T1" fmla="*/ 2147483647 h 25868"/>
              <a:gd name="T2" fmla="*/ 2147483647 w 72132"/>
              <a:gd name="T3" fmla="*/ 2147483647 h 25868"/>
              <a:gd name="T4" fmla="*/ 2147483647 w 72132"/>
              <a:gd name="T5" fmla="*/ 2147483647 h 25868"/>
              <a:gd name="T6" fmla="*/ 2147483647 w 72132"/>
              <a:gd name="T7" fmla="*/ 2147483647 h 25868"/>
              <a:gd name="T8" fmla="*/ 2147483647 w 72132"/>
              <a:gd name="T9" fmla="*/ 2147483647 h 25868"/>
              <a:gd name="T10" fmla="*/ 2147483647 w 72132"/>
              <a:gd name="T11" fmla="*/ 2147483647 h 25868"/>
              <a:gd name="T12" fmla="*/ 2147483647 w 72132"/>
              <a:gd name="T13" fmla="*/ 2147483647 h 25868"/>
              <a:gd name="T14" fmla="*/ 2147483647 w 72132"/>
              <a:gd name="T15" fmla="*/ 2147483647 h 25868"/>
              <a:gd name="T16" fmla="*/ 2147483647 w 72132"/>
              <a:gd name="T17" fmla="*/ 2147483647 h 25868"/>
              <a:gd name="T18" fmla="*/ 2147483647 w 72132"/>
              <a:gd name="T19" fmla="*/ 2147483647 h 25868"/>
              <a:gd name="T20" fmla="*/ 2147483647 w 72132"/>
              <a:gd name="T21" fmla="*/ 2147483647 h 25868"/>
              <a:gd name="T22" fmla="*/ 2147483647 w 72132"/>
              <a:gd name="T23" fmla="*/ 2147483647 h 25868"/>
              <a:gd name="T24" fmla="*/ 2147483647 w 72132"/>
              <a:gd name="T25" fmla="*/ 2147483647 h 25868"/>
              <a:gd name="T26" fmla="*/ 2147483647 w 72132"/>
              <a:gd name="T27" fmla="*/ 2147483647 h 25868"/>
              <a:gd name="T28" fmla="*/ 2147483647 w 72132"/>
              <a:gd name="T29" fmla="*/ 2147483647 h 25868"/>
              <a:gd name="T30" fmla="*/ 2147483647 w 72132"/>
              <a:gd name="T31" fmla="*/ 2147483647 h 25868"/>
              <a:gd name="T32" fmla="*/ 2147483647 w 72132"/>
              <a:gd name="T33" fmla="*/ 2147483647 h 25868"/>
              <a:gd name="T34" fmla="*/ 2147483647 w 72132"/>
              <a:gd name="T35" fmla="*/ 2147483647 h 25868"/>
              <a:gd name="T36" fmla="*/ 2147483647 w 72132"/>
              <a:gd name="T37" fmla="*/ 2147483647 h 25868"/>
              <a:gd name="T38" fmla="*/ 2147483647 w 72132"/>
              <a:gd name="T39" fmla="*/ 2147483647 h 25868"/>
              <a:gd name="T40" fmla="*/ 2147483647 w 72132"/>
              <a:gd name="T41" fmla="*/ 2147483647 h 25868"/>
              <a:gd name="T42" fmla="*/ 2147483647 w 72132"/>
              <a:gd name="T43" fmla="*/ 2147483647 h 25868"/>
              <a:gd name="T44" fmla="*/ 2147483647 w 72132"/>
              <a:gd name="T45" fmla="*/ 2147483647 h 25868"/>
              <a:gd name="T46" fmla="*/ 2147483647 w 72132"/>
              <a:gd name="T47" fmla="*/ 2147483647 h 25868"/>
              <a:gd name="T48" fmla="*/ 2147483647 w 72132"/>
              <a:gd name="T49" fmla="*/ 2147483647 h 25868"/>
              <a:gd name="T50" fmla="*/ 2147483647 w 72132"/>
              <a:gd name="T51" fmla="*/ 2147483647 h 25868"/>
              <a:gd name="T52" fmla="*/ 2147483647 w 72132"/>
              <a:gd name="T53" fmla="*/ 2147483647 h 25868"/>
              <a:gd name="T54" fmla="*/ 2147483647 w 72132"/>
              <a:gd name="T55" fmla="*/ 2147483647 h 25868"/>
              <a:gd name="T56" fmla="*/ 2147483647 w 72132"/>
              <a:gd name="T57" fmla="*/ 2147483647 h 25868"/>
              <a:gd name="T58" fmla="*/ 2147483647 w 72132"/>
              <a:gd name="T59" fmla="*/ 2147483647 h 25868"/>
              <a:gd name="T60" fmla="*/ 2147483647 w 72132"/>
              <a:gd name="T61" fmla="*/ 2147483647 h 25868"/>
              <a:gd name="T62" fmla="*/ 2147483647 w 72132"/>
              <a:gd name="T63" fmla="*/ 2147483647 h 25868"/>
              <a:gd name="T64" fmla="*/ 2147483647 w 72132"/>
              <a:gd name="T65" fmla="*/ 2147483647 h 25868"/>
              <a:gd name="T66" fmla="*/ 2147483647 w 72132"/>
              <a:gd name="T67" fmla="*/ 2147483647 h 25868"/>
              <a:gd name="T68" fmla="*/ 2147483647 w 72132"/>
              <a:gd name="T69" fmla="*/ 2147483647 h 25868"/>
              <a:gd name="T70" fmla="*/ 2147483647 w 72132"/>
              <a:gd name="T71" fmla="*/ 2147483647 h 25868"/>
              <a:gd name="T72" fmla="*/ 2147483647 w 72132"/>
              <a:gd name="T73" fmla="*/ 2147483647 h 25868"/>
              <a:gd name="T74" fmla="*/ 2147483647 w 72132"/>
              <a:gd name="T75" fmla="*/ 2147483647 h 25868"/>
              <a:gd name="T76" fmla="*/ 2147483647 w 72132"/>
              <a:gd name="T77" fmla="*/ 2147483647 h 25868"/>
              <a:gd name="T78" fmla="*/ 2147483647 w 72132"/>
              <a:gd name="T79" fmla="*/ 2147483647 h 25868"/>
              <a:gd name="T80" fmla="*/ 2147483647 w 72132"/>
              <a:gd name="T81" fmla="*/ 2147483647 h 25868"/>
              <a:gd name="T82" fmla="*/ 2147483647 w 72132"/>
              <a:gd name="T83" fmla="*/ 2147483647 h 25868"/>
              <a:gd name="T84" fmla="*/ 2147483647 w 72132"/>
              <a:gd name="T85" fmla="*/ 2147483647 h 25868"/>
              <a:gd name="T86" fmla="*/ 2147483647 w 72132"/>
              <a:gd name="T87" fmla="*/ 2147483647 h 25868"/>
              <a:gd name="T88" fmla="*/ 2147483647 w 72132"/>
              <a:gd name="T89" fmla="*/ 2147483647 h 25868"/>
              <a:gd name="T90" fmla="*/ 2147483647 w 72132"/>
              <a:gd name="T91" fmla="*/ 2147483647 h 25868"/>
              <a:gd name="T92" fmla="*/ 2147483647 w 72132"/>
              <a:gd name="T93" fmla="*/ 2147483647 h 25868"/>
              <a:gd name="T94" fmla="*/ 2147483647 w 72132"/>
              <a:gd name="T95" fmla="*/ 2147483647 h 25868"/>
              <a:gd name="T96" fmla="*/ 2147483647 w 72132"/>
              <a:gd name="T97" fmla="*/ 2147483647 h 25868"/>
              <a:gd name="T98" fmla="*/ 2147483647 w 72132"/>
              <a:gd name="T99" fmla="*/ 2147483647 h 25868"/>
              <a:gd name="T100" fmla="*/ 2147483647 w 72132"/>
              <a:gd name="T101" fmla="*/ 2147483647 h 25868"/>
              <a:gd name="T102" fmla="*/ 2147483647 w 72132"/>
              <a:gd name="T103" fmla="*/ 2147483647 h 25868"/>
              <a:gd name="T104" fmla="*/ 2147483647 w 72132"/>
              <a:gd name="T105" fmla="*/ 2147483647 h 25868"/>
              <a:gd name="T106" fmla="*/ 2147483647 w 72132"/>
              <a:gd name="T107" fmla="*/ 2147483647 h 25868"/>
              <a:gd name="T108" fmla="*/ 2147483647 w 72132"/>
              <a:gd name="T109" fmla="*/ 2147483647 h 25868"/>
              <a:gd name="T110" fmla="*/ 2147483647 w 72132"/>
              <a:gd name="T111" fmla="*/ 2147483647 h 25868"/>
              <a:gd name="T112" fmla="*/ 2147483647 w 72132"/>
              <a:gd name="T113" fmla="*/ 2147483647 h 25868"/>
              <a:gd name="T114" fmla="*/ 2147483647 w 72132"/>
              <a:gd name="T115" fmla="*/ 2147483647 h 25868"/>
              <a:gd name="T116" fmla="*/ 2147483647 w 72132"/>
              <a:gd name="T117" fmla="*/ 2147483647 h 25868"/>
              <a:gd name="T118" fmla="*/ 2147483647 w 72132"/>
              <a:gd name="T119" fmla="*/ 2147483647 h 25868"/>
              <a:gd name="T120" fmla="*/ 2147483647 w 72132"/>
              <a:gd name="T121" fmla="*/ 2147483647 h 2586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72132" h="25868" extrusionOk="0">
                <a:moveTo>
                  <a:pt x="33085" y="942"/>
                </a:moveTo>
                <a:cubicBezTo>
                  <a:pt x="34029" y="942"/>
                  <a:pt x="34973" y="981"/>
                  <a:pt x="35918" y="981"/>
                </a:cubicBezTo>
                <a:cubicBezTo>
                  <a:pt x="36232" y="981"/>
                  <a:pt x="36546" y="977"/>
                  <a:pt x="36860" y="965"/>
                </a:cubicBezTo>
                <a:cubicBezTo>
                  <a:pt x="36974" y="961"/>
                  <a:pt x="37087" y="959"/>
                  <a:pt x="37201" y="959"/>
                </a:cubicBezTo>
                <a:cubicBezTo>
                  <a:pt x="38334" y="959"/>
                  <a:pt x="39474" y="1152"/>
                  <a:pt x="40613" y="1187"/>
                </a:cubicBezTo>
                <a:cubicBezTo>
                  <a:pt x="41489" y="1213"/>
                  <a:pt x="42362" y="1268"/>
                  <a:pt x="43236" y="1318"/>
                </a:cubicBezTo>
                <a:cubicBezTo>
                  <a:pt x="44236" y="1376"/>
                  <a:pt x="45235" y="1473"/>
                  <a:pt x="46237" y="1513"/>
                </a:cubicBezTo>
                <a:cubicBezTo>
                  <a:pt x="47615" y="1566"/>
                  <a:pt x="48965" y="1889"/>
                  <a:pt x="50336" y="1957"/>
                </a:cubicBezTo>
                <a:cubicBezTo>
                  <a:pt x="51489" y="2015"/>
                  <a:pt x="52631" y="2162"/>
                  <a:pt x="53763" y="2341"/>
                </a:cubicBezTo>
                <a:cubicBezTo>
                  <a:pt x="54605" y="2472"/>
                  <a:pt x="55458" y="2497"/>
                  <a:pt x="56290" y="2667"/>
                </a:cubicBezTo>
                <a:cubicBezTo>
                  <a:pt x="57332" y="2879"/>
                  <a:pt x="58390" y="2987"/>
                  <a:pt x="59428" y="3180"/>
                </a:cubicBezTo>
                <a:cubicBezTo>
                  <a:pt x="60165" y="3316"/>
                  <a:pt x="60928" y="3360"/>
                  <a:pt x="61647" y="3594"/>
                </a:cubicBezTo>
                <a:cubicBezTo>
                  <a:pt x="62527" y="3878"/>
                  <a:pt x="63457" y="3939"/>
                  <a:pt x="64334" y="4249"/>
                </a:cubicBezTo>
                <a:cubicBezTo>
                  <a:pt x="64687" y="4375"/>
                  <a:pt x="65082" y="4408"/>
                  <a:pt x="65453" y="4517"/>
                </a:cubicBezTo>
                <a:cubicBezTo>
                  <a:pt x="66414" y="4795"/>
                  <a:pt x="67402" y="4988"/>
                  <a:pt x="68339" y="5327"/>
                </a:cubicBezTo>
                <a:cubicBezTo>
                  <a:pt x="68732" y="5469"/>
                  <a:pt x="69130" y="5661"/>
                  <a:pt x="69516" y="5844"/>
                </a:cubicBezTo>
                <a:cubicBezTo>
                  <a:pt x="69850" y="6004"/>
                  <a:pt x="70184" y="6150"/>
                  <a:pt x="70532" y="6277"/>
                </a:cubicBezTo>
                <a:cubicBezTo>
                  <a:pt x="70657" y="6321"/>
                  <a:pt x="70878" y="6372"/>
                  <a:pt x="70791" y="6595"/>
                </a:cubicBezTo>
                <a:cubicBezTo>
                  <a:pt x="70758" y="6680"/>
                  <a:pt x="70718" y="6708"/>
                  <a:pt x="70674" y="6708"/>
                </a:cubicBezTo>
                <a:cubicBezTo>
                  <a:pt x="70600" y="6708"/>
                  <a:pt x="70516" y="6626"/>
                  <a:pt x="70446" y="6606"/>
                </a:cubicBezTo>
                <a:cubicBezTo>
                  <a:pt x="69507" y="6344"/>
                  <a:pt x="68579" y="6035"/>
                  <a:pt x="67608" y="5900"/>
                </a:cubicBezTo>
                <a:cubicBezTo>
                  <a:pt x="67541" y="5891"/>
                  <a:pt x="67469" y="5880"/>
                  <a:pt x="67398" y="5880"/>
                </a:cubicBezTo>
                <a:cubicBezTo>
                  <a:pt x="67268" y="5880"/>
                  <a:pt x="67139" y="5918"/>
                  <a:pt x="67037" y="6075"/>
                </a:cubicBezTo>
                <a:cubicBezTo>
                  <a:pt x="67625" y="6313"/>
                  <a:pt x="68254" y="6345"/>
                  <a:pt x="68834" y="6544"/>
                </a:cubicBezTo>
                <a:cubicBezTo>
                  <a:pt x="69301" y="6703"/>
                  <a:pt x="69770" y="6845"/>
                  <a:pt x="70253" y="6932"/>
                </a:cubicBezTo>
                <a:cubicBezTo>
                  <a:pt x="70526" y="6981"/>
                  <a:pt x="70467" y="7134"/>
                  <a:pt x="70373" y="7307"/>
                </a:cubicBezTo>
                <a:cubicBezTo>
                  <a:pt x="70307" y="7430"/>
                  <a:pt x="70294" y="7568"/>
                  <a:pt x="70148" y="7568"/>
                </a:cubicBezTo>
                <a:cubicBezTo>
                  <a:pt x="70105" y="7568"/>
                  <a:pt x="70050" y="7556"/>
                  <a:pt x="69980" y="7528"/>
                </a:cubicBezTo>
                <a:cubicBezTo>
                  <a:pt x="69501" y="7339"/>
                  <a:pt x="69021" y="7139"/>
                  <a:pt x="68511" y="7019"/>
                </a:cubicBezTo>
                <a:cubicBezTo>
                  <a:pt x="67962" y="6890"/>
                  <a:pt x="67441" y="6655"/>
                  <a:pt x="66794" y="6559"/>
                </a:cubicBezTo>
                <a:cubicBezTo>
                  <a:pt x="67069" y="6881"/>
                  <a:pt x="67420" y="6863"/>
                  <a:pt x="67691" y="6948"/>
                </a:cubicBezTo>
                <a:cubicBezTo>
                  <a:pt x="68314" y="7145"/>
                  <a:pt x="68877" y="7486"/>
                  <a:pt x="69510" y="7653"/>
                </a:cubicBezTo>
                <a:cubicBezTo>
                  <a:pt x="69621" y="7682"/>
                  <a:pt x="69905" y="7771"/>
                  <a:pt x="69744" y="8061"/>
                </a:cubicBezTo>
                <a:cubicBezTo>
                  <a:pt x="69648" y="8233"/>
                  <a:pt x="69612" y="8458"/>
                  <a:pt x="69412" y="8458"/>
                </a:cubicBezTo>
                <a:cubicBezTo>
                  <a:pt x="69360" y="8458"/>
                  <a:pt x="69296" y="8442"/>
                  <a:pt x="69218" y="8406"/>
                </a:cubicBezTo>
                <a:cubicBezTo>
                  <a:pt x="68566" y="8110"/>
                  <a:pt x="67881" y="7885"/>
                  <a:pt x="67181" y="7754"/>
                </a:cubicBezTo>
                <a:cubicBezTo>
                  <a:pt x="66443" y="7616"/>
                  <a:pt x="65728" y="7346"/>
                  <a:pt x="64956" y="7346"/>
                </a:cubicBezTo>
                <a:cubicBezTo>
                  <a:pt x="64953" y="7346"/>
                  <a:pt x="64949" y="7346"/>
                  <a:pt x="64946" y="7346"/>
                </a:cubicBezTo>
                <a:cubicBezTo>
                  <a:pt x="65424" y="7646"/>
                  <a:pt x="65962" y="7837"/>
                  <a:pt x="66497" y="7934"/>
                </a:cubicBezTo>
                <a:cubicBezTo>
                  <a:pt x="67315" y="8082"/>
                  <a:pt x="68056" y="8441"/>
                  <a:pt x="68848" y="8652"/>
                </a:cubicBezTo>
                <a:cubicBezTo>
                  <a:pt x="68994" y="8691"/>
                  <a:pt x="69129" y="8778"/>
                  <a:pt x="68926" y="8960"/>
                </a:cubicBezTo>
                <a:cubicBezTo>
                  <a:pt x="68789" y="9082"/>
                  <a:pt x="68554" y="9151"/>
                  <a:pt x="68591" y="9410"/>
                </a:cubicBezTo>
                <a:cubicBezTo>
                  <a:pt x="68573" y="9412"/>
                  <a:pt x="68556" y="9412"/>
                  <a:pt x="68538" y="9412"/>
                </a:cubicBezTo>
                <a:cubicBezTo>
                  <a:pt x="68322" y="9412"/>
                  <a:pt x="68125" y="9327"/>
                  <a:pt x="67927" y="9258"/>
                </a:cubicBezTo>
                <a:cubicBezTo>
                  <a:pt x="66984" y="8932"/>
                  <a:pt x="66040" y="8610"/>
                  <a:pt x="65068" y="8383"/>
                </a:cubicBezTo>
                <a:cubicBezTo>
                  <a:pt x="65052" y="8379"/>
                  <a:pt x="65035" y="8377"/>
                  <a:pt x="65017" y="8377"/>
                </a:cubicBezTo>
                <a:cubicBezTo>
                  <a:pt x="64956" y="8377"/>
                  <a:pt x="64888" y="8403"/>
                  <a:pt x="64799" y="8476"/>
                </a:cubicBezTo>
                <a:cubicBezTo>
                  <a:pt x="65209" y="8651"/>
                  <a:pt x="65614" y="8838"/>
                  <a:pt x="66030" y="8996"/>
                </a:cubicBezTo>
                <a:cubicBezTo>
                  <a:pt x="66590" y="9211"/>
                  <a:pt x="67160" y="9399"/>
                  <a:pt x="67722" y="9608"/>
                </a:cubicBezTo>
                <a:cubicBezTo>
                  <a:pt x="67822" y="9646"/>
                  <a:pt x="68060" y="9702"/>
                  <a:pt x="67966" y="9795"/>
                </a:cubicBezTo>
                <a:cubicBezTo>
                  <a:pt x="67820" y="9939"/>
                  <a:pt x="67924" y="10278"/>
                  <a:pt x="67639" y="10278"/>
                </a:cubicBezTo>
                <a:cubicBezTo>
                  <a:pt x="67629" y="10278"/>
                  <a:pt x="67618" y="10277"/>
                  <a:pt x="67606" y="10276"/>
                </a:cubicBezTo>
                <a:cubicBezTo>
                  <a:pt x="67369" y="10255"/>
                  <a:pt x="67126" y="10253"/>
                  <a:pt x="66898" y="10142"/>
                </a:cubicBezTo>
                <a:cubicBezTo>
                  <a:pt x="65842" y="9626"/>
                  <a:pt x="64663" y="9586"/>
                  <a:pt x="63548" y="9274"/>
                </a:cubicBezTo>
                <a:cubicBezTo>
                  <a:pt x="63998" y="9686"/>
                  <a:pt x="64580" y="9783"/>
                  <a:pt x="65127" y="9966"/>
                </a:cubicBezTo>
                <a:cubicBezTo>
                  <a:pt x="65773" y="10183"/>
                  <a:pt x="66415" y="10411"/>
                  <a:pt x="67058" y="10636"/>
                </a:cubicBezTo>
                <a:cubicBezTo>
                  <a:pt x="67141" y="10666"/>
                  <a:pt x="67178" y="10727"/>
                  <a:pt x="67153" y="10822"/>
                </a:cubicBezTo>
                <a:cubicBezTo>
                  <a:pt x="67125" y="10922"/>
                  <a:pt x="66324" y="11702"/>
                  <a:pt x="66212" y="11702"/>
                </a:cubicBezTo>
                <a:cubicBezTo>
                  <a:pt x="66209" y="11702"/>
                  <a:pt x="66207" y="11701"/>
                  <a:pt x="66205" y="11700"/>
                </a:cubicBezTo>
                <a:cubicBezTo>
                  <a:pt x="65900" y="11549"/>
                  <a:pt x="65581" y="11441"/>
                  <a:pt x="65259" y="11333"/>
                </a:cubicBezTo>
                <a:cubicBezTo>
                  <a:pt x="64494" y="11074"/>
                  <a:pt x="63731" y="10806"/>
                  <a:pt x="62903" y="10806"/>
                </a:cubicBezTo>
                <a:cubicBezTo>
                  <a:pt x="62868" y="10806"/>
                  <a:pt x="62832" y="10806"/>
                  <a:pt x="62797" y="10807"/>
                </a:cubicBezTo>
                <a:cubicBezTo>
                  <a:pt x="63826" y="11326"/>
                  <a:pt x="64978" y="11555"/>
                  <a:pt x="65989" y="12172"/>
                </a:cubicBezTo>
                <a:cubicBezTo>
                  <a:pt x="65776" y="12361"/>
                  <a:pt x="65524" y="12540"/>
                  <a:pt x="65452" y="12865"/>
                </a:cubicBezTo>
                <a:cubicBezTo>
                  <a:pt x="65432" y="12953"/>
                  <a:pt x="65367" y="12997"/>
                  <a:pt x="65270" y="12997"/>
                </a:cubicBezTo>
                <a:cubicBezTo>
                  <a:pt x="65235" y="12997"/>
                  <a:pt x="65195" y="12991"/>
                  <a:pt x="65152" y="12980"/>
                </a:cubicBezTo>
                <a:cubicBezTo>
                  <a:pt x="64604" y="12838"/>
                  <a:pt x="64065" y="12660"/>
                  <a:pt x="63542" y="12446"/>
                </a:cubicBezTo>
                <a:cubicBezTo>
                  <a:pt x="63097" y="12262"/>
                  <a:pt x="62560" y="12345"/>
                  <a:pt x="62192" y="11974"/>
                </a:cubicBezTo>
                <a:cubicBezTo>
                  <a:pt x="62153" y="11935"/>
                  <a:pt x="62116" y="11921"/>
                  <a:pt x="62080" y="11921"/>
                </a:cubicBezTo>
                <a:cubicBezTo>
                  <a:pt x="61997" y="11921"/>
                  <a:pt x="61917" y="11992"/>
                  <a:pt x="61828" y="11992"/>
                </a:cubicBezTo>
                <a:cubicBezTo>
                  <a:pt x="61817" y="11992"/>
                  <a:pt x="61806" y="11991"/>
                  <a:pt x="61795" y="11988"/>
                </a:cubicBezTo>
                <a:cubicBezTo>
                  <a:pt x="62179" y="12401"/>
                  <a:pt x="62711" y="12521"/>
                  <a:pt x="63184" y="12709"/>
                </a:cubicBezTo>
                <a:cubicBezTo>
                  <a:pt x="63785" y="12947"/>
                  <a:pt x="64363" y="13238"/>
                  <a:pt x="64972" y="13459"/>
                </a:cubicBezTo>
                <a:cubicBezTo>
                  <a:pt x="65256" y="13561"/>
                  <a:pt x="65419" y="13730"/>
                  <a:pt x="65409" y="14066"/>
                </a:cubicBezTo>
                <a:cubicBezTo>
                  <a:pt x="65404" y="14279"/>
                  <a:pt x="65478" y="14499"/>
                  <a:pt x="65547" y="14707"/>
                </a:cubicBezTo>
                <a:cubicBezTo>
                  <a:pt x="65574" y="14787"/>
                  <a:pt x="65684" y="14846"/>
                  <a:pt x="65586" y="14943"/>
                </a:cubicBezTo>
                <a:cubicBezTo>
                  <a:pt x="65544" y="14984"/>
                  <a:pt x="65497" y="15003"/>
                  <a:pt x="65449" y="15003"/>
                </a:cubicBezTo>
                <a:cubicBezTo>
                  <a:pt x="65408" y="15003"/>
                  <a:pt x="65366" y="14989"/>
                  <a:pt x="65325" y="14965"/>
                </a:cubicBezTo>
                <a:cubicBezTo>
                  <a:pt x="64759" y="14620"/>
                  <a:pt x="64067" y="14613"/>
                  <a:pt x="63494" y="14272"/>
                </a:cubicBezTo>
                <a:cubicBezTo>
                  <a:pt x="63429" y="14234"/>
                  <a:pt x="63355" y="14219"/>
                  <a:pt x="63274" y="14219"/>
                </a:cubicBezTo>
                <a:cubicBezTo>
                  <a:pt x="63136" y="14219"/>
                  <a:pt x="62979" y="14262"/>
                  <a:pt x="62814" y="14308"/>
                </a:cubicBezTo>
                <a:cubicBezTo>
                  <a:pt x="63815" y="14748"/>
                  <a:pt x="64771" y="15154"/>
                  <a:pt x="65713" y="15590"/>
                </a:cubicBezTo>
                <a:cubicBezTo>
                  <a:pt x="66043" y="15744"/>
                  <a:pt x="66332" y="15948"/>
                  <a:pt x="66273" y="16425"/>
                </a:cubicBezTo>
                <a:cubicBezTo>
                  <a:pt x="66254" y="16581"/>
                  <a:pt x="66490" y="16770"/>
                  <a:pt x="66679" y="17046"/>
                </a:cubicBezTo>
                <a:cubicBezTo>
                  <a:pt x="65459" y="16419"/>
                  <a:pt x="64299" y="15953"/>
                  <a:pt x="63074" y="15673"/>
                </a:cubicBezTo>
                <a:lnTo>
                  <a:pt x="63025" y="15800"/>
                </a:lnTo>
                <a:cubicBezTo>
                  <a:pt x="63777" y="16108"/>
                  <a:pt x="64545" y="16384"/>
                  <a:pt x="65279" y="16733"/>
                </a:cubicBezTo>
                <a:cubicBezTo>
                  <a:pt x="65917" y="17036"/>
                  <a:pt x="66752" y="17133"/>
                  <a:pt x="67016" y="17910"/>
                </a:cubicBezTo>
                <a:cubicBezTo>
                  <a:pt x="67126" y="18236"/>
                  <a:pt x="67445" y="18489"/>
                  <a:pt x="67379" y="18890"/>
                </a:cubicBezTo>
                <a:cubicBezTo>
                  <a:pt x="67363" y="18990"/>
                  <a:pt x="67448" y="19159"/>
                  <a:pt x="67614" y="19238"/>
                </a:cubicBezTo>
                <a:cubicBezTo>
                  <a:pt x="66081" y="18577"/>
                  <a:pt x="64636" y="17733"/>
                  <a:pt x="62896" y="17359"/>
                </a:cubicBezTo>
                <a:cubicBezTo>
                  <a:pt x="63189" y="17777"/>
                  <a:pt x="63573" y="17876"/>
                  <a:pt x="63897" y="18037"/>
                </a:cubicBezTo>
                <a:cubicBezTo>
                  <a:pt x="64856" y="18517"/>
                  <a:pt x="65886" y="18848"/>
                  <a:pt x="66734" y="19552"/>
                </a:cubicBezTo>
                <a:cubicBezTo>
                  <a:pt x="67007" y="19779"/>
                  <a:pt x="67358" y="19989"/>
                  <a:pt x="67668" y="20101"/>
                </a:cubicBezTo>
                <a:cubicBezTo>
                  <a:pt x="68152" y="20277"/>
                  <a:pt x="68042" y="20697"/>
                  <a:pt x="68227" y="20979"/>
                </a:cubicBezTo>
                <a:cubicBezTo>
                  <a:pt x="68264" y="21034"/>
                  <a:pt x="68331" y="21099"/>
                  <a:pt x="68376" y="21229"/>
                </a:cubicBezTo>
                <a:cubicBezTo>
                  <a:pt x="68067" y="21093"/>
                  <a:pt x="67741" y="21198"/>
                  <a:pt x="67515" y="20835"/>
                </a:cubicBezTo>
                <a:cubicBezTo>
                  <a:pt x="67412" y="20670"/>
                  <a:pt x="67047" y="20616"/>
                  <a:pt x="66804" y="20525"/>
                </a:cubicBezTo>
                <a:cubicBezTo>
                  <a:pt x="66348" y="20353"/>
                  <a:pt x="65856" y="20278"/>
                  <a:pt x="65426" y="20022"/>
                </a:cubicBezTo>
                <a:cubicBezTo>
                  <a:pt x="65281" y="19936"/>
                  <a:pt x="65186" y="19891"/>
                  <a:pt x="65095" y="19891"/>
                </a:cubicBezTo>
                <a:cubicBezTo>
                  <a:pt x="64986" y="19891"/>
                  <a:pt x="64883" y="19956"/>
                  <a:pt x="64707" y="20091"/>
                </a:cubicBezTo>
                <a:cubicBezTo>
                  <a:pt x="65298" y="20423"/>
                  <a:pt x="65901" y="20709"/>
                  <a:pt x="66499" y="21006"/>
                </a:cubicBezTo>
                <a:cubicBezTo>
                  <a:pt x="67185" y="21346"/>
                  <a:pt x="67900" y="21675"/>
                  <a:pt x="68480" y="22156"/>
                </a:cubicBezTo>
                <a:cubicBezTo>
                  <a:pt x="68874" y="22482"/>
                  <a:pt x="69175" y="23012"/>
                  <a:pt x="69158" y="23604"/>
                </a:cubicBezTo>
                <a:cubicBezTo>
                  <a:pt x="69152" y="23799"/>
                  <a:pt x="69042" y="23853"/>
                  <a:pt x="68919" y="23853"/>
                </a:cubicBezTo>
                <a:cubicBezTo>
                  <a:pt x="68851" y="23853"/>
                  <a:pt x="68779" y="23837"/>
                  <a:pt x="68718" y="23819"/>
                </a:cubicBezTo>
                <a:cubicBezTo>
                  <a:pt x="68389" y="23721"/>
                  <a:pt x="68093" y="23539"/>
                  <a:pt x="67732" y="23539"/>
                </a:cubicBezTo>
                <a:cubicBezTo>
                  <a:pt x="67683" y="23539"/>
                  <a:pt x="67632" y="23542"/>
                  <a:pt x="67580" y="23550"/>
                </a:cubicBezTo>
                <a:cubicBezTo>
                  <a:pt x="67571" y="23551"/>
                  <a:pt x="67561" y="23552"/>
                  <a:pt x="67552" y="23552"/>
                </a:cubicBezTo>
                <a:cubicBezTo>
                  <a:pt x="67336" y="23552"/>
                  <a:pt x="67259" y="23182"/>
                  <a:pt x="66993" y="23182"/>
                </a:cubicBezTo>
                <a:cubicBezTo>
                  <a:pt x="66981" y="23182"/>
                  <a:pt x="66969" y="23183"/>
                  <a:pt x="66956" y="23185"/>
                </a:cubicBezTo>
                <a:cubicBezTo>
                  <a:pt x="66956" y="23061"/>
                  <a:pt x="66910" y="23031"/>
                  <a:pt x="66849" y="23031"/>
                </a:cubicBezTo>
                <a:cubicBezTo>
                  <a:pt x="66800" y="23031"/>
                  <a:pt x="66741" y="23051"/>
                  <a:pt x="66691" y="23056"/>
                </a:cubicBezTo>
                <a:cubicBezTo>
                  <a:pt x="66649" y="23061"/>
                  <a:pt x="66610" y="23068"/>
                  <a:pt x="66575" y="23068"/>
                </a:cubicBezTo>
                <a:cubicBezTo>
                  <a:pt x="66505" y="23068"/>
                  <a:pt x="66455" y="23038"/>
                  <a:pt x="66453" y="22894"/>
                </a:cubicBezTo>
                <a:cubicBezTo>
                  <a:pt x="66451" y="22781"/>
                  <a:pt x="66413" y="22699"/>
                  <a:pt x="66341" y="22699"/>
                </a:cubicBezTo>
                <a:cubicBezTo>
                  <a:pt x="66297" y="22699"/>
                  <a:pt x="66241" y="22730"/>
                  <a:pt x="66172" y="22805"/>
                </a:cubicBezTo>
                <a:cubicBezTo>
                  <a:pt x="66138" y="22842"/>
                  <a:pt x="66109" y="22857"/>
                  <a:pt x="66084" y="22857"/>
                </a:cubicBezTo>
                <a:cubicBezTo>
                  <a:pt x="66028" y="22857"/>
                  <a:pt x="66000" y="22777"/>
                  <a:pt x="66002" y="22713"/>
                </a:cubicBezTo>
                <a:cubicBezTo>
                  <a:pt x="66011" y="22524"/>
                  <a:pt x="65895" y="22446"/>
                  <a:pt x="65779" y="22446"/>
                </a:cubicBezTo>
                <a:cubicBezTo>
                  <a:pt x="65751" y="22446"/>
                  <a:pt x="65723" y="22451"/>
                  <a:pt x="65697" y="22459"/>
                </a:cubicBezTo>
                <a:cubicBezTo>
                  <a:pt x="65637" y="22479"/>
                  <a:pt x="65581" y="22487"/>
                  <a:pt x="65530" y="22487"/>
                </a:cubicBezTo>
                <a:cubicBezTo>
                  <a:pt x="65256" y="22487"/>
                  <a:pt x="65089" y="22248"/>
                  <a:pt x="64902" y="22119"/>
                </a:cubicBezTo>
                <a:cubicBezTo>
                  <a:pt x="64680" y="21963"/>
                  <a:pt x="64484" y="21825"/>
                  <a:pt x="64210" y="21800"/>
                </a:cubicBezTo>
                <a:cubicBezTo>
                  <a:pt x="63863" y="21767"/>
                  <a:pt x="63595" y="21514"/>
                  <a:pt x="63302" y="21404"/>
                </a:cubicBezTo>
                <a:cubicBezTo>
                  <a:pt x="62883" y="21245"/>
                  <a:pt x="62452" y="21088"/>
                  <a:pt x="62035" y="20918"/>
                </a:cubicBezTo>
                <a:cubicBezTo>
                  <a:pt x="61161" y="20564"/>
                  <a:pt x="60245" y="20355"/>
                  <a:pt x="59365" y="20057"/>
                </a:cubicBezTo>
                <a:cubicBezTo>
                  <a:pt x="58840" y="19879"/>
                  <a:pt x="58279" y="19740"/>
                  <a:pt x="57754" y="19580"/>
                </a:cubicBezTo>
                <a:cubicBezTo>
                  <a:pt x="56920" y="19326"/>
                  <a:pt x="56047" y="19158"/>
                  <a:pt x="55205" y="18901"/>
                </a:cubicBezTo>
                <a:cubicBezTo>
                  <a:pt x="54674" y="18738"/>
                  <a:pt x="54122" y="18756"/>
                  <a:pt x="53585" y="18617"/>
                </a:cubicBezTo>
                <a:cubicBezTo>
                  <a:pt x="52960" y="18456"/>
                  <a:pt x="52327" y="18185"/>
                  <a:pt x="51705" y="18170"/>
                </a:cubicBezTo>
                <a:cubicBezTo>
                  <a:pt x="50941" y="18151"/>
                  <a:pt x="50228" y="17964"/>
                  <a:pt x="49495" y="17839"/>
                </a:cubicBezTo>
                <a:cubicBezTo>
                  <a:pt x="48492" y="17670"/>
                  <a:pt x="47488" y="17590"/>
                  <a:pt x="46470" y="17550"/>
                </a:cubicBezTo>
                <a:cubicBezTo>
                  <a:pt x="45508" y="17511"/>
                  <a:pt x="44544" y="17370"/>
                  <a:pt x="43577" y="17298"/>
                </a:cubicBezTo>
                <a:cubicBezTo>
                  <a:pt x="43506" y="17293"/>
                  <a:pt x="43436" y="17291"/>
                  <a:pt x="43366" y="17291"/>
                </a:cubicBezTo>
                <a:cubicBezTo>
                  <a:pt x="43093" y="17291"/>
                  <a:pt x="42821" y="17322"/>
                  <a:pt x="42550" y="17322"/>
                </a:cubicBezTo>
                <a:cubicBezTo>
                  <a:pt x="42368" y="17322"/>
                  <a:pt x="42187" y="17308"/>
                  <a:pt x="42005" y="17262"/>
                </a:cubicBezTo>
                <a:cubicBezTo>
                  <a:pt x="41753" y="17197"/>
                  <a:pt x="41499" y="17177"/>
                  <a:pt x="41245" y="17177"/>
                </a:cubicBezTo>
                <a:cubicBezTo>
                  <a:pt x="40839" y="17177"/>
                  <a:pt x="40431" y="17228"/>
                  <a:pt x="40023" y="17228"/>
                </a:cubicBezTo>
                <a:cubicBezTo>
                  <a:pt x="39926" y="17228"/>
                  <a:pt x="39829" y="17225"/>
                  <a:pt x="39732" y="17218"/>
                </a:cubicBezTo>
                <a:cubicBezTo>
                  <a:pt x="39549" y="17204"/>
                  <a:pt x="39364" y="17199"/>
                  <a:pt x="39180" y="17199"/>
                </a:cubicBezTo>
                <a:cubicBezTo>
                  <a:pt x="38414" y="17199"/>
                  <a:pt x="37643" y="17291"/>
                  <a:pt x="36875" y="17291"/>
                </a:cubicBezTo>
                <a:cubicBezTo>
                  <a:pt x="36859" y="17291"/>
                  <a:pt x="36843" y="17291"/>
                  <a:pt x="36827" y="17291"/>
                </a:cubicBezTo>
                <a:cubicBezTo>
                  <a:pt x="36176" y="17289"/>
                  <a:pt x="35519" y="17286"/>
                  <a:pt x="34871" y="17282"/>
                </a:cubicBezTo>
                <a:cubicBezTo>
                  <a:pt x="34847" y="17282"/>
                  <a:pt x="34824" y="17282"/>
                  <a:pt x="34801" y="17282"/>
                </a:cubicBezTo>
                <a:cubicBezTo>
                  <a:pt x="34299" y="17282"/>
                  <a:pt x="33780" y="17307"/>
                  <a:pt x="33270" y="17336"/>
                </a:cubicBezTo>
                <a:cubicBezTo>
                  <a:pt x="31958" y="17409"/>
                  <a:pt x="30648" y="17472"/>
                  <a:pt x="29336" y="17525"/>
                </a:cubicBezTo>
                <a:cubicBezTo>
                  <a:pt x="28507" y="17558"/>
                  <a:pt x="27679" y="17624"/>
                  <a:pt x="26852" y="17670"/>
                </a:cubicBezTo>
                <a:cubicBezTo>
                  <a:pt x="26310" y="17699"/>
                  <a:pt x="25746" y="17817"/>
                  <a:pt x="25190" y="17875"/>
                </a:cubicBezTo>
                <a:cubicBezTo>
                  <a:pt x="24082" y="17987"/>
                  <a:pt x="22971" y="18110"/>
                  <a:pt x="21896" y="18384"/>
                </a:cubicBezTo>
                <a:cubicBezTo>
                  <a:pt x="20828" y="18655"/>
                  <a:pt x="19744" y="18859"/>
                  <a:pt x="18672" y="19096"/>
                </a:cubicBezTo>
                <a:cubicBezTo>
                  <a:pt x="17470" y="19361"/>
                  <a:pt x="16290" y="19707"/>
                  <a:pt x="15118" y="20050"/>
                </a:cubicBezTo>
                <a:cubicBezTo>
                  <a:pt x="14216" y="20315"/>
                  <a:pt x="13287" y="20541"/>
                  <a:pt x="12421" y="20892"/>
                </a:cubicBezTo>
                <a:cubicBezTo>
                  <a:pt x="11576" y="21236"/>
                  <a:pt x="10724" y="21586"/>
                  <a:pt x="9873" y="21907"/>
                </a:cubicBezTo>
                <a:cubicBezTo>
                  <a:pt x="9349" y="22105"/>
                  <a:pt x="8817" y="22322"/>
                  <a:pt x="8293" y="22523"/>
                </a:cubicBezTo>
                <a:cubicBezTo>
                  <a:pt x="7727" y="22739"/>
                  <a:pt x="7144" y="22973"/>
                  <a:pt x="6628" y="23337"/>
                </a:cubicBezTo>
                <a:cubicBezTo>
                  <a:pt x="6246" y="23607"/>
                  <a:pt x="5788" y="23778"/>
                  <a:pt x="5363" y="23978"/>
                </a:cubicBezTo>
                <a:cubicBezTo>
                  <a:pt x="4839" y="24225"/>
                  <a:pt x="4331" y="24515"/>
                  <a:pt x="3778" y="24711"/>
                </a:cubicBezTo>
                <a:cubicBezTo>
                  <a:pt x="3554" y="24791"/>
                  <a:pt x="3385" y="24838"/>
                  <a:pt x="3248" y="24838"/>
                </a:cubicBezTo>
                <a:cubicBezTo>
                  <a:pt x="3050" y="24838"/>
                  <a:pt x="2915" y="24741"/>
                  <a:pt x="2768" y="24501"/>
                </a:cubicBezTo>
                <a:cubicBezTo>
                  <a:pt x="2634" y="24281"/>
                  <a:pt x="2818" y="23591"/>
                  <a:pt x="3065" y="23408"/>
                </a:cubicBezTo>
                <a:cubicBezTo>
                  <a:pt x="3553" y="23047"/>
                  <a:pt x="4113" y="22805"/>
                  <a:pt x="4629" y="22493"/>
                </a:cubicBezTo>
                <a:cubicBezTo>
                  <a:pt x="5136" y="22189"/>
                  <a:pt x="5665" y="21918"/>
                  <a:pt x="6203" y="21707"/>
                </a:cubicBezTo>
                <a:cubicBezTo>
                  <a:pt x="6996" y="21398"/>
                  <a:pt x="7690" y="20873"/>
                  <a:pt x="8619" y="20693"/>
                </a:cubicBezTo>
                <a:cubicBezTo>
                  <a:pt x="8486" y="20626"/>
                  <a:pt x="8365" y="20601"/>
                  <a:pt x="8253" y="20601"/>
                </a:cubicBezTo>
                <a:cubicBezTo>
                  <a:pt x="8038" y="20601"/>
                  <a:pt x="7859" y="20694"/>
                  <a:pt x="7698" y="20764"/>
                </a:cubicBezTo>
                <a:cubicBezTo>
                  <a:pt x="7221" y="20973"/>
                  <a:pt x="6725" y="21107"/>
                  <a:pt x="6228" y="21254"/>
                </a:cubicBezTo>
                <a:cubicBezTo>
                  <a:pt x="5854" y="21365"/>
                  <a:pt x="5540" y="21630"/>
                  <a:pt x="5159" y="21760"/>
                </a:cubicBezTo>
                <a:cubicBezTo>
                  <a:pt x="4530" y="21974"/>
                  <a:pt x="3965" y="22330"/>
                  <a:pt x="3392" y="22662"/>
                </a:cubicBezTo>
                <a:cubicBezTo>
                  <a:pt x="3346" y="22688"/>
                  <a:pt x="3281" y="22731"/>
                  <a:pt x="3221" y="22731"/>
                </a:cubicBezTo>
                <a:cubicBezTo>
                  <a:pt x="3192" y="22731"/>
                  <a:pt x="3165" y="22721"/>
                  <a:pt x="3140" y="22695"/>
                </a:cubicBezTo>
                <a:cubicBezTo>
                  <a:pt x="3103" y="22652"/>
                  <a:pt x="3116" y="22546"/>
                  <a:pt x="3132" y="22474"/>
                </a:cubicBezTo>
                <a:cubicBezTo>
                  <a:pt x="3211" y="22082"/>
                  <a:pt x="3423" y="21788"/>
                  <a:pt x="3780" y="21593"/>
                </a:cubicBezTo>
                <a:cubicBezTo>
                  <a:pt x="4619" y="21135"/>
                  <a:pt x="5399" y="20565"/>
                  <a:pt x="6299" y="20213"/>
                </a:cubicBezTo>
                <a:cubicBezTo>
                  <a:pt x="6499" y="20135"/>
                  <a:pt x="6716" y="20025"/>
                  <a:pt x="6869" y="19771"/>
                </a:cubicBezTo>
                <a:cubicBezTo>
                  <a:pt x="6307" y="19858"/>
                  <a:pt x="5837" y="20016"/>
                  <a:pt x="5394" y="20326"/>
                </a:cubicBezTo>
                <a:cubicBezTo>
                  <a:pt x="4899" y="20670"/>
                  <a:pt x="4260" y="20774"/>
                  <a:pt x="3807" y="21217"/>
                </a:cubicBezTo>
                <a:cubicBezTo>
                  <a:pt x="3798" y="21227"/>
                  <a:pt x="3785" y="21231"/>
                  <a:pt x="3771" y="21231"/>
                </a:cubicBezTo>
                <a:cubicBezTo>
                  <a:pt x="3703" y="21231"/>
                  <a:pt x="3598" y="21136"/>
                  <a:pt x="3631" y="21022"/>
                </a:cubicBezTo>
                <a:cubicBezTo>
                  <a:pt x="3761" y="20580"/>
                  <a:pt x="3865" y="20123"/>
                  <a:pt x="4056" y="19708"/>
                </a:cubicBezTo>
                <a:cubicBezTo>
                  <a:pt x="4224" y="19345"/>
                  <a:pt x="4667" y="19295"/>
                  <a:pt x="4985" y="19103"/>
                </a:cubicBezTo>
                <a:cubicBezTo>
                  <a:pt x="6229" y="18352"/>
                  <a:pt x="7603" y="17866"/>
                  <a:pt x="8900" y="17220"/>
                </a:cubicBezTo>
                <a:cubicBezTo>
                  <a:pt x="9205" y="17068"/>
                  <a:pt x="9548" y="17010"/>
                  <a:pt x="9854" y="16839"/>
                </a:cubicBezTo>
                <a:cubicBezTo>
                  <a:pt x="10004" y="16754"/>
                  <a:pt x="10077" y="16628"/>
                  <a:pt x="10187" y="16514"/>
                </a:cubicBezTo>
                <a:cubicBezTo>
                  <a:pt x="8248" y="17246"/>
                  <a:pt x="6284" y="17914"/>
                  <a:pt x="4424" y="19025"/>
                </a:cubicBezTo>
                <a:cubicBezTo>
                  <a:pt x="4468" y="18491"/>
                  <a:pt x="4503" y="18077"/>
                  <a:pt x="4987" y="17804"/>
                </a:cubicBezTo>
                <a:cubicBezTo>
                  <a:pt x="5728" y="17385"/>
                  <a:pt x="6476" y="16989"/>
                  <a:pt x="7278" y="16701"/>
                </a:cubicBezTo>
                <a:cubicBezTo>
                  <a:pt x="7481" y="16628"/>
                  <a:pt x="7702" y="16496"/>
                  <a:pt x="7828" y="16387"/>
                </a:cubicBezTo>
                <a:cubicBezTo>
                  <a:pt x="8181" y="16081"/>
                  <a:pt x="8641" y="16094"/>
                  <a:pt x="9005" y="15862"/>
                </a:cubicBezTo>
                <a:cubicBezTo>
                  <a:pt x="9083" y="15812"/>
                  <a:pt x="9204" y="15812"/>
                  <a:pt x="9170" y="15692"/>
                </a:cubicBezTo>
                <a:cubicBezTo>
                  <a:pt x="9151" y="15628"/>
                  <a:pt x="9103" y="15611"/>
                  <a:pt x="9050" y="15611"/>
                </a:cubicBezTo>
                <a:cubicBezTo>
                  <a:pt x="9005" y="15611"/>
                  <a:pt x="8958" y="15623"/>
                  <a:pt x="8923" y="15630"/>
                </a:cubicBezTo>
                <a:cubicBezTo>
                  <a:pt x="8460" y="15723"/>
                  <a:pt x="8024" y="15896"/>
                  <a:pt x="7596" y="16091"/>
                </a:cubicBezTo>
                <a:cubicBezTo>
                  <a:pt x="7114" y="16308"/>
                  <a:pt x="6621" y="16485"/>
                  <a:pt x="6104" y="16595"/>
                </a:cubicBezTo>
                <a:cubicBezTo>
                  <a:pt x="5888" y="16640"/>
                  <a:pt x="5815" y="16916"/>
                  <a:pt x="5578" y="16921"/>
                </a:cubicBezTo>
                <a:cubicBezTo>
                  <a:pt x="5517" y="16922"/>
                  <a:pt x="5443" y="16931"/>
                  <a:pt x="5378" y="16931"/>
                </a:cubicBezTo>
                <a:cubicBezTo>
                  <a:pt x="5316" y="16931"/>
                  <a:pt x="5260" y="16923"/>
                  <a:pt x="5228" y="16893"/>
                </a:cubicBezTo>
                <a:cubicBezTo>
                  <a:pt x="5123" y="16795"/>
                  <a:pt x="5256" y="16712"/>
                  <a:pt x="5337" y="16638"/>
                </a:cubicBezTo>
                <a:cubicBezTo>
                  <a:pt x="5379" y="16597"/>
                  <a:pt x="5405" y="16529"/>
                  <a:pt x="5417" y="16469"/>
                </a:cubicBezTo>
                <a:cubicBezTo>
                  <a:pt x="5650" y="15394"/>
                  <a:pt x="6507" y="15021"/>
                  <a:pt x="7400" y="14665"/>
                </a:cubicBezTo>
                <a:cubicBezTo>
                  <a:pt x="7984" y="14433"/>
                  <a:pt x="8546" y="14148"/>
                  <a:pt x="9105" y="13853"/>
                </a:cubicBezTo>
                <a:cubicBezTo>
                  <a:pt x="8057" y="13883"/>
                  <a:pt x="7142" y="14355"/>
                  <a:pt x="6142" y="14790"/>
                </a:cubicBezTo>
                <a:cubicBezTo>
                  <a:pt x="6296" y="14216"/>
                  <a:pt x="6653" y="13781"/>
                  <a:pt x="6694" y="13240"/>
                </a:cubicBezTo>
                <a:cubicBezTo>
                  <a:pt x="6700" y="13156"/>
                  <a:pt x="6803" y="13149"/>
                  <a:pt x="6885" y="13135"/>
                </a:cubicBezTo>
                <a:cubicBezTo>
                  <a:pt x="7609" y="13015"/>
                  <a:pt x="8215" y="12581"/>
                  <a:pt x="8905" y="12374"/>
                </a:cubicBezTo>
                <a:cubicBezTo>
                  <a:pt x="9513" y="12192"/>
                  <a:pt x="10007" y="11776"/>
                  <a:pt x="10633" y="11554"/>
                </a:cubicBezTo>
                <a:cubicBezTo>
                  <a:pt x="10519" y="11498"/>
                  <a:pt x="10409" y="11477"/>
                  <a:pt x="10302" y="11477"/>
                </a:cubicBezTo>
                <a:cubicBezTo>
                  <a:pt x="10007" y="11477"/>
                  <a:pt x="9739" y="11643"/>
                  <a:pt x="9488" y="11718"/>
                </a:cubicBezTo>
                <a:cubicBezTo>
                  <a:pt x="8584" y="11991"/>
                  <a:pt x="7708" y="12368"/>
                  <a:pt x="6827" y="12721"/>
                </a:cubicBezTo>
                <a:cubicBezTo>
                  <a:pt x="6733" y="12759"/>
                  <a:pt x="6651" y="12777"/>
                  <a:pt x="6581" y="12777"/>
                </a:cubicBezTo>
                <a:cubicBezTo>
                  <a:pt x="6375" y="12777"/>
                  <a:pt x="6273" y="12621"/>
                  <a:pt x="6246" y="12371"/>
                </a:cubicBezTo>
                <a:cubicBezTo>
                  <a:pt x="6220" y="12129"/>
                  <a:pt x="6102" y="11957"/>
                  <a:pt x="5907" y="11892"/>
                </a:cubicBezTo>
                <a:cubicBezTo>
                  <a:pt x="5777" y="11849"/>
                  <a:pt x="5710" y="11806"/>
                  <a:pt x="5705" y="11690"/>
                </a:cubicBezTo>
                <a:cubicBezTo>
                  <a:pt x="5699" y="11563"/>
                  <a:pt x="5841" y="11565"/>
                  <a:pt x="5911" y="11534"/>
                </a:cubicBezTo>
                <a:cubicBezTo>
                  <a:pt x="6463" y="11302"/>
                  <a:pt x="7045" y="11129"/>
                  <a:pt x="7574" y="10855"/>
                </a:cubicBezTo>
                <a:cubicBezTo>
                  <a:pt x="8082" y="10592"/>
                  <a:pt x="8682" y="10652"/>
                  <a:pt x="9169" y="10307"/>
                </a:cubicBezTo>
                <a:cubicBezTo>
                  <a:pt x="9087" y="10325"/>
                  <a:pt x="9004" y="10331"/>
                  <a:pt x="8922" y="10331"/>
                </a:cubicBezTo>
                <a:cubicBezTo>
                  <a:pt x="8742" y="10331"/>
                  <a:pt x="8562" y="10301"/>
                  <a:pt x="8389" y="10301"/>
                </a:cubicBezTo>
                <a:cubicBezTo>
                  <a:pt x="8290" y="10301"/>
                  <a:pt x="8194" y="10311"/>
                  <a:pt x="8100" y="10341"/>
                </a:cubicBezTo>
                <a:cubicBezTo>
                  <a:pt x="7216" y="10624"/>
                  <a:pt x="6317" y="10867"/>
                  <a:pt x="5462" y="11236"/>
                </a:cubicBezTo>
                <a:cubicBezTo>
                  <a:pt x="5350" y="11284"/>
                  <a:pt x="5239" y="11330"/>
                  <a:pt x="5140" y="11330"/>
                </a:cubicBezTo>
                <a:cubicBezTo>
                  <a:pt x="5027" y="11330"/>
                  <a:pt x="4928" y="11270"/>
                  <a:pt x="4861" y="11085"/>
                </a:cubicBezTo>
                <a:cubicBezTo>
                  <a:pt x="4856" y="11069"/>
                  <a:pt x="4849" y="11055"/>
                  <a:pt x="4839" y="11043"/>
                </a:cubicBezTo>
                <a:cubicBezTo>
                  <a:pt x="4514" y="10706"/>
                  <a:pt x="4524" y="10732"/>
                  <a:pt x="5025" y="10540"/>
                </a:cubicBezTo>
                <a:cubicBezTo>
                  <a:pt x="5499" y="10357"/>
                  <a:pt x="6019" y="10287"/>
                  <a:pt x="6446" y="9987"/>
                </a:cubicBezTo>
                <a:lnTo>
                  <a:pt x="6461" y="10001"/>
                </a:lnTo>
                <a:cubicBezTo>
                  <a:pt x="6379" y="9893"/>
                  <a:pt x="6355" y="9766"/>
                  <a:pt x="6228" y="9766"/>
                </a:cubicBezTo>
                <a:cubicBezTo>
                  <a:pt x="6173" y="9766"/>
                  <a:pt x="6099" y="9790"/>
                  <a:pt x="5992" y="9850"/>
                </a:cubicBezTo>
                <a:cubicBezTo>
                  <a:pt x="5767" y="9974"/>
                  <a:pt x="5455" y="10149"/>
                  <a:pt x="5124" y="10149"/>
                </a:cubicBezTo>
                <a:cubicBezTo>
                  <a:pt x="5069" y="10149"/>
                  <a:pt x="5013" y="10144"/>
                  <a:pt x="4956" y="10133"/>
                </a:cubicBezTo>
                <a:cubicBezTo>
                  <a:pt x="4945" y="10131"/>
                  <a:pt x="4933" y="10130"/>
                  <a:pt x="4921" y="10130"/>
                </a:cubicBezTo>
                <a:cubicBezTo>
                  <a:pt x="4846" y="10130"/>
                  <a:pt x="4757" y="10166"/>
                  <a:pt x="4696" y="10209"/>
                </a:cubicBezTo>
                <a:cubicBezTo>
                  <a:pt x="4557" y="10309"/>
                  <a:pt x="4437" y="10424"/>
                  <a:pt x="4257" y="10424"/>
                </a:cubicBezTo>
                <a:cubicBezTo>
                  <a:pt x="4226" y="10424"/>
                  <a:pt x="4193" y="10421"/>
                  <a:pt x="4158" y="10413"/>
                </a:cubicBezTo>
                <a:cubicBezTo>
                  <a:pt x="3846" y="10347"/>
                  <a:pt x="3619" y="10142"/>
                  <a:pt x="3399" y="9956"/>
                </a:cubicBezTo>
                <a:cubicBezTo>
                  <a:pt x="3150" y="9745"/>
                  <a:pt x="3511" y="9750"/>
                  <a:pt x="3581" y="9672"/>
                </a:cubicBezTo>
                <a:cubicBezTo>
                  <a:pt x="3707" y="9531"/>
                  <a:pt x="4137" y="9609"/>
                  <a:pt x="4027" y="9352"/>
                </a:cubicBezTo>
                <a:cubicBezTo>
                  <a:pt x="4001" y="9290"/>
                  <a:pt x="3958" y="9266"/>
                  <a:pt x="3906" y="9266"/>
                </a:cubicBezTo>
                <a:cubicBezTo>
                  <a:pt x="3776" y="9266"/>
                  <a:pt x="3589" y="9418"/>
                  <a:pt x="3473" y="9493"/>
                </a:cubicBezTo>
                <a:cubicBezTo>
                  <a:pt x="3352" y="9572"/>
                  <a:pt x="3250" y="9603"/>
                  <a:pt x="3158" y="9603"/>
                </a:cubicBezTo>
                <a:cubicBezTo>
                  <a:pt x="2891" y="9603"/>
                  <a:pt x="2724" y="9331"/>
                  <a:pt x="2510" y="9175"/>
                </a:cubicBezTo>
                <a:cubicBezTo>
                  <a:pt x="2327" y="9042"/>
                  <a:pt x="2262" y="8780"/>
                  <a:pt x="1911" y="8696"/>
                </a:cubicBezTo>
                <a:cubicBezTo>
                  <a:pt x="3651" y="8039"/>
                  <a:pt x="5295" y="7378"/>
                  <a:pt x="7020" y="6884"/>
                </a:cubicBezTo>
                <a:cubicBezTo>
                  <a:pt x="6873" y="6803"/>
                  <a:pt x="6800" y="6779"/>
                  <a:pt x="6723" y="6779"/>
                </a:cubicBezTo>
                <a:cubicBezTo>
                  <a:pt x="6644" y="6779"/>
                  <a:pt x="6562" y="6805"/>
                  <a:pt x="6391" y="6823"/>
                </a:cubicBezTo>
                <a:cubicBezTo>
                  <a:pt x="5584" y="6910"/>
                  <a:pt x="4810" y="7151"/>
                  <a:pt x="4058" y="7397"/>
                </a:cubicBezTo>
                <a:cubicBezTo>
                  <a:pt x="3410" y="7608"/>
                  <a:pt x="2711" y="7732"/>
                  <a:pt x="2120" y="8126"/>
                </a:cubicBezTo>
                <a:cubicBezTo>
                  <a:pt x="1978" y="8219"/>
                  <a:pt x="1817" y="8368"/>
                  <a:pt x="1651" y="8368"/>
                </a:cubicBezTo>
                <a:cubicBezTo>
                  <a:pt x="1563" y="8368"/>
                  <a:pt x="1474" y="8327"/>
                  <a:pt x="1384" y="8215"/>
                </a:cubicBezTo>
                <a:cubicBezTo>
                  <a:pt x="1167" y="7940"/>
                  <a:pt x="803" y="7671"/>
                  <a:pt x="1167" y="7238"/>
                </a:cubicBezTo>
                <a:cubicBezTo>
                  <a:pt x="1322" y="7053"/>
                  <a:pt x="1355" y="6831"/>
                  <a:pt x="1651" y="6694"/>
                </a:cubicBezTo>
                <a:cubicBezTo>
                  <a:pt x="2532" y="6282"/>
                  <a:pt x="3471" y="6042"/>
                  <a:pt x="4385" y="5750"/>
                </a:cubicBezTo>
                <a:cubicBezTo>
                  <a:pt x="5270" y="5467"/>
                  <a:pt x="6192" y="5268"/>
                  <a:pt x="7081" y="4980"/>
                </a:cubicBezTo>
                <a:cubicBezTo>
                  <a:pt x="8079" y="4656"/>
                  <a:pt x="9126" y="4542"/>
                  <a:pt x="10121" y="4241"/>
                </a:cubicBezTo>
                <a:cubicBezTo>
                  <a:pt x="11257" y="3896"/>
                  <a:pt x="12416" y="3650"/>
                  <a:pt x="13561" y="3353"/>
                </a:cubicBezTo>
                <a:cubicBezTo>
                  <a:pt x="14295" y="3161"/>
                  <a:pt x="15059" y="3049"/>
                  <a:pt x="15791" y="2866"/>
                </a:cubicBezTo>
                <a:cubicBezTo>
                  <a:pt x="16327" y="2731"/>
                  <a:pt x="16885" y="2618"/>
                  <a:pt x="17417" y="2519"/>
                </a:cubicBezTo>
                <a:cubicBezTo>
                  <a:pt x="18240" y="2366"/>
                  <a:pt x="19064" y="2190"/>
                  <a:pt x="19896" y="2066"/>
                </a:cubicBezTo>
                <a:cubicBezTo>
                  <a:pt x="21314" y="1853"/>
                  <a:pt x="22728" y="1622"/>
                  <a:pt x="24149" y="1426"/>
                </a:cubicBezTo>
                <a:cubicBezTo>
                  <a:pt x="25302" y="1266"/>
                  <a:pt x="26464" y="1134"/>
                  <a:pt x="27613" y="1081"/>
                </a:cubicBezTo>
                <a:cubicBezTo>
                  <a:pt x="29307" y="1006"/>
                  <a:pt x="31009" y="967"/>
                  <a:pt x="32708" y="945"/>
                </a:cubicBezTo>
                <a:cubicBezTo>
                  <a:pt x="32834" y="943"/>
                  <a:pt x="32960" y="942"/>
                  <a:pt x="33085" y="942"/>
                </a:cubicBezTo>
                <a:close/>
                <a:moveTo>
                  <a:pt x="34952" y="1"/>
                </a:moveTo>
                <a:cubicBezTo>
                  <a:pt x="34873" y="1"/>
                  <a:pt x="34796" y="8"/>
                  <a:pt x="34720" y="29"/>
                </a:cubicBezTo>
                <a:cubicBezTo>
                  <a:pt x="34560" y="72"/>
                  <a:pt x="34401" y="87"/>
                  <a:pt x="34243" y="87"/>
                </a:cubicBezTo>
                <a:cubicBezTo>
                  <a:pt x="33952" y="87"/>
                  <a:pt x="33664" y="38"/>
                  <a:pt x="33371" y="38"/>
                </a:cubicBezTo>
                <a:cubicBezTo>
                  <a:pt x="33254" y="38"/>
                  <a:pt x="33136" y="46"/>
                  <a:pt x="33017" y="68"/>
                </a:cubicBezTo>
                <a:cubicBezTo>
                  <a:pt x="32776" y="111"/>
                  <a:pt x="32518" y="125"/>
                  <a:pt x="32257" y="125"/>
                </a:cubicBezTo>
                <a:cubicBezTo>
                  <a:pt x="32021" y="125"/>
                  <a:pt x="31782" y="114"/>
                  <a:pt x="31549" y="102"/>
                </a:cubicBezTo>
                <a:cubicBezTo>
                  <a:pt x="31512" y="100"/>
                  <a:pt x="31475" y="100"/>
                  <a:pt x="31438" y="100"/>
                </a:cubicBezTo>
                <a:cubicBezTo>
                  <a:pt x="31084" y="100"/>
                  <a:pt x="30724" y="171"/>
                  <a:pt x="30374" y="171"/>
                </a:cubicBezTo>
                <a:cubicBezTo>
                  <a:pt x="30273" y="171"/>
                  <a:pt x="30173" y="165"/>
                  <a:pt x="30074" y="150"/>
                </a:cubicBezTo>
                <a:cubicBezTo>
                  <a:pt x="29872" y="118"/>
                  <a:pt x="29671" y="107"/>
                  <a:pt x="29471" y="107"/>
                </a:cubicBezTo>
                <a:cubicBezTo>
                  <a:pt x="29007" y="107"/>
                  <a:pt x="28546" y="168"/>
                  <a:pt x="28089" y="179"/>
                </a:cubicBezTo>
                <a:cubicBezTo>
                  <a:pt x="27488" y="192"/>
                  <a:pt x="26862" y="273"/>
                  <a:pt x="26249" y="337"/>
                </a:cubicBezTo>
                <a:cubicBezTo>
                  <a:pt x="25904" y="373"/>
                  <a:pt x="25567" y="417"/>
                  <a:pt x="25219" y="417"/>
                </a:cubicBezTo>
                <a:cubicBezTo>
                  <a:pt x="25124" y="417"/>
                  <a:pt x="25028" y="414"/>
                  <a:pt x="24931" y="406"/>
                </a:cubicBezTo>
                <a:cubicBezTo>
                  <a:pt x="24910" y="405"/>
                  <a:pt x="24888" y="404"/>
                  <a:pt x="24866" y="404"/>
                </a:cubicBezTo>
                <a:cubicBezTo>
                  <a:pt x="24562" y="404"/>
                  <a:pt x="24225" y="546"/>
                  <a:pt x="23903" y="611"/>
                </a:cubicBezTo>
                <a:cubicBezTo>
                  <a:pt x="23191" y="755"/>
                  <a:pt x="22440" y="636"/>
                  <a:pt x="21757" y="948"/>
                </a:cubicBezTo>
                <a:cubicBezTo>
                  <a:pt x="21585" y="1027"/>
                  <a:pt x="21406" y="1042"/>
                  <a:pt x="21225" y="1042"/>
                </a:cubicBezTo>
                <a:cubicBezTo>
                  <a:pt x="21111" y="1042"/>
                  <a:pt x="20997" y="1036"/>
                  <a:pt x="20883" y="1036"/>
                </a:cubicBezTo>
                <a:cubicBezTo>
                  <a:pt x="20734" y="1036"/>
                  <a:pt x="20586" y="1047"/>
                  <a:pt x="20442" y="1094"/>
                </a:cubicBezTo>
                <a:cubicBezTo>
                  <a:pt x="19531" y="1390"/>
                  <a:pt x="18584" y="1519"/>
                  <a:pt x="17639" y="1633"/>
                </a:cubicBezTo>
                <a:cubicBezTo>
                  <a:pt x="17300" y="1675"/>
                  <a:pt x="16985" y="1842"/>
                  <a:pt x="16625" y="1842"/>
                </a:cubicBezTo>
                <a:cubicBezTo>
                  <a:pt x="16540" y="1842"/>
                  <a:pt x="16453" y="1833"/>
                  <a:pt x="16363" y="1811"/>
                </a:cubicBezTo>
                <a:cubicBezTo>
                  <a:pt x="16355" y="1809"/>
                  <a:pt x="16346" y="1808"/>
                  <a:pt x="16335" y="1808"/>
                </a:cubicBezTo>
                <a:cubicBezTo>
                  <a:pt x="16193" y="1808"/>
                  <a:pt x="15836" y="1983"/>
                  <a:pt x="15590" y="2040"/>
                </a:cubicBezTo>
                <a:cubicBezTo>
                  <a:pt x="14531" y="2291"/>
                  <a:pt x="13464" y="2485"/>
                  <a:pt x="12423" y="2827"/>
                </a:cubicBezTo>
                <a:cubicBezTo>
                  <a:pt x="11687" y="3070"/>
                  <a:pt x="10887" y="3119"/>
                  <a:pt x="10142" y="3341"/>
                </a:cubicBezTo>
                <a:cubicBezTo>
                  <a:pt x="9647" y="3489"/>
                  <a:pt x="9136" y="3543"/>
                  <a:pt x="8643" y="3714"/>
                </a:cubicBezTo>
                <a:cubicBezTo>
                  <a:pt x="7881" y="3979"/>
                  <a:pt x="7091" y="4244"/>
                  <a:pt x="6317" y="4380"/>
                </a:cubicBezTo>
                <a:cubicBezTo>
                  <a:pt x="5755" y="4479"/>
                  <a:pt x="5305" y="4792"/>
                  <a:pt x="4756" y="4869"/>
                </a:cubicBezTo>
                <a:cubicBezTo>
                  <a:pt x="4392" y="4919"/>
                  <a:pt x="4058" y="5152"/>
                  <a:pt x="3699" y="5265"/>
                </a:cubicBezTo>
                <a:cubicBezTo>
                  <a:pt x="3203" y="5421"/>
                  <a:pt x="2706" y="5583"/>
                  <a:pt x="2212" y="5744"/>
                </a:cubicBezTo>
                <a:cubicBezTo>
                  <a:pt x="1377" y="6017"/>
                  <a:pt x="492" y="6268"/>
                  <a:pt x="183" y="7279"/>
                </a:cubicBezTo>
                <a:cubicBezTo>
                  <a:pt x="1" y="7873"/>
                  <a:pt x="302" y="9026"/>
                  <a:pt x="815" y="9244"/>
                </a:cubicBezTo>
                <a:cubicBezTo>
                  <a:pt x="1241" y="9425"/>
                  <a:pt x="1552" y="9735"/>
                  <a:pt x="1892" y="10005"/>
                </a:cubicBezTo>
                <a:cubicBezTo>
                  <a:pt x="2323" y="10347"/>
                  <a:pt x="2614" y="10856"/>
                  <a:pt x="3103" y="11134"/>
                </a:cubicBezTo>
                <a:cubicBezTo>
                  <a:pt x="3402" y="11304"/>
                  <a:pt x="3767" y="11552"/>
                  <a:pt x="3889" y="11751"/>
                </a:cubicBezTo>
                <a:cubicBezTo>
                  <a:pt x="4161" y="12190"/>
                  <a:pt x="4564" y="12300"/>
                  <a:pt x="4942" y="12499"/>
                </a:cubicBezTo>
                <a:cubicBezTo>
                  <a:pt x="5410" y="12747"/>
                  <a:pt x="5533" y="13034"/>
                  <a:pt x="5352" y="13571"/>
                </a:cubicBezTo>
                <a:cubicBezTo>
                  <a:pt x="5287" y="13762"/>
                  <a:pt x="5124" y="14023"/>
                  <a:pt x="5192" y="14133"/>
                </a:cubicBezTo>
                <a:cubicBezTo>
                  <a:pt x="5340" y="14366"/>
                  <a:pt x="5167" y="14478"/>
                  <a:pt x="5076" y="14536"/>
                </a:cubicBezTo>
                <a:cubicBezTo>
                  <a:pt x="4722" y="14765"/>
                  <a:pt x="4624" y="15057"/>
                  <a:pt x="4687" y="15464"/>
                </a:cubicBezTo>
                <a:cubicBezTo>
                  <a:pt x="4711" y="15624"/>
                  <a:pt x="4756" y="15906"/>
                  <a:pt x="4436" y="15906"/>
                </a:cubicBezTo>
                <a:cubicBezTo>
                  <a:pt x="4434" y="15906"/>
                  <a:pt x="4432" y="15906"/>
                  <a:pt x="4430" y="15906"/>
                </a:cubicBezTo>
                <a:cubicBezTo>
                  <a:pt x="4428" y="15906"/>
                  <a:pt x="4426" y="15906"/>
                  <a:pt x="4424" y="15906"/>
                </a:cubicBezTo>
                <a:cubicBezTo>
                  <a:pt x="4284" y="15906"/>
                  <a:pt x="4303" y="15993"/>
                  <a:pt x="4275" y="16083"/>
                </a:cubicBezTo>
                <a:cubicBezTo>
                  <a:pt x="4197" y="16337"/>
                  <a:pt x="4163" y="16643"/>
                  <a:pt x="3995" y="16821"/>
                </a:cubicBezTo>
                <a:cubicBezTo>
                  <a:pt x="3727" y="17110"/>
                  <a:pt x="3663" y="17490"/>
                  <a:pt x="3526" y="17809"/>
                </a:cubicBezTo>
                <a:cubicBezTo>
                  <a:pt x="3297" y="18342"/>
                  <a:pt x="3035" y="18883"/>
                  <a:pt x="2913" y="19454"/>
                </a:cubicBezTo>
                <a:cubicBezTo>
                  <a:pt x="2845" y="19774"/>
                  <a:pt x="2713" y="20051"/>
                  <a:pt x="2599" y="20345"/>
                </a:cubicBezTo>
                <a:cubicBezTo>
                  <a:pt x="2566" y="20432"/>
                  <a:pt x="2323" y="21160"/>
                  <a:pt x="2319" y="21229"/>
                </a:cubicBezTo>
                <a:cubicBezTo>
                  <a:pt x="2295" y="21554"/>
                  <a:pt x="1980" y="21902"/>
                  <a:pt x="2029" y="22083"/>
                </a:cubicBezTo>
                <a:cubicBezTo>
                  <a:pt x="2128" y="22453"/>
                  <a:pt x="1594" y="22653"/>
                  <a:pt x="1881" y="22988"/>
                </a:cubicBezTo>
                <a:cubicBezTo>
                  <a:pt x="1425" y="23319"/>
                  <a:pt x="1879" y="23843"/>
                  <a:pt x="1614" y="24176"/>
                </a:cubicBezTo>
                <a:cubicBezTo>
                  <a:pt x="1691" y="24632"/>
                  <a:pt x="1804" y="25014"/>
                  <a:pt x="2085" y="25360"/>
                </a:cubicBezTo>
                <a:cubicBezTo>
                  <a:pt x="2371" y="25707"/>
                  <a:pt x="2693" y="25868"/>
                  <a:pt x="3062" y="25868"/>
                </a:cubicBezTo>
                <a:cubicBezTo>
                  <a:pt x="3252" y="25868"/>
                  <a:pt x="3455" y="25825"/>
                  <a:pt x="3673" y="25743"/>
                </a:cubicBezTo>
                <a:cubicBezTo>
                  <a:pt x="4530" y="25422"/>
                  <a:pt x="5320" y="24963"/>
                  <a:pt x="6159" y="24605"/>
                </a:cubicBezTo>
                <a:cubicBezTo>
                  <a:pt x="6676" y="24385"/>
                  <a:pt x="7206" y="24138"/>
                  <a:pt x="7683" y="23850"/>
                </a:cubicBezTo>
                <a:cubicBezTo>
                  <a:pt x="8249" y="23511"/>
                  <a:pt x="8875" y="23357"/>
                  <a:pt x="9454" y="23070"/>
                </a:cubicBezTo>
                <a:cubicBezTo>
                  <a:pt x="10196" y="22704"/>
                  <a:pt x="11013" y="22489"/>
                  <a:pt x="11795" y="22204"/>
                </a:cubicBezTo>
                <a:cubicBezTo>
                  <a:pt x="12296" y="22022"/>
                  <a:pt x="12798" y="21843"/>
                  <a:pt x="13291" y="21641"/>
                </a:cubicBezTo>
                <a:cubicBezTo>
                  <a:pt x="13881" y="21400"/>
                  <a:pt x="14524" y="21332"/>
                  <a:pt x="15107" y="21128"/>
                </a:cubicBezTo>
                <a:cubicBezTo>
                  <a:pt x="15846" y="20870"/>
                  <a:pt x="16590" y="20636"/>
                  <a:pt x="17341" y="20428"/>
                </a:cubicBezTo>
                <a:cubicBezTo>
                  <a:pt x="17974" y="20251"/>
                  <a:pt x="18653" y="20221"/>
                  <a:pt x="19272" y="20011"/>
                </a:cubicBezTo>
                <a:cubicBezTo>
                  <a:pt x="19655" y="19880"/>
                  <a:pt x="20094" y="19720"/>
                  <a:pt x="20436" y="19682"/>
                </a:cubicBezTo>
                <a:cubicBezTo>
                  <a:pt x="21077" y="19611"/>
                  <a:pt x="21703" y="19453"/>
                  <a:pt x="22343" y="19390"/>
                </a:cubicBezTo>
                <a:cubicBezTo>
                  <a:pt x="22534" y="19371"/>
                  <a:pt x="22649" y="19215"/>
                  <a:pt x="22872" y="19215"/>
                </a:cubicBezTo>
                <a:cubicBezTo>
                  <a:pt x="22878" y="19215"/>
                  <a:pt x="22885" y="19215"/>
                  <a:pt x="22892" y="19216"/>
                </a:cubicBezTo>
                <a:cubicBezTo>
                  <a:pt x="22928" y="19217"/>
                  <a:pt x="22965" y="19218"/>
                  <a:pt x="23001" y="19218"/>
                </a:cubicBezTo>
                <a:cubicBezTo>
                  <a:pt x="23493" y="19218"/>
                  <a:pt x="23980" y="19081"/>
                  <a:pt x="24479" y="19048"/>
                </a:cubicBezTo>
                <a:cubicBezTo>
                  <a:pt x="25192" y="19001"/>
                  <a:pt x="25906" y="18893"/>
                  <a:pt x="26620" y="18819"/>
                </a:cubicBezTo>
                <a:cubicBezTo>
                  <a:pt x="26655" y="18815"/>
                  <a:pt x="26690" y="18814"/>
                  <a:pt x="26726" y="18814"/>
                </a:cubicBezTo>
                <a:cubicBezTo>
                  <a:pt x="26871" y="18814"/>
                  <a:pt x="27019" y="18838"/>
                  <a:pt x="27157" y="18838"/>
                </a:cubicBezTo>
                <a:cubicBezTo>
                  <a:pt x="27253" y="18838"/>
                  <a:pt x="27344" y="18826"/>
                  <a:pt x="27426" y="18786"/>
                </a:cubicBezTo>
                <a:cubicBezTo>
                  <a:pt x="27816" y="18592"/>
                  <a:pt x="28269" y="18609"/>
                  <a:pt x="28624" y="18599"/>
                </a:cubicBezTo>
                <a:cubicBezTo>
                  <a:pt x="29619" y="18570"/>
                  <a:pt x="30613" y="18478"/>
                  <a:pt x="31606" y="18423"/>
                </a:cubicBezTo>
                <a:cubicBezTo>
                  <a:pt x="31630" y="18422"/>
                  <a:pt x="31653" y="18421"/>
                  <a:pt x="31676" y="18421"/>
                </a:cubicBezTo>
                <a:cubicBezTo>
                  <a:pt x="31971" y="18421"/>
                  <a:pt x="32247" y="18517"/>
                  <a:pt x="32540" y="18517"/>
                </a:cubicBezTo>
                <a:cubicBezTo>
                  <a:pt x="32599" y="18517"/>
                  <a:pt x="32659" y="18513"/>
                  <a:pt x="32720" y="18504"/>
                </a:cubicBezTo>
                <a:cubicBezTo>
                  <a:pt x="32890" y="18478"/>
                  <a:pt x="33049" y="18384"/>
                  <a:pt x="33229" y="18384"/>
                </a:cubicBezTo>
                <a:cubicBezTo>
                  <a:pt x="33269" y="18384"/>
                  <a:pt x="33309" y="18388"/>
                  <a:pt x="33350" y="18399"/>
                </a:cubicBezTo>
                <a:cubicBezTo>
                  <a:pt x="33635" y="18470"/>
                  <a:pt x="33926" y="18493"/>
                  <a:pt x="34216" y="18493"/>
                </a:cubicBezTo>
                <a:cubicBezTo>
                  <a:pt x="34625" y="18493"/>
                  <a:pt x="35035" y="18448"/>
                  <a:pt x="35431" y="18429"/>
                </a:cubicBezTo>
                <a:cubicBezTo>
                  <a:pt x="36126" y="18397"/>
                  <a:pt x="36837" y="18444"/>
                  <a:pt x="37548" y="18319"/>
                </a:cubicBezTo>
                <a:cubicBezTo>
                  <a:pt x="37713" y="18290"/>
                  <a:pt x="37884" y="18281"/>
                  <a:pt x="38058" y="18281"/>
                </a:cubicBezTo>
                <a:cubicBezTo>
                  <a:pt x="38411" y="18281"/>
                  <a:pt x="38778" y="18320"/>
                  <a:pt x="39141" y="18320"/>
                </a:cubicBezTo>
                <a:cubicBezTo>
                  <a:pt x="39201" y="18320"/>
                  <a:pt x="39261" y="18319"/>
                  <a:pt x="39321" y="18317"/>
                </a:cubicBezTo>
                <a:cubicBezTo>
                  <a:pt x="39444" y="18312"/>
                  <a:pt x="39568" y="18309"/>
                  <a:pt x="39692" y="18309"/>
                </a:cubicBezTo>
                <a:cubicBezTo>
                  <a:pt x="40171" y="18309"/>
                  <a:pt x="40651" y="18341"/>
                  <a:pt x="41130" y="18341"/>
                </a:cubicBezTo>
                <a:cubicBezTo>
                  <a:pt x="41500" y="18341"/>
                  <a:pt x="41870" y="18322"/>
                  <a:pt x="42240" y="18256"/>
                </a:cubicBezTo>
                <a:cubicBezTo>
                  <a:pt x="42244" y="18255"/>
                  <a:pt x="42248" y="18255"/>
                  <a:pt x="42253" y="18255"/>
                </a:cubicBezTo>
                <a:cubicBezTo>
                  <a:pt x="42290" y="18255"/>
                  <a:pt x="42333" y="18280"/>
                  <a:pt x="42369" y="18299"/>
                </a:cubicBezTo>
                <a:cubicBezTo>
                  <a:pt x="42586" y="18416"/>
                  <a:pt x="42813" y="18441"/>
                  <a:pt x="43042" y="18441"/>
                </a:cubicBezTo>
                <a:cubicBezTo>
                  <a:pt x="43221" y="18441"/>
                  <a:pt x="43402" y="18426"/>
                  <a:pt x="43582" y="18426"/>
                </a:cubicBezTo>
                <a:cubicBezTo>
                  <a:pt x="43707" y="18426"/>
                  <a:pt x="43832" y="18433"/>
                  <a:pt x="43955" y="18458"/>
                </a:cubicBezTo>
                <a:cubicBezTo>
                  <a:pt x="44227" y="18514"/>
                  <a:pt x="44508" y="18533"/>
                  <a:pt x="44791" y="18533"/>
                </a:cubicBezTo>
                <a:cubicBezTo>
                  <a:pt x="45033" y="18533"/>
                  <a:pt x="45277" y="18519"/>
                  <a:pt x="45516" y="18502"/>
                </a:cubicBezTo>
                <a:cubicBezTo>
                  <a:pt x="45538" y="18501"/>
                  <a:pt x="45559" y="18500"/>
                  <a:pt x="45580" y="18500"/>
                </a:cubicBezTo>
                <a:cubicBezTo>
                  <a:pt x="45932" y="18500"/>
                  <a:pt x="46263" y="18693"/>
                  <a:pt x="46601" y="18693"/>
                </a:cubicBezTo>
                <a:cubicBezTo>
                  <a:pt x="46694" y="18693"/>
                  <a:pt x="46787" y="18679"/>
                  <a:pt x="46881" y="18642"/>
                </a:cubicBezTo>
                <a:cubicBezTo>
                  <a:pt x="46961" y="18610"/>
                  <a:pt x="47038" y="18598"/>
                  <a:pt x="47112" y="18598"/>
                </a:cubicBezTo>
                <a:cubicBezTo>
                  <a:pt x="47331" y="18598"/>
                  <a:pt x="47528" y="18706"/>
                  <a:pt x="47713" y="18748"/>
                </a:cubicBezTo>
                <a:cubicBezTo>
                  <a:pt x="48424" y="18912"/>
                  <a:pt x="49152" y="18951"/>
                  <a:pt x="49864" y="19097"/>
                </a:cubicBezTo>
                <a:cubicBezTo>
                  <a:pt x="50579" y="19244"/>
                  <a:pt x="51340" y="19286"/>
                  <a:pt x="52039" y="19459"/>
                </a:cubicBezTo>
                <a:cubicBezTo>
                  <a:pt x="52720" y="19626"/>
                  <a:pt x="53424" y="19791"/>
                  <a:pt x="54104" y="19998"/>
                </a:cubicBezTo>
                <a:cubicBezTo>
                  <a:pt x="54933" y="20251"/>
                  <a:pt x="55811" y="20376"/>
                  <a:pt x="56661" y="20608"/>
                </a:cubicBezTo>
                <a:cubicBezTo>
                  <a:pt x="57619" y="20868"/>
                  <a:pt x="58582" y="21110"/>
                  <a:pt x="59526" y="21415"/>
                </a:cubicBezTo>
                <a:cubicBezTo>
                  <a:pt x="59836" y="21515"/>
                  <a:pt x="60206" y="21504"/>
                  <a:pt x="60452" y="21645"/>
                </a:cubicBezTo>
                <a:cubicBezTo>
                  <a:pt x="61308" y="22133"/>
                  <a:pt x="62287" y="22292"/>
                  <a:pt x="63151" y="22752"/>
                </a:cubicBezTo>
                <a:cubicBezTo>
                  <a:pt x="63859" y="23130"/>
                  <a:pt x="64670" y="23265"/>
                  <a:pt x="65360" y="23727"/>
                </a:cubicBezTo>
                <a:cubicBezTo>
                  <a:pt x="65906" y="24092"/>
                  <a:pt x="66592" y="24223"/>
                  <a:pt x="67120" y="24658"/>
                </a:cubicBezTo>
                <a:cubicBezTo>
                  <a:pt x="67235" y="24754"/>
                  <a:pt x="67420" y="24836"/>
                  <a:pt x="67569" y="24836"/>
                </a:cubicBezTo>
                <a:cubicBezTo>
                  <a:pt x="67591" y="24836"/>
                  <a:pt x="67613" y="24834"/>
                  <a:pt x="67634" y="24830"/>
                </a:cubicBezTo>
                <a:cubicBezTo>
                  <a:pt x="67718" y="24813"/>
                  <a:pt x="67800" y="24806"/>
                  <a:pt x="67880" y="24806"/>
                </a:cubicBezTo>
                <a:cubicBezTo>
                  <a:pt x="68221" y="24806"/>
                  <a:pt x="68531" y="24939"/>
                  <a:pt x="68799" y="25091"/>
                </a:cubicBezTo>
                <a:cubicBezTo>
                  <a:pt x="68919" y="25159"/>
                  <a:pt x="69025" y="25186"/>
                  <a:pt x="69122" y="25186"/>
                </a:cubicBezTo>
                <a:cubicBezTo>
                  <a:pt x="69313" y="25186"/>
                  <a:pt x="69465" y="25080"/>
                  <a:pt x="69614" y="24977"/>
                </a:cubicBezTo>
                <a:cubicBezTo>
                  <a:pt x="70219" y="24563"/>
                  <a:pt x="70411" y="23856"/>
                  <a:pt x="70100" y="23076"/>
                </a:cubicBezTo>
                <a:cubicBezTo>
                  <a:pt x="70014" y="22861"/>
                  <a:pt x="70128" y="22647"/>
                  <a:pt x="69990" y="22460"/>
                </a:cubicBezTo>
                <a:cubicBezTo>
                  <a:pt x="69542" y="21851"/>
                  <a:pt x="69482" y="21077"/>
                  <a:pt x="69123" y="20415"/>
                </a:cubicBezTo>
                <a:cubicBezTo>
                  <a:pt x="68886" y="19978"/>
                  <a:pt x="68848" y="19415"/>
                  <a:pt x="68591" y="18940"/>
                </a:cubicBezTo>
                <a:cubicBezTo>
                  <a:pt x="68373" y="18532"/>
                  <a:pt x="68287" y="18053"/>
                  <a:pt x="68077" y="17638"/>
                </a:cubicBezTo>
                <a:cubicBezTo>
                  <a:pt x="67855" y="17197"/>
                  <a:pt x="67679" y="16743"/>
                  <a:pt x="67496" y="16286"/>
                </a:cubicBezTo>
                <a:cubicBezTo>
                  <a:pt x="67340" y="15896"/>
                  <a:pt x="67187" y="15464"/>
                  <a:pt x="66929" y="15150"/>
                </a:cubicBezTo>
                <a:cubicBezTo>
                  <a:pt x="66611" y="14761"/>
                  <a:pt x="66497" y="14312"/>
                  <a:pt x="66317" y="13880"/>
                </a:cubicBezTo>
                <a:cubicBezTo>
                  <a:pt x="66252" y="13723"/>
                  <a:pt x="66271" y="13547"/>
                  <a:pt x="66411" y="13404"/>
                </a:cubicBezTo>
                <a:cubicBezTo>
                  <a:pt x="66703" y="13107"/>
                  <a:pt x="66996" y="12813"/>
                  <a:pt x="67268" y="12498"/>
                </a:cubicBezTo>
                <a:cubicBezTo>
                  <a:pt x="67567" y="12150"/>
                  <a:pt x="67900" y="11842"/>
                  <a:pt x="68229" y="11523"/>
                </a:cubicBezTo>
                <a:cubicBezTo>
                  <a:pt x="68562" y="11201"/>
                  <a:pt x="68808" y="10787"/>
                  <a:pt x="69141" y="10462"/>
                </a:cubicBezTo>
                <a:cubicBezTo>
                  <a:pt x="69742" y="9874"/>
                  <a:pt x="70341" y="9296"/>
                  <a:pt x="70865" y="8628"/>
                </a:cubicBezTo>
                <a:cubicBezTo>
                  <a:pt x="71055" y="8387"/>
                  <a:pt x="71183" y="8090"/>
                  <a:pt x="71403" y="7897"/>
                </a:cubicBezTo>
                <a:cubicBezTo>
                  <a:pt x="71728" y="7613"/>
                  <a:pt x="71878" y="7250"/>
                  <a:pt x="72010" y="6875"/>
                </a:cubicBezTo>
                <a:cubicBezTo>
                  <a:pt x="72132" y="6531"/>
                  <a:pt x="71916" y="5855"/>
                  <a:pt x="71665" y="5721"/>
                </a:cubicBezTo>
                <a:cubicBezTo>
                  <a:pt x="71329" y="5543"/>
                  <a:pt x="70978" y="5389"/>
                  <a:pt x="70642" y="5207"/>
                </a:cubicBezTo>
                <a:cubicBezTo>
                  <a:pt x="70301" y="5022"/>
                  <a:pt x="69986" y="4844"/>
                  <a:pt x="69567" y="4801"/>
                </a:cubicBezTo>
                <a:cubicBezTo>
                  <a:pt x="69131" y="4756"/>
                  <a:pt x="68718" y="4492"/>
                  <a:pt x="68291" y="4336"/>
                </a:cubicBezTo>
                <a:cubicBezTo>
                  <a:pt x="67820" y="4161"/>
                  <a:pt x="67286" y="4117"/>
                  <a:pt x="66852" y="3909"/>
                </a:cubicBezTo>
                <a:cubicBezTo>
                  <a:pt x="66145" y="3568"/>
                  <a:pt x="65366" y="3554"/>
                  <a:pt x="64639" y="3305"/>
                </a:cubicBezTo>
                <a:cubicBezTo>
                  <a:pt x="64144" y="3134"/>
                  <a:pt x="63540" y="3018"/>
                  <a:pt x="62960" y="2970"/>
                </a:cubicBezTo>
                <a:cubicBezTo>
                  <a:pt x="62285" y="2912"/>
                  <a:pt x="61646" y="2586"/>
                  <a:pt x="60951" y="2510"/>
                </a:cubicBezTo>
                <a:cubicBezTo>
                  <a:pt x="59888" y="2392"/>
                  <a:pt x="58824" y="2248"/>
                  <a:pt x="57771" y="2052"/>
                </a:cubicBezTo>
                <a:cubicBezTo>
                  <a:pt x="57139" y="1935"/>
                  <a:pt x="56489" y="1953"/>
                  <a:pt x="55866" y="1767"/>
                </a:cubicBezTo>
                <a:cubicBezTo>
                  <a:pt x="55597" y="1688"/>
                  <a:pt x="55321" y="1641"/>
                  <a:pt x="55042" y="1627"/>
                </a:cubicBezTo>
                <a:cubicBezTo>
                  <a:pt x="54460" y="1594"/>
                  <a:pt x="53885" y="1470"/>
                  <a:pt x="53302" y="1406"/>
                </a:cubicBezTo>
                <a:cubicBezTo>
                  <a:pt x="52746" y="1344"/>
                  <a:pt x="52193" y="1211"/>
                  <a:pt x="51631" y="1156"/>
                </a:cubicBezTo>
                <a:cubicBezTo>
                  <a:pt x="51606" y="1153"/>
                  <a:pt x="51582" y="1153"/>
                  <a:pt x="51557" y="1153"/>
                </a:cubicBezTo>
                <a:cubicBezTo>
                  <a:pt x="51493" y="1153"/>
                  <a:pt x="51430" y="1159"/>
                  <a:pt x="51363" y="1159"/>
                </a:cubicBezTo>
                <a:cubicBezTo>
                  <a:pt x="51322" y="1159"/>
                  <a:pt x="51280" y="1157"/>
                  <a:pt x="51236" y="1149"/>
                </a:cubicBezTo>
                <a:cubicBezTo>
                  <a:pt x="50673" y="1051"/>
                  <a:pt x="50099" y="917"/>
                  <a:pt x="49540" y="917"/>
                </a:cubicBezTo>
                <a:cubicBezTo>
                  <a:pt x="48875" y="917"/>
                  <a:pt x="48220" y="831"/>
                  <a:pt x="47576" y="738"/>
                </a:cubicBezTo>
                <a:cubicBezTo>
                  <a:pt x="46464" y="577"/>
                  <a:pt x="45344" y="575"/>
                  <a:pt x="44229" y="476"/>
                </a:cubicBezTo>
                <a:cubicBezTo>
                  <a:pt x="43021" y="369"/>
                  <a:pt x="41793" y="431"/>
                  <a:pt x="40590" y="221"/>
                </a:cubicBezTo>
                <a:cubicBezTo>
                  <a:pt x="40555" y="214"/>
                  <a:pt x="40521" y="212"/>
                  <a:pt x="40488" y="212"/>
                </a:cubicBezTo>
                <a:cubicBezTo>
                  <a:pt x="40289" y="212"/>
                  <a:pt x="40111" y="304"/>
                  <a:pt x="39924" y="304"/>
                </a:cubicBezTo>
                <a:cubicBezTo>
                  <a:pt x="39884" y="304"/>
                  <a:pt x="39843" y="300"/>
                  <a:pt x="39802" y="290"/>
                </a:cubicBezTo>
                <a:cubicBezTo>
                  <a:pt x="39150" y="126"/>
                  <a:pt x="38478" y="223"/>
                  <a:pt x="37816" y="131"/>
                </a:cubicBezTo>
                <a:cubicBezTo>
                  <a:pt x="37455" y="81"/>
                  <a:pt x="37087" y="57"/>
                  <a:pt x="36720" y="57"/>
                </a:cubicBezTo>
                <a:cubicBezTo>
                  <a:pt x="36456" y="57"/>
                  <a:pt x="36194" y="69"/>
                  <a:pt x="35934" y="92"/>
                </a:cubicBezTo>
                <a:cubicBezTo>
                  <a:pt x="35897" y="96"/>
                  <a:pt x="35860" y="97"/>
                  <a:pt x="35823" y="97"/>
                </a:cubicBezTo>
                <a:cubicBezTo>
                  <a:pt x="35523" y="97"/>
                  <a:pt x="35228" y="1"/>
                  <a:pt x="34952" y="1"/>
                </a:cubicBezTo>
                <a:close/>
              </a:path>
            </a:pathLst>
          </a:custGeom>
          <a:solidFill>
            <a:srgbClr val="000000"/>
          </a:solidFill>
          <a:ln w="9525">
            <a:noFill/>
            <a:round/>
            <a:headEnd/>
            <a:tailEnd/>
          </a:ln>
        </p:spPr>
        <p:txBody>
          <a:bodyPr lIns="91425" tIns="91425" rIns="91425" bIns="91425" anchor="ctr"/>
          <a:lstStyle/>
          <a:p>
            <a:endParaRPr lang="en-US"/>
          </a:p>
        </p:txBody>
      </p:sp>
      <p:grpSp>
        <p:nvGrpSpPr>
          <p:cNvPr id="5" name="Google Shape;1133;p38"/>
          <p:cNvGrpSpPr>
            <a:grpSpLocks/>
          </p:cNvGrpSpPr>
          <p:nvPr/>
        </p:nvGrpSpPr>
        <p:grpSpPr bwMode="auto">
          <a:xfrm>
            <a:off x="703263" y="2287588"/>
            <a:ext cx="7980362" cy="4467225"/>
            <a:chOff x="2130375" y="1404626"/>
            <a:chExt cx="2197419" cy="3396284"/>
          </a:xfrm>
        </p:grpSpPr>
        <p:sp>
          <p:nvSpPr>
            <p:cNvPr id="7184" name="Google Shape;1134;p38"/>
            <p:cNvSpPr>
              <a:spLocks/>
            </p:cNvSpPr>
            <p:nvPr/>
          </p:nvSpPr>
          <p:spPr bwMode="auto">
            <a:xfrm>
              <a:off x="2202227" y="4066539"/>
              <a:ext cx="2027569" cy="703808"/>
            </a:xfrm>
            <a:custGeom>
              <a:avLst/>
              <a:gdLst>
                <a:gd name="T0" fmla="*/ 2147483647 w 93243"/>
                <a:gd name="T1" fmla="*/ 1715158454 h 38407"/>
                <a:gd name="T2" fmla="*/ 2147483647 w 93243"/>
                <a:gd name="T3" fmla="*/ 1617955564 h 38407"/>
                <a:gd name="T4" fmla="*/ 2147483647 w 93243"/>
                <a:gd name="T5" fmla="*/ 2113895437 h 38407"/>
                <a:gd name="T6" fmla="*/ 2147483647 w 93243"/>
                <a:gd name="T7" fmla="*/ 2147483647 h 38407"/>
                <a:gd name="T8" fmla="*/ 2147483647 w 93243"/>
                <a:gd name="T9" fmla="*/ 2147483647 h 38407"/>
                <a:gd name="T10" fmla="*/ 2147483647 w 93243"/>
                <a:gd name="T11" fmla="*/ 2147483647 h 38407"/>
                <a:gd name="T12" fmla="*/ 2147483647 w 93243"/>
                <a:gd name="T13" fmla="*/ 2147483647 h 38407"/>
                <a:gd name="T14" fmla="*/ 2147483647 w 93243"/>
                <a:gd name="T15" fmla="*/ 2147483647 h 38407"/>
                <a:gd name="T16" fmla="*/ 2147483647 w 93243"/>
                <a:gd name="T17" fmla="*/ 2147483647 h 38407"/>
                <a:gd name="T18" fmla="*/ 2147483647 w 93243"/>
                <a:gd name="T19" fmla="*/ 2147483647 h 38407"/>
                <a:gd name="T20" fmla="*/ 2147483647 w 93243"/>
                <a:gd name="T21" fmla="*/ 2147483647 h 38407"/>
                <a:gd name="T22" fmla="*/ 2147483647 w 93243"/>
                <a:gd name="T23" fmla="*/ 2147483647 h 38407"/>
                <a:gd name="T24" fmla="*/ 2147483647 w 93243"/>
                <a:gd name="T25" fmla="*/ 2147483647 h 38407"/>
                <a:gd name="T26" fmla="*/ 2147483647 w 93243"/>
                <a:gd name="T27" fmla="*/ 2147483647 h 38407"/>
                <a:gd name="T28" fmla="*/ 2147483647 w 93243"/>
                <a:gd name="T29" fmla="*/ 2147483647 h 38407"/>
                <a:gd name="T30" fmla="*/ 2147483647 w 93243"/>
                <a:gd name="T31" fmla="*/ 2147483647 h 38407"/>
                <a:gd name="T32" fmla="*/ 2147483647 w 93243"/>
                <a:gd name="T33" fmla="*/ 2147483647 h 38407"/>
                <a:gd name="T34" fmla="*/ 2147483647 w 93243"/>
                <a:gd name="T35" fmla="*/ 2147483647 h 38407"/>
                <a:gd name="T36" fmla="*/ 2147483647 w 93243"/>
                <a:gd name="T37" fmla="*/ 2147483647 h 38407"/>
                <a:gd name="T38" fmla="*/ 2147483647 w 93243"/>
                <a:gd name="T39" fmla="*/ 2147483647 h 38407"/>
                <a:gd name="T40" fmla="*/ 2147483647 w 93243"/>
                <a:gd name="T41" fmla="*/ 2147483647 h 38407"/>
                <a:gd name="T42" fmla="*/ 2147483647 w 93243"/>
                <a:gd name="T43" fmla="*/ 2147483647 h 38407"/>
                <a:gd name="T44" fmla="*/ 2147483647 w 93243"/>
                <a:gd name="T45" fmla="*/ 2147483647 h 38407"/>
                <a:gd name="T46" fmla="*/ 2147483647 w 93243"/>
                <a:gd name="T47" fmla="*/ 2147483647 h 38407"/>
                <a:gd name="T48" fmla="*/ 1332107005 w 93243"/>
                <a:gd name="T49" fmla="*/ 2147483647 h 38407"/>
                <a:gd name="T50" fmla="*/ 690427005 w 93243"/>
                <a:gd name="T51" fmla="*/ 2147483647 h 38407"/>
                <a:gd name="T52" fmla="*/ 2147483647 w 93243"/>
                <a:gd name="T53" fmla="*/ 2147483647 h 38407"/>
                <a:gd name="T54" fmla="*/ 2147483647 w 93243"/>
                <a:gd name="T55" fmla="*/ 2147483647 h 38407"/>
                <a:gd name="T56" fmla="*/ 2147483647 w 93243"/>
                <a:gd name="T57" fmla="*/ 2147483647 h 38407"/>
                <a:gd name="T58" fmla="*/ 2147483647 w 93243"/>
                <a:gd name="T59" fmla="*/ 2147483647 h 38407"/>
                <a:gd name="T60" fmla="*/ 2147483647 w 93243"/>
                <a:gd name="T61" fmla="*/ 2147483647 h 38407"/>
                <a:gd name="T62" fmla="*/ 2147483647 w 93243"/>
                <a:gd name="T63" fmla="*/ 2147483647 h 38407"/>
                <a:gd name="T64" fmla="*/ 2147483647 w 93243"/>
                <a:gd name="T65" fmla="*/ 2147483647 h 38407"/>
                <a:gd name="T66" fmla="*/ 2147483647 w 93243"/>
                <a:gd name="T67" fmla="*/ 2147483647 h 38407"/>
                <a:gd name="T68" fmla="*/ 2147483647 w 93243"/>
                <a:gd name="T69" fmla="*/ 2147483647 h 38407"/>
                <a:gd name="T70" fmla="*/ 2147483647 w 93243"/>
                <a:gd name="T71" fmla="*/ 2147483647 h 38407"/>
                <a:gd name="T72" fmla="*/ 2147483647 w 93243"/>
                <a:gd name="T73" fmla="*/ 2147483647 h 38407"/>
                <a:gd name="T74" fmla="*/ 2147483647 w 93243"/>
                <a:gd name="T75" fmla="*/ 2147483647 h 38407"/>
                <a:gd name="T76" fmla="*/ 2147483647 w 93243"/>
                <a:gd name="T77" fmla="*/ 2147483647 h 38407"/>
                <a:gd name="T78" fmla="*/ 2147483647 w 93243"/>
                <a:gd name="T79" fmla="*/ 2147483647 h 38407"/>
                <a:gd name="T80" fmla="*/ 2147483647 w 93243"/>
                <a:gd name="T81" fmla="*/ 2147483647 h 38407"/>
                <a:gd name="T82" fmla="*/ 2147483647 w 93243"/>
                <a:gd name="T83" fmla="*/ 2147483647 h 38407"/>
                <a:gd name="T84" fmla="*/ 2147483647 w 93243"/>
                <a:gd name="T85" fmla="*/ 2147483647 h 38407"/>
                <a:gd name="T86" fmla="*/ 2147483647 w 93243"/>
                <a:gd name="T87" fmla="*/ 2147483647 h 38407"/>
                <a:gd name="T88" fmla="*/ 2147483647 w 93243"/>
                <a:gd name="T89" fmla="*/ 2147483647 h 38407"/>
                <a:gd name="T90" fmla="*/ 2147483647 w 93243"/>
                <a:gd name="T91" fmla="*/ 2147483647 h 38407"/>
                <a:gd name="T92" fmla="*/ 2147483647 w 93243"/>
                <a:gd name="T93" fmla="*/ 2147483647 h 38407"/>
                <a:gd name="T94" fmla="*/ 2147483647 w 93243"/>
                <a:gd name="T95" fmla="*/ 2147483647 h 38407"/>
                <a:gd name="T96" fmla="*/ 2147483647 w 93243"/>
                <a:gd name="T97" fmla="*/ 2147483647 h 38407"/>
                <a:gd name="T98" fmla="*/ 2147483647 w 93243"/>
                <a:gd name="T99" fmla="*/ 2147483647 h 38407"/>
                <a:gd name="T100" fmla="*/ 2147483647 w 93243"/>
                <a:gd name="T101" fmla="*/ 2147483647 h 38407"/>
                <a:gd name="T102" fmla="*/ 2147483647 w 93243"/>
                <a:gd name="T103" fmla="*/ 2147483647 h 38407"/>
                <a:gd name="T104" fmla="*/ 2147483647 w 93243"/>
                <a:gd name="T105" fmla="*/ 2147483647 h 38407"/>
                <a:gd name="T106" fmla="*/ 2147483647 w 93243"/>
                <a:gd name="T107" fmla="*/ 2147483647 h 38407"/>
                <a:gd name="T108" fmla="*/ 2147483647 w 93243"/>
                <a:gd name="T109" fmla="*/ 2147483647 h 38407"/>
                <a:gd name="T110" fmla="*/ 2147483647 w 93243"/>
                <a:gd name="T111" fmla="*/ 41272502 h 38407"/>
                <a:gd name="T112" fmla="*/ 2147483647 w 93243"/>
                <a:gd name="T113" fmla="*/ 0 h 38407"/>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93243" h="38407" extrusionOk="0">
                  <a:moveTo>
                    <a:pt x="90950" y="0"/>
                  </a:moveTo>
                  <a:cubicBezTo>
                    <a:pt x="90551" y="0"/>
                    <a:pt x="90166" y="41"/>
                    <a:pt x="89816" y="205"/>
                  </a:cubicBezTo>
                  <a:cubicBezTo>
                    <a:pt x="88592" y="776"/>
                    <a:pt x="87319" y="639"/>
                    <a:pt x="86072" y="830"/>
                  </a:cubicBezTo>
                  <a:cubicBezTo>
                    <a:pt x="86041" y="835"/>
                    <a:pt x="86008" y="837"/>
                    <a:pt x="85976" y="837"/>
                  </a:cubicBezTo>
                  <a:cubicBezTo>
                    <a:pt x="85756" y="837"/>
                    <a:pt x="85508" y="744"/>
                    <a:pt x="85304" y="744"/>
                  </a:cubicBezTo>
                  <a:cubicBezTo>
                    <a:pt x="85235" y="744"/>
                    <a:pt x="85172" y="755"/>
                    <a:pt x="85116" y="783"/>
                  </a:cubicBezTo>
                  <a:cubicBezTo>
                    <a:pt x="84699" y="993"/>
                    <a:pt x="84272" y="1037"/>
                    <a:pt x="83843" y="1037"/>
                  </a:cubicBezTo>
                  <a:cubicBezTo>
                    <a:pt x="83542" y="1037"/>
                    <a:pt x="83239" y="1015"/>
                    <a:pt x="82940" y="1015"/>
                  </a:cubicBezTo>
                  <a:cubicBezTo>
                    <a:pt x="82846" y="1015"/>
                    <a:pt x="82752" y="1017"/>
                    <a:pt x="82659" y="1023"/>
                  </a:cubicBezTo>
                  <a:cubicBezTo>
                    <a:pt x="80792" y="1135"/>
                    <a:pt x="78920" y="1130"/>
                    <a:pt x="77050" y="1188"/>
                  </a:cubicBezTo>
                  <a:cubicBezTo>
                    <a:pt x="76816" y="1196"/>
                    <a:pt x="76586" y="1350"/>
                    <a:pt x="76355" y="1350"/>
                  </a:cubicBezTo>
                  <a:cubicBezTo>
                    <a:pt x="76353" y="1350"/>
                    <a:pt x="76350" y="1350"/>
                    <a:pt x="76348" y="1350"/>
                  </a:cubicBezTo>
                  <a:cubicBezTo>
                    <a:pt x="75877" y="1344"/>
                    <a:pt x="75394" y="1190"/>
                    <a:pt x="74925" y="1190"/>
                  </a:cubicBezTo>
                  <a:cubicBezTo>
                    <a:pt x="74570" y="1190"/>
                    <a:pt x="74222" y="1278"/>
                    <a:pt x="73893" y="1585"/>
                  </a:cubicBezTo>
                  <a:cubicBezTo>
                    <a:pt x="73865" y="1611"/>
                    <a:pt x="73798" y="1625"/>
                    <a:pt x="73735" y="1625"/>
                  </a:cubicBezTo>
                  <a:cubicBezTo>
                    <a:pt x="73677" y="1625"/>
                    <a:pt x="73621" y="1613"/>
                    <a:pt x="73603" y="1590"/>
                  </a:cubicBezTo>
                  <a:cubicBezTo>
                    <a:pt x="73414" y="1351"/>
                    <a:pt x="73208" y="1279"/>
                    <a:pt x="72994" y="1279"/>
                  </a:cubicBezTo>
                  <a:cubicBezTo>
                    <a:pt x="72754" y="1279"/>
                    <a:pt x="72502" y="1369"/>
                    <a:pt x="72252" y="1414"/>
                  </a:cubicBezTo>
                  <a:cubicBezTo>
                    <a:pt x="71486" y="1550"/>
                    <a:pt x="70716" y="1768"/>
                    <a:pt x="69951" y="1768"/>
                  </a:cubicBezTo>
                  <a:cubicBezTo>
                    <a:pt x="69932" y="1768"/>
                    <a:pt x="69913" y="1767"/>
                    <a:pt x="69893" y="1767"/>
                  </a:cubicBezTo>
                  <a:cubicBezTo>
                    <a:pt x="68771" y="1750"/>
                    <a:pt x="67649" y="1712"/>
                    <a:pt x="66526" y="1712"/>
                  </a:cubicBezTo>
                  <a:cubicBezTo>
                    <a:pt x="66270" y="1712"/>
                    <a:pt x="66013" y="1714"/>
                    <a:pt x="65757" y="1719"/>
                  </a:cubicBezTo>
                  <a:cubicBezTo>
                    <a:pt x="64757" y="1737"/>
                    <a:pt x="63755" y="1852"/>
                    <a:pt x="62755" y="1852"/>
                  </a:cubicBezTo>
                  <a:cubicBezTo>
                    <a:pt x="62105" y="1852"/>
                    <a:pt x="61456" y="1803"/>
                    <a:pt x="60809" y="1648"/>
                  </a:cubicBezTo>
                  <a:cubicBezTo>
                    <a:pt x="60784" y="1643"/>
                    <a:pt x="60761" y="1640"/>
                    <a:pt x="60738" y="1640"/>
                  </a:cubicBezTo>
                  <a:cubicBezTo>
                    <a:pt x="60646" y="1640"/>
                    <a:pt x="60572" y="1688"/>
                    <a:pt x="60546" y="1782"/>
                  </a:cubicBezTo>
                  <a:cubicBezTo>
                    <a:pt x="60495" y="1959"/>
                    <a:pt x="60430" y="2010"/>
                    <a:pt x="60319" y="2010"/>
                  </a:cubicBezTo>
                  <a:cubicBezTo>
                    <a:pt x="60256" y="2010"/>
                    <a:pt x="60179" y="1994"/>
                    <a:pt x="60081" y="1975"/>
                  </a:cubicBezTo>
                  <a:cubicBezTo>
                    <a:pt x="59611" y="1885"/>
                    <a:pt x="59133" y="1856"/>
                    <a:pt x="58655" y="1856"/>
                  </a:cubicBezTo>
                  <a:cubicBezTo>
                    <a:pt x="58008" y="1856"/>
                    <a:pt x="57359" y="1910"/>
                    <a:pt x="56726" y="1940"/>
                  </a:cubicBezTo>
                  <a:cubicBezTo>
                    <a:pt x="56679" y="1943"/>
                    <a:pt x="56632" y="1944"/>
                    <a:pt x="56585" y="1944"/>
                  </a:cubicBezTo>
                  <a:cubicBezTo>
                    <a:pt x="56172" y="1944"/>
                    <a:pt x="55742" y="1866"/>
                    <a:pt x="55343" y="1866"/>
                  </a:cubicBezTo>
                  <a:cubicBezTo>
                    <a:pt x="55104" y="1866"/>
                    <a:pt x="54876" y="1894"/>
                    <a:pt x="54669" y="1982"/>
                  </a:cubicBezTo>
                  <a:cubicBezTo>
                    <a:pt x="54540" y="2038"/>
                    <a:pt x="54419" y="2058"/>
                    <a:pt x="54304" y="2058"/>
                  </a:cubicBezTo>
                  <a:cubicBezTo>
                    <a:pt x="54020" y="2058"/>
                    <a:pt x="53766" y="1938"/>
                    <a:pt x="53471" y="1938"/>
                  </a:cubicBezTo>
                  <a:cubicBezTo>
                    <a:pt x="53384" y="1938"/>
                    <a:pt x="53294" y="1948"/>
                    <a:pt x="53198" y="1975"/>
                  </a:cubicBezTo>
                  <a:cubicBezTo>
                    <a:pt x="52693" y="2118"/>
                    <a:pt x="52148" y="2144"/>
                    <a:pt x="51594" y="2144"/>
                  </a:cubicBezTo>
                  <a:cubicBezTo>
                    <a:pt x="51290" y="2144"/>
                    <a:pt x="50983" y="2136"/>
                    <a:pt x="50678" y="2136"/>
                  </a:cubicBezTo>
                  <a:cubicBezTo>
                    <a:pt x="50495" y="2136"/>
                    <a:pt x="50314" y="2139"/>
                    <a:pt x="50134" y="2147"/>
                  </a:cubicBezTo>
                  <a:cubicBezTo>
                    <a:pt x="49443" y="2180"/>
                    <a:pt x="48751" y="2183"/>
                    <a:pt x="48059" y="2183"/>
                  </a:cubicBezTo>
                  <a:cubicBezTo>
                    <a:pt x="47885" y="2183"/>
                    <a:pt x="47711" y="2183"/>
                    <a:pt x="47537" y="2183"/>
                  </a:cubicBezTo>
                  <a:cubicBezTo>
                    <a:pt x="47161" y="2183"/>
                    <a:pt x="46784" y="2184"/>
                    <a:pt x="46408" y="2190"/>
                  </a:cubicBezTo>
                  <a:cubicBezTo>
                    <a:pt x="45387" y="2207"/>
                    <a:pt x="44367" y="2241"/>
                    <a:pt x="43346" y="2281"/>
                  </a:cubicBezTo>
                  <a:cubicBezTo>
                    <a:pt x="42622" y="2310"/>
                    <a:pt x="41908" y="2384"/>
                    <a:pt x="41182" y="2384"/>
                  </a:cubicBezTo>
                  <a:cubicBezTo>
                    <a:pt x="40847" y="2384"/>
                    <a:pt x="40510" y="2369"/>
                    <a:pt x="40169" y="2325"/>
                  </a:cubicBezTo>
                  <a:cubicBezTo>
                    <a:pt x="39930" y="2295"/>
                    <a:pt x="39688" y="2282"/>
                    <a:pt x="39444" y="2282"/>
                  </a:cubicBezTo>
                  <a:cubicBezTo>
                    <a:pt x="38610" y="2282"/>
                    <a:pt x="37753" y="2435"/>
                    <a:pt x="36925" y="2573"/>
                  </a:cubicBezTo>
                  <a:cubicBezTo>
                    <a:pt x="36900" y="2577"/>
                    <a:pt x="36876" y="2579"/>
                    <a:pt x="36853" y="2579"/>
                  </a:cubicBezTo>
                  <a:cubicBezTo>
                    <a:pt x="36646" y="2579"/>
                    <a:pt x="36528" y="2421"/>
                    <a:pt x="36340" y="2421"/>
                  </a:cubicBezTo>
                  <a:cubicBezTo>
                    <a:pt x="36297" y="2421"/>
                    <a:pt x="36251" y="2429"/>
                    <a:pt x="36199" y="2450"/>
                  </a:cubicBezTo>
                  <a:cubicBezTo>
                    <a:pt x="35602" y="2681"/>
                    <a:pt x="34982" y="2762"/>
                    <a:pt x="34353" y="2762"/>
                  </a:cubicBezTo>
                  <a:cubicBezTo>
                    <a:pt x="34037" y="2762"/>
                    <a:pt x="33718" y="2742"/>
                    <a:pt x="33399" y="2710"/>
                  </a:cubicBezTo>
                  <a:cubicBezTo>
                    <a:pt x="33087" y="2679"/>
                    <a:pt x="32755" y="2612"/>
                    <a:pt x="32443" y="2612"/>
                  </a:cubicBezTo>
                  <a:cubicBezTo>
                    <a:pt x="32300" y="2612"/>
                    <a:pt x="32160" y="2626"/>
                    <a:pt x="32028" y="2665"/>
                  </a:cubicBezTo>
                  <a:cubicBezTo>
                    <a:pt x="31448" y="2833"/>
                    <a:pt x="30858" y="2871"/>
                    <a:pt x="30267" y="2871"/>
                  </a:cubicBezTo>
                  <a:cubicBezTo>
                    <a:pt x="29796" y="2871"/>
                    <a:pt x="29323" y="2847"/>
                    <a:pt x="28853" y="2847"/>
                  </a:cubicBezTo>
                  <a:cubicBezTo>
                    <a:pt x="28269" y="2847"/>
                    <a:pt x="27689" y="2884"/>
                    <a:pt x="27118" y="3048"/>
                  </a:cubicBezTo>
                  <a:cubicBezTo>
                    <a:pt x="27085" y="3058"/>
                    <a:pt x="27041" y="3069"/>
                    <a:pt x="27006" y="3069"/>
                  </a:cubicBezTo>
                  <a:cubicBezTo>
                    <a:pt x="26986" y="3069"/>
                    <a:pt x="26968" y="3065"/>
                    <a:pt x="26957" y="3056"/>
                  </a:cubicBezTo>
                  <a:cubicBezTo>
                    <a:pt x="26711" y="2857"/>
                    <a:pt x="26448" y="2793"/>
                    <a:pt x="26182" y="2793"/>
                  </a:cubicBezTo>
                  <a:cubicBezTo>
                    <a:pt x="25750" y="2793"/>
                    <a:pt x="25311" y="2962"/>
                    <a:pt x="24932" y="2993"/>
                  </a:cubicBezTo>
                  <a:cubicBezTo>
                    <a:pt x="23659" y="3094"/>
                    <a:pt x="22373" y="3177"/>
                    <a:pt x="21099" y="3248"/>
                  </a:cubicBezTo>
                  <a:cubicBezTo>
                    <a:pt x="19982" y="3312"/>
                    <a:pt x="18875" y="3441"/>
                    <a:pt x="17762" y="3524"/>
                  </a:cubicBezTo>
                  <a:cubicBezTo>
                    <a:pt x="17179" y="3568"/>
                    <a:pt x="16577" y="3780"/>
                    <a:pt x="16014" y="3780"/>
                  </a:cubicBezTo>
                  <a:cubicBezTo>
                    <a:pt x="15894" y="3780"/>
                    <a:pt x="15776" y="3770"/>
                    <a:pt x="15660" y="3747"/>
                  </a:cubicBezTo>
                  <a:cubicBezTo>
                    <a:pt x="15606" y="3737"/>
                    <a:pt x="15552" y="3732"/>
                    <a:pt x="15498" y="3732"/>
                  </a:cubicBezTo>
                  <a:cubicBezTo>
                    <a:pt x="15191" y="3732"/>
                    <a:pt x="14890" y="3876"/>
                    <a:pt x="14600" y="3876"/>
                  </a:cubicBezTo>
                  <a:cubicBezTo>
                    <a:pt x="14435" y="3876"/>
                    <a:pt x="14273" y="3829"/>
                    <a:pt x="14117" y="3682"/>
                  </a:cubicBezTo>
                  <a:cubicBezTo>
                    <a:pt x="13648" y="4032"/>
                    <a:pt x="13113" y="4079"/>
                    <a:pt x="12579" y="4079"/>
                  </a:cubicBezTo>
                  <a:cubicBezTo>
                    <a:pt x="12383" y="4079"/>
                    <a:pt x="12187" y="4073"/>
                    <a:pt x="11994" y="4073"/>
                  </a:cubicBezTo>
                  <a:cubicBezTo>
                    <a:pt x="11849" y="4073"/>
                    <a:pt x="11707" y="4077"/>
                    <a:pt x="11567" y="4089"/>
                  </a:cubicBezTo>
                  <a:cubicBezTo>
                    <a:pt x="10009" y="4229"/>
                    <a:pt x="8440" y="4398"/>
                    <a:pt x="6874" y="4422"/>
                  </a:cubicBezTo>
                  <a:cubicBezTo>
                    <a:pt x="5242" y="4446"/>
                    <a:pt x="3631" y="4520"/>
                    <a:pt x="2009" y="4748"/>
                  </a:cubicBezTo>
                  <a:cubicBezTo>
                    <a:pt x="1768" y="4782"/>
                    <a:pt x="1416" y="4953"/>
                    <a:pt x="1070" y="4953"/>
                  </a:cubicBezTo>
                  <a:cubicBezTo>
                    <a:pt x="776" y="4953"/>
                    <a:pt x="486" y="4829"/>
                    <a:pt x="274" y="4389"/>
                  </a:cubicBezTo>
                  <a:cubicBezTo>
                    <a:pt x="294" y="4662"/>
                    <a:pt x="269" y="4852"/>
                    <a:pt x="245" y="5051"/>
                  </a:cubicBezTo>
                  <a:cubicBezTo>
                    <a:pt x="89" y="6372"/>
                    <a:pt x="62" y="7728"/>
                    <a:pt x="142" y="9030"/>
                  </a:cubicBezTo>
                  <a:cubicBezTo>
                    <a:pt x="243" y="10694"/>
                    <a:pt x="1" y="12364"/>
                    <a:pt x="342" y="14029"/>
                  </a:cubicBezTo>
                  <a:cubicBezTo>
                    <a:pt x="564" y="15116"/>
                    <a:pt x="458" y="16257"/>
                    <a:pt x="653" y="17376"/>
                  </a:cubicBezTo>
                  <a:cubicBezTo>
                    <a:pt x="922" y="18915"/>
                    <a:pt x="795" y="20490"/>
                    <a:pt x="1139" y="22053"/>
                  </a:cubicBezTo>
                  <a:cubicBezTo>
                    <a:pt x="1441" y="23424"/>
                    <a:pt x="1418" y="24833"/>
                    <a:pt x="1953" y="26214"/>
                  </a:cubicBezTo>
                  <a:cubicBezTo>
                    <a:pt x="2376" y="27301"/>
                    <a:pt x="2964" y="28271"/>
                    <a:pt x="3448" y="29307"/>
                  </a:cubicBezTo>
                  <a:cubicBezTo>
                    <a:pt x="3844" y="30158"/>
                    <a:pt x="4765" y="30531"/>
                    <a:pt x="5215" y="31276"/>
                  </a:cubicBezTo>
                  <a:cubicBezTo>
                    <a:pt x="5621" y="31948"/>
                    <a:pt x="6326" y="32248"/>
                    <a:pt x="6776" y="32871"/>
                  </a:cubicBezTo>
                  <a:cubicBezTo>
                    <a:pt x="7150" y="33389"/>
                    <a:pt x="7884" y="33680"/>
                    <a:pt x="8504" y="33975"/>
                  </a:cubicBezTo>
                  <a:cubicBezTo>
                    <a:pt x="9481" y="34436"/>
                    <a:pt x="10396" y="35010"/>
                    <a:pt x="11435" y="35364"/>
                  </a:cubicBezTo>
                  <a:cubicBezTo>
                    <a:pt x="12475" y="35718"/>
                    <a:pt x="13546" y="35914"/>
                    <a:pt x="14596" y="36206"/>
                  </a:cubicBezTo>
                  <a:cubicBezTo>
                    <a:pt x="15532" y="36466"/>
                    <a:pt x="16517" y="36602"/>
                    <a:pt x="17453" y="36686"/>
                  </a:cubicBezTo>
                  <a:cubicBezTo>
                    <a:pt x="17707" y="36709"/>
                    <a:pt x="17964" y="36715"/>
                    <a:pt x="18224" y="36715"/>
                  </a:cubicBezTo>
                  <a:cubicBezTo>
                    <a:pt x="18511" y="36715"/>
                    <a:pt x="18802" y="36707"/>
                    <a:pt x="19092" y="36707"/>
                  </a:cubicBezTo>
                  <a:cubicBezTo>
                    <a:pt x="19511" y="36707"/>
                    <a:pt x="19931" y="36723"/>
                    <a:pt x="20344" y="36798"/>
                  </a:cubicBezTo>
                  <a:cubicBezTo>
                    <a:pt x="20396" y="36807"/>
                    <a:pt x="20447" y="36811"/>
                    <a:pt x="20498" y="36811"/>
                  </a:cubicBezTo>
                  <a:cubicBezTo>
                    <a:pt x="20730" y="36811"/>
                    <a:pt x="20959" y="36732"/>
                    <a:pt x="21202" y="36732"/>
                  </a:cubicBezTo>
                  <a:cubicBezTo>
                    <a:pt x="21382" y="36732"/>
                    <a:pt x="21569" y="36775"/>
                    <a:pt x="21771" y="36927"/>
                  </a:cubicBezTo>
                  <a:cubicBezTo>
                    <a:pt x="21907" y="37028"/>
                    <a:pt x="22207" y="37036"/>
                    <a:pt x="22533" y="37036"/>
                  </a:cubicBezTo>
                  <a:cubicBezTo>
                    <a:pt x="22596" y="37036"/>
                    <a:pt x="22660" y="37036"/>
                    <a:pt x="22725" y="37036"/>
                  </a:cubicBezTo>
                  <a:cubicBezTo>
                    <a:pt x="22976" y="37036"/>
                    <a:pt x="23228" y="37041"/>
                    <a:pt x="23420" y="37087"/>
                  </a:cubicBezTo>
                  <a:cubicBezTo>
                    <a:pt x="24010" y="37230"/>
                    <a:pt x="24652" y="37431"/>
                    <a:pt x="25243" y="37431"/>
                  </a:cubicBezTo>
                  <a:cubicBezTo>
                    <a:pt x="25407" y="37431"/>
                    <a:pt x="25567" y="37415"/>
                    <a:pt x="25721" y="37378"/>
                  </a:cubicBezTo>
                  <a:cubicBezTo>
                    <a:pt x="26071" y="37295"/>
                    <a:pt x="26417" y="37263"/>
                    <a:pt x="26757" y="37263"/>
                  </a:cubicBezTo>
                  <a:cubicBezTo>
                    <a:pt x="27340" y="37263"/>
                    <a:pt x="27904" y="37358"/>
                    <a:pt x="28433" y="37452"/>
                  </a:cubicBezTo>
                  <a:cubicBezTo>
                    <a:pt x="28958" y="37545"/>
                    <a:pt x="29482" y="37570"/>
                    <a:pt x="29999" y="37570"/>
                  </a:cubicBezTo>
                  <a:cubicBezTo>
                    <a:pt x="30526" y="37570"/>
                    <a:pt x="31046" y="37544"/>
                    <a:pt x="31557" y="37538"/>
                  </a:cubicBezTo>
                  <a:cubicBezTo>
                    <a:pt x="31570" y="37538"/>
                    <a:pt x="31583" y="37538"/>
                    <a:pt x="31596" y="37538"/>
                  </a:cubicBezTo>
                  <a:cubicBezTo>
                    <a:pt x="32472" y="37538"/>
                    <a:pt x="33318" y="37945"/>
                    <a:pt x="34182" y="37945"/>
                  </a:cubicBezTo>
                  <a:cubicBezTo>
                    <a:pt x="34493" y="37945"/>
                    <a:pt x="34807" y="37892"/>
                    <a:pt x="35125" y="37747"/>
                  </a:cubicBezTo>
                  <a:cubicBezTo>
                    <a:pt x="35356" y="38034"/>
                    <a:pt x="35613" y="38117"/>
                    <a:pt x="35885" y="38117"/>
                  </a:cubicBezTo>
                  <a:cubicBezTo>
                    <a:pt x="36260" y="38117"/>
                    <a:pt x="36663" y="37959"/>
                    <a:pt x="37067" y="37959"/>
                  </a:cubicBezTo>
                  <a:cubicBezTo>
                    <a:pt x="37204" y="37959"/>
                    <a:pt x="37340" y="37977"/>
                    <a:pt x="37476" y="38026"/>
                  </a:cubicBezTo>
                  <a:cubicBezTo>
                    <a:pt x="37788" y="38138"/>
                    <a:pt x="38190" y="38177"/>
                    <a:pt x="38616" y="38177"/>
                  </a:cubicBezTo>
                  <a:cubicBezTo>
                    <a:pt x="39041" y="38177"/>
                    <a:pt x="39490" y="38138"/>
                    <a:pt x="39900" y="38092"/>
                  </a:cubicBezTo>
                  <a:cubicBezTo>
                    <a:pt x="40031" y="38079"/>
                    <a:pt x="40144" y="37843"/>
                    <a:pt x="40260" y="37843"/>
                  </a:cubicBezTo>
                  <a:cubicBezTo>
                    <a:pt x="40306" y="37843"/>
                    <a:pt x="40352" y="37881"/>
                    <a:pt x="40401" y="37985"/>
                  </a:cubicBezTo>
                  <a:cubicBezTo>
                    <a:pt x="40514" y="38230"/>
                    <a:pt x="40639" y="38308"/>
                    <a:pt x="40768" y="38308"/>
                  </a:cubicBezTo>
                  <a:cubicBezTo>
                    <a:pt x="40934" y="38308"/>
                    <a:pt x="41108" y="38180"/>
                    <a:pt x="41274" y="38106"/>
                  </a:cubicBezTo>
                  <a:cubicBezTo>
                    <a:pt x="41470" y="38019"/>
                    <a:pt x="41655" y="37978"/>
                    <a:pt x="41843" y="37978"/>
                  </a:cubicBezTo>
                  <a:cubicBezTo>
                    <a:pt x="42015" y="37978"/>
                    <a:pt x="42190" y="38012"/>
                    <a:pt x="42377" y="38078"/>
                  </a:cubicBezTo>
                  <a:cubicBezTo>
                    <a:pt x="42716" y="38195"/>
                    <a:pt x="43150" y="38122"/>
                    <a:pt x="43462" y="38202"/>
                  </a:cubicBezTo>
                  <a:cubicBezTo>
                    <a:pt x="43524" y="38218"/>
                    <a:pt x="43585" y="38225"/>
                    <a:pt x="43644" y="38225"/>
                  </a:cubicBezTo>
                  <a:cubicBezTo>
                    <a:pt x="44030" y="38225"/>
                    <a:pt x="44362" y="37938"/>
                    <a:pt x="44681" y="37938"/>
                  </a:cubicBezTo>
                  <a:cubicBezTo>
                    <a:pt x="44770" y="37938"/>
                    <a:pt x="44857" y="37960"/>
                    <a:pt x="44945" y="38016"/>
                  </a:cubicBezTo>
                  <a:cubicBezTo>
                    <a:pt x="45192" y="38177"/>
                    <a:pt x="45480" y="38231"/>
                    <a:pt x="45731" y="38231"/>
                  </a:cubicBezTo>
                  <a:cubicBezTo>
                    <a:pt x="45925" y="38231"/>
                    <a:pt x="46097" y="38198"/>
                    <a:pt x="46209" y="38158"/>
                  </a:cubicBezTo>
                  <a:cubicBezTo>
                    <a:pt x="46481" y="38059"/>
                    <a:pt x="46749" y="38025"/>
                    <a:pt x="47014" y="38025"/>
                  </a:cubicBezTo>
                  <a:cubicBezTo>
                    <a:pt x="47584" y="38025"/>
                    <a:pt x="48142" y="38181"/>
                    <a:pt x="48707" y="38181"/>
                  </a:cubicBezTo>
                  <a:cubicBezTo>
                    <a:pt x="48766" y="38181"/>
                    <a:pt x="48824" y="38180"/>
                    <a:pt x="48884" y="38176"/>
                  </a:cubicBezTo>
                  <a:cubicBezTo>
                    <a:pt x="49335" y="38147"/>
                    <a:pt x="49788" y="37991"/>
                    <a:pt x="50269" y="37991"/>
                  </a:cubicBezTo>
                  <a:cubicBezTo>
                    <a:pt x="50432" y="37991"/>
                    <a:pt x="50599" y="38009"/>
                    <a:pt x="50770" y="38056"/>
                  </a:cubicBezTo>
                  <a:cubicBezTo>
                    <a:pt x="50957" y="38108"/>
                    <a:pt x="51108" y="38407"/>
                    <a:pt x="51296" y="38407"/>
                  </a:cubicBezTo>
                  <a:cubicBezTo>
                    <a:pt x="51353" y="38407"/>
                    <a:pt x="51413" y="38380"/>
                    <a:pt x="51478" y="38311"/>
                  </a:cubicBezTo>
                  <a:cubicBezTo>
                    <a:pt x="51727" y="38047"/>
                    <a:pt x="51997" y="37968"/>
                    <a:pt x="52277" y="37968"/>
                  </a:cubicBezTo>
                  <a:cubicBezTo>
                    <a:pt x="52700" y="37968"/>
                    <a:pt x="53145" y="38151"/>
                    <a:pt x="53565" y="38151"/>
                  </a:cubicBezTo>
                  <a:cubicBezTo>
                    <a:pt x="53781" y="38151"/>
                    <a:pt x="53991" y="38103"/>
                    <a:pt x="54188" y="37956"/>
                  </a:cubicBezTo>
                  <a:cubicBezTo>
                    <a:pt x="54353" y="38097"/>
                    <a:pt x="54521" y="38144"/>
                    <a:pt x="54692" y="38144"/>
                  </a:cubicBezTo>
                  <a:cubicBezTo>
                    <a:pt x="55035" y="38144"/>
                    <a:pt x="55389" y="37956"/>
                    <a:pt x="55752" y="37956"/>
                  </a:cubicBezTo>
                  <a:cubicBezTo>
                    <a:pt x="55844" y="37956"/>
                    <a:pt x="55936" y="37968"/>
                    <a:pt x="56029" y="37998"/>
                  </a:cubicBezTo>
                  <a:cubicBezTo>
                    <a:pt x="56168" y="38044"/>
                    <a:pt x="56374" y="38214"/>
                    <a:pt x="56641" y="38214"/>
                  </a:cubicBezTo>
                  <a:cubicBezTo>
                    <a:pt x="56711" y="38214"/>
                    <a:pt x="56786" y="38202"/>
                    <a:pt x="56864" y="38173"/>
                  </a:cubicBezTo>
                  <a:cubicBezTo>
                    <a:pt x="57923" y="37779"/>
                    <a:pt x="59073" y="37797"/>
                    <a:pt x="60185" y="37641"/>
                  </a:cubicBezTo>
                  <a:cubicBezTo>
                    <a:pt x="61345" y="37478"/>
                    <a:pt x="62494" y="37222"/>
                    <a:pt x="63673" y="37222"/>
                  </a:cubicBezTo>
                  <a:cubicBezTo>
                    <a:pt x="63675" y="37222"/>
                    <a:pt x="63678" y="37222"/>
                    <a:pt x="63680" y="37222"/>
                  </a:cubicBezTo>
                  <a:cubicBezTo>
                    <a:pt x="64219" y="37222"/>
                    <a:pt x="64815" y="36842"/>
                    <a:pt x="65263" y="36842"/>
                  </a:cubicBezTo>
                  <a:cubicBezTo>
                    <a:pt x="65359" y="36842"/>
                    <a:pt x="65449" y="36859"/>
                    <a:pt x="65529" y="36902"/>
                  </a:cubicBezTo>
                  <a:cubicBezTo>
                    <a:pt x="65850" y="37072"/>
                    <a:pt x="66163" y="37133"/>
                    <a:pt x="66469" y="37133"/>
                  </a:cubicBezTo>
                  <a:cubicBezTo>
                    <a:pt x="67142" y="37133"/>
                    <a:pt x="67780" y="36840"/>
                    <a:pt x="68392" y="36782"/>
                  </a:cubicBezTo>
                  <a:cubicBezTo>
                    <a:pt x="68616" y="36761"/>
                    <a:pt x="68844" y="36756"/>
                    <a:pt x="69074" y="36756"/>
                  </a:cubicBezTo>
                  <a:cubicBezTo>
                    <a:pt x="69248" y="36756"/>
                    <a:pt x="69424" y="36759"/>
                    <a:pt x="69601" y="36759"/>
                  </a:cubicBezTo>
                  <a:cubicBezTo>
                    <a:pt x="70098" y="36759"/>
                    <a:pt x="70604" y="36739"/>
                    <a:pt x="71113" y="36584"/>
                  </a:cubicBezTo>
                  <a:cubicBezTo>
                    <a:pt x="71871" y="36353"/>
                    <a:pt x="72885" y="36480"/>
                    <a:pt x="73709" y="36250"/>
                  </a:cubicBezTo>
                  <a:cubicBezTo>
                    <a:pt x="74222" y="36108"/>
                    <a:pt x="74726" y="36148"/>
                    <a:pt x="75216" y="36009"/>
                  </a:cubicBezTo>
                  <a:cubicBezTo>
                    <a:pt x="75705" y="35871"/>
                    <a:pt x="76187" y="35634"/>
                    <a:pt x="76696" y="35634"/>
                  </a:cubicBezTo>
                  <a:cubicBezTo>
                    <a:pt x="76811" y="35634"/>
                    <a:pt x="76928" y="35646"/>
                    <a:pt x="77047" y="35674"/>
                  </a:cubicBezTo>
                  <a:cubicBezTo>
                    <a:pt x="77190" y="35708"/>
                    <a:pt x="77328" y="35725"/>
                    <a:pt x="77462" y="35725"/>
                  </a:cubicBezTo>
                  <a:cubicBezTo>
                    <a:pt x="77638" y="35725"/>
                    <a:pt x="77807" y="35697"/>
                    <a:pt x="77974" y="35644"/>
                  </a:cubicBezTo>
                  <a:cubicBezTo>
                    <a:pt x="79021" y="35313"/>
                    <a:pt x="80165" y="35435"/>
                    <a:pt x="81177" y="34802"/>
                  </a:cubicBezTo>
                  <a:cubicBezTo>
                    <a:pt x="81524" y="34585"/>
                    <a:pt x="82118" y="34450"/>
                    <a:pt x="82624" y="34365"/>
                  </a:cubicBezTo>
                  <a:cubicBezTo>
                    <a:pt x="83237" y="34263"/>
                    <a:pt x="83876" y="34210"/>
                    <a:pt x="84406" y="33856"/>
                  </a:cubicBezTo>
                  <a:cubicBezTo>
                    <a:pt x="85677" y="33014"/>
                    <a:pt x="86932" y="32193"/>
                    <a:pt x="87829" y="30868"/>
                  </a:cubicBezTo>
                  <a:cubicBezTo>
                    <a:pt x="88180" y="30350"/>
                    <a:pt x="88608" y="29698"/>
                    <a:pt x="89172" y="29380"/>
                  </a:cubicBezTo>
                  <a:cubicBezTo>
                    <a:pt x="90674" y="28533"/>
                    <a:pt x="90874" y="26974"/>
                    <a:pt x="91400" y="25603"/>
                  </a:cubicBezTo>
                  <a:cubicBezTo>
                    <a:pt x="91834" y="24474"/>
                    <a:pt x="91999" y="23246"/>
                    <a:pt x="92344" y="22104"/>
                  </a:cubicBezTo>
                  <a:cubicBezTo>
                    <a:pt x="92741" y="20791"/>
                    <a:pt x="92705" y="19468"/>
                    <a:pt x="92853" y="18172"/>
                  </a:cubicBezTo>
                  <a:cubicBezTo>
                    <a:pt x="93021" y="16729"/>
                    <a:pt x="92916" y="15237"/>
                    <a:pt x="92998" y="13761"/>
                  </a:cubicBezTo>
                  <a:cubicBezTo>
                    <a:pt x="93091" y="12074"/>
                    <a:pt x="92873" y="10393"/>
                    <a:pt x="93113" y="8680"/>
                  </a:cubicBezTo>
                  <a:cubicBezTo>
                    <a:pt x="93216" y="7952"/>
                    <a:pt x="93119" y="7039"/>
                    <a:pt x="93037" y="6225"/>
                  </a:cubicBezTo>
                  <a:cubicBezTo>
                    <a:pt x="92865" y="4515"/>
                    <a:pt x="92922" y="2829"/>
                    <a:pt x="93114" y="1127"/>
                  </a:cubicBezTo>
                  <a:cubicBezTo>
                    <a:pt x="93155" y="776"/>
                    <a:pt x="93242" y="20"/>
                    <a:pt x="92706" y="20"/>
                  </a:cubicBezTo>
                  <a:cubicBezTo>
                    <a:pt x="92686" y="20"/>
                    <a:pt x="92664" y="21"/>
                    <a:pt x="92641" y="24"/>
                  </a:cubicBezTo>
                  <a:cubicBezTo>
                    <a:pt x="92497" y="38"/>
                    <a:pt x="92351" y="44"/>
                    <a:pt x="92203" y="44"/>
                  </a:cubicBezTo>
                  <a:cubicBezTo>
                    <a:pt x="91786" y="44"/>
                    <a:pt x="91361" y="0"/>
                    <a:pt x="90950" y="0"/>
                  </a:cubicBezTo>
                  <a:close/>
                </a:path>
              </a:pathLst>
            </a:custGeom>
            <a:solidFill>
              <a:srgbClr val="A6DFDA"/>
            </a:solidFill>
            <a:ln w="9525">
              <a:noFill/>
              <a:round/>
              <a:headEnd/>
              <a:tailEnd/>
            </a:ln>
          </p:spPr>
          <p:txBody>
            <a:bodyPr lIns="91425" tIns="91425" rIns="91425" bIns="91425" anchor="ctr"/>
            <a:lstStyle/>
            <a:p>
              <a:endParaRPr lang="en-US"/>
            </a:p>
          </p:txBody>
        </p:sp>
        <p:sp>
          <p:nvSpPr>
            <p:cNvPr id="7185" name="Google Shape;1135;p38"/>
            <p:cNvSpPr>
              <a:spLocks/>
            </p:cNvSpPr>
            <p:nvPr/>
          </p:nvSpPr>
          <p:spPr bwMode="auto">
            <a:xfrm>
              <a:off x="2130375" y="1404625"/>
              <a:ext cx="2197419" cy="3396282"/>
            </a:xfrm>
            <a:custGeom>
              <a:avLst/>
              <a:gdLst>
                <a:gd name="T0" fmla="*/ 2147483647 w 101054"/>
                <a:gd name="T1" fmla="*/ 2147483647 h 185336"/>
                <a:gd name="T2" fmla="*/ 2147483647 w 101054"/>
                <a:gd name="T3" fmla="*/ 2147483647 h 185336"/>
                <a:gd name="T4" fmla="*/ 2147483647 w 101054"/>
                <a:gd name="T5" fmla="*/ 2147483647 h 185336"/>
                <a:gd name="T6" fmla="*/ 2147483647 w 101054"/>
                <a:gd name="T7" fmla="*/ 2147483647 h 185336"/>
                <a:gd name="T8" fmla="*/ 2147483647 w 101054"/>
                <a:gd name="T9" fmla="*/ 2147483647 h 185336"/>
                <a:gd name="T10" fmla="*/ 2147483647 w 101054"/>
                <a:gd name="T11" fmla="*/ 2147483647 h 185336"/>
                <a:gd name="T12" fmla="*/ 2147483647 w 101054"/>
                <a:gd name="T13" fmla="*/ 2147483647 h 185336"/>
                <a:gd name="T14" fmla="*/ 2147483647 w 101054"/>
                <a:gd name="T15" fmla="*/ 2147483647 h 185336"/>
                <a:gd name="T16" fmla="*/ 2147483647 w 101054"/>
                <a:gd name="T17" fmla="*/ 2147483647 h 185336"/>
                <a:gd name="T18" fmla="*/ 2147483647 w 101054"/>
                <a:gd name="T19" fmla="*/ 2147483647 h 185336"/>
                <a:gd name="T20" fmla="*/ 2147483647 w 101054"/>
                <a:gd name="T21" fmla="*/ 2147483647 h 185336"/>
                <a:gd name="T22" fmla="*/ 2147483647 w 101054"/>
                <a:gd name="T23" fmla="*/ 2147483647 h 185336"/>
                <a:gd name="T24" fmla="*/ 2147483647 w 101054"/>
                <a:gd name="T25" fmla="*/ 2147483647 h 185336"/>
                <a:gd name="T26" fmla="*/ 2147483647 w 101054"/>
                <a:gd name="T27" fmla="*/ 2147483647 h 185336"/>
                <a:gd name="T28" fmla="*/ 2147483647 w 101054"/>
                <a:gd name="T29" fmla="*/ 2147483647 h 185336"/>
                <a:gd name="T30" fmla="*/ 2147483647 w 101054"/>
                <a:gd name="T31" fmla="*/ 2147483647 h 185336"/>
                <a:gd name="T32" fmla="*/ 2147483647 w 101054"/>
                <a:gd name="T33" fmla="*/ 2147483647 h 185336"/>
                <a:gd name="T34" fmla="*/ 2147483647 w 101054"/>
                <a:gd name="T35" fmla="*/ 2147483647 h 185336"/>
                <a:gd name="T36" fmla="*/ 2147483647 w 101054"/>
                <a:gd name="T37" fmla="*/ 2147483647 h 185336"/>
                <a:gd name="T38" fmla="*/ 2147483647 w 101054"/>
                <a:gd name="T39" fmla="*/ 2147483647 h 185336"/>
                <a:gd name="T40" fmla="*/ 2147483647 w 101054"/>
                <a:gd name="T41" fmla="*/ 2147483647 h 185336"/>
                <a:gd name="T42" fmla="*/ 2147483647 w 101054"/>
                <a:gd name="T43" fmla="*/ 2147483647 h 185336"/>
                <a:gd name="T44" fmla="*/ 2147483647 w 101054"/>
                <a:gd name="T45" fmla="*/ 2147483647 h 185336"/>
                <a:gd name="T46" fmla="*/ 2147483647 w 101054"/>
                <a:gd name="T47" fmla="*/ 2147483647 h 185336"/>
                <a:gd name="T48" fmla="*/ 2147483647 w 101054"/>
                <a:gd name="T49" fmla="*/ 2147483647 h 185336"/>
                <a:gd name="T50" fmla="*/ 2147483647 w 101054"/>
                <a:gd name="T51" fmla="*/ 2147483647 h 185336"/>
                <a:gd name="T52" fmla="*/ 2147483647 w 101054"/>
                <a:gd name="T53" fmla="*/ 2147483647 h 185336"/>
                <a:gd name="T54" fmla="*/ 2147483647 w 101054"/>
                <a:gd name="T55" fmla="*/ 2147483647 h 185336"/>
                <a:gd name="T56" fmla="*/ 2147483647 w 101054"/>
                <a:gd name="T57" fmla="*/ 2147483647 h 185336"/>
                <a:gd name="T58" fmla="*/ 2147483647 w 101054"/>
                <a:gd name="T59" fmla="*/ 2147483647 h 185336"/>
                <a:gd name="T60" fmla="*/ 2147483647 w 101054"/>
                <a:gd name="T61" fmla="*/ 2147483647 h 185336"/>
                <a:gd name="T62" fmla="*/ 2147483647 w 101054"/>
                <a:gd name="T63" fmla="*/ 2147483647 h 185336"/>
                <a:gd name="T64" fmla="*/ 2147483647 w 101054"/>
                <a:gd name="T65" fmla="*/ 2147483647 h 185336"/>
                <a:gd name="T66" fmla="*/ 2147483647 w 101054"/>
                <a:gd name="T67" fmla="*/ 2147483647 h 185336"/>
                <a:gd name="T68" fmla="*/ 2147483647 w 101054"/>
                <a:gd name="T69" fmla="*/ 2147483647 h 185336"/>
                <a:gd name="T70" fmla="*/ 2147483647 w 101054"/>
                <a:gd name="T71" fmla="*/ 2147483647 h 185336"/>
                <a:gd name="T72" fmla="*/ 2147483647 w 101054"/>
                <a:gd name="T73" fmla="*/ 555821040 h 185336"/>
                <a:gd name="T74" fmla="*/ 2147483647 w 101054"/>
                <a:gd name="T75" fmla="*/ 793530085 h 185336"/>
                <a:gd name="T76" fmla="*/ 2147483647 w 101054"/>
                <a:gd name="T77" fmla="*/ 2147483647 h 185336"/>
                <a:gd name="T78" fmla="*/ 2147483647 w 101054"/>
                <a:gd name="T79" fmla="*/ 2147483647 h 185336"/>
                <a:gd name="T80" fmla="*/ 2147483647 w 101054"/>
                <a:gd name="T81" fmla="*/ 2147483647 h 185336"/>
                <a:gd name="T82" fmla="*/ 1307727833 w 101054"/>
                <a:gd name="T83" fmla="*/ 2147483647 h 185336"/>
                <a:gd name="T84" fmla="*/ 2147483647 w 101054"/>
                <a:gd name="T85" fmla="*/ 2147483647 h 185336"/>
                <a:gd name="T86" fmla="*/ 2147483647 w 101054"/>
                <a:gd name="T87" fmla="*/ 2147483647 h 185336"/>
                <a:gd name="T88" fmla="*/ 2147483647 w 101054"/>
                <a:gd name="T89" fmla="*/ 2147483647 h 185336"/>
                <a:gd name="T90" fmla="*/ 2147483647 w 101054"/>
                <a:gd name="T91" fmla="*/ 2147483647 h 185336"/>
                <a:gd name="T92" fmla="*/ 2147483647 w 101054"/>
                <a:gd name="T93" fmla="*/ 2147483647 h 185336"/>
                <a:gd name="T94" fmla="*/ 2147483647 w 101054"/>
                <a:gd name="T95" fmla="*/ 2147483647 h 185336"/>
                <a:gd name="T96" fmla="*/ 2147483647 w 101054"/>
                <a:gd name="T97" fmla="*/ 2147483647 h 185336"/>
                <a:gd name="T98" fmla="*/ 2147483647 w 101054"/>
                <a:gd name="T99" fmla="*/ 2147483647 h 185336"/>
                <a:gd name="T100" fmla="*/ 2147483647 w 101054"/>
                <a:gd name="T101" fmla="*/ 2147483647 h 185336"/>
                <a:gd name="T102" fmla="*/ 2147483647 w 101054"/>
                <a:gd name="T103" fmla="*/ 2147483647 h 185336"/>
                <a:gd name="T104" fmla="*/ 2147483647 w 101054"/>
                <a:gd name="T105" fmla="*/ 2147483647 h 185336"/>
                <a:gd name="T106" fmla="*/ 2147483647 w 101054"/>
                <a:gd name="T107" fmla="*/ 2147483647 h 185336"/>
                <a:gd name="T108" fmla="*/ 2147483647 w 101054"/>
                <a:gd name="T109" fmla="*/ 2147483647 h 185336"/>
                <a:gd name="T110" fmla="*/ 2147483647 w 101054"/>
                <a:gd name="T111" fmla="*/ 2147483647 h 185336"/>
                <a:gd name="T112" fmla="*/ 2147483647 w 101054"/>
                <a:gd name="T113" fmla="*/ 2147483647 h 185336"/>
                <a:gd name="T114" fmla="*/ 2147483647 w 101054"/>
                <a:gd name="T115" fmla="*/ 2147483647 h 185336"/>
                <a:gd name="T116" fmla="*/ 2147483647 w 101054"/>
                <a:gd name="T117" fmla="*/ 2147483647 h 185336"/>
                <a:gd name="T118" fmla="*/ 2147483647 w 101054"/>
                <a:gd name="T119" fmla="*/ 872013564 h 1853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01054" h="185336" extrusionOk="0">
                  <a:moveTo>
                    <a:pt x="53173" y="2037"/>
                  </a:moveTo>
                  <a:cubicBezTo>
                    <a:pt x="53913" y="2037"/>
                    <a:pt x="54651" y="2083"/>
                    <a:pt x="55390" y="2218"/>
                  </a:cubicBezTo>
                  <a:cubicBezTo>
                    <a:pt x="55438" y="2226"/>
                    <a:pt x="55488" y="2276"/>
                    <a:pt x="55530" y="2276"/>
                  </a:cubicBezTo>
                  <a:cubicBezTo>
                    <a:pt x="55534" y="2276"/>
                    <a:pt x="55537" y="2276"/>
                    <a:pt x="55540" y="2276"/>
                  </a:cubicBezTo>
                  <a:cubicBezTo>
                    <a:pt x="55862" y="2208"/>
                    <a:pt x="56184" y="2182"/>
                    <a:pt x="56505" y="2182"/>
                  </a:cubicBezTo>
                  <a:cubicBezTo>
                    <a:pt x="57073" y="2182"/>
                    <a:pt x="57639" y="2264"/>
                    <a:pt x="58196" y="2349"/>
                  </a:cubicBezTo>
                  <a:cubicBezTo>
                    <a:pt x="58393" y="2379"/>
                    <a:pt x="58590" y="2389"/>
                    <a:pt x="58786" y="2389"/>
                  </a:cubicBezTo>
                  <a:cubicBezTo>
                    <a:pt x="59178" y="2389"/>
                    <a:pt x="59569" y="2349"/>
                    <a:pt x="59962" y="2349"/>
                  </a:cubicBezTo>
                  <a:cubicBezTo>
                    <a:pt x="60237" y="2349"/>
                    <a:pt x="60513" y="2369"/>
                    <a:pt x="60790" y="2435"/>
                  </a:cubicBezTo>
                  <a:cubicBezTo>
                    <a:pt x="60888" y="2458"/>
                    <a:pt x="60988" y="2465"/>
                    <a:pt x="61091" y="2465"/>
                  </a:cubicBezTo>
                  <a:cubicBezTo>
                    <a:pt x="61263" y="2465"/>
                    <a:pt x="61440" y="2445"/>
                    <a:pt x="61616" y="2445"/>
                  </a:cubicBezTo>
                  <a:cubicBezTo>
                    <a:pt x="61862" y="2445"/>
                    <a:pt x="62105" y="2485"/>
                    <a:pt x="62325" y="2681"/>
                  </a:cubicBezTo>
                  <a:cubicBezTo>
                    <a:pt x="62331" y="2686"/>
                    <a:pt x="62387" y="2705"/>
                    <a:pt x="62446" y="2705"/>
                  </a:cubicBezTo>
                  <a:cubicBezTo>
                    <a:pt x="62522" y="2705"/>
                    <a:pt x="62603" y="2674"/>
                    <a:pt x="62595" y="2543"/>
                  </a:cubicBezTo>
                  <a:cubicBezTo>
                    <a:pt x="62579" y="2268"/>
                    <a:pt x="62718" y="2191"/>
                    <a:pt x="62862" y="2191"/>
                  </a:cubicBezTo>
                  <a:cubicBezTo>
                    <a:pt x="62956" y="2191"/>
                    <a:pt x="63053" y="2224"/>
                    <a:pt x="63110" y="2255"/>
                  </a:cubicBezTo>
                  <a:cubicBezTo>
                    <a:pt x="63426" y="2429"/>
                    <a:pt x="63745" y="2468"/>
                    <a:pt x="64066" y="2468"/>
                  </a:cubicBezTo>
                  <a:cubicBezTo>
                    <a:pt x="64320" y="2468"/>
                    <a:pt x="64575" y="2444"/>
                    <a:pt x="64830" y="2444"/>
                  </a:cubicBezTo>
                  <a:cubicBezTo>
                    <a:pt x="64899" y="2444"/>
                    <a:pt x="64967" y="2445"/>
                    <a:pt x="65036" y="2450"/>
                  </a:cubicBezTo>
                  <a:cubicBezTo>
                    <a:pt x="65110" y="2455"/>
                    <a:pt x="65187" y="2457"/>
                    <a:pt x="65264" y="2457"/>
                  </a:cubicBezTo>
                  <a:cubicBezTo>
                    <a:pt x="65730" y="2457"/>
                    <a:pt x="66232" y="2378"/>
                    <a:pt x="66656" y="2378"/>
                  </a:cubicBezTo>
                  <a:cubicBezTo>
                    <a:pt x="66893" y="2378"/>
                    <a:pt x="67106" y="2403"/>
                    <a:pt x="67275" y="2479"/>
                  </a:cubicBezTo>
                  <a:cubicBezTo>
                    <a:pt x="67514" y="2587"/>
                    <a:pt x="67732" y="2622"/>
                    <a:pt x="67937" y="2622"/>
                  </a:cubicBezTo>
                  <a:cubicBezTo>
                    <a:pt x="68310" y="2622"/>
                    <a:pt x="68639" y="2507"/>
                    <a:pt x="68970" y="2507"/>
                  </a:cubicBezTo>
                  <a:cubicBezTo>
                    <a:pt x="69038" y="2507"/>
                    <a:pt x="69106" y="2512"/>
                    <a:pt x="69175" y="2523"/>
                  </a:cubicBezTo>
                  <a:cubicBezTo>
                    <a:pt x="69860" y="2638"/>
                    <a:pt x="70616" y="2530"/>
                    <a:pt x="71168" y="2715"/>
                  </a:cubicBezTo>
                  <a:cubicBezTo>
                    <a:pt x="71316" y="2764"/>
                    <a:pt x="71468" y="2782"/>
                    <a:pt x="71623" y="2782"/>
                  </a:cubicBezTo>
                  <a:cubicBezTo>
                    <a:pt x="71977" y="2782"/>
                    <a:pt x="72342" y="2690"/>
                    <a:pt x="72686" y="2690"/>
                  </a:cubicBezTo>
                  <a:cubicBezTo>
                    <a:pt x="73025" y="2690"/>
                    <a:pt x="73344" y="2779"/>
                    <a:pt x="73614" y="3133"/>
                  </a:cubicBezTo>
                  <a:cubicBezTo>
                    <a:pt x="73837" y="3031"/>
                    <a:pt x="74061" y="2995"/>
                    <a:pt x="74284" y="2995"/>
                  </a:cubicBezTo>
                  <a:cubicBezTo>
                    <a:pt x="74795" y="2995"/>
                    <a:pt x="75307" y="3182"/>
                    <a:pt x="75824" y="3182"/>
                  </a:cubicBezTo>
                  <a:cubicBezTo>
                    <a:pt x="75847" y="3182"/>
                    <a:pt x="75871" y="3182"/>
                    <a:pt x="75894" y="3181"/>
                  </a:cubicBezTo>
                  <a:cubicBezTo>
                    <a:pt x="75958" y="3178"/>
                    <a:pt x="76024" y="3177"/>
                    <a:pt x="76089" y="3177"/>
                  </a:cubicBezTo>
                  <a:cubicBezTo>
                    <a:pt x="76834" y="3177"/>
                    <a:pt x="77633" y="3330"/>
                    <a:pt x="78314" y="3735"/>
                  </a:cubicBezTo>
                  <a:cubicBezTo>
                    <a:pt x="78397" y="3784"/>
                    <a:pt x="78468" y="3803"/>
                    <a:pt x="78534" y="3803"/>
                  </a:cubicBezTo>
                  <a:cubicBezTo>
                    <a:pt x="78666" y="3803"/>
                    <a:pt x="78776" y="3729"/>
                    <a:pt x="78914" y="3688"/>
                  </a:cubicBezTo>
                  <a:cubicBezTo>
                    <a:pt x="79101" y="3632"/>
                    <a:pt x="79289" y="3600"/>
                    <a:pt x="79475" y="3600"/>
                  </a:cubicBezTo>
                  <a:cubicBezTo>
                    <a:pt x="79767" y="3600"/>
                    <a:pt x="80053" y="3678"/>
                    <a:pt x="80314" y="3860"/>
                  </a:cubicBezTo>
                  <a:cubicBezTo>
                    <a:pt x="80392" y="3915"/>
                    <a:pt x="80480" y="3979"/>
                    <a:pt x="80542" y="3979"/>
                  </a:cubicBezTo>
                  <a:cubicBezTo>
                    <a:pt x="80578" y="3979"/>
                    <a:pt x="80606" y="3957"/>
                    <a:pt x="80618" y="3900"/>
                  </a:cubicBezTo>
                  <a:cubicBezTo>
                    <a:pt x="80668" y="3665"/>
                    <a:pt x="80781" y="3595"/>
                    <a:pt x="80901" y="3595"/>
                  </a:cubicBezTo>
                  <a:cubicBezTo>
                    <a:pt x="81024" y="3595"/>
                    <a:pt x="81153" y="3667"/>
                    <a:pt x="81229" y="3710"/>
                  </a:cubicBezTo>
                  <a:cubicBezTo>
                    <a:pt x="81943" y="4117"/>
                    <a:pt x="82707" y="4025"/>
                    <a:pt x="83471" y="4070"/>
                  </a:cubicBezTo>
                  <a:cubicBezTo>
                    <a:pt x="83822" y="4092"/>
                    <a:pt x="84204" y="4118"/>
                    <a:pt x="84534" y="4563"/>
                  </a:cubicBezTo>
                  <a:cubicBezTo>
                    <a:pt x="84894" y="5050"/>
                    <a:pt x="85717" y="5004"/>
                    <a:pt x="86339" y="5162"/>
                  </a:cubicBezTo>
                  <a:cubicBezTo>
                    <a:pt x="87329" y="5413"/>
                    <a:pt x="88140" y="6099"/>
                    <a:pt x="89130" y="6279"/>
                  </a:cubicBezTo>
                  <a:cubicBezTo>
                    <a:pt x="89645" y="6373"/>
                    <a:pt x="89975" y="6894"/>
                    <a:pt x="90503" y="6894"/>
                  </a:cubicBezTo>
                  <a:cubicBezTo>
                    <a:pt x="90566" y="6894"/>
                    <a:pt x="90632" y="6886"/>
                    <a:pt x="90702" y="6869"/>
                  </a:cubicBezTo>
                  <a:cubicBezTo>
                    <a:pt x="90703" y="6869"/>
                    <a:pt x="90705" y="6869"/>
                    <a:pt x="90706" y="6869"/>
                  </a:cubicBezTo>
                  <a:cubicBezTo>
                    <a:pt x="90736" y="6869"/>
                    <a:pt x="90782" y="6941"/>
                    <a:pt x="90822" y="6975"/>
                  </a:cubicBezTo>
                  <a:cubicBezTo>
                    <a:pt x="91924" y="7866"/>
                    <a:pt x="93271" y="8360"/>
                    <a:pt x="94437" y="9173"/>
                  </a:cubicBezTo>
                  <a:cubicBezTo>
                    <a:pt x="94966" y="9541"/>
                    <a:pt x="95385" y="10039"/>
                    <a:pt x="95797" y="10439"/>
                  </a:cubicBezTo>
                  <a:cubicBezTo>
                    <a:pt x="96258" y="10889"/>
                    <a:pt x="96652" y="11568"/>
                    <a:pt x="96977" y="12202"/>
                  </a:cubicBezTo>
                  <a:cubicBezTo>
                    <a:pt x="97416" y="13060"/>
                    <a:pt x="97820" y="13955"/>
                    <a:pt x="98125" y="14849"/>
                  </a:cubicBezTo>
                  <a:cubicBezTo>
                    <a:pt x="98397" y="15648"/>
                    <a:pt x="98507" y="16561"/>
                    <a:pt x="98577" y="17423"/>
                  </a:cubicBezTo>
                  <a:cubicBezTo>
                    <a:pt x="98676" y="18641"/>
                    <a:pt x="98265" y="19846"/>
                    <a:pt x="98741" y="21108"/>
                  </a:cubicBezTo>
                  <a:cubicBezTo>
                    <a:pt x="98971" y="21716"/>
                    <a:pt x="98958" y="22626"/>
                    <a:pt x="98306" y="23276"/>
                  </a:cubicBezTo>
                  <a:cubicBezTo>
                    <a:pt x="98090" y="23491"/>
                    <a:pt x="98090" y="24020"/>
                    <a:pt x="98133" y="24277"/>
                  </a:cubicBezTo>
                  <a:cubicBezTo>
                    <a:pt x="98396" y="25846"/>
                    <a:pt x="98128" y="27394"/>
                    <a:pt x="98100" y="28950"/>
                  </a:cubicBezTo>
                  <a:cubicBezTo>
                    <a:pt x="98063" y="30890"/>
                    <a:pt x="98189" y="32830"/>
                    <a:pt x="98107" y="34775"/>
                  </a:cubicBezTo>
                  <a:cubicBezTo>
                    <a:pt x="98079" y="35412"/>
                    <a:pt x="97795" y="36135"/>
                    <a:pt x="97970" y="36628"/>
                  </a:cubicBezTo>
                  <a:cubicBezTo>
                    <a:pt x="98431" y="37926"/>
                    <a:pt x="97502" y="39136"/>
                    <a:pt x="97931" y="40358"/>
                  </a:cubicBezTo>
                  <a:cubicBezTo>
                    <a:pt x="98034" y="40649"/>
                    <a:pt x="97872" y="40808"/>
                    <a:pt x="97853" y="41029"/>
                  </a:cubicBezTo>
                  <a:cubicBezTo>
                    <a:pt x="97795" y="41700"/>
                    <a:pt x="97737" y="42339"/>
                    <a:pt x="97868" y="43038"/>
                  </a:cubicBezTo>
                  <a:cubicBezTo>
                    <a:pt x="98017" y="43836"/>
                    <a:pt x="97784" y="44733"/>
                    <a:pt x="97834" y="45530"/>
                  </a:cubicBezTo>
                  <a:cubicBezTo>
                    <a:pt x="97900" y="46606"/>
                    <a:pt x="97834" y="47670"/>
                    <a:pt x="97754" y="48716"/>
                  </a:cubicBezTo>
                  <a:cubicBezTo>
                    <a:pt x="97661" y="49923"/>
                    <a:pt x="97625" y="51137"/>
                    <a:pt x="97609" y="52335"/>
                  </a:cubicBezTo>
                  <a:cubicBezTo>
                    <a:pt x="97585" y="54246"/>
                    <a:pt x="97448" y="56155"/>
                    <a:pt x="97436" y="58069"/>
                  </a:cubicBezTo>
                  <a:cubicBezTo>
                    <a:pt x="97423" y="60122"/>
                    <a:pt x="97339" y="62199"/>
                    <a:pt x="97043" y="64260"/>
                  </a:cubicBezTo>
                  <a:cubicBezTo>
                    <a:pt x="96951" y="64896"/>
                    <a:pt x="97146" y="65691"/>
                    <a:pt x="97147" y="66409"/>
                  </a:cubicBezTo>
                  <a:cubicBezTo>
                    <a:pt x="97153" y="68104"/>
                    <a:pt x="97079" y="69799"/>
                    <a:pt x="96980" y="71493"/>
                  </a:cubicBezTo>
                  <a:cubicBezTo>
                    <a:pt x="96957" y="71886"/>
                    <a:pt x="97058" y="72315"/>
                    <a:pt x="97045" y="72740"/>
                  </a:cubicBezTo>
                  <a:cubicBezTo>
                    <a:pt x="96999" y="74283"/>
                    <a:pt x="97163" y="75831"/>
                    <a:pt x="97145" y="77363"/>
                  </a:cubicBezTo>
                  <a:cubicBezTo>
                    <a:pt x="97129" y="78626"/>
                    <a:pt x="96994" y="79922"/>
                    <a:pt x="96799" y="81202"/>
                  </a:cubicBezTo>
                  <a:cubicBezTo>
                    <a:pt x="96610" y="82430"/>
                    <a:pt x="96499" y="83692"/>
                    <a:pt x="96414" y="84946"/>
                  </a:cubicBezTo>
                  <a:cubicBezTo>
                    <a:pt x="96341" y="86011"/>
                    <a:pt x="96603" y="87086"/>
                    <a:pt x="96490" y="88107"/>
                  </a:cubicBezTo>
                  <a:cubicBezTo>
                    <a:pt x="96329" y="89564"/>
                    <a:pt x="96517" y="90980"/>
                    <a:pt x="96533" y="92413"/>
                  </a:cubicBezTo>
                  <a:cubicBezTo>
                    <a:pt x="96543" y="93282"/>
                    <a:pt x="96760" y="94064"/>
                    <a:pt x="96960" y="94891"/>
                  </a:cubicBezTo>
                  <a:cubicBezTo>
                    <a:pt x="97186" y="95823"/>
                    <a:pt x="97027" y="96845"/>
                    <a:pt x="97049" y="97829"/>
                  </a:cubicBezTo>
                  <a:cubicBezTo>
                    <a:pt x="97087" y="99476"/>
                    <a:pt x="97020" y="101119"/>
                    <a:pt x="97207" y="102775"/>
                  </a:cubicBezTo>
                  <a:cubicBezTo>
                    <a:pt x="97381" y="104325"/>
                    <a:pt x="97253" y="105908"/>
                    <a:pt x="97267" y="107477"/>
                  </a:cubicBezTo>
                  <a:cubicBezTo>
                    <a:pt x="97277" y="108626"/>
                    <a:pt x="97326" y="109774"/>
                    <a:pt x="97317" y="110921"/>
                  </a:cubicBezTo>
                  <a:cubicBezTo>
                    <a:pt x="97304" y="112280"/>
                    <a:pt x="97247" y="113638"/>
                    <a:pt x="97212" y="114996"/>
                  </a:cubicBezTo>
                  <a:cubicBezTo>
                    <a:pt x="97197" y="115584"/>
                    <a:pt x="97225" y="116176"/>
                    <a:pt x="97177" y="116761"/>
                  </a:cubicBezTo>
                  <a:cubicBezTo>
                    <a:pt x="96985" y="119058"/>
                    <a:pt x="97034" y="121365"/>
                    <a:pt x="96930" y="123666"/>
                  </a:cubicBezTo>
                  <a:cubicBezTo>
                    <a:pt x="96872" y="124959"/>
                    <a:pt x="96916" y="126293"/>
                    <a:pt x="96852" y="127600"/>
                  </a:cubicBezTo>
                  <a:cubicBezTo>
                    <a:pt x="96759" y="129519"/>
                    <a:pt x="96555" y="131435"/>
                    <a:pt x="96534" y="133358"/>
                  </a:cubicBezTo>
                  <a:cubicBezTo>
                    <a:pt x="96525" y="134171"/>
                    <a:pt x="96624" y="134991"/>
                    <a:pt x="96536" y="135792"/>
                  </a:cubicBezTo>
                  <a:cubicBezTo>
                    <a:pt x="96432" y="136734"/>
                    <a:pt x="96492" y="137675"/>
                    <a:pt x="96404" y="138607"/>
                  </a:cubicBezTo>
                  <a:cubicBezTo>
                    <a:pt x="96345" y="139222"/>
                    <a:pt x="96383" y="139853"/>
                    <a:pt x="96456" y="140423"/>
                  </a:cubicBezTo>
                  <a:cubicBezTo>
                    <a:pt x="96577" y="141378"/>
                    <a:pt x="96156" y="142279"/>
                    <a:pt x="96360" y="143215"/>
                  </a:cubicBezTo>
                  <a:cubicBezTo>
                    <a:pt x="96415" y="143470"/>
                    <a:pt x="96295" y="143716"/>
                    <a:pt x="95976" y="143726"/>
                  </a:cubicBezTo>
                  <a:cubicBezTo>
                    <a:pt x="95446" y="143743"/>
                    <a:pt x="94921" y="143897"/>
                    <a:pt x="94389" y="143897"/>
                  </a:cubicBezTo>
                  <a:cubicBezTo>
                    <a:pt x="94190" y="143897"/>
                    <a:pt x="93990" y="143875"/>
                    <a:pt x="93789" y="143817"/>
                  </a:cubicBezTo>
                  <a:cubicBezTo>
                    <a:pt x="93695" y="143790"/>
                    <a:pt x="93591" y="143773"/>
                    <a:pt x="93489" y="143773"/>
                  </a:cubicBezTo>
                  <a:cubicBezTo>
                    <a:pt x="93425" y="143773"/>
                    <a:pt x="93362" y="143780"/>
                    <a:pt x="93303" y="143795"/>
                  </a:cubicBezTo>
                  <a:cubicBezTo>
                    <a:pt x="92801" y="143928"/>
                    <a:pt x="92298" y="144005"/>
                    <a:pt x="91796" y="144005"/>
                  </a:cubicBezTo>
                  <a:cubicBezTo>
                    <a:pt x="91327" y="144005"/>
                    <a:pt x="90860" y="143938"/>
                    <a:pt x="90397" y="143786"/>
                  </a:cubicBezTo>
                  <a:cubicBezTo>
                    <a:pt x="90335" y="143766"/>
                    <a:pt x="90277" y="143757"/>
                    <a:pt x="90222" y="143757"/>
                  </a:cubicBezTo>
                  <a:cubicBezTo>
                    <a:pt x="89956" y="143757"/>
                    <a:pt x="89762" y="143958"/>
                    <a:pt x="89509" y="143996"/>
                  </a:cubicBezTo>
                  <a:cubicBezTo>
                    <a:pt x="89125" y="144052"/>
                    <a:pt x="88741" y="144069"/>
                    <a:pt x="88357" y="144069"/>
                  </a:cubicBezTo>
                  <a:cubicBezTo>
                    <a:pt x="87796" y="144069"/>
                    <a:pt x="87236" y="144033"/>
                    <a:pt x="86675" y="144033"/>
                  </a:cubicBezTo>
                  <a:cubicBezTo>
                    <a:pt x="86331" y="144033"/>
                    <a:pt x="85987" y="144046"/>
                    <a:pt x="85642" y="144090"/>
                  </a:cubicBezTo>
                  <a:cubicBezTo>
                    <a:pt x="84855" y="144188"/>
                    <a:pt x="84056" y="144261"/>
                    <a:pt x="83254" y="144261"/>
                  </a:cubicBezTo>
                  <a:cubicBezTo>
                    <a:pt x="82664" y="144261"/>
                    <a:pt x="82073" y="144221"/>
                    <a:pt x="81485" y="144124"/>
                  </a:cubicBezTo>
                  <a:cubicBezTo>
                    <a:pt x="81432" y="144114"/>
                    <a:pt x="81374" y="144108"/>
                    <a:pt x="81318" y="144108"/>
                  </a:cubicBezTo>
                  <a:cubicBezTo>
                    <a:pt x="81262" y="144108"/>
                    <a:pt x="81206" y="144114"/>
                    <a:pt x="81158" y="144133"/>
                  </a:cubicBezTo>
                  <a:cubicBezTo>
                    <a:pt x="80668" y="144313"/>
                    <a:pt x="80169" y="144357"/>
                    <a:pt x="79667" y="144357"/>
                  </a:cubicBezTo>
                  <a:cubicBezTo>
                    <a:pt x="79210" y="144357"/>
                    <a:pt x="78752" y="144321"/>
                    <a:pt x="78298" y="144321"/>
                  </a:cubicBezTo>
                  <a:cubicBezTo>
                    <a:pt x="77957" y="144321"/>
                    <a:pt x="77618" y="144341"/>
                    <a:pt x="77283" y="144411"/>
                  </a:cubicBezTo>
                  <a:cubicBezTo>
                    <a:pt x="76134" y="144651"/>
                    <a:pt x="74967" y="144522"/>
                    <a:pt x="73807" y="144684"/>
                  </a:cubicBezTo>
                  <a:cubicBezTo>
                    <a:pt x="73586" y="144714"/>
                    <a:pt x="73358" y="144725"/>
                    <a:pt x="73126" y="144725"/>
                  </a:cubicBezTo>
                  <a:cubicBezTo>
                    <a:pt x="72580" y="144725"/>
                    <a:pt x="72012" y="144666"/>
                    <a:pt x="71452" y="144666"/>
                  </a:cubicBezTo>
                  <a:cubicBezTo>
                    <a:pt x="71350" y="144666"/>
                    <a:pt x="71247" y="144668"/>
                    <a:pt x="71145" y="144672"/>
                  </a:cubicBezTo>
                  <a:cubicBezTo>
                    <a:pt x="70409" y="144707"/>
                    <a:pt x="69672" y="144753"/>
                    <a:pt x="68937" y="144753"/>
                  </a:cubicBezTo>
                  <a:cubicBezTo>
                    <a:pt x="68823" y="144753"/>
                    <a:pt x="68709" y="144752"/>
                    <a:pt x="68596" y="144749"/>
                  </a:cubicBezTo>
                  <a:cubicBezTo>
                    <a:pt x="68540" y="144748"/>
                    <a:pt x="68485" y="144748"/>
                    <a:pt x="68430" y="144748"/>
                  </a:cubicBezTo>
                  <a:cubicBezTo>
                    <a:pt x="67731" y="144748"/>
                    <a:pt x="67034" y="144833"/>
                    <a:pt x="66335" y="144833"/>
                  </a:cubicBezTo>
                  <a:cubicBezTo>
                    <a:pt x="66061" y="144833"/>
                    <a:pt x="65786" y="144820"/>
                    <a:pt x="65511" y="144783"/>
                  </a:cubicBezTo>
                  <a:cubicBezTo>
                    <a:pt x="65318" y="144757"/>
                    <a:pt x="65126" y="144747"/>
                    <a:pt x="64933" y="144747"/>
                  </a:cubicBezTo>
                  <a:cubicBezTo>
                    <a:pt x="64220" y="144747"/>
                    <a:pt x="63508" y="144888"/>
                    <a:pt x="62788" y="144888"/>
                  </a:cubicBezTo>
                  <a:cubicBezTo>
                    <a:pt x="62666" y="144888"/>
                    <a:pt x="62544" y="144884"/>
                    <a:pt x="62422" y="144875"/>
                  </a:cubicBezTo>
                  <a:cubicBezTo>
                    <a:pt x="62230" y="144860"/>
                    <a:pt x="62038" y="144853"/>
                    <a:pt x="61847" y="144853"/>
                  </a:cubicBezTo>
                  <a:cubicBezTo>
                    <a:pt x="60775" y="144853"/>
                    <a:pt x="59706" y="145053"/>
                    <a:pt x="58627" y="145053"/>
                  </a:cubicBezTo>
                  <a:cubicBezTo>
                    <a:pt x="58520" y="145053"/>
                    <a:pt x="58414" y="145051"/>
                    <a:pt x="58307" y="145047"/>
                  </a:cubicBezTo>
                  <a:cubicBezTo>
                    <a:pt x="57925" y="145031"/>
                    <a:pt x="57544" y="145023"/>
                    <a:pt x="57162" y="145023"/>
                  </a:cubicBezTo>
                  <a:cubicBezTo>
                    <a:pt x="56085" y="145023"/>
                    <a:pt x="55009" y="145090"/>
                    <a:pt x="53942" y="145257"/>
                  </a:cubicBezTo>
                  <a:cubicBezTo>
                    <a:pt x="53896" y="145264"/>
                    <a:pt x="53851" y="145268"/>
                    <a:pt x="53806" y="145268"/>
                  </a:cubicBezTo>
                  <a:cubicBezTo>
                    <a:pt x="53447" y="145268"/>
                    <a:pt x="53125" y="145065"/>
                    <a:pt x="52804" y="145065"/>
                  </a:cubicBezTo>
                  <a:cubicBezTo>
                    <a:pt x="52740" y="145065"/>
                    <a:pt x="52676" y="145073"/>
                    <a:pt x="52612" y="145092"/>
                  </a:cubicBezTo>
                  <a:cubicBezTo>
                    <a:pt x="51848" y="145322"/>
                    <a:pt x="51072" y="145366"/>
                    <a:pt x="50295" y="145366"/>
                  </a:cubicBezTo>
                  <a:cubicBezTo>
                    <a:pt x="49816" y="145366"/>
                    <a:pt x="49337" y="145350"/>
                    <a:pt x="48861" y="145350"/>
                  </a:cubicBezTo>
                  <a:cubicBezTo>
                    <a:pt x="48687" y="145350"/>
                    <a:pt x="48513" y="145352"/>
                    <a:pt x="48340" y="145358"/>
                  </a:cubicBezTo>
                  <a:cubicBezTo>
                    <a:pt x="46747" y="145412"/>
                    <a:pt x="45139" y="145444"/>
                    <a:pt x="43545" y="145487"/>
                  </a:cubicBezTo>
                  <a:cubicBezTo>
                    <a:pt x="41962" y="145530"/>
                    <a:pt x="40369" y="145558"/>
                    <a:pt x="38781" y="145684"/>
                  </a:cubicBezTo>
                  <a:cubicBezTo>
                    <a:pt x="38060" y="145741"/>
                    <a:pt x="37334" y="145753"/>
                    <a:pt x="36608" y="145753"/>
                  </a:cubicBezTo>
                  <a:cubicBezTo>
                    <a:pt x="36086" y="145753"/>
                    <a:pt x="35562" y="145747"/>
                    <a:pt x="35040" y="145747"/>
                  </a:cubicBezTo>
                  <a:cubicBezTo>
                    <a:pt x="34584" y="145747"/>
                    <a:pt x="34128" y="145751"/>
                    <a:pt x="33674" y="145769"/>
                  </a:cubicBezTo>
                  <a:cubicBezTo>
                    <a:pt x="32584" y="145811"/>
                    <a:pt x="31490" y="145891"/>
                    <a:pt x="30402" y="145959"/>
                  </a:cubicBezTo>
                  <a:cubicBezTo>
                    <a:pt x="29640" y="146005"/>
                    <a:pt x="28855" y="146008"/>
                    <a:pt x="28081" y="146049"/>
                  </a:cubicBezTo>
                  <a:cubicBezTo>
                    <a:pt x="27153" y="146098"/>
                    <a:pt x="26228" y="146222"/>
                    <a:pt x="25303" y="146222"/>
                  </a:cubicBezTo>
                  <a:cubicBezTo>
                    <a:pt x="25279" y="146222"/>
                    <a:pt x="25255" y="146222"/>
                    <a:pt x="25230" y="146221"/>
                  </a:cubicBezTo>
                  <a:cubicBezTo>
                    <a:pt x="25217" y="146221"/>
                    <a:pt x="25203" y="146221"/>
                    <a:pt x="25189" y="146221"/>
                  </a:cubicBezTo>
                  <a:cubicBezTo>
                    <a:pt x="24122" y="146221"/>
                    <a:pt x="23081" y="146466"/>
                    <a:pt x="22009" y="146466"/>
                  </a:cubicBezTo>
                  <a:cubicBezTo>
                    <a:pt x="21946" y="146466"/>
                    <a:pt x="21882" y="146465"/>
                    <a:pt x="21819" y="146464"/>
                  </a:cubicBezTo>
                  <a:cubicBezTo>
                    <a:pt x="21746" y="146462"/>
                    <a:pt x="21672" y="146461"/>
                    <a:pt x="21599" y="146461"/>
                  </a:cubicBezTo>
                  <a:cubicBezTo>
                    <a:pt x="20680" y="146461"/>
                    <a:pt x="19750" y="146612"/>
                    <a:pt x="18841" y="146775"/>
                  </a:cubicBezTo>
                  <a:cubicBezTo>
                    <a:pt x="17947" y="146935"/>
                    <a:pt x="17045" y="146899"/>
                    <a:pt x="16149" y="147006"/>
                  </a:cubicBezTo>
                  <a:cubicBezTo>
                    <a:pt x="14873" y="147158"/>
                    <a:pt x="13582" y="147434"/>
                    <a:pt x="12323" y="147434"/>
                  </a:cubicBezTo>
                  <a:cubicBezTo>
                    <a:pt x="12291" y="147434"/>
                    <a:pt x="12259" y="147434"/>
                    <a:pt x="12227" y="147433"/>
                  </a:cubicBezTo>
                  <a:cubicBezTo>
                    <a:pt x="12189" y="147433"/>
                    <a:pt x="12150" y="147433"/>
                    <a:pt x="12112" y="147433"/>
                  </a:cubicBezTo>
                  <a:cubicBezTo>
                    <a:pt x="10766" y="147433"/>
                    <a:pt x="9454" y="147718"/>
                    <a:pt x="8110" y="147718"/>
                  </a:cubicBezTo>
                  <a:cubicBezTo>
                    <a:pt x="7942" y="147718"/>
                    <a:pt x="7773" y="147714"/>
                    <a:pt x="7604" y="147704"/>
                  </a:cubicBezTo>
                  <a:cubicBezTo>
                    <a:pt x="7430" y="147693"/>
                    <a:pt x="7254" y="147688"/>
                    <a:pt x="7077" y="147688"/>
                  </a:cubicBezTo>
                  <a:cubicBezTo>
                    <a:pt x="6309" y="147688"/>
                    <a:pt x="5511" y="147791"/>
                    <a:pt x="4759" y="148044"/>
                  </a:cubicBezTo>
                  <a:cubicBezTo>
                    <a:pt x="4710" y="148061"/>
                    <a:pt x="4661" y="148067"/>
                    <a:pt x="4612" y="148067"/>
                  </a:cubicBezTo>
                  <a:cubicBezTo>
                    <a:pt x="4419" y="148067"/>
                    <a:pt x="4223" y="147964"/>
                    <a:pt x="4023" y="147964"/>
                  </a:cubicBezTo>
                  <a:cubicBezTo>
                    <a:pt x="3926" y="147964"/>
                    <a:pt x="3829" y="147988"/>
                    <a:pt x="3730" y="148059"/>
                  </a:cubicBezTo>
                  <a:cubicBezTo>
                    <a:pt x="3715" y="148070"/>
                    <a:pt x="3702" y="148076"/>
                    <a:pt x="3689" y="148076"/>
                  </a:cubicBezTo>
                  <a:cubicBezTo>
                    <a:pt x="3629" y="148076"/>
                    <a:pt x="3589" y="147945"/>
                    <a:pt x="3557" y="147491"/>
                  </a:cubicBezTo>
                  <a:cubicBezTo>
                    <a:pt x="3557" y="145473"/>
                    <a:pt x="3678" y="143799"/>
                    <a:pt x="3522" y="142148"/>
                  </a:cubicBezTo>
                  <a:cubicBezTo>
                    <a:pt x="3375" y="140594"/>
                    <a:pt x="3564" y="139059"/>
                    <a:pt x="3593" y="137526"/>
                  </a:cubicBezTo>
                  <a:cubicBezTo>
                    <a:pt x="3621" y="136154"/>
                    <a:pt x="3571" y="134755"/>
                    <a:pt x="3825" y="133376"/>
                  </a:cubicBezTo>
                  <a:cubicBezTo>
                    <a:pt x="4021" y="132313"/>
                    <a:pt x="4149" y="131230"/>
                    <a:pt x="3755" y="130143"/>
                  </a:cubicBezTo>
                  <a:cubicBezTo>
                    <a:pt x="3702" y="129994"/>
                    <a:pt x="3958" y="129561"/>
                    <a:pt x="3957" y="129166"/>
                  </a:cubicBezTo>
                  <a:cubicBezTo>
                    <a:pt x="3953" y="128038"/>
                    <a:pt x="3855" y="126875"/>
                    <a:pt x="3983" y="125793"/>
                  </a:cubicBezTo>
                  <a:cubicBezTo>
                    <a:pt x="4108" y="124740"/>
                    <a:pt x="4072" y="123700"/>
                    <a:pt x="4141" y="122658"/>
                  </a:cubicBezTo>
                  <a:cubicBezTo>
                    <a:pt x="4183" y="122040"/>
                    <a:pt x="4337" y="121416"/>
                    <a:pt x="3970" y="120809"/>
                  </a:cubicBezTo>
                  <a:cubicBezTo>
                    <a:pt x="3816" y="120552"/>
                    <a:pt x="4306" y="120313"/>
                    <a:pt x="4184" y="119932"/>
                  </a:cubicBezTo>
                  <a:cubicBezTo>
                    <a:pt x="3963" y="119246"/>
                    <a:pt x="4547" y="118442"/>
                    <a:pt x="3845" y="117784"/>
                  </a:cubicBezTo>
                  <a:cubicBezTo>
                    <a:pt x="3695" y="117645"/>
                    <a:pt x="4165" y="117395"/>
                    <a:pt x="4173" y="117085"/>
                  </a:cubicBezTo>
                  <a:cubicBezTo>
                    <a:pt x="4192" y="116289"/>
                    <a:pt x="3893" y="115517"/>
                    <a:pt x="3920" y="114751"/>
                  </a:cubicBezTo>
                  <a:cubicBezTo>
                    <a:pt x="3941" y="114156"/>
                    <a:pt x="3210" y="113665"/>
                    <a:pt x="3759" y="112984"/>
                  </a:cubicBezTo>
                  <a:cubicBezTo>
                    <a:pt x="3851" y="112869"/>
                    <a:pt x="3829" y="112215"/>
                    <a:pt x="3763" y="111874"/>
                  </a:cubicBezTo>
                  <a:cubicBezTo>
                    <a:pt x="3459" y="110306"/>
                    <a:pt x="3687" y="108723"/>
                    <a:pt x="3537" y="107167"/>
                  </a:cubicBezTo>
                  <a:cubicBezTo>
                    <a:pt x="3321" y="104948"/>
                    <a:pt x="3420" y="102738"/>
                    <a:pt x="3414" y="100525"/>
                  </a:cubicBezTo>
                  <a:cubicBezTo>
                    <a:pt x="3410" y="99193"/>
                    <a:pt x="3540" y="97857"/>
                    <a:pt x="3470" y="96531"/>
                  </a:cubicBezTo>
                  <a:cubicBezTo>
                    <a:pt x="3431" y="95761"/>
                    <a:pt x="3360" y="94994"/>
                    <a:pt x="3335" y="94219"/>
                  </a:cubicBezTo>
                  <a:cubicBezTo>
                    <a:pt x="3270" y="92145"/>
                    <a:pt x="3153" y="90073"/>
                    <a:pt x="3028" y="88001"/>
                  </a:cubicBezTo>
                  <a:cubicBezTo>
                    <a:pt x="2903" y="85918"/>
                    <a:pt x="2841" y="83830"/>
                    <a:pt x="2719" y="81754"/>
                  </a:cubicBezTo>
                  <a:cubicBezTo>
                    <a:pt x="2644" y="80462"/>
                    <a:pt x="2455" y="79109"/>
                    <a:pt x="2509" y="77844"/>
                  </a:cubicBezTo>
                  <a:cubicBezTo>
                    <a:pt x="2580" y="76229"/>
                    <a:pt x="2440" y="74630"/>
                    <a:pt x="2482" y="73024"/>
                  </a:cubicBezTo>
                  <a:cubicBezTo>
                    <a:pt x="2534" y="71082"/>
                    <a:pt x="2291" y="69128"/>
                    <a:pt x="2412" y="67194"/>
                  </a:cubicBezTo>
                  <a:cubicBezTo>
                    <a:pt x="2506" y="65666"/>
                    <a:pt x="2294" y="64149"/>
                    <a:pt x="2464" y="62625"/>
                  </a:cubicBezTo>
                  <a:cubicBezTo>
                    <a:pt x="2571" y="61672"/>
                    <a:pt x="2557" y="60703"/>
                    <a:pt x="2540" y="59741"/>
                  </a:cubicBezTo>
                  <a:cubicBezTo>
                    <a:pt x="2522" y="58743"/>
                    <a:pt x="2627" y="57753"/>
                    <a:pt x="2661" y="56760"/>
                  </a:cubicBezTo>
                  <a:cubicBezTo>
                    <a:pt x="2698" y="55698"/>
                    <a:pt x="2688" y="54619"/>
                    <a:pt x="2649" y="53556"/>
                  </a:cubicBezTo>
                  <a:cubicBezTo>
                    <a:pt x="2590" y="51967"/>
                    <a:pt x="2792" y="50386"/>
                    <a:pt x="2692" y="48800"/>
                  </a:cubicBezTo>
                  <a:cubicBezTo>
                    <a:pt x="2589" y="47199"/>
                    <a:pt x="2756" y="45598"/>
                    <a:pt x="2709" y="43990"/>
                  </a:cubicBezTo>
                  <a:cubicBezTo>
                    <a:pt x="2661" y="42390"/>
                    <a:pt x="2734" y="40773"/>
                    <a:pt x="2663" y="39173"/>
                  </a:cubicBezTo>
                  <a:cubicBezTo>
                    <a:pt x="2554" y="36653"/>
                    <a:pt x="2661" y="34131"/>
                    <a:pt x="2512" y="31615"/>
                  </a:cubicBezTo>
                  <a:cubicBezTo>
                    <a:pt x="2423" y="30129"/>
                    <a:pt x="2807" y="28658"/>
                    <a:pt x="2724" y="27196"/>
                  </a:cubicBezTo>
                  <a:cubicBezTo>
                    <a:pt x="2648" y="25853"/>
                    <a:pt x="3019" y="24573"/>
                    <a:pt x="3021" y="23236"/>
                  </a:cubicBezTo>
                  <a:cubicBezTo>
                    <a:pt x="3023" y="21975"/>
                    <a:pt x="3180" y="20630"/>
                    <a:pt x="3510" y="19343"/>
                  </a:cubicBezTo>
                  <a:cubicBezTo>
                    <a:pt x="3659" y="18759"/>
                    <a:pt x="4161" y="18274"/>
                    <a:pt x="4073" y="17690"/>
                  </a:cubicBezTo>
                  <a:cubicBezTo>
                    <a:pt x="3926" y="16726"/>
                    <a:pt x="4297" y="15882"/>
                    <a:pt x="4605" y="15061"/>
                  </a:cubicBezTo>
                  <a:cubicBezTo>
                    <a:pt x="5432" y="12854"/>
                    <a:pt x="6108" y="10505"/>
                    <a:pt x="7780" y="8784"/>
                  </a:cubicBezTo>
                  <a:cubicBezTo>
                    <a:pt x="8814" y="7722"/>
                    <a:pt x="10023" y="6803"/>
                    <a:pt x="11416" y="6062"/>
                  </a:cubicBezTo>
                  <a:cubicBezTo>
                    <a:pt x="13310" y="5053"/>
                    <a:pt x="15309" y="4421"/>
                    <a:pt x="17300" y="3759"/>
                  </a:cubicBezTo>
                  <a:cubicBezTo>
                    <a:pt x="18579" y="3334"/>
                    <a:pt x="19979" y="3235"/>
                    <a:pt x="21355" y="3103"/>
                  </a:cubicBezTo>
                  <a:cubicBezTo>
                    <a:pt x="22415" y="3001"/>
                    <a:pt x="23510" y="2983"/>
                    <a:pt x="24586" y="2749"/>
                  </a:cubicBezTo>
                  <a:cubicBezTo>
                    <a:pt x="24932" y="2674"/>
                    <a:pt x="25299" y="2651"/>
                    <a:pt x="25674" y="2651"/>
                  </a:cubicBezTo>
                  <a:cubicBezTo>
                    <a:pt x="26195" y="2651"/>
                    <a:pt x="26733" y="2695"/>
                    <a:pt x="27252" y="2700"/>
                  </a:cubicBezTo>
                  <a:cubicBezTo>
                    <a:pt x="27420" y="2702"/>
                    <a:pt x="27585" y="2716"/>
                    <a:pt x="27752" y="2716"/>
                  </a:cubicBezTo>
                  <a:cubicBezTo>
                    <a:pt x="27868" y="2716"/>
                    <a:pt x="27985" y="2709"/>
                    <a:pt x="28105" y="2686"/>
                  </a:cubicBezTo>
                  <a:cubicBezTo>
                    <a:pt x="28391" y="2632"/>
                    <a:pt x="28677" y="2612"/>
                    <a:pt x="28963" y="2612"/>
                  </a:cubicBezTo>
                  <a:cubicBezTo>
                    <a:pt x="29483" y="2612"/>
                    <a:pt x="30004" y="2678"/>
                    <a:pt x="30520" y="2725"/>
                  </a:cubicBezTo>
                  <a:cubicBezTo>
                    <a:pt x="30574" y="2730"/>
                    <a:pt x="30628" y="2732"/>
                    <a:pt x="30681" y="2732"/>
                  </a:cubicBezTo>
                  <a:cubicBezTo>
                    <a:pt x="31061" y="2732"/>
                    <a:pt x="31424" y="2622"/>
                    <a:pt x="31778" y="2622"/>
                  </a:cubicBezTo>
                  <a:cubicBezTo>
                    <a:pt x="31818" y="2622"/>
                    <a:pt x="31857" y="2623"/>
                    <a:pt x="31896" y="2626"/>
                  </a:cubicBezTo>
                  <a:cubicBezTo>
                    <a:pt x="32058" y="2639"/>
                    <a:pt x="32220" y="2644"/>
                    <a:pt x="32382" y="2644"/>
                  </a:cubicBezTo>
                  <a:cubicBezTo>
                    <a:pt x="33229" y="2644"/>
                    <a:pt x="34072" y="2502"/>
                    <a:pt x="34918" y="2502"/>
                  </a:cubicBezTo>
                  <a:cubicBezTo>
                    <a:pt x="35244" y="2502"/>
                    <a:pt x="35570" y="2523"/>
                    <a:pt x="35897" y="2581"/>
                  </a:cubicBezTo>
                  <a:cubicBezTo>
                    <a:pt x="35907" y="2583"/>
                    <a:pt x="35917" y="2584"/>
                    <a:pt x="35927" y="2584"/>
                  </a:cubicBezTo>
                  <a:cubicBezTo>
                    <a:pt x="36106" y="2584"/>
                    <a:pt x="36300" y="2314"/>
                    <a:pt x="36502" y="2314"/>
                  </a:cubicBezTo>
                  <a:cubicBezTo>
                    <a:pt x="36545" y="2314"/>
                    <a:pt x="36588" y="2327"/>
                    <a:pt x="36631" y="2356"/>
                  </a:cubicBezTo>
                  <a:cubicBezTo>
                    <a:pt x="36934" y="2560"/>
                    <a:pt x="37292" y="2620"/>
                    <a:pt x="37619" y="2620"/>
                  </a:cubicBezTo>
                  <a:cubicBezTo>
                    <a:pt x="37830" y="2620"/>
                    <a:pt x="38027" y="2595"/>
                    <a:pt x="38190" y="2569"/>
                  </a:cubicBezTo>
                  <a:cubicBezTo>
                    <a:pt x="38421" y="2530"/>
                    <a:pt x="38650" y="2516"/>
                    <a:pt x="38877" y="2516"/>
                  </a:cubicBezTo>
                  <a:cubicBezTo>
                    <a:pt x="39582" y="2516"/>
                    <a:pt x="40268" y="2656"/>
                    <a:pt x="40962" y="2656"/>
                  </a:cubicBezTo>
                  <a:cubicBezTo>
                    <a:pt x="41048" y="2656"/>
                    <a:pt x="41134" y="2654"/>
                    <a:pt x="41221" y="2649"/>
                  </a:cubicBezTo>
                  <a:cubicBezTo>
                    <a:pt x="41913" y="2611"/>
                    <a:pt x="42614" y="2406"/>
                    <a:pt x="43294" y="2406"/>
                  </a:cubicBezTo>
                  <a:cubicBezTo>
                    <a:pt x="43408" y="2406"/>
                    <a:pt x="43520" y="2412"/>
                    <a:pt x="43632" y="2425"/>
                  </a:cubicBezTo>
                  <a:cubicBezTo>
                    <a:pt x="43792" y="2443"/>
                    <a:pt x="43951" y="2451"/>
                    <a:pt x="44108" y="2451"/>
                  </a:cubicBezTo>
                  <a:cubicBezTo>
                    <a:pt x="44874" y="2451"/>
                    <a:pt x="45614" y="2269"/>
                    <a:pt x="46377" y="2265"/>
                  </a:cubicBezTo>
                  <a:cubicBezTo>
                    <a:pt x="47548" y="2259"/>
                    <a:pt x="48734" y="2260"/>
                    <a:pt x="49911" y="2195"/>
                  </a:cubicBezTo>
                  <a:cubicBezTo>
                    <a:pt x="50999" y="2136"/>
                    <a:pt x="52086" y="2037"/>
                    <a:pt x="53173" y="2037"/>
                  </a:cubicBezTo>
                  <a:close/>
                  <a:moveTo>
                    <a:pt x="94254" y="145253"/>
                  </a:moveTo>
                  <a:cubicBezTo>
                    <a:pt x="94665" y="145253"/>
                    <a:pt x="95090" y="145297"/>
                    <a:pt x="95507" y="145297"/>
                  </a:cubicBezTo>
                  <a:cubicBezTo>
                    <a:pt x="95655" y="145297"/>
                    <a:pt x="95801" y="145291"/>
                    <a:pt x="95945" y="145277"/>
                  </a:cubicBezTo>
                  <a:cubicBezTo>
                    <a:pt x="95968" y="145274"/>
                    <a:pt x="95990" y="145273"/>
                    <a:pt x="96010" y="145273"/>
                  </a:cubicBezTo>
                  <a:cubicBezTo>
                    <a:pt x="96546" y="145273"/>
                    <a:pt x="96459" y="146029"/>
                    <a:pt x="96418" y="146380"/>
                  </a:cubicBezTo>
                  <a:cubicBezTo>
                    <a:pt x="96226" y="148082"/>
                    <a:pt x="96169" y="149768"/>
                    <a:pt x="96341" y="151478"/>
                  </a:cubicBezTo>
                  <a:cubicBezTo>
                    <a:pt x="96423" y="152292"/>
                    <a:pt x="96520" y="153205"/>
                    <a:pt x="96417" y="153933"/>
                  </a:cubicBezTo>
                  <a:cubicBezTo>
                    <a:pt x="96177" y="155646"/>
                    <a:pt x="96395" y="157327"/>
                    <a:pt x="96302" y="159014"/>
                  </a:cubicBezTo>
                  <a:cubicBezTo>
                    <a:pt x="96220" y="160490"/>
                    <a:pt x="96325" y="161982"/>
                    <a:pt x="96157" y="163425"/>
                  </a:cubicBezTo>
                  <a:cubicBezTo>
                    <a:pt x="96009" y="164721"/>
                    <a:pt x="96045" y="166044"/>
                    <a:pt x="95648" y="167357"/>
                  </a:cubicBezTo>
                  <a:cubicBezTo>
                    <a:pt x="95303" y="168499"/>
                    <a:pt x="95138" y="169727"/>
                    <a:pt x="94704" y="170856"/>
                  </a:cubicBezTo>
                  <a:cubicBezTo>
                    <a:pt x="94178" y="172227"/>
                    <a:pt x="93978" y="173786"/>
                    <a:pt x="92476" y="174633"/>
                  </a:cubicBezTo>
                  <a:cubicBezTo>
                    <a:pt x="91912" y="174951"/>
                    <a:pt x="91484" y="175603"/>
                    <a:pt x="91133" y="176121"/>
                  </a:cubicBezTo>
                  <a:cubicBezTo>
                    <a:pt x="90236" y="177446"/>
                    <a:pt x="88981" y="178267"/>
                    <a:pt x="87710" y="179109"/>
                  </a:cubicBezTo>
                  <a:cubicBezTo>
                    <a:pt x="87180" y="179463"/>
                    <a:pt x="86541" y="179516"/>
                    <a:pt x="85928" y="179618"/>
                  </a:cubicBezTo>
                  <a:cubicBezTo>
                    <a:pt x="85422" y="179703"/>
                    <a:pt x="84828" y="179838"/>
                    <a:pt x="84481" y="180055"/>
                  </a:cubicBezTo>
                  <a:cubicBezTo>
                    <a:pt x="83469" y="180688"/>
                    <a:pt x="82325" y="180566"/>
                    <a:pt x="81278" y="180897"/>
                  </a:cubicBezTo>
                  <a:cubicBezTo>
                    <a:pt x="81111" y="180950"/>
                    <a:pt x="80942" y="180978"/>
                    <a:pt x="80766" y="180978"/>
                  </a:cubicBezTo>
                  <a:cubicBezTo>
                    <a:pt x="80632" y="180978"/>
                    <a:pt x="80494" y="180961"/>
                    <a:pt x="80351" y="180927"/>
                  </a:cubicBezTo>
                  <a:cubicBezTo>
                    <a:pt x="80232" y="180899"/>
                    <a:pt x="80115" y="180887"/>
                    <a:pt x="80000" y="180887"/>
                  </a:cubicBezTo>
                  <a:cubicBezTo>
                    <a:pt x="79491" y="180887"/>
                    <a:pt x="79009" y="181124"/>
                    <a:pt x="78520" y="181262"/>
                  </a:cubicBezTo>
                  <a:cubicBezTo>
                    <a:pt x="78030" y="181401"/>
                    <a:pt x="77526" y="181361"/>
                    <a:pt x="77013" y="181503"/>
                  </a:cubicBezTo>
                  <a:cubicBezTo>
                    <a:pt x="76189" y="181733"/>
                    <a:pt x="75175" y="181606"/>
                    <a:pt x="74417" y="181837"/>
                  </a:cubicBezTo>
                  <a:cubicBezTo>
                    <a:pt x="73908" y="181992"/>
                    <a:pt x="73402" y="182012"/>
                    <a:pt x="72905" y="182012"/>
                  </a:cubicBezTo>
                  <a:cubicBezTo>
                    <a:pt x="72728" y="182012"/>
                    <a:pt x="72552" y="182009"/>
                    <a:pt x="72378" y="182009"/>
                  </a:cubicBezTo>
                  <a:cubicBezTo>
                    <a:pt x="72148" y="182009"/>
                    <a:pt x="71920" y="182014"/>
                    <a:pt x="71696" y="182035"/>
                  </a:cubicBezTo>
                  <a:cubicBezTo>
                    <a:pt x="71084" y="182093"/>
                    <a:pt x="70446" y="182386"/>
                    <a:pt x="69773" y="182386"/>
                  </a:cubicBezTo>
                  <a:cubicBezTo>
                    <a:pt x="69467" y="182386"/>
                    <a:pt x="69154" y="182325"/>
                    <a:pt x="68833" y="182155"/>
                  </a:cubicBezTo>
                  <a:cubicBezTo>
                    <a:pt x="68753" y="182112"/>
                    <a:pt x="68663" y="182095"/>
                    <a:pt x="68567" y="182095"/>
                  </a:cubicBezTo>
                  <a:cubicBezTo>
                    <a:pt x="68119" y="182095"/>
                    <a:pt x="67523" y="182475"/>
                    <a:pt x="66984" y="182475"/>
                  </a:cubicBezTo>
                  <a:cubicBezTo>
                    <a:pt x="66982" y="182475"/>
                    <a:pt x="66979" y="182475"/>
                    <a:pt x="66977" y="182475"/>
                  </a:cubicBezTo>
                  <a:cubicBezTo>
                    <a:pt x="65798" y="182475"/>
                    <a:pt x="64649" y="182731"/>
                    <a:pt x="63489" y="182894"/>
                  </a:cubicBezTo>
                  <a:cubicBezTo>
                    <a:pt x="62377" y="183050"/>
                    <a:pt x="61227" y="183032"/>
                    <a:pt x="60168" y="183426"/>
                  </a:cubicBezTo>
                  <a:cubicBezTo>
                    <a:pt x="60090" y="183455"/>
                    <a:pt x="60015" y="183467"/>
                    <a:pt x="59945" y="183467"/>
                  </a:cubicBezTo>
                  <a:cubicBezTo>
                    <a:pt x="59678" y="183467"/>
                    <a:pt x="59472" y="183297"/>
                    <a:pt x="59333" y="183251"/>
                  </a:cubicBezTo>
                  <a:cubicBezTo>
                    <a:pt x="59240" y="183221"/>
                    <a:pt x="59148" y="183209"/>
                    <a:pt x="59056" y="183209"/>
                  </a:cubicBezTo>
                  <a:cubicBezTo>
                    <a:pt x="58693" y="183209"/>
                    <a:pt x="58339" y="183397"/>
                    <a:pt x="57996" y="183397"/>
                  </a:cubicBezTo>
                  <a:cubicBezTo>
                    <a:pt x="57825" y="183397"/>
                    <a:pt x="57657" y="183350"/>
                    <a:pt x="57492" y="183209"/>
                  </a:cubicBezTo>
                  <a:cubicBezTo>
                    <a:pt x="57295" y="183356"/>
                    <a:pt x="57085" y="183404"/>
                    <a:pt x="56869" y="183404"/>
                  </a:cubicBezTo>
                  <a:cubicBezTo>
                    <a:pt x="56449" y="183404"/>
                    <a:pt x="56004" y="183221"/>
                    <a:pt x="55581" y="183221"/>
                  </a:cubicBezTo>
                  <a:cubicBezTo>
                    <a:pt x="55301" y="183221"/>
                    <a:pt x="55031" y="183300"/>
                    <a:pt x="54782" y="183564"/>
                  </a:cubicBezTo>
                  <a:cubicBezTo>
                    <a:pt x="54717" y="183633"/>
                    <a:pt x="54657" y="183660"/>
                    <a:pt x="54600" y="183660"/>
                  </a:cubicBezTo>
                  <a:cubicBezTo>
                    <a:pt x="54412" y="183660"/>
                    <a:pt x="54261" y="183361"/>
                    <a:pt x="54074" y="183309"/>
                  </a:cubicBezTo>
                  <a:cubicBezTo>
                    <a:pt x="53903" y="183262"/>
                    <a:pt x="53736" y="183244"/>
                    <a:pt x="53573" y="183244"/>
                  </a:cubicBezTo>
                  <a:cubicBezTo>
                    <a:pt x="53092" y="183244"/>
                    <a:pt x="52639" y="183400"/>
                    <a:pt x="52188" y="183429"/>
                  </a:cubicBezTo>
                  <a:cubicBezTo>
                    <a:pt x="52128" y="183433"/>
                    <a:pt x="52070" y="183434"/>
                    <a:pt x="52011" y="183434"/>
                  </a:cubicBezTo>
                  <a:cubicBezTo>
                    <a:pt x="51446" y="183434"/>
                    <a:pt x="50888" y="183278"/>
                    <a:pt x="50318" y="183278"/>
                  </a:cubicBezTo>
                  <a:cubicBezTo>
                    <a:pt x="50053" y="183278"/>
                    <a:pt x="49785" y="183312"/>
                    <a:pt x="49513" y="183411"/>
                  </a:cubicBezTo>
                  <a:cubicBezTo>
                    <a:pt x="49401" y="183451"/>
                    <a:pt x="49229" y="183484"/>
                    <a:pt x="49035" y="183484"/>
                  </a:cubicBezTo>
                  <a:cubicBezTo>
                    <a:pt x="48784" y="183484"/>
                    <a:pt x="48496" y="183430"/>
                    <a:pt x="48249" y="183269"/>
                  </a:cubicBezTo>
                  <a:cubicBezTo>
                    <a:pt x="48161" y="183213"/>
                    <a:pt x="48074" y="183191"/>
                    <a:pt x="47985" y="183191"/>
                  </a:cubicBezTo>
                  <a:cubicBezTo>
                    <a:pt x="47666" y="183191"/>
                    <a:pt x="47334" y="183478"/>
                    <a:pt x="46948" y="183478"/>
                  </a:cubicBezTo>
                  <a:cubicBezTo>
                    <a:pt x="46889" y="183478"/>
                    <a:pt x="46828" y="183471"/>
                    <a:pt x="46766" y="183455"/>
                  </a:cubicBezTo>
                  <a:cubicBezTo>
                    <a:pt x="46454" y="183375"/>
                    <a:pt x="46020" y="183448"/>
                    <a:pt x="45681" y="183331"/>
                  </a:cubicBezTo>
                  <a:cubicBezTo>
                    <a:pt x="45494" y="183265"/>
                    <a:pt x="45319" y="183231"/>
                    <a:pt x="45147" y="183231"/>
                  </a:cubicBezTo>
                  <a:cubicBezTo>
                    <a:pt x="44959" y="183231"/>
                    <a:pt x="44774" y="183272"/>
                    <a:pt x="44578" y="183359"/>
                  </a:cubicBezTo>
                  <a:cubicBezTo>
                    <a:pt x="44412" y="183433"/>
                    <a:pt x="44238" y="183561"/>
                    <a:pt x="44072" y="183561"/>
                  </a:cubicBezTo>
                  <a:cubicBezTo>
                    <a:pt x="43943" y="183561"/>
                    <a:pt x="43818" y="183483"/>
                    <a:pt x="43705" y="183238"/>
                  </a:cubicBezTo>
                  <a:cubicBezTo>
                    <a:pt x="43656" y="183134"/>
                    <a:pt x="43610" y="183096"/>
                    <a:pt x="43564" y="183096"/>
                  </a:cubicBezTo>
                  <a:cubicBezTo>
                    <a:pt x="43448" y="183096"/>
                    <a:pt x="43335" y="183332"/>
                    <a:pt x="43204" y="183345"/>
                  </a:cubicBezTo>
                  <a:cubicBezTo>
                    <a:pt x="42794" y="183391"/>
                    <a:pt x="42345" y="183430"/>
                    <a:pt x="41920" y="183430"/>
                  </a:cubicBezTo>
                  <a:cubicBezTo>
                    <a:pt x="41494" y="183430"/>
                    <a:pt x="41092" y="183391"/>
                    <a:pt x="40780" y="183279"/>
                  </a:cubicBezTo>
                  <a:cubicBezTo>
                    <a:pt x="40644" y="183230"/>
                    <a:pt x="40508" y="183212"/>
                    <a:pt x="40371" y="183212"/>
                  </a:cubicBezTo>
                  <a:cubicBezTo>
                    <a:pt x="39967" y="183212"/>
                    <a:pt x="39564" y="183370"/>
                    <a:pt x="39189" y="183370"/>
                  </a:cubicBezTo>
                  <a:cubicBezTo>
                    <a:pt x="38917" y="183370"/>
                    <a:pt x="38660" y="183287"/>
                    <a:pt x="38429" y="183000"/>
                  </a:cubicBezTo>
                  <a:cubicBezTo>
                    <a:pt x="38111" y="183145"/>
                    <a:pt x="37797" y="183198"/>
                    <a:pt x="37486" y="183198"/>
                  </a:cubicBezTo>
                  <a:cubicBezTo>
                    <a:pt x="36622" y="183198"/>
                    <a:pt x="35776" y="182791"/>
                    <a:pt x="34900" y="182791"/>
                  </a:cubicBezTo>
                  <a:cubicBezTo>
                    <a:pt x="34887" y="182791"/>
                    <a:pt x="34874" y="182791"/>
                    <a:pt x="34861" y="182791"/>
                  </a:cubicBezTo>
                  <a:cubicBezTo>
                    <a:pt x="34350" y="182797"/>
                    <a:pt x="33830" y="182823"/>
                    <a:pt x="33303" y="182823"/>
                  </a:cubicBezTo>
                  <a:cubicBezTo>
                    <a:pt x="32786" y="182823"/>
                    <a:pt x="32262" y="182798"/>
                    <a:pt x="31737" y="182705"/>
                  </a:cubicBezTo>
                  <a:cubicBezTo>
                    <a:pt x="31208" y="182611"/>
                    <a:pt x="30644" y="182516"/>
                    <a:pt x="30061" y="182516"/>
                  </a:cubicBezTo>
                  <a:cubicBezTo>
                    <a:pt x="29721" y="182516"/>
                    <a:pt x="29375" y="182548"/>
                    <a:pt x="29025" y="182631"/>
                  </a:cubicBezTo>
                  <a:cubicBezTo>
                    <a:pt x="28871" y="182668"/>
                    <a:pt x="28711" y="182684"/>
                    <a:pt x="28547" y="182684"/>
                  </a:cubicBezTo>
                  <a:cubicBezTo>
                    <a:pt x="27956" y="182684"/>
                    <a:pt x="27314" y="182483"/>
                    <a:pt x="26724" y="182340"/>
                  </a:cubicBezTo>
                  <a:cubicBezTo>
                    <a:pt x="26532" y="182294"/>
                    <a:pt x="26280" y="182289"/>
                    <a:pt x="26029" y="182289"/>
                  </a:cubicBezTo>
                  <a:cubicBezTo>
                    <a:pt x="25964" y="182289"/>
                    <a:pt x="25900" y="182289"/>
                    <a:pt x="25837" y="182289"/>
                  </a:cubicBezTo>
                  <a:cubicBezTo>
                    <a:pt x="25511" y="182289"/>
                    <a:pt x="25211" y="182281"/>
                    <a:pt x="25075" y="182180"/>
                  </a:cubicBezTo>
                  <a:cubicBezTo>
                    <a:pt x="24873" y="182028"/>
                    <a:pt x="24686" y="181985"/>
                    <a:pt x="24506" y="181985"/>
                  </a:cubicBezTo>
                  <a:cubicBezTo>
                    <a:pt x="24263" y="181985"/>
                    <a:pt x="24034" y="182064"/>
                    <a:pt x="23802" y="182064"/>
                  </a:cubicBezTo>
                  <a:cubicBezTo>
                    <a:pt x="23751" y="182064"/>
                    <a:pt x="23700" y="182060"/>
                    <a:pt x="23648" y="182051"/>
                  </a:cubicBezTo>
                  <a:cubicBezTo>
                    <a:pt x="23235" y="181976"/>
                    <a:pt x="22815" y="181960"/>
                    <a:pt x="22396" y="181960"/>
                  </a:cubicBezTo>
                  <a:cubicBezTo>
                    <a:pt x="22106" y="181960"/>
                    <a:pt x="21815" y="181968"/>
                    <a:pt x="21528" y="181968"/>
                  </a:cubicBezTo>
                  <a:cubicBezTo>
                    <a:pt x="21268" y="181968"/>
                    <a:pt x="21011" y="181962"/>
                    <a:pt x="20757" y="181939"/>
                  </a:cubicBezTo>
                  <a:cubicBezTo>
                    <a:pt x="19821" y="181855"/>
                    <a:pt x="18836" y="181719"/>
                    <a:pt x="17900" y="181459"/>
                  </a:cubicBezTo>
                  <a:cubicBezTo>
                    <a:pt x="16850" y="181167"/>
                    <a:pt x="15779" y="180971"/>
                    <a:pt x="14739" y="180617"/>
                  </a:cubicBezTo>
                  <a:cubicBezTo>
                    <a:pt x="13699" y="180263"/>
                    <a:pt x="12785" y="179689"/>
                    <a:pt x="11808" y="179228"/>
                  </a:cubicBezTo>
                  <a:cubicBezTo>
                    <a:pt x="11188" y="178933"/>
                    <a:pt x="10454" y="178642"/>
                    <a:pt x="10080" y="178124"/>
                  </a:cubicBezTo>
                  <a:cubicBezTo>
                    <a:pt x="9630" y="177501"/>
                    <a:pt x="8925" y="177201"/>
                    <a:pt x="8519" y="176529"/>
                  </a:cubicBezTo>
                  <a:cubicBezTo>
                    <a:pt x="8069" y="175784"/>
                    <a:pt x="7148" y="175411"/>
                    <a:pt x="6752" y="174560"/>
                  </a:cubicBezTo>
                  <a:cubicBezTo>
                    <a:pt x="6268" y="173524"/>
                    <a:pt x="5679" y="172554"/>
                    <a:pt x="5257" y="171467"/>
                  </a:cubicBezTo>
                  <a:cubicBezTo>
                    <a:pt x="4720" y="170086"/>
                    <a:pt x="4745" y="168677"/>
                    <a:pt x="4443" y="167306"/>
                  </a:cubicBezTo>
                  <a:cubicBezTo>
                    <a:pt x="4099" y="165743"/>
                    <a:pt x="4226" y="164168"/>
                    <a:pt x="3957" y="162629"/>
                  </a:cubicBezTo>
                  <a:cubicBezTo>
                    <a:pt x="3762" y="161510"/>
                    <a:pt x="3868" y="160369"/>
                    <a:pt x="3646" y="159282"/>
                  </a:cubicBezTo>
                  <a:cubicBezTo>
                    <a:pt x="3305" y="157617"/>
                    <a:pt x="3547" y="155947"/>
                    <a:pt x="3446" y="154283"/>
                  </a:cubicBezTo>
                  <a:cubicBezTo>
                    <a:pt x="3366" y="152981"/>
                    <a:pt x="3393" y="151625"/>
                    <a:pt x="3549" y="150304"/>
                  </a:cubicBezTo>
                  <a:cubicBezTo>
                    <a:pt x="3573" y="150105"/>
                    <a:pt x="3598" y="149915"/>
                    <a:pt x="3578" y="149642"/>
                  </a:cubicBezTo>
                  <a:cubicBezTo>
                    <a:pt x="3790" y="150082"/>
                    <a:pt x="4080" y="150206"/>
                    <a:pt x="4374" y="150206"/>
                  </a:cubicBezTo>
                  <a:cubicBezTo>
                    <a:pt x="4720" y="150206"/>
                    <a:pt x="5072" y="150035"/>
                    <a:pt x="5313" y="150001"/>
                  </a:cubicBezTo>
                  <a:cubicBezTo>
                    <a:pt x="6935" y="149773"/>
                    <a:pt x="8546" y="149699"/>
                    <a:pt x="10178" y="149675"/>
                  </a:cubicBezTo>
                  <a:cubicBezTo>
                    <a:pt x="11744" y="149651"/>
                    <a:pt x="13313" y="149482"/>
                    <a:pt x="14871" y="149342"/>
                  </a:cubicBezTo>
                  <a:cubicBezTo>
                    <a:pt x="15011" y="149330"/>
                    <a:pt x="15153" y="149326"/>
                    <a:pt x="15298" y="149326"/>
                  </a:cubicBezTo>
                  <a:cubicBezTo>
                    <a:pt x="15491" y="149326"/>
                    <a:pt x="15687" y="149332"/>
                    <a:pt x="15883" y="149332"/>
                  </a:cubicBezTo>
                  <a:cubicBezTo>
                    <a:pt x="16417" y="149332"/>
                    <a:pt x="16952" y="149285"/>
                    <a:pt x="17421" y="148935"/>
                  </a:cubicBezTo>
                  <a:cubicBezTo>
                    <a:pt x="17577" y="149082"/>
                    <a:pt x="17739" y="149129"/>
                    <a:pt x="17904" y="149129"/>
                  </a:cubicBezTo>
                  <a:cubicBezTo>
                    <a:pt x="18194" y="149129"/>
                    <a:pt x="18495" y="148985"/>
                    <a:pt x="18802" y="148985"/>
                  </a:cubicBezTo>
                  <a:cubicBezTo>
                    <a:pt x="18856" y="148985"/>
                    <a:pt x="18910" y="148990"/>
                    <a:pt x="18964" y="149000"/>
                  </a:cubicBezTo>
                  <a:cubicBezTo>
                    <a:pt x="19080" y="149023"/>
                    <a:pt x="19198" y="149033"/>
                    <a:pt x="19318" y="149033"/>
                  </a:cubicBezTo>
                  <a:cubicBezTo>
                    <a:pt x="19881" y="149033"/>
                    <a:pt x="20483" y="148821"/>
                    <a:pt x="21066" y="148777"/>
                  </a:cubicBezTo>
                  <a:cubicBezTo>
                    <a:pt x="22179" y="148694"/>
                    <a:pt x="23286" y="148565"/>
                    <a:pt x="24403" y="148501"/>
                  </a:cubicBezTo>
                  <a:cubicBezTo>
                    <a:pt x="25677" y="148430"/>
                    <a:pt x="26963" y="148347"/>
                    <a:pt x="28236" y="148246"/>
                  </a:cubicBezTo>
                  <a:cubicBezTo>
                    <a:pt x="28615" y="148215"/>
                    <a:pt x="29054" y="148046"/>
                    <a:pt x="29486" y="148046"/>
                  </a:cubicBezTo>
                  <a:cubicBezTo>
                    <a:pt x="29752" y="148046"/>
                    <a:pt x="30015" y="148110"/>
                    <a:pt x="30261" y="148309"/>
                  </a:cubicBezTo>
                  <a:cubicBezTo>
                    <a:pt x="30272" y="148318"/>
                    <a:pt x="30290" y="148322"/>
                    <a:pt x="30310" y="148322"/>
                  </a:cubicBezTo>
                  <a:cubicBezTo>
                    <a:pt x="30345" y="148322"/>
                    <a:pt x="30389" y="148311"/>
                    <a:pt x="30422" y="148301"/>
                  </a:cubicBezTo>
                  <a:cubicBezTo>
                    <a:pt x="30993" y="148137"/>
                    <a:pt x="31573" y="148100"/>
                    <a:pt x="32157" y="148100"/>
                  </a:cubicBezTo>
                  <a:cubicBezTo>
                    <a:pt x="32627" y="148100"/>
                    <a:pt x="33100" y="148124"/>
                    <a:pt x="33571" y="148124"/>
                  </a:cubicBezTo>
                  <a:cubicBezTo>
                    <a:pt x="34162" y="148124"/>
                    <a:pt x="34752" y="148086"/>
                    <a:pt x="35332" y="147918"/>
                  </a:cubicBezTo>
                  <a:cubicBezTo>
                    <a:pt x="35464" y="147879"/>
                    <a:pt x="35604" y="147865"/>
                    <a:pt x="35747" y="147865"/>
                  </a:cubicBezTo>
                  <a:cubicBezTo>
                    <a:pt x="36059" y="147865"/>
                    <a:pt x="36391" y="147932"/>
                    <a:pt x="36703" y="147963"/>
                  </a:cubicBezTo>
                  <a:cubicBezTo>
                    <a:pt x="37022" y="147995"/>
                    <a:pt x="37341" y="148015"/>
                    <a:pt x="37657" y="148015"/>
                  </a:cubicBezTo>
                  <a:cubicBezTo>
                    <a:pt x="38286" y="148015"/>
                    <a:pt x="38906" y="147934"/>
                    <a:pt x="39503" y="147703"/>
                  </a:cubicBezTo>
                  <a:cubicBezTo>
                    <a:pt x="39555" y="147682"/>
                    <a:pt x="39601" y="147674"/>
                    <a:pt x="39644" y="147674"/>
                  </a:cubicBezTo>
                  <a:cubicBezTo>
                    <a:pt x="39832" y="147674"/>
                    <a:pt x="39950" y="147832"/>
                    <a:pt x="40157" y="147832"/>
                  </a:cubicBezTo>
                  <a:cubicBezTo>
                    <a:pt x="40180" y="147832"/>
                    <a:pt x="40204" y="147830"/>
                    <a:pt x="40229" y="147826"/>
                  </a:cubicBezTo>
                  <a:cubicBezTo>
                    <a:pt x="41057" y="147688"/>
                    <a:pt x="41914" y="147535"/>
                    <a:pt x="42748" y="147535"/>
                  </a:cubicBezTo>
                  <a:cubicBezTo>
                    <a:pt x="42992" y="147535"/>
                    <a:pt x="43234" y="147548"/>
                    <a:pt x="43473" y="147578"/>
                  </a:cubicBezTo>
                  <a:cubicBezTo>
                    <a:pt x="43814" y="147622"/>
                    <a:pt x="44151" y="147637"/>
                    <a:pt x="44486" y="147637"/>
                  </a:cubicBezTo>
                  <a:cubicBezTo>
                    <a:pt x="45212" y="147637"/>
                    <a:pt x="45926" y="147563"/>
                    <a:pt x="46650" y="147534"/>
                  </a:cubicBezTo>
                  <a:cubicBezTo>
                    <a:pt x="47671" y="147494"/>
                    <a:pt x="48691" y="147460"/>
                    <a:pt x="49712" y="147443"/>
                  </a:cubicBezTo>
                  <a:cubicBezTo>
                    <a:pt x="50088" y="147437"/>
                    <a:pt x="50465" y="147436"/>
                    <a:pt x="50841" y="147436"/>
                  </a:cubicBezTo>
                  <a:cubicBezTo>
                    <a:pt x="51015" y="147436"/>
                    <a:pt x="51189" y="147436"/>
                    <a:pt x="51363" y="147436"/>
                  </a:cubicBezTo>
                  <a:cubicBezTo>
                    <a:pt x="52055" y="147436"/>
                    <a:pt x="52747" y="147433"/>
                    <a:pt x="53438" y="147400"/>
                  </a:cubicBezTo>
                  <a:cubicBezTo>
                    <a:pt x="53618" y="147392"/>
                    <a:pt x="53799" y="147389"/>
                    <a:pt x="53982" y="147389"/>
                  </a:cubicBezTo>
                  <a:cubicBezTo>
                    <a:pt x="54287" y="147389"/>
                    <a:pt x="54594" y="147397"/>
                    <a:pt x="54898" y="147397"/>
                  </a:cubicBezTo>
                  <a:cubicBezTo>
                    <a:pt x="55452" y="147397"/>
                    <a:pt x="55997" y="147371"/>
                    <a:pt x="56502" y="147228"/>
                  </a:cubicBezTo>
                  <a:cubicBezTo>
                    <a:pt x="56598" y="147201"/>
                    <a:pt x="56688" y="147191"/>
                    <a:pt x="56775" y="147191"/>
                  </a:cubicBezTo>
                  <a:cubicBezTo>
                    <a:pt x="57070" y="147191"/>
                    <a:pt x="57324" y="147311"/>
                    <a:pt x="57608" y="147311"/>
                  </a:cubicBezTo>
                  <a:cubicBezTo>
                    <a:pt x="57723" y="147311"/>
                    <a:pt x="57844" y="147291"/>
                    <a:pt x="57973" y="147235"/>
                  </a:cubicBezTo>
                  <a:cubicBezTo>
                    <a:pt x="58180" y="147147"/>
                    <a:pt x="58408" y="147119"/>
                    <a:pt x="58647" y="147119"/>
                  </a:cubicBezTo>
                  <a:cubicBezTo>
                    <a:pt x="59046" y="147119"/>
                    <a:pt x="59476" y="147197"/>
                    <a:pt x="59889" y="147197"/>
                  </a:cubicBezTo>
                  <a:cubicBezTo>
                    <a:pt x="59936" y="147197"/>
                    <a:pt x="59983" y="147196"/>
                    <a:pt x="60030" y="147193"/>
                  </a:cubicBezTo>
                  <a:cubicBezTo>
                    <a:pt x="60663" y="147163"/>
                    <a:pt x="61312" y="147109"/>
                    <a:pt x="61959" y="147109"/>
                  </a:cubicBezTo>
                  <a:cubicBezTo>
                    <a:pt x="62437" y="147109"/>
                    <a:pt x="62915" y="147138"/>
                    <a:pt x="63385" y="147228"/>
                  </a:cubicBezTo>
                  <a:cubicBezTo>
                    <a:pt x="63483" y="147247"/>
                    <a:pt x="63560" y="147263"/>
                    <a:pt x="63623" y="147263"/>
                  </a:cubicBezTo>
                  <a:cubicBezTo>
                    <a:pt x="63734" y="147263"/>
                    <a:pt x="63799" y="147212"/>
                    <a:pt x="63850" y="147035"/>
                  </a:cubicBezTo>
                  <a:cubicBezTo>
                    <a:pt x="63876" y="146941"/>
                    <a:pt x="63950" y="146893"/>
                    <a:pt x="64042" y="146893"/>
                  </a:cubicBezTo>
                  <a:cubicBezTo>
                    <a:pt x="64065" y="146893"/>
                    <a:pt x="64088" y="146896"/>
                    <a:pt x="64113" y="146901"/>
                  </a:cubicBezTo>
                  <a:cubicBezTo>
                    <a:pt x="64760" y="147056"/>
                    <a:pt x="65409" y="147105"/>
                    <a:pt x="66059" y="147105"/>
                  </a:cubicBezTo>
                  <a:cubicBezTo>
                    <a:pt x="67059" y="147105"/>
                    <a:pt x="68061" y="146990"/>
                    <a:pt x="69061" y="146972"/>
                  </a:cubicBezTo>
                  <a:cubicBezTo>
                    <a:pt x="69317" y="146967"/>
                    <a:pt x="69574" y="146965"/>
                    <a:pt x="69830" y="146965"/>
                  </a:cubicBezTo>
                  <a:cubicBezTo>
                    <a:pt x="70953" y="146965"/>
                    <a:pt x="72075" y="147003"/>
                    <a:pt x="73197" y="147020"/>
                  </a:cubicBezTo>
                  <a:cubicBezTo>
                    <a:pt x="73217" y="147020"/>
                    <a:pt x="73236" y="147021"/>
                    <a:pt x="73255" y="147021"/>
                  </a:cubicBezTo>
                  <a:cubicBezTo>
                    <a:pt x="74020" y="147021"/>
                    <a:pt x="74790" y="146803"/>
                    <a:pt x="75556" y="146667"/>
                  </a:cubicBezTo>
                  <a:cubicBezTo>
                    <a:pt x="75806" y="146622"/>
                    <a:pt x="76058" y="146532"/>
                    <a:pt x="76298" y="146532"/>
                  </a:cubicBezTo>
                  <a:cubicBezTo>
                    <a:pt x="76512" y="146532"/>
                    <a:pt x="76718" y="146604"/>
                    <a:pt x="76907" y="146843"/>
                  </a:cubicBezTo>
                  <a:cubicBezTo>
                    <a:pt x="76925" y="146866"/>
                    <a:pt x="76981" y="146878"/>
                    <a:pt x="77039" y="146878"/>
                  </a:cubicBezTo>
                  <a:cubicBezTo>
                    <a:pt x="77102" y="146878"/>
                    <a:pt x="77169" y="146864"/>
                    <a:pt x="77197" y="146838"/>
                  </a:cubicBezTo>
                  <a:cubicBezTo>
                    <a:pt x="77526" y="146531"/>
                    <a:pt x="77874" y="146443"/>
                    <a:pt x="78229" y="146443"/>
                  </a:cubicBezTo>
                  <a:cubicBezTo>
                    <a:pt x="78698" y="146443"/>
                    <a:pt x="79181" y="146597"/>
                    <a:pt x="79652" y="146603"/>
                  </a:cubicBezTo>
                  <a:cubicBezTo>
                    <a:pt x="79654" y="146603"/>
                    <a:pt x="79657" y="146603"/>
                    <a:pt x="79659" y="146603"/>
                  </a:cubicBezTo>
                  <a:cubicBezTo>
                    <a:pt x="79890" y="146603"/>
                    <a:pt x="80120" y="146449"/>
                    <a:pt x="80354" y="146441"/>
                  </a:cubicBezTo>
                  <a:cubicBezTo>
                    <a:pt x="82224" y="146383"/>
                    <a:pt x="84096" y="146388"/>
                    <a:pt x="85963" y="146276"/>
                  </a:cubicBezTo>
                  <a:cubicBezTo>
                    <a:pt x="86056" y="146270"/>
                    <a:pt x="86150" y="146268"/>
                    <a:pt x="86244" y="146268"/>
                  </a:cubicBezTo>
                  <a:cubicBezTo>
                    <a:pt x="86543" y="146268"/>
                    <a:pt x="86846" y="146290"/>
                    <a:pt x="87147" y="146290"/>
                  </a:cubicBezTo>
                  <a:cubicBezTo>
                    <a:pt x="87576" y="146290"/>
                    <a:pt x="88003" y="146246"/>
                    <a:pt x="88420" y="146036"/>
                  </a:cubicBezTo>
                  <a:cubicBezTo>
                    <a:pt x="88476" y="146008"/>
                    <a:pt x="88539" y="145997"/>
                    <a:pt x="88608" y="145997"/>
                  </a:cubicBezTo>
                  <a:cubicBezTo>
                    <a:pt x="88812" y="145997"/>
                    <a:pt x="89060" y="146090"/>
                    <a:pt x="89280" y="146090"/>
                  </a:cubicBezTo>
                  <a:cubicBezTo>
                    <a:pt x="89312" y="146090"/>
                    <a:pt x="89345" y="146088"/>
                    <a:pt x="89376" y="146083"/>
                  </a:cubicBezTo>
                  <a:cubicBezTo>
                    <a:pt x="90623" y="145892"/>
                    <a:pt x="91896" y="146029"/>
                    <a:pt x="93120" y="145458"/>
                  </a:cubicBezTo>
                  <a:cubicBezTo>
                    <a:pt x="93470" y="145294"/>
                    <a:pt x="93855" y="145253"/>
                    <a:pt x="94254" y="145253"/>
                  </a:cubicBezTo>
                  <a:close/>
                  <a:moveTo>
                    <a:pt x="53331" y="0"/>
                  </a:moveTo>
                  <a:cubicBezTo>
                    <a:pt x="52790" y="0"/>
                    <a:pt x="52256" y="81"/>
                    <a:pt x="51735" y="93"/>
                  </a:cubicBezTo>
                  <a:cubicBezTo>
                    <a:pt x="51162" y="107"/>
                    <a:pt x="50488" y="242"/>
                    <a:pt x="49913" y="242"/>
                  </a:cubicBezTo>
                  <a:cubicBezTo>
                    <a:pt x="49828" y="242"/>
                    <a:pt x="49745" y="239"/>
                    <a:pt x="49665" y="232"/>
                  </a:cubicBezTo>
                  <a:cubicBezTo>
                    <a:pt x="49182" y="190"/>
                    <a:pt x="48667" y="149"/>
                    <a:pt x="48183" y="149"/>
                  </a:cubicBezTo>
                  <a:cubicBezTo>
                    <a:pt x="47973" y="149"/>
                    <a:pt x="47769" y="157"/>
                    <a:pt x="47577" y="175"/>
                  </a:cubicBezTo>
                  <a:cubicBezTo>
                    <a:pt x="46716" y="259"/>
                    <a:pt x="45866" y="274"/>
                    <a:pt x="45014" y="274"/>
                  </a:cubicBezTo>
                  <a:cubicBezTo>
                    <a:pt x="44536" y="274"/>
                    <a:pt x="44058" y="269"/>
                    <a:pt x="43578" y="269"/>
                  </a:cubicBezTo>
                  <a:cubicBezTo>
                    <a:pt x="43558" y="269"/>
                    <a:pt x="43539" y="269"/>
                    <a:pt x="43519" y="269"/>
                  </a:cubicBezTo>
                  <a:cubicBezTo>
                    <a:pt x="42288" y="270"/>
                    <a:pt x="41033" y="346"/>
                    <a:pt x="39793" y="433"/>
                  </a:cubicBezTo>
                  <a:cubicBezTo>
                    <a:pt x="39473" y="457"/>
                    <a:pt x="39110" y="632"/>
                    <a:pt x="38806" y="632"/>
                  </a:cubicBezTo>
                  <a:cubicBezTo>
                    <a:pt x="38704" y="632"/>
                    <a:pt x="38609" y="613"/>
                    <a:pt x="38524" y="561"/>
                  </a:cubicBezTo>
                  <a:cubicBezTo>
                    <a:pt x="38116" y="314"/>
                    <a:pt x="37695" y="268"/>
                    <a:pt x="37273" y="268"/>
                  </a:cubicBezTo>
                  <a:cubicBezTo>
                    <a:pt x="37022" y="268"/>
                    <a:pt x="36770" y="285"/>
                    <a:pt x="36520" y="285"/>
                  </a:cubicBezTo>
                  <a:cubicBezTo>
                    <a:pt x="36309" y="285"/>
                    <a:pt x="36099" y="273"/>
                    <a:pt x="35891" y="230"/>
                  </a:cubicBezTo>
                  <a:cubicBezTo>
                    <a:pt x="35868" y="225"/>
                    <a:pt x="35846" y="222"/>
                    <a:pt x="35825" y="222"/>
                  </a:cubicBezTo>
                  <a:cubicBezTo>
                    <a:pt x="35599" y="222"/>
                    <a:pt x="35544" y="498"/>
                    <a:pt x="35292" y="498"/>
                  </a:cubicBezTo>
                  <a:cubicBezTo>
                    <a:pt x="35265" y="498"/>
                    <a:pt x="35236" y="495"/>
                    <a:pt x="35203" y="488"/>
                  </a:cubicBezTo>
                  <a:cubicBezTo>
                    <a:pt x="34712" y="378"/>
                    <a:pt x="34212" y="335"/>
                    <a:pt x="33706" y="335"/>
                  </a:cubicBezTo>
                  <a:cubicBezTo>
                    <a:pt x="33371" y="335"/>
                    <a:pt x="33033" y="354"/>
                    <a:pt x="32694" y="384"/>
                  </a:cubicBezTo>
                  <a:cubicBezTo>
                    <a:pt x="32294" y="418"/>
                    <a:pt x="31892" y="428"/>
                    <a:pt x="31490" y="428"/>
                  </a:cubicBezTo>
                  <a:cubicBezTo>
                    <a:pt x="30939" y="428"/>
                    <a:pt x="30386" y="409"/>
                    <a:pt x="29835" y="409"/>
                  </a:cubicBezTo>
                  <a:cubicBezTo>
                    <a:pt x="29792" y="409"/>
                    <a:pt x="29749" y="409"/>
                    <a:pt x="29705" y="410"/>
                  </a:cubicBezTo>
                  <a:cubicBezTo>
                    <a:pt x="29698" y="410"/>
                    <a:pt x="29692" y="410"/>
                    <a:pt x="29685" y="410"/>
                  </a:cubicBezTo>
                  <a:cubicBezTo>
                    <a:pt x="29114" y="410"/>
                    <a:pt x="28528" y="299"/>
                    <a:pt x="27973" y="299"/>
                  </a:cubicBezTo>
                  <a:cubicBezTo>
                    <a:pt x="27848" y="299"/>
                    <a:pt x="27725" y="304"/>
                    <a:pt x="27604" y="318"/>
                  </a:cubicBezTo>
                  <a:cubicBezTo>
                    <a:pt x="26336" y="461"/>
                    <a:pt x="25062" y="424"/>
                    <a:pt x="23793" y="574"/>
                  </a:cubicBezTo>
                  <a:cubicBezTo>
                    <a:pt x="22541" y="722"/>
                    <a:pt x="21316" y="1040"/>
                    <a:pt x="20059" y="1175"/>
                  </a:cubicBezTo>
                  <a:cubicBezTo>
                    <a:pt x="19981" y="1183"/>
                    <a:pt x="19902" y="1186"/>
                    <a:pt x="19824" y="1186"/>
                  </a:cubicBezTo>
                  <a:cubicBezTo>
                    <a:pt x="19597" y="1186"/>
                    <a:pt x="19370" y="1160"/>
                    <a:pt x="19142" y="1160"/>
                  </a:cubicBezTo>
                  <a:cubicBezTo>
                    <a:pt x="19004" y="1160"/>
                    <a:pt x="18865" y="1170"/>
                    <a:pt x="18726" y="1201"/>
                  </a:cubicBezTo>
                  <a:cubicBezTo>
                    <a:pt x="18030" y="1356"/>
                    <a:pt x="17322" y="1572"/>
                    <a:pt x="16686" y="1804"/>
                  </a:cubicBezTo>
                  <a:cubicBezTo>
                    <a:pt x="15988" y="2059"/>
                    <a:pt x="15253" y="2130"/>
                    <a:pt x="14557" y="2394"/>
                  </a:cubicBezTo>
                  <a:cubicBezTo>
                    <a:pt x="13341" y="2857"/>
                    <a:pt x="12217" y="3521"/>
                    <a:pt x="10998" y="3933"/>
                  </a:cubicBezTo>
                  <a:cubicBezTo>
                    <a:pt x="10525" y="4094"/>
                    <a:pt x="10379" y="4700"/>
                    <a:pt x="9902" y="4700"/>
                  </a:cubicBezTo>
                  <a:cubicBezTo>
                    <a:pt x="9862" y="4700"/>
                    <a:pt x="9820" y="4696"/>
                    <a:pt x="9776" y="4687"/>
                  </a:cubicBezTo>
                  <a:cubicBezTo>
                    <a:pt x="9710" y="4673"/>
                    <a:pt x="9649" y="4667"/>
                    <a:pt x="9593" y="4667"/>
                  </a:cubicBezTo>
                  <a:cubicBezTo>
                    <a:pt x="9346" y="4667"/>
                    <a:pt x="9191" y="4792"/>
                    <a:pt x="9003" y="4975"/>
                  </a:cubicBezTo>
                  <a:cubicBezTo>
                    <a:pt x="8096" y="5865"/>
                    <a:pt x="7118" y="6690"/>
                    <a:pt x="6257" y="7620"/>
                  </a:cubicBezTo>
                  <a:cubicBezTo>
                    <a:pt x="5339" y="8611"/>
                    <a:pt x="4372" y="9527"/>
                    <a:pt x="3751" y="10816"/>
                  </a:cubicBezTo>
                  <a:cubicBezTo>
                    <a:pt x="2836" y="12714"/>
                    <a:pt x="2386" y="14743"/>
                    <a:pt x="1862" y="16730"/>
                  </a:cubicBezTo>
                  <a:cubicBezTo>
                    <a:pt x="1511" y="18059"/>
                    <a:pt x="1533" y="19522"/>
                    <a:pt x="1316" y="20925"/>
                  </a:cubicBezTo>
                  <a:cubicBezTo>
                    <a:pt x="1144" y="22040"/>
                    <a:pt x="1230" y="23224"/>
                    <a:pt x="991" y="24350"/>
                  </a:cubicBezTo>
                  <a:cubicBezTo>
                    <a:pt x="799" y="25259"/>
                    <a:pt x="993" y="26165"/>
                    <a:pt x="790" y="27096"/>
                  </a:cubicBezTo>
                  <a:cubicBezTo>
                    <a:pt x="540" y="28246"/>
                    <a:pt x="814" y="29473"/>
                    <a:pt x="616" y="30689"/>
                  </a:cubicBezTo>
                  <a:cubicBezTo>
                    <a:pt x="485" y="31490"/>
                    <a:pt x="628" y="32383"/>
                    <a:pt x="581" y="33232"/>
                  </a:cubicBezTo>
                  <a:cubicBezTo>
                    <a:pt x="529" y="34164"/>
                    <a:pt x="490" y="35106"/>
                    <a:pt x="492" y="36029"/>
                  </a:cubicBezTo>
                  <a:cubicBezTo>
                    <a:pt x="494" y="36933"/>
                    <a:pt x="553" y="37890"/>
                    <a:pt x="744" y="38769"/>
                  </a:cubicBezTo>
                  <a:cubicBezTo>
                    <a:pt x="867" y="39330"/>
                    <a:pt x="380" y="39737"/>
                    <a:pt x="623" y="40186"/>
                  </a:cubicBezTo>
                  <a:cubicBezTo>
                    <a:pt x="1035" y="40945"/>
                    <a:pt x="637" y="41732"/>
                    <a:pt x="755" y="42513"/>
                  </a:cubicBezTo>
                  <a:cubicBezTo>
                    <a:pt x="850" y="43130"/>
                    <a:pt x="736" y="43808"/>
                    <a:pt x="778" y="44475"/>
                  </a:cubicBezTo>
                  <a:cubicBezTo>
                    <a:pt x="818" y="45100"/>
                    <a:pt x="1060" y="45750"/>
                    <a:pt x="705" y="46461"/>
                  </a:cubicBezTo>
                  <a:cubicBezTo>
                    <a:pt x="444" y="46984"/>
                    <a:pt x="695" y="47739"/>
                    <a:pt x="657" y="48398"/>
                  </a:cubicBezTo>
                  <a:cubicBezTo>
                    <a:pt x="629" y="48910"/>
                    <a:pt x="808" y="49478"/>
                    <a:pt x="723" y="50031"/>
                  </a:cubicBezTo>
                  <a:cubicBezTo>
                    <a:pt x="628" y="50638"/>
                    <a:pt x="526" y="51405"/>
                    <a:pt x="626" y="51838"/>
                  </a:cubicBezTo>
                  <a:cubicBezTo>
                    <a:pt x="807" y="52622"/>
                    <a:pt x="639" y="53362"/>
                    <a:pt x="641" y="54083"/>
                  </a:cubicBezTo>
                  <a:cubicBezTo>
                    <a:pt x="645" y="55048"/>
                    <a:pt x="399" y="56038"/>
                    <a:pt x="635" y="56996"/>
                  </a:cubicBezTo>
                  <a:cubicBezTo>
                    <a:pt x="744" y="57444"/>
                    <a:pt x="652" y="57696"/>
                    <a:pt x="370" y="57969"/>
                  </a:cubicBezTo>
                  <a:cubicBezTo>
                    <a:pt x="956" y="58386"/>
                    <a:pt x="366" y="58983"/>
                    <a:pt x="613" y="59487"/>
                  </a:cubicBezTo>
                  <a:cubicBezTo>
                    <a:pt x="985" y="60245"/>
                    <a:pt x="1" y="61083"/>
                    <a:pt x="674" y="61875"/>
                  </a:cubicBezTo>
                  <a:cubicBezTo>
                    <a:pt x="714" y="61922"/>
                    <a:pt x="667" y="62092"/>
                    <a:pt x="611" y="62166"/>
                  </a:cubicBezTo>
                  <a:cubicBezTo>
                    <a:pt x="53" y="62889"/>
                    <a:pt x="516" y="63706"/>
                    <a:pt x="547" y="64422"/>
                  </a:cubicBezTo>
                  <a:cubicBezTo>
                    <a:pt x="577" y="65076"/>
                    <a:pt x="682" y="65889"/>
                    <a:pt x="481" y="66361"/>
                  </a:cubicBezTo>
                  <a:cubicBezTo>
                    <a:pt x="219" y="66971"/>
                    <a:pt x="836" y="67589"/>
                    <a:pt x="269" y="68060"/>
                  </a:cubicBezTo>
                  <a:cubicBezTo>
                    <a:pt x="748" y="68821"/>
                    <a:pt x="302" y="69686"/>
                    <a:pt x="554" y="70490"/>
                  </a:cubicBezTo>
                  <a:cubicBezTo>
                    <a:pt x="783" y="71220"/>
                    <a:pt x="284" y="71959"/>
                    <a:pt x="425" y="72745"/>
                  </a:cubicBezTo>
                  <a:cubicBezTo>
                    <a:pt x="468" y="72990"/>
                    <a:pt x="696" y="73171"/>
                    <a:pt x="614" y="73468"/>
                  </a:cubicBezTo>
                  <a:cubicBezTo>
                    <a:pt x="327" y="74513"/>
                    <a:pt x="755" y="75572"/>
                    <a:pt x="553" y="76646"/>
                  </a:cubicBezTo>
                  <a:cubicBezTo>
                    <a:pt x="407" y="77425"/>
                    <a:pt x="396" y="78307"/>
                    <a:pt x="622" y="79052"/>
                  </a:cubicBezTo>
                  <a:cubicBezTo>
                    <a:pt x="762" y="79516"/>
                    <a:pt x="377" y="79832"/>
                    <a:pt x="584" y="80204"/>
                  </a:cubicBezTo>
                  <a:cubicBezTo>
                    <a:pt x="857" y="80695"/>
                    <a:pt x="774" y="81266"/>
                    <a:pt x="758" y="81754"/>
                  </a:cubicBezTo>
                  <a:cubicBezTo>
                    <a:pt x="715" y="83129"/>
                    <a:pt x="853" y="84503"/>
                    <a:pt x="750" y="85866"/>
                  </a:cubicBezTo>
                  <a:cubicBezTo>
                    <a:pt x="715" y="86329"/>
                    <a:pt x="1263" y="86621"/>
                    <a:pt x="1037" y="86924"/>
                  </a:cubicBezTo>
                  <a:cubicBezTo>
                    <a:pt x="553" y="87576"/>
                    <a:pt x="1428" y="88296"/>
                    <a:pt x="850" y="88890"/>
                  </a:cubicBezTo>
                  <a:cubicBezTo>
                    <a:pt x="1333" y="90130"/>
                    <a:pt x="1009" y="91430"/>
                    <a:pt x="1135" y="92697"/>
                  </a:cubicBezTo>
                  <a:cubicBezTo>
                    <a:pt x="1283" y="94185"/>
                    <a:pt x="1484" y="95666"/>
                    <a:pt x="1493" y="97171"/>
                  </a:cubicBezTo>
                  <a:cubicBezTo>
                    <a:pt x="1496" y="97594"/>
                    <a:pt x="1293" y="98235"/>
                    <a:pt x="1321" y="98256"/>
                  </a:cubicBezTo>
                  <a:cubicBezTo>
                    <a:pt x="2155" y="98878"/>
                    <a:pt x="1461" y="99672"/>
                    <a:pt x="1456" y="100298"/>
                  </a:cubicBezTo>
                  <a:cubicBezTo>
                    <a:pt x="1450" y="101120"/>
                    <a:pt x="1713" y="101934"/>
                    <a:pt x="1506" y="102796"/>
                  </a:cubicBezTo>
                  <a:cubicBezTo>
                    <a:pt x="1334" y="103505"/>
                    <a:pt x="1829" y="104482"/>
                    <a:pt x="1502" y="105022"/>
                  </a:cubicBezTo>
                  <a:cubicBezTo>
                    <a:pt x="1058" y="105753"/>
                    <a:pt x="1608" y="106348"/>
                    <a:pt x="1397" y="107012"/>
                  </a:cubicBezTo>
                  <a:cubicBezTo>
                    <a:pt x="1321" y="107252"/>
                    <a:pt x="1101" y="107740"/>
                    <a:pt x="1301" y="108094"/>
                  </a:cubicBezTo>
                  <a:cubicBezTo>
                    <a:pt x="1876" y="109108"/>
                    <a:pt x="1540" y="110222"/>
                    <a:pt x="1660" y="111282"/>
                  </a:cubicBezTo>
                  <a:cubicBezTo>
                    <a:pt x="1782" y="112366"/>
                    <a:pt x="1799" y="113471"/>
                    <a:pt x="1851" y="114560"/>
                  </a:cubicBezTo>
                  <a:cubicBezTo>
                    <a:pt x="1896" y="115494"/>
                    <a:pt x="2039" y="116436"/>
                    <a:pt x="1939" y="117408"/>
                  </a:cubicBezTo>
                  <a:cubicBezTo>
                    <a:pt x="1835" y="118431"/>
                    <a:pt x="1786" y="119505"/>
                    <a:pt x="1891" y="120543"/>
                  </a:cubicBezTo>
                  <a:cubicBezTo>
                    <a:pt x="2055" y="122188"/>
                    <a:pt x="1836" y="123814"/>
                    <a:pt x="1798" y="125449"/>
                  </a:cubicBezTo>
                  <a:cubicBezTo>
                    <a:pt x="1775" y="126435"/>
                    <a:pt x="1771" y="127421"/>
                    <a:pt x="1764" y="128407"/>
                  </a:cubicBezTo>
                  <a:cubicBezTo>
                    <a:pt x="1758" y="129203"/>
                    <a:pt x="1897" y="130031"/>
                    <a:pt x="1725" y="130787"/>
                  </a:cubicBezTo>
                  <a:cubicBezTo>
                    <a:pt x="1508" y="131744"/>
                    <a:pt x="1751" y="132695"/>
                    <a:pt x="1535" y="133666"/>
                  </a:cubicBezTo>
                  <a:cubicBezTo>
                    <a:pt x="1410" y="134230"/>
                    <a:pt x="1161" y="135096"/>
                    <a:pt x="1771" y="135719"/>
                  </a:cubicBezTo>
                  <a:cubicBezTo>
                    <a:pt x="1820" y="135768"/>
                    <a:pt x="1655" y="136004"/>
                    <a:pt x="1622" y="136161"/>
                  </a:cubicBezTo>
                  <a:cubicBezTo>
                    <a:pt x="1487" y="136800"/>
                    <a:pt x="1222" y="137410"/>
                    <a:pt x="1278" y="138094"/>
                  </a:cubicBezTo>
                  <a:cubicBezTo>
                    <a:pt x="1298" y="138327"/>
                    <a:pt x="1461" y="138480"/>
                    <a:pt x="1382" y="138824"/>
                  </a:cubicBezTo>
                  <a:cubicBezTo>
                    <a:pt x="1157" y="139810"/>
                    <a:pt x="1059" y="140891"/>
                    <a:pt x="1225" y="141882"/>
                  </a:cubicBezTo>
                  <a:cubicBezTo>
                    <a:pt x="1355" y="142667"/>
                    <a:pt x="1094" y="143408"/>
                    <a:pt x="1267" y="144167"/>
                  </a:cubicBezTo>
                  <a:cubicBezTo>
                    <a:pt x="1473" y="145063"/>
                    <a:pt x="1029" y="146014"/>
                    <a:pt x="1304" y="146861"/>
                  </a:cubicBezTo>
                  <a:cubicBezTo>
                    <a:pt x="1549" y="147610"/>
                    <a:pt x="807" y="148349"/>
                    <a:pt x="1427" y="149021"/>
                  </a:cubicBezTo>
                  <a:cubicBezTo>
                    <a:pt x="949" y="150380"/>
                    <a:pt x="1230" y="151811"/>
                    <a:pt x="1103" y="153202"/>
                  </a:cubicBezTo>
                  <a:cubicBezTo>
                    <a:pt x="1017" y="154166"/>
                    <a:pt x="1207" y="155214"/>
                    <a:pt x="1241" y="156224"/>
                  </a:cubicBezTo>
                  <a:cubicBezTo>
                    <a:pt x="1261" y="156867"/>
                    <a:pt x="1542" y="157514"/>
                    <a:pt x="1505" y="158081"/>
                  </a:cubicBezTo>
                  <a:cubicBezTo>
                    <a:pt x="1459" y="158783"/>
                    <a:pt x="1534" y="159463"/>
                    <a:pt x="1554" y="160149"/>
                  </a:cubicBezTo>
                  <a:cubicBezTo>
                    <a:pt x="1585" y="161208"/>
                    <a:pt x="1704" y="162263"/>
                    <a:pt x="1760" y="163321"/>
                  </a:cubicBezTo>
                  <a:cubicBezTo>
                    <a:pt x="1826" y="164528"/>
                    <a:pt x="1779" y="165731"/>
                    <a:pt x="2137" y="166926"/>
                  </a:cubicBezTo>
                  <a:cubicBezTo>
                    <a:pt x="2342" y="167608"/>
                    <a:pt x="2273" y="168380"/>
                    <a:pt x="2557" y="169007"/>
                  </a:cubicBezTo>
                  <a:cubicBezTo>
                    <a:pt x="2259" y="169451"/>
                    <a:pt x="2753" y="169615"/>
                    <a:pt x="2750" y="169954"/>
                  </a:cubicBezTo>
                  <a:cubicBezTo>
                    <a:pt x="2726" y="171494"/>
                    <a:pt x="3578" y="172790"/>
                    <a:pt x="4158" y="174114"/>
                  </a:cubicBezTo>
                  <a:cubicBezTo>
                    <a:pt x="4844" y="175678"/>
                    <a:pt x="6171" y="176893"/>
                    <a:pt x="7363" y="178120"/>
                  </a:cubicBezTo>
                  <a:cubicBezTo>
                    <a:pt x="8514" y="179306"/>
                    <a:pt x="9710" y="180470"/>
                    <a:pt x="11299" y="181157"/>
                  </a:cubicBezTo>
                  <a:cubicBezTo>
                    <a:pt x="11809" y="181378"/>
                    <a:pt x="12534" y="181419"/>
                    <a:pt x="12822" y="181984"/>
                  </a:cubicBezTo>
                  <a:cubicBezTo>
                    <a:pt x="13120" y="182567"/>
                    <a:pt x="13744" y="182679"/>
                    <a:pt x="14169" y="182839"/>
                  </a:cubicBezTo>
                  <a:cubicBezTo>
                    <a:pt x="15859" y="183478"/>
                    <a:pt x="17688" y="183563"/>
                    <a:pt x="19470" y="183814"/>
                  </a:cubicBezTo>
                  <a:cubicBezTo>
                    <a:pt x="21161" y="184054"/>
                    <a:pt x="22867" y="184117"/>
                    <a:pt x="24580" y="184140"/>
                  </a:cubicBezTo>
                  <a:cubicBezTo>
                    <a:pt x="25780" y="184155"/>
                    <a:pt x="26959" y="184525"/>
                    <a:pt x="28179" y="184525"/>
                  </a:cubicBezTo>
                  <a:cubicBezTo>
                    <a:pt x="28309" y="184525"/>
                    <a:pt x="28439" y="184521"/>
                    <a:pt x="28569" y="184512"/>
                  </a:cubicBezTo>
                  <a:cubicBezTo>
                    <a:pt x="28647" y="184506"/>
                    <a:pt x="28728" y="184504"/>
                    <a:pt x="28810" y="184504"/>
                  </a:cubicBezTo>
                  <a:cubicBezTo>
                    <a:pt x="29069" y="184504"/>
                    <a:pt x="29346" y="184528"/>
                    <a:pt x="29608" y="184555"/>
                  </a:cubicBezTo>
                  <a:cubicBezTo>
                    <a:pt x="31011" y="184694"/>
                    <a:pt x="32431" y="184820"/>
                    <a:pt x="33826" y="184859"/>
                  </a:cubicBezTo>
                  <a:cubicBezTo>
                    <a:pt x="34779" y="184885"/>
                    <a:pt x="35741" y="185021"/>
                    <a:pt x="36682" y="185076"/>
                  </a:cubicBezTo>
                  <a:cubicBezTo>
                    <a:pt x="38289" y="185172"/>
                    <a:pt x="39896" y="185190"/>
                    <a:pt x="41501" y="185244"/>
                  </a:cubicBezTo>
                  <a:cubicBezTo>
                    <a:pt x="42200" y="185268"/>
                    <a:pt x="42898" y="185290"/>
                    <a:pt x="43597" y="185290"/>
                  </a:cubicBezTo>
                  <a:cubicBezTo>
                    <a:pt x="43889" y="185290"/>
                    <a:pt x="44182" y="185286"/>
                    <a:pt x="44475" y="185277"/>
                  </a:cubicBezTo>
                  <a:cubicBezTo>
                    <a:pt x="44687" y="185270"/>
                    <a:pt x="44898" y="185267"/>
                    <a:pt x="45110" y="185267"/>
                  </a:cubicBezTo>
                  <a:cubicBezTo>
                    <a:pt x="46071" y="185267"/>
                    <a:pt x="47034" y="185325"/>
                    <a:pt x="47996" y="185325"/>
                  </a:cubicBezTo>
                  <a:cubicBezTo>
                    <a:pt x="48164" y="185325"/>
                    <a:pt x="48332" y="185323"/>
                    <a:pt x="48500" y="185319"/>
                  </a:cubicBezTo>
                  <a:cubicBezTo>
                    <a:pt x="49156" y="185303"/>
                    <a:pt x="49855" y="185214"/>
                    <a:pt x="50495" y="185214"/>
                  </a:cubicBezTo>
                  <a:cubicBezTo>
                    <a:pt x="50699" y="185214"/>
                    <a:pt x="50896" y="185223"/>
                    <a:pt x="51084" y="185246"/>
                  </a:cubicBezTo>
                  <a:cubicBezTo>
                    <a:pt x="51603" y="185310"/>
                    <a:pt x="52138" y="185336"/>
                    <a:pt x="52655" y="185336"/>
                  </a:cubicBezTo>
                  <a:cubicBezTo>
                    <a:pt x="53016" y="185336"/>
                    <a:pt x="53369" y="185323"/>
                    <a:pt x="53700" y="185303"/>
                  </a:cubicBezTo>
                  <a:cubicBezTo>
                    <a:pt x="54827" y="185233"/>
                    <a:pt x="55955" y="185188"/>
                    <a:pt x="57080" y="185188"/>
                  </a:cubicBezTo>
                  <a:cubicBezTo>
                    <a:pt x="57409" y="185188"/>
                    <a:pt x="57737" y="185192"/>
                    <a:pt x="58066" y="185200"/>
                  </a:cubicBezTo>
                  <a:cubicBezTo>
                    <a:pt x="58193" y="185203"/>
                    <a:pt x="58320" y="185204"/>
                    <a:pt x="58447" y="185204"/>
                  </a:cubicBezTo>
                  <a:cubicBezTo>
                    <a:pt x="59827" y="185204"/>
                    <a:pt x="61189" y="185030"/>
                    <a:pt x="62557" y="184928"/>
                  </a:cubicBezTo>
                  <a:cubicBezTo>
                    <a:pt x="63001" y="184895"/>
                    <a:pt x="63520" y="184754"/>
                    <a:pt x="63963" y="184691"/>
                  </a:cubicBezTo>
                  <a:cubicBezTo>
                    <a:pt x="64590" y="184601"/>
                    <a:pt x="65150" y="184230"/>
                    <a:pt x="65758" y="184230"/>
                  </a:cubicBezTo>
                  <a:cubicBezTo>
                    <a:pt x="65803" y="184230"/>
                    <a:pt x="65849" y="184233"/>
                    <a:pt x="65895" y="184237"/>
                  </a:cubicBezTo>
                  <a:cubicBezTo>
                    <a:pt x="66103" y="184257"/>
                    <a:pt x="66312" y="184265"/>
                    <a:pt x="66520" y="184265"/>
                  </a:cubicBezTo>
                  <a:cubicBezTo>
                    <a:pt x="67103" y="184265"/>
                    <a:pt x="67681" y="184201"/>
                    <a:pt x="68247" y="184146"/>
                  </a:cubicBezTo>
                  <a:cubicBezTo>
                    <a:pt x="69311" y="184045"/>
                    <a:pt x="70396" y="184037"/>
                    <a:pt x="71452" y="183940"/>
                  </a:cubicBezTo>
                  <a:cubicBezTo>
                    <a:pt x="72480" y="183848"/>
                    <a:pt x="73642" y="183877"/>
                    <a:pt x="74622" y="183681"/>
                  </a:cubicBezTo>
                  <a:cubicBezTo>
                    <a:pt x="75694" y="183466"/>
                    <a:pt x="76791" y="183548"/>
                    <a:pt x="77873" y="183233"/>
                  </a:cubicBezTo>
                  <a:cubicBezTo>
                    <a:pt x="78995" y="182906"/>
                    <a:pt x="80231" y="182765"/>
                    <a:pt x="81436" y="182663"/>
                  </a:cubicBezTo>
                  <a:cubicBezTo>
                    <a:pt x="82101" y="182606"/>
                    <a:pt x="82717" y="182191"/>
                    <a:pt x="83396" y="182191"/>
                  </a:cubicBezTo>
                  <a:cubicBezTo>
                    <a:pt x="83580" y="182191"/>
                    <a:pt x="83768" y="182221"/>
                    <a:pt x="83964" y="182297"/>
                  </a:cubicBezTo>
                  <a:cubicBezTo>
                    <a:pt x="83970" y="182300"/>
                    <a:pt x="83977" y="182301"/>
                    <a:pt x="83985" y="182301"/>
                  </a:cubicBezTo>
                  <a:cubicBezTo>
                    <a:pt x="84057" y="182301"/>
                    <a:pt x="84196" y="182215"/>
                    <a:pt x="84224" y="182146"/>
                  </a:cubicBezTo>
                  <a:cubicBezTo>
                    <a:pt x="84321" y="181910"/>
                    <a:pt x="84517" y="181897"/>
                    <a:pt x="84718" y="181897"/>
                  </a:cubicBezTo>
                  <a:cubicBezTo>
                    <a:pt x="84741" y="181897"/>
                    <a:pt x="84765" y="181897"/>
                    <a:pt x="84789" y="181897"/>
                  </a:cubicBezTo>
                  <a:cubicBezTo>
                    <a:pt x="84982" y="181897"/>
                    <a:pt x="85168" y="181886"/>
                    <a:pt x="85263" y="181672"/>
                  </a:cubicBezTo>
                  <a:cubicBezTo>
                    <a:pt x="85409" y="181763"/>
                    <a:pt x="85546" y="181799"/>
                    <a:pt x="85677" y="181799"/>
                  </a:cubicBezTo>
                  <a:cubicBezTo>
                    <a:pt x="86141" y="181799"/>
                    <a:pt x="86527" y="181342"/>
                    <a:pt x="86993" y="181278"/>
                  </a:cubicBezTo>
                  <a:cubicBezTo>
                    <a:pt x="87467" y="181214"/>
                    <a:pt x="88216" y="181173"/>
                    <a:pt x="88734" y="180570"/>
                  </a:cubicBezTo>
                  <a:cubicBezTo>
                    <a:pt x="88982" y="180281"/>
                    <a:pt x="89812" y="180019"/>
                    <a:pt x="90214" y="179736"/>
                  </a:cubicBezTo>
                  <a:cubicBezTo>
                    <a:pt x="90777" y="179341"/>
                    <a:pt x="91431" y="178636"/>
                    <a:pt x="91940" y="178518"/>
                  </a:cubicBezTo>
                  <a:cubicBezTo>
                    <a:pt x="93303" y="178204"/>
                    <a:pt x="93505" y="176913"/>
                    <a:pt x="94368" y="176237"/>
                  </a:cubicBezTo>
                  <a:cubicBezTo>
                    <a:pt x="94910" y="175813"/>
                    <a:pt x="95064" y="175171"/>
                    <a:pt x="95372" y="174618"/>
                  </a:cubicBezTo>
                  <a:cubicBezTo>
                    <a:pt x="95789" y="173868"/>
                    <a:pt x="96337" y="173124"/>
                    <a:pt x="96495" y="172313"/>
                  </a:cubicBezTo>
                  <a:cubicBezTo>
                    <a:pt x="96706" y="171234"/>
                    <a:pt x="97049" y="170226"/>
                    <a:pt x="97498" y="169244"/>
                  </a:cubicBezTo>
                  <a:cubicBezTo>
                    <a:pt x="97568" y="169092"/>
                    <a:pt x="97687" y="168941"/>
                    <a:pt x="97614" y="168805"/>
                  </a:cubicBezTo>
                  <a:cubicBezTo>
                    <a:pt x="97319" y="168257"/>
                    <a:pt x="97625" y="167670"/>
                    <a:pt x="97717" y="167218"/>
                  </a:cubicBezTo>
                  <a:cubicBezTo>
                    <a:pt x="98032" y="165687"/>
                    <a:pt x="97973" y="164140"/>
                    <a:pt x="98130" y="162609"/>
                  </a:cubicBezTo>
                  <a:cubicBezTo>
                    <a:pt x="98244" y="161529"/>
                    <a:pt x="98247" y="160440"/>
                    <a:pt x="98143" y="159358"/>
                  </a:cubicBezTo>
                  <a:cubicBezTo>
                    <a:pt x="98024" y="158133"/>
                    <a:pt x="98368" y="156883"/>
                    <a:pt x="98192" y="155613"/>
                  </a:cubicBezTo>
                  <a:cubicBezTo>
                    <a:pt x="98108" y="155017"/>
                    <a:pt x="98190" y="154366"/>
                    <a:pt x="98216" y="153744"/>
                  </a:cubicBezTo>
                  <a:cubicBezTo>
                    <a:pt x="98263" y="152614"/>
                    <a:pt x="98245" y="151486"/>
                    <a:pt x="98278" y="150358"/>
                  </a:cubicBezTo>
                  <a:cubicBezTo>
                    <a:pt x="98299" y="149564"/>
                    <a:pt x="98176" y="148779"/>
                    <a:pt x="98263" y="147974"/>
                  </a:cubicBezTo>
                  <a:cubicBezTo>
                    <a:pt x="98337" y="147291"/>
                    <a:pt x="98590" y="146623"/>
                    <a:pt x="98491" y="145916"/>
                  </a:cubicBezTo>
                  <a:cubicBezTo>
                    <a:pt x="98445" y="145588"/>
                    <a:pt x="98274" y="145303"/>
                    <a:pt x="98300" y="144937"/>
                  </a:cubicBezTo>
                  <a:cubicBezTo>
                    <a:pt x="98356" y="144178"/>
                    <a:pt x="98654" y="143420"/>
                    <a:pt x="98365" y="142646"/>
                  </a:cubicBezTo>
                  <a:cubicBezTo>
                    <a:pt x="98291" y="142452"/>
                    <a:pt x="98161" y="142149"/>
                    <a:pt x="98244" y="142049"/>
                  </a:cubicBezTo>
                  <a:cubicBezTo>
                    <a:pt x="98977" y="141156"/>
                    <a:pt x="98196" y="140165"/>
                    <a:pt x="98472" y="139223"/>
                  </a:cubicBezTo>
                  <a:cubicBezTo>
                    <a:pt x="98806" y="138082"/>
                    <a:pt x="98147" y="136860"/>
                    <a:pt x="98603" y="135689"/>
                  </a:cubicBezTo>
                  <a:cubicBezTo>
                    <a:pt x="98645" y="135582"/>
                    <a:pt x="98605" y="135403"/>
                    <a:pt x="98537" y="135301"/>
                  </a:cubicBezTo>
                  <a:cubicBezTo>
                    <a:pt x="98160" y="134743"/>
                    <a:pt x="98414" y="134009"/>
                    <a:pt x="98528" y="133612"/>
                  </a:cubicBezTo>
                  <a:cubicBezTo>
                    <a:pt x="98789" y="132693"/>
                    <a:pt x="98347" y="131830"/>
                    <a:pt x="98680" y="130873"/>
                  </a:cubicBezTo>
                  <a:cubicBezTo>
                    <a:pt x="98963" y="130061"/>
                    <a:pt x="98746" y="128949"/>
                    <a:pt x="98770" y="127981"/>
                  </a:cubicBezTo>
                  <a:cubicBezTo>
                    <a:pt x="98807" y="126493"/>
                    <a:pt x="98796" y="124999"/>
                    <a:pt x="98936" y="123507"/>
                  </a:cubicBezTo>
                  <a:cubicBezTo>
                    <a:pt x="99013" y="122684"/>
                    <a:pt x="98965" y="121807"/>
                    <a:pt x="99002" y="120982"/>
                  </a:cubicBezTo>
                  <a:cubicBezTo>
                    <a:pt x="99072" y="119429"/>
                    <a:pt x="98998" y="117872"/>
                    <a:pt x="99128" y="116322"/>
                  </a:cubicBezTo>
                  <a:cubicBezTo>
                    <a:pt x="99244" y="114952"/>
                    <a:pt x="99152" y="113574"/>
                    <a:pt x="99244" y="112198"/>
                  </a:cubicBezTo>
                  <a:cubicBezTo>
                    <a:pt x="99272" y="111777"/>
                    <a:pt x="99417" y="111342"/>
                    <a:pt x="99332" y="110848"/>
                  </a:cubicBezTo>
                  <a:cubicBezTo>
                    <a:pt x="99179" y="109953"/>
                    <a:pt x="99070" y="108993"/>
                    <a:pt x="99143" y="108098"/>
                  </a:cubicBezTo>
                  <a:cubicBezTo>
                    <a:pt x="99214" y="107227"/>
                    <a:pt x="99127" y="106377"/>
                    <a:pt x="99158" y="105520"/>
                  </a:cubicBezTo>
                  <a:cubicBezTo>
                    <a:pt x="99191" y="104613"/>
                    <a:pt x="98792" y="103722"/>
                    <a:pt x="99033" y="102828"/>
                  </a:cubicBezTo>
                  <a:cubicBezTo>
                    <a:pt x="99236" y="102076"/>
                    <a:pt x="98989" y="101333"/>
                    <a:pt x="99015" y="100592"/>
                  </a:cubicBezTo>
                  <a:cubicBezTo>
                    <a:pt x="99038" y="99940"/>
                    <a:pt x="98877" y="99149"/>
                    <a:pt x="98928" y="98491"/>
                  </a:cubicBezTo>
                  <a:cubicBezTo>
                    <a:pt x="99038" y="97085"/>
                    <a:pt x="98877" y="95695"/>
                    <a:pt x="98791" y="94320"/>
                  </a:cubicBezTo>
                  <a:cubicBezTo>
                    <a:pt x="98707" y="92984"/>
                    <a:pt x="99084" y="91669"/>
                    <a:pt x="98780" y="90315"/>
                  </a:cubicBezTo>
                  <a:cubicBezTo>
                    <a:pt x="98661" y="89788"/>
                    <a:pt x="98782" y="89092"/>
                    <a:pt x="98855" y="88487"/>
                  </a:cubicBezTo>
                  <a:cubicBezTo>
                    <a:pt x="98995" y="87314"/>
                    <a:pt x="98393" y="86251"/>
                    <a:pt x="98459" y="85087"/>
                  </a:cubicBezTo>
                  <a:cubicBezTo>
                    <a:pt x="98492" y="84495"/>
                    <a:pt x="99033" y="83977"/>
                    <a:pt x="98734" y="83384"/>
                  </a:cubicBezTo>
                  <a:cubicBezTo>
                    <a:pt x="98430" y="82784"/>
                    <a:pt x="98761" y="82256"/>
                    <a:pt x="98866" y="81728"/>
                  </a:cubicBezTo>
                  <a:cubicBezTo>
                    <a:pt x="98956" y="81277"/>
                    <a:pt x="99156" y="80866"/>
                    <a:pt x="99089" y="80369"/>
                  </a:cubicBezTo>
                  <a:cubicBezTo>
                    <a:pt x="99040" y="79998"/>
                    <a:pt x="99108" y="79615"/>
                    <a:pt x="99200" y="79227"/>
                  </a:cubicBezTo>
                  <a:cubicBezTo>
                    <a:pt x="99263" y="78960"/>
                    <a:pt x="99429" y="78528"/>
                    <a:pt x="99246" y="78163"/>
                  </a:cubicBezTo>
                  <a:cubicBezTo>
                    <a:pt x="98899" y="77474"/>
                    <a:pt x="99143" y="76744"/>
                    <a:pt x="99171" y="76039"/>
                  </a:cubicBezTo>
                  <a:cubicBezTo>
                    <a:pt x="99214" y="74991"/>
                    <a:pt x="99322" y="73946"/>
                    <a:pt x="99220" y="72899"/>
                  </a:cubicBezTo>
                  <a:cubicBezTo>
                    <a:pt x="99163" y="72315"/>
                    <a:pt x="99480" y="71713"/>
                    <a:pt x="99039" y="71110"/>
                  </a:cubicBezTo>
                  <a:cubicBezTo>
                    <a:pt x="98952" y="70991"/>
                    <a:pt x="99320" y="70264"/>
                    <a:pt x="99282" y="69806"/>
                  </a:cubicBezTo>
                  <a:cubicBezTo>
                    <a:pt x="99240" y="69310"/>
                    <a:pt x="99627" y="68758"/>
                    <a:pt x="99113" y="68312"/>
                  </a:cubicBezTo>
                  <a:cubicBezTo>
                    <a:pt x="99034" y="68245"/>
                    <a:pt x="98964" y="68103"/>
                    <a:pt x="99074" y="68021"/>
                  </a:cubicBezTo>
                  <a:cubicBezTo>
                    <a:pt x="99649" y="67591"/>
                    <a:pt x="98884" y="66933"/>
                    <a:pt x="99319" y="66528"/>
                  </a:cubicBezTo>
                  <a:cubicBezTo>
                    <a:pt x="99756" y="66120"/>
                    <a:pt x="98625" y="65611"/>
                    <a:pt x="99445" y="65285"/>
                  </a:cubicBezTo>
                  <a:cubicBezTo>
                    <a:pt x="99102" y="64641"/>
                    <a:pt x="99346" y="64017"/>
                    <a:pt x="99519" y="63394"/>
                  </a:cubicBezTo>
                  <a:cubicBezTo>
                    <a:pt x="99552" y="63273"/>
                    <a:pt x="99564" y="63192"/>
                    <a:pt x="99455" y="63117"/>
                  </a:cubicBezTo>
                  <a:cubicBezTo>
                    <a:pt x="99080" y="62858"/>
                    <a:pt x="99228" y="62315"/>
                    <a:pt x="99313" y="62184"/>
                  </a:cubicBezTo>
                  <a:cubicBezTo>
                    <a:pt x="99995" y="61144"/>
                    <a:pt x="99520" y="59967"/>
                    <a:pt x="99765" y="58878"/>
                  </a:cubicBezTo>
                  <a:cubicBezTo>
                    <a:pt x="99903" y="58263"/>
                    <a:pt x="99514" y="57557"/>
                    <a:pt x="99944" y="56921"/>
                  </a:cubicBezTo>
                  <a:cubicBezTo>
                    <a:pt x="100068" y="56740"/>
                    <a:pt x="99936" y="56635"/>
                    <a:pt x="99729" y="56597"/>
                  </a:cubicBezTo>
                  <a:cubicBezTo>
                    <a:pt x="99633" y="56580"/>
                    <a:pt x="99507" y="56406"/>
                    <a:pt x="99596" y="56355"/>
                  </a:cubicBezTo>
                  <a:cubicBezTo>
                    <a:pt x="100354" y="55904"/>
                    <a:pt x="99823" y="55193"/>
                    <a:pt x="99907" y="54632"/>
                  </a:cubicBezTo>
                  <a:cubicBezTo>
                    <a:pt x="100055" y="53624"/>
                    <a:pt x="99622" y="52567"/>
                    <a:pt x="100057" y="51552"/>
                  </a:cubicBezTo>
                  <a:cubicBezTo>
                    <a:pt x="100078" y="51503"/>
                    <a:pt x="100113" y="51434"/>
                    <a:pt x="100095" y="51401"/>
                  </a:cubicBezTo>
                  <a:cubicBezTo>
                    <a:pt x="99713" y="50712"/>
                    <a:pt x="99898" y="49868"/>
                    <a:pt x="99994" y="49270"/>
                  </a:cubicBezTo>
                  <a:cubicBezTo>
                    <a:pt x="100160" y="48238"/>
                    <a:pt x="99950" y="47231"/>
                    <a:pt x="100042" y="46219"/>
                  </a:cubicBezTo>
                  <a:cubicBezTo>
                    <a:pt x="100077" y="45831"/>
                    <a:pt x="100614" y="45286"/>
                    <a:pt x="100056" y="44856"/>
                  </a:cubicBezTo>
                  <a:cubicBezTo>
                    <a:pt x="100542" y="44554"/>
                    <a:pt x="100631" y="44310"/>
                    <a:pt x="99962" y="44159"/>
                  </a:cubicBezTo>
                  <a:cubicBezTo>
                    <a:pt x="99924" y="44150"/>
                    <a:pt x="99893" y="43947"/>
                    <a:pt x="99894" y="43947"/>
                  </a:cubicBezTo>
                  <a:cubicBezTo>
                    <a:pt x="100751" y="43677"/>
                    <a:pt x="100177" y="43014"/>
                    <a:pt x="100051" y="42772"/>
                  </a:cubicBezTo>
                  <a:cubicBezTo>
                    <a:pt x="99629" y="41974"/>
                    <a:pt x="100207" y="41253"/>
                    <a:pt x="100128" y="40464"/>
                  </a:cubicBezTo>
                  <a:cubicBezTo>
                    <a:pt x="100057" y="39773"/>
                    <a:pt x="100283" y="38904"/>
                    <a:pt x="100210" y="38130"/>
                  </a:cubicBezTo>
                  <a:cubicBezTo>
                    <a:pt x="100152" y="37522"/>
                    <a:pt x="101053" y="36855"/>
                    <a:pt x="100117" y="36302"/>
                  </a:cubicBezTo>
                  <a:cubicBezTo>
                    <a:pt x="100102" y="36292"/>
                    <a:pt x="100134" y="36136"/>
                    <a:pt x="100183" y="36090"/>
                  </a:cubicBezTo>
                  <a:cubicBezTo>
                    <a:pt x="100567" y="35731"/>
                    <a:pt x="100723" y="35436"/>
                    <a:pt x="100352" y="34888"/>
                  </a:cubicBezTo>
                  <a:cubicBezTo>
                    <a:pt x="100203" y="34670"/>
                    <a:pt x="100788" y="34135"/>
                    <a:pt x="100623" y="33639"/>
                  </a:cubicBezTo>
                  <a:cubicBezTo>
                    <a:pt x="100606" y="33588"/>
                    <a:pt x="100619" y="33528"/>
                    <a:pt x="100602" y="33477"/>
                  </a:cubicBezTo>
                  <a:cubicBezTo>
                    <a:pt x="100365" y="32770"/>
                    <a:pt x="100379" y="32019"/>
                    <a:pt x="100620" y="31270"/>
                  </a:cubicBezTo>
                  <a:cubicBezTo>
                    <a:pt x="100656" y="31157"/>
                    <a:pt x="100631" y="30954"/>
                    <a:pt x="100553" y="30889"/>
                  </a:cubicBezTo>
                  <a:cubicBezTo>
                    <a:pt x="100300" y="30679"/>
                    <a:pt x="100388" y="30454"/>
                    <a:pt x="100459" y="30216"/>
                  </a:cubicBezTo>
                  <a:cubicBezTo>
                    <a:pt x="100670" y="29519"/>
                    <a:pt x="100393" y="28831"/>
                    <a:pt x="100412" y="28134"/>
                  </a:cubicBezTo>
                  <a:cubicBezTo>
                    <a:pt x="100429" y="27482"/>
                    <a:pt x="100387" y="26816"/>
                    <a:pt x="100376" y="26173"/>
                  </a:cubicBezTo>
                  <a:cubicBezTo>
                    <a:pt x="100362" y="25352"/>
                    <a:pt x="100584" y="24499"/>
                    <a:pt x="100616" y="23648"/>
                  </a:cubicBezTo>
                  <a:cubicBezTo>
                    <a:pt x="100636" y="23167"/>
                    <a:pt x="100359" y="22757"/>
                    <a:pt x="100424" y="22235"/>
                  </a:cubicBezTo>
                  <a:cubicBezTo>
                    <a:pt x="100499" y="21631"/>
                    <a:pt x="100948" y="20907"/>
                    <a:pt x="100215" y="20362"/>
                  </a:cubicBezTo>
                  <a:cubicBezTo>
                    <a:pt x="100195" y="20348"/>
                    <a:pt x="100279" y="20105"/>
                    <a:pt x="100331" y="20098"/>
                  </a:cubicBezTo>
                  <a:cubicBezTo>
                    <a:pt x="100795" y="20039"/>
                    <a:pt x="100536" y="19782"/>
                    <a:pt x="100485" y="19584"/>
                  </a:cubicBezTo>
                  <a:cubicBezTo>
                    <a:pt x="100431" y="19374"/>
                    <a:pt x="100262" y="19109"/>
                    <a:pt x="100336" y="18967"/>
                  </a:cubicBezTo>
                  <a:cubicBezTo>
                    <a:pt x="100632" y="18387"/>
                    <a:pt x="100547" y="17837"/>
                    <a:pt x="100399" y="17245"/>
                  </a:cubicBezTo>
                  <a:cubicBezTo>
                    <a:pt x="100272" y="16742"/>
                    <a:pt x="100438" y="16210"/>
                    <a:pt x="100293" y="15682"/>
                  </a:cubicBezTo>
                  <a:cubicBezTo>
                    <a:pt x="100088" y="14934"/>
                    <a:pt x="100034" y="14144"/>
                    <a:pt x="99812" y="13403"/>
                  </a:cubicBezTo>
                  <a:cubicBezTo>
                    <a:pt x="99646" y="12847"/>
                    <a:pt x="99324" y="12306"/>
                    <a:pt x="99168" y="11770"/>
                  </a:cubicBezTo>
                  <a:cubicBezTo>
                    <a:pt x="98541" y="9607"/>
                    <a:pt x="96924" y="8232"/>
                    <a:pt x="95329" y="6909"/>
                  </a:cubicBezTo>
                  <a:cubicBezTo>
                    <a:pt x="94331" y="6081"/>
                    <a:pt x="93016" y="5620"/>
                    <a:pt x="91871" y="4970"/>
                  </a:cubicBezTo>
                  <a:cubicBezTo>
                    <a:pt x="90542" y="4213"/>
                    <a:pt x="89158" y="3558"/>
                    <a:pt x="87730" y="3008"/>
                  </a:cubicBezTo>
                  <a:cubicBezTo>
                    <a:pt x="87139" y="2781"/>
                    <a:pt x="86474" y="2491"/>
                    <a:pt x="85878" y="2491"/>
                  </a:cubicBezTo>
                  <a:cubicBezTo>
                    <a:pt x="85777" y="2491"/>
                    <a:pt x="85678" y="2499"/>
                    <a:pt x="85582" y="2518"/>
                  </a:cubicBezTo>
                  <a:cubicBezTo>
                    <a:pt x="85370" y="2558"/>
                    <a:pt x="85149" y="2576"/>
                    <a:pt x="84937" y="2576"/>
                  </a:cubicBezTo>
                  <a:cubicBezTo>
                    <a:pt x="84557" y="2576"/>
                    <a:pt x="84203" y="2519"/>
                    <a:pt x="83972" y="2433"/>
                  </a:cubicBezTo>
                  <a:cubicBezTo>
                    <a:pt x="82640" y="1938"/>
                    <a:pt x="81290" y="1792"/>
                    <a:pt x="79911" y="1717"/>
                  </a:cubicBezTo>
                  <a:cubicBezTo>
                    <a:pt x="78803" y="1655"/>
                    <a:pt x="77703" y="1451"/>
                    <a:pt x="76591" y="1451"/>
                  </a:cubicBezTo>
                  <a:cubicBezTo>
                    <a:pt x="76318" y="1451"/>
                    <a:pt x="76045" y="1463"/>
                    <a:pt x="75771" y="1493"/>
                  </a:cubicBezTo>
                  <a:cubicBezTo>
                    <a:pt x="75762" y="1493"/>
                    <a:pt x="75753" y="1494"/>
                    <a:pt x="75744" y="1494"/>
                  </a:cubicBezTo>
                  <a:cubicBezTo>
                    <a:pt x="75522" y="1494"/>
                    <a:pt x="75295" y="1208"/>
                    <a:pt x="75071" y="1208"/>
                  </a:cubicBezTo>
                  <a:cubicBezTo>
                    <a:pt x="74956" y="1208"/>
                    <a:pt x="74842" y="1283"/>
                    <a:pt x="74730" y="1509"/>
                  </a:cubicBezTo>
                  <a:cubicBezTo>
                    <a:pt x="74659" y="1436"/>
                    <a:pt x="74601" y="1340"/>
                    <a:pt x="74516" y="1295"/>
                  </a:cubicBezTo>
                  <a:cubicBezTo>
                    <a:pt x="74178" y="1118"/>
                    <a:pt x="73628" y="761"/>
                    <a:pt x="73466" y="761"/>
                  </a:cubicBezTo>
                  <a:cubicBezTo>
                    <a:pt x="73450" y="761"/>
                    <a:pt x="73437" y="765"/>
                    <a:pt x="73429" y="773"/>
                  </a:cubicBezTo>
                  <a:cubicBezTo>
                    <a:pt x="73252" y="964"/>
                    <a:pt x="73071" y="1027"/>
                    <a:pt x="72895" y="1027"/>
                  </a:cubicBezTo>
                  <a:cubicBezTo>
                    <a:pt x="72642" y="1027"/>
                    <a:pt x="72402" y="896"/>
                    <a:pt x="72207" y="831"/>
                  </a:cubicBezTo>
                  <a:cubicBezTo>
                    <a:pt x="71367" y="548"/>
                    <a:pt x="70493" y="679"/>
                    <a:pt x="69635" y="466"/>
                  </a:cubicBezTo>
                  <a:cubicBezTo>
                    <a:pt x="69146" y="345"/>
                    <a:pt x="68607" y="292"/>
                    <a:pt x="68074" y="292"/>
                  </a:cubicBezTo>
                  <a:cubicBezTo>
                    <a:pt x="67566" y="292"/>
                    <a:pt x="67063" y="340"/>
                    <a:pt x="66612" y="422"/>
                  </a:cubicBezTo>
                  <a:cubicBezTo>
                    <a:pt x="66374" y="465"/>
                    <a:pt x="66140" y="481"/>
                    <a:pt x="65909" y="481"/>
                  </a:cubicBezTo>
                  <a:cubicBezTo>
                    <a:pt x="65261" y="481"/>
                    <a:pt x="64634" y="357"/>
                    <a:pt x="63998" y="357"/>
                  </a:cubicBezTo>
                  <a:cubicBezTo>
                    <a:pt x="63764" y="357"/>
                    <a:pt x="63528" y="373"/>
                    <a:pt x="63290" y="420"/>
                  </a:cubicBezTo>
                  <a:cubicBezTo>
                    <a:pt x="62932" y="489"/>
                    <a:pt x="62556" y="510"/>
                    <a:pt x="62176" y="510"/>
                  </a:cubicBezTo>
                  <a:cubicBezTo>
                    <a:pt x="61737" y="510"/>
                    <a:pt x="61294" y="482"/>
                    <a:pt x="60868" y="471"/>
                  </a:cubicBezTo>
                  <a:cubicBezTo>
                    <a:pt x="59512" y="432"/>
                    <a:pt x="58157" y="464"/>
                    <a:pt x="56802" y="433"/>
                  </a:cubicBezTo>
                  <a:cubicBezTo>
                    <a:pt x="56053" y="418"/>
                    <a:pt x="55246" y="463"/>
                    <a:pt x="54570" y="205"/>
                  </a:cubicBezTo>
                  <a:cubicBezTo>
                    <a:pt x="54155" y="47"/>
                    <a:pt x="53741" y="0"/>
                    <a:pt x="53331" y="0"/>
                  </a:cubicBezTo>
                  <a:close/>
                </a:path>
              </a:pathLst>
            </a:custGeom>
            <a:solidFill>
              <a:srgbClr val="000000"/>
            </a:solidFill>
            <a:ln w="9525">
              <a:noFill/>
              <a:round/>
              <a:headEnd/>
              <a:tailEnd/>
            </a:ln>
          </p:spPr>
          <p:txBody>
            <a:bodyPr lIns="91425" tIns="91425" rIns="91425" bIns="91425" anchor="ctr"/>
            <a:lstStyle/>
            <a:p>
              <a:endParaRPr lang="en-US"/>
            </a:p>
          </p:txBody>
        </p:sp>
      </p:grpSp>
      <p:grpSp>
        <p:nvGrpSpPr>
          <p:cNvPr id="6" name="Google Shape;838;p30"/>
          <p:cNvGrpSpPr>
            <a:grpSpLocks/>
          </p:cNvGrpSpPr>
          <p:nvPr/>
        </p:nvGrpSpPr>
        <p:grpSpPr bwMode="auto">
          <a:xfrm>
            <a:off x="4262438" y="1370013"/>
            <a:ext cx="949325" cy="1093787"/>
            <a:chOff x="770600" y="1702650"/>
            <a:chExt cx="552650" cy="725050"/>
          </a:xfrm>
        </p:grpSpPr>
        <p:sp>
          <p:nvSpPr>
            <p:cNvPr id="7178" name="Google Shape;839;p30"/>
            <p:cNvSpPr>
              <a:spLocks/>
            </p:cNvSpPr>
            <p:nvPr/>
          </p:nvSpPr>
          <p:spPr bwMode="auto">
            <a:xfrm>
              <a:off x="770625" y="1702650"/>
              <a:ext cx="552625" cy="725025"/>
            </a:xfrm>
            <a:custGeom>
              <a:avLst/>
              <a:gdLst>
                <a:gd name="T0" fmla="*/ 2147483647 w 22105"/>
                <a:gd name="T1" fmla="*/ 9765625 h 29001"/>
                <a:gd name="T2" fmla="*/ 2147483647 w 22105"/>
                <a:gd name="T3" fmla="*/ 722656250 h 29001"/>
                <a:gd name="T4" fmla="*/ 2147483647 w 22105"/>
                <a:gd name="T5" fmla="*/ 2147483647 h 29001"/>
                <a:gd name="T6" fmla="*/ 2147483647 w 22105"/>
                <a:gd name="T7" fmla="*/ 2147483647 h 29001"/>
                <a:gd name="T8" fmla="*/ 2147483647 w 22105"/>
                <a:gd name="T9" fmla="*/ 2147483647 h 29001"/>
                <a:gd name="T10" fmla="*/ 2147483647 w 22105"/>
                <a:gd name="T11" fmla="*/ 2147483647 h 29001"/>
                <a:gd name="T12" fmla="*/ 1162109375 w 22105"/>
                <a:gd name="T13" fmla="*/ 2147483647 h 29001"/>
                <a:gd name="T14" fmla="*/ 2147483647 w 22105"/>
                <a:gd name="T15" fmla="*/ 2147483647 h 29001"/>
                <a:gd name="T16" fmla="*/ 2147483647 w 22105"/>
                <a:gd name="T17" fmla="*/ 2147483647 h 29001"/>
                <a:gd name="T18" fmla="*/ 2147483647 w 22105"/>
                <a:gd name="T19" fmla="*/ 2147483647 h 29001"/>
                <a:gd name="T20" fmla="*/ 2147483647 w 22105"/>
                <a:gd name="T21" fmla="*/ 2147483647 h 29001"/>
                <a:gd name="T22" fmla="*/ 2147483647 w 22105"/>
                <a:gd name="T23" fmla="*/ 2147483647 h 29001"/>
                <a:gd name="T24" fmla="*/ 2147483647 w 22105"/>
                <a:gd name="T25" fmla="*/ 2147483647 h 29001"/>
                <a:gd name="T26" fmla="*/ 2147483647 w 22105"/>
                <a:gd name="T27" fmla="*/ 2147483647 h 29001"/>
                <a:gd name="T28" fmla="*/ 2147483647 w 22105"/>
                <a:gd name="T29" fmla="*/ 2147483647 h 29001"/>
                <a:gd name="T30" fmla="*/ 2147483647 w 22105"/>
                <a:gd name="T31" fmla="*/ 2147483647 h 29001"/>
                <a:gd name="T32" fmla="*/ 2147483647 w 22105"/>
                <a:gd name="T33" fmla="*/ 2147483647 h 29001"/>
                <a:gd name="T34" fmla="*/ 2147483647 w 22105"/>
                <a:gd name="T35" fmla="*/ 2147483647 h 29001"/>
                <a:gd name="T36" fmla="*/ 2147483647 w 22105"/>
                <a:gd name="T37" fmla="*/ 2147483647 h 29001"/>
                <a:gd name="T38" fmla="*/ 2147483647 w 22105"/>
                <a:gd name="T39" fmla="*/ 2147483647 h 29001"/>
                <a:gd name="T40" fmla="*/ 2147483647 w 22105"/>
                <a:gd name="T41" fmla="*/ 2147483647 h 29001"/>
                <a:gd name="T42" fmla="*/ 2147483647 w 22105"/>
                <a:gd name="T43" fmla="*/ 2147483647 h 29001"/>
                <a:gd name="T44" fmla="*/ 2147483647 w 22105"/>
                <a:gd name="T45" fmla="*/ 2147483647 h 29001"/>
                <a:gd name="T46" fmla="*/ 2147483647 w 22105"/>
                <a:gd name="T47" fmla="*/ 2147483647 h 29001"/>
                <a:gd name="T48" fmla="*/ 2147483647 w 22105"/>
                <a:gd name="T49" fmla="*/ 2147483647 h 29001"/>
                <a:gd name="T50" fmla="*/ 2147483647 w 22105"/>
                <a:gd name="T51" fmla="*/ 2147483647 h 29001"/>
                <a:gd name="T52" fmla="*/ 2147483647 w 22105"/>
                <a:gd name="T53" fmla="*/ 2147483647 h 29001"/>
                <a:gd name="T54" fmla="*/ 2147483647 w 22105"/>
                <a:gd name="T55" fmla="*/ 2147483647 h 29001"/>
                <a:gd name="T56" fmla="*/ 2147483647 w 22105"/>
                <a:gd name="T57" fmla="*/ 2147483647 h 29001"/>
                <a:gd name="T58" fmla="*/ 2147483647 w 22105"/>
                <a:gd name="T59" fmla="*/ 2147483647 h 29001"/>
                <a:gd name="T60" fmla="*/ 2147483647 w 22105"/>
                <a:gd name="T61" fmla="*/ 2147483647 h 29001"/>
                <a:gd name="T62" fmla="*/ 2147483647 w 22105"/>
                <a:gd name="T63" fmla="*/ 2147483647 h 29001"/>
                <a:gd name="T64" fmla="*/ 2147483647 w 22105"/>
                <a:gd name="T65" fmla="*/ 2147483647 h 29001"/>
                <a:gd name="T66" fmla="*/ 2147483647 w 22105"/>
                <a:gd name="T67" fmla="*/ 2147483647 h 29001"/>
                <a:gd name="T68" fmla="*/ 2147483647 w 22105"/>
                <a:gd name="T69" fmla="*/ 2147483647 h 29001"/>
                <a:gd name="T70" fmla="*/ 2147483647 w 22105"/>
                <a:gd name="T71" fmla="*/ 2147483647 h 29001"/>
                <a:gd name="T72" fmla="*/ 2147483647 w 22105"/>
                <a:gd name="T73" fmla="*/ 2147483647 h 29001"/>
                <a:gd name="T74" fmla="*/ 2147483647 w 22105"/>
                <a:gd name="T75" fmla="*/ 2147483647 h 29001"/>
                <a:gd name="T76" fmla="*/ 2147483647 w 22105"/>
                <a:gd name="T77" fmla="*/ 2147483647 h 29001"/>
                <a:gd name="T78" fmla="*/ 2147483647 w 22105"/>
                <a:gd name="T79" fmla="*/ 2147483647 h 29001"/>
                <a:gd name="T80" fmla="*/ 2147483647 w 22105"/>
                <a:gd name="T81" fmla="*/ 2147483647 h 29001"/>
                <a:gd name="T82" fmla="*/ 2147483647 w 22105"/>
                <a:gd name="T83" fmla="*/ 2147483647 h 29001"/>
                <a:gd name="T84" fmla="*/ 2147483647 w 22105"/>
                <a:gd name="T85" fmla="*/ 2147483647 h 29001"/>
                <a:gd name="T86" fmla="*/ 2147483647 w 22105"/>
                <a:gd name="T87" fmla="*/ 2147483647 h 29001"/>
                <a:gd name="T88" fmla="*/ 2147483647 w 22105"/>
                <a:gd name="T89" fmla="*/ 2147483647 h 29001"/>
                <a:gd name="T90" fmla="*/ 2147483647 w 22105"/>
                <a:gd name="T91" fmla="*/ 1787109375 h 29001"/>
                <a:gd name="T92" fmla="*/ 2147483647 w 22105"/>
                <a:gd name="T93" fmla="*/ 2147483647 h 29001"/>
                <a:gd name="T94" fmla="*/ 2147483647 w 22105"/>
                <a:gd name="T95" fmla="*/ 2147483647 h 29001"/>
                <a:gd name="T96" fmla="*/ 2147483647 w 22105"/>
                <a:gd name="T97" fmla="*/ 2147483647 h 29001"/>
                <a:gd name="T98" fmla="*/ 2147483647 w 22105"/>
                <a:gd name="T99" fmla="*/ 2147483647 h 29001"/>
                <a:gd name="T100" fmla="*/ 2147483647 w 22105"/>
                <a:gd name="T101" fmla="*/ 2147483647 h 29001"/>
                <a:gd name="T102" fmla="*/ 2147483647 w 22105"/>
                <a:gd name="T103" fmla="*/ 9765625 h 29001"/>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22105" h="29001" extrusionOk="0">
                  <a:moveTo>
                    <a:pt x="11590" y="1"/>
                  </a:moveTo>
                  <a:cubicBezTo>
                    <a:pt x="11339" y="1"/>
                    <a:pt x="11083" y="68"/>
                    <a:pt x="10868" y="74"/>
                  </a:cubicBezTo>
                  <a:cubicBezTo>
                    <a:pt x="10347" y="91"/>
                    <a:pt x="9790" y="308"/>
                    <a:pt x="9238" y="333"/>
                  </a:cubicBezTo>
                  <a:cubicBezTo>
                    <a:pt x="8081" y="384"/>
                    <a:pt x="7054" y="941"/>
                    <a:pt x="6085" y="1405"/>
                  </a:cubicBezTo>
                  <a:cubicBezTo>
                    <a:pt x="5330" y="1765"/>
                    <a:pt x="4535" y="2285"/>
                    <a:pt x="3861" y="2941"/>
                  </a:cubicBezTo>
                  <a:cubicBezTo>
                    <a:pt x="2856" y="3919"/>
                    <a:pt x="2039" y="4997"/>
                    <a:pt x="1454" y="6234"/>
                  </a:cubicBezTo>
                  <a:cubicBezTo>
                    <a:pt x="655" y="7919"/>
                    <a:pt x="264" y="9761"/>
                    <a:pt x="119" y="11591"/>
                  </a:cubicBezTo>
                  <a:cubicBezTo>
                    <a:pt x="0" y="13095"/>
                    <a:pt x="115" y="14639"/>
                    <a:pt x="632" y="16131"/>
                  </a:cubicBezTo>
                  <a:cubicBezTo>
                    <a:pt x="1042" y="17310"/>
                    <a:pt x="1607" y="18417"/>
                    <a:pt x="2164" y="19510"/>
                  </a:cubicBezTo>
                  <a:cubicBezTo>
                    <a:pt x="2663" y="20488"/>
                    <a:pt x="3249" y="21454"/>
                    <a:pt x="4032" y="22294"/>
                  </a:cubicBezTo>
                  <a:cubicBezTo>
                    <a:pt x="4832" y="23154"/>
                    <a:pt x="5555" y="24085"/>
                    <a:pt x="6386" y="24925"/>
                  </a:cubicBezTo>
                  <a:cubicBezTo>
                    <a:pt x="7831" y="26383"/>
                    <a:pt x="9256" y="27852"/>
                    <a:pt x="11118" y="28807"/>
                  </a:cubicBezTo>
                  <a:cubicBezTo>
                    <a:pt x="11360" y="28931"/>
                    <a:pt x="11606" y="29001"/>
                    <a:pt x="11839" y="29001"/>
                  </a:cubicBezTo>
                  <a:cubicBezTo>
                    <a:pt x="12146" y="29001"/>
                    <a:pt x="12430" y="28878"/>
                    <a:pt x="12644" y="28596"/>
                  </a:cubicBezTo>
                  <a:cubicBezTo>
                    <a:pt x="13119" y="27972"/>
                    <a:pt x="13714" y="27462"/>
                    <a:pt x="14214" y="26878"/>
                  </a:cubicBezTo>
                  <a:cubicBezTo>
                    <a:pt x="15058" y="25896"/>
                    <a:pt x="15876" y="24891"/>
                    <a:pt x="16805" y="23988"/>
                  </a:cubicBezTo>
                  <a:cubicBezTo>
                    <a:pt x="17028" y="23771"/>
                    <a:pt x="16911" y="23397"/>
                    <a:pt x="17153" y="23276"/>
                  </a:cubicBezTo>
                  <a:cubicBezTo>
                    <a:pt x="17672" y="23018"/>
                    <a:pt x="17777" y="22433"/>
                    <a:pt x="18182" y="22094"/>
                  </a:cubicBezTo>
                  <a:cubicBezTo>
                    <a:pt x="18325" y="21974"/>
                    <a:pt x="18544" y="21910"/>
                    <a:pt x="18556" y="21665"/>
                  </a:cubicBezTo>
                  <a:cubicBezTo>
                    <a:pt x="18583" y="21099"/>
                    <a:pt x="19127" y="20836"/>
                    <a:pt x="19325" y="20332"/>
                  </a:cubicBezTo>
                  <a:cubicBezTo>
                    <a:pt x="19651" y="19505"/>
                    <a:pt x="20201" y="18767"/>
                    <a:pt x="20651" y="17989"/>
                  </a:cubicBezTo>
                  <a:cubicBezTo>
                    <a:pt x="20793" y="17745"/>
                    <a:pt x="20628" y="17430"/>
                    <a:pt x="20894" y="17188"/>
                  </a:cubicBezTo>
                  <a:cubicBezTo>
                    <a:pt x="21207" y="16904"/>
                    <a:pt x="21297" y="16476"/>
                    <a:pt x="21381" y="16067"/>
                  </a:cubicBezTo>
                  <a:cubicBezTo>
                    <a:pt x="21519" y="15392"/>
                    <a:pt x="21632" y="14709"/>
                    <a:pt x="21793" y="14039"/>
                  </a:cubicBezTo>
                  <a:cubicBezTo>
                    <a:pt x="22006" y="13158"/>
                    <a:pt x="21995" y="12247"/>
                    <a:pt x="22051" y="11360"/>
                  </a:cubicBezTo>
                  <a:cubicBezTo>
                    <a:pt x="22105" y="10507"/>
                    <a:pt x="21852" y="9612"/>
                    <a:pt x="21615" y="8769"/>
                  </a:cubicBezTo>
                  <a:cubicBezTo>
                    <a:pt x="21466" y="8240"/>
                    <a:pt x="21511" y="7664"/>
                    <a:pt x="21239" y="7179"/>
                  </a:cubicBezTo>
                  <a:cubicBezTo>
                    <a:pt x="20749" y="6312"/>
                    <a:pt x="20439" y="5360"/>
                    <a:pt x="19856" y="4523"/>
                  </a:cubicBezTo>
                  <a:cubicBezTo>
                    <a:pt x="19513" y="4031"/>
                    <a:pt x="19127" y="3510"/>
                    <a:pt x="18718" y="3172"/>
                  </a:cubicBezTo>
                  <a:cubicBezTo>
                    <a:pt x="18255" y="2789"/>
                    <a:pt x="17946" y="2091"/>
                    <a:pt x="17195" y="2063"/>
                  </a:cubicBezTo>
                  <a:cubicBezTo>
                    <a:pt x="17083" y="2058"/>
                    <a:pt x="17001" y="1889"/>
                    <a:pt x="16941" y="1751"/>
                  </a:cubicBezTo>
                  <a:cubicBezTo>
                    <a:pt x="16796" y="1418"/>
                    <a:pt x="16210" y="1609"/>
                    <a:pt x="16173" y="1126"/>
                  </a:cubicBezTo>
                  <a:cubicBezTo>
                    <a:pt x="16137" y="1140"/>
                    <a:pt x="16090" y="1144"/>
                    <a:pt x="16063" y="1168"/>
                  </a:cubicBezTo>
                  <a:cubicBezTo>
                    <a:pt x="15912" y="1307"/>
                    <a:pt x="15817" y="1362"/>
                    <a:pt x="15757" y="1362"/>
                  </a:cubicBezTo>
                  <a:cubicBezTo>
                    <a:pt x="15620" y="1362"/>
                    <a:pt x="15673" y="1070"/>
                    <a:pt x="15669" y="855"/>
                  </a:cubicBezTo>
                  <a:cubicBezTo>
                    <a:pt x="15538" y="900"/>
                    <a:pt x="15310" y="1038"/>
                    <a:pt x="15216" y="1038"/>
                  </a:cubicBezTo>
                  <a:cubicBezTo>
                    <a:pt x="15176" y="1038"/>
                    <a:pt x="15160" y="1013"/>
                    <a:pt x="15188" y="943"/>
                  </a:cubicBezTo>
                  <a:cubicBezTo>
                    <a:pt x="15272" y="728"/>
                    <a:pt x="15270" y="683"/>
                    <a:pt x="15223" y="683"/>
                  </a:cubicBezTo>
                  <a:cubicBezTo>
                    <a:pt x="15190" y="683"/>
                    <a:pt x="15134" y="705"/>
                    <a:pt x="15070" y="705"/>
                  </a:cubicBezTo>
                  <a:cubicBezTo>
                    <a:pt x="15044" y="705"/>
                    <a:pt x="15017" y="702"/>
                    <a:pt x="14990" y="692"/>
                  </a:cubicBezTo>
                  <a:cubicBezTo>
                    <a:pt x="14605" y="550"/>
                    <a:pt x="14222" y="507"/>
                    <a:pt x="13834" y="507"/>
                  </a:cubicBezTo>
                  <a:cubicBezTo>
                    <a:pt x="13684" y="507"/>
                    <a:pt x="13533" y="514"/>
                    <a:pt x="13380" y="523"/>
                  </a:cubicBezTo>
                  <a:cubicBezTo>
                    <a:pt x="13366" y="524"/>
                    <a:pt x="13352" y="525"/>
                    <a:pt x="13338" y="525"/>
                  </a:cubicBezTo>
                  <a:cubicBezTo>
                    <a:pt x="13298" y="525"/>
                    <a:pt x="13259" y="522"/>
                    <a:pt x="13219" y="521"/>
                  </a:cubicBezTo>
                  <a:cubicBezTo>
                    <a:pt x="13230" y="260"/>
                    <a:pt x="13177" y="183"/>
                    <a:pt x="13096" y="183"/>
                  </a:cubicBezTo>
                  <a:cubicBezTo>
                    <a:pt x="12982" y="183"/>
                    <a:pt x="12814" y="337"/>
                    <a:pt x="12699" y="337"/>
                  </a:cubicBezTo>
                  <a:cubicBezTo>
                    <a:pt x="12684" y="337"/>
                    <a:pt x="12669" y="334"/>
                    <a:pt x="12656" y="328"/>
                  </a:cubicBezTo>
                  <a:cubicBezTo>
                    <a:pt x="12635" y="318"/>
                    <a:pt x="12612" y="314"/>
                    <a:pt x="12589" y="314"/>
                  </a:cubicBezTo>
                  <a:cubicBezTo>
                    <a:pt x="12520" y="314"/>
                    <a:pt x="12443" y="346"/>
                    <a:pt x="12375" y="346"/>
                  </a:cubicBezTo>
                  <a:cubicBezTo>
                    <a:pt x="12332" y="346"/>
                    <a:pt x="12293" y="334"/>
                    <a:pt x="12260" y="295"/>
                  </a:cubicBezTo>
                  <a:cubicBezTo>
                    <a:pt x="12067" y="62"/>
                    <a:pt x="11831" y="1"/>
                    <a:pt x="11590" y="1"/>
                  </a:cubicBezTo>
                  <a:close/>
                </a:path>
              </a:pathLst>
            </a:custGeom>
            <a:solidFill>
              <a:srgbClr val="A6DFDA"/>
            </a:solidFill>
            <a:ln w="9525">
              <a:noFill/>
              <a:round/>
              <a:headEnd/>
              <a:tailEnd/>
            </a:ln>
          </p:spPr>
          <p:txBody>
            <a:bodyPr lIns="91425" tIns="91425" rIns="91425" bIns="91425" anchor="ctr"/>
            <a:lstStyle/>
            <a:p>
              <a:endParaRPr lang="en-US"/>
            </a:p>
          </p:txBody>
        </p:sp>
        <p:sp>
          <p:nvSpPr>
            <p:cNvPr id="7179" name="Google Shape;840;p30"/>
            <p:cNvSpPr>
              <a:spLocks/>
            </p:cNvSpPr>
            <p:nvPr/>
          </p:nvSpPr>
          <p:spPr bwMode="auto">
            <a:xfrm>
              <a:off x="770600" y="1702700"/>
              <a:ext cx="552650" cy="725000"/>
            </a:xfrm>
            <a:custGeom>
              <a:avLst/>
              <a:gdLst>
                <a:gd name="T0" fmla="*/ 2147483647 w 22106"/>
                <a:gd name="T1" fmla="*/ 2147483647 h 29000"/>
                <a:gd name="T2" fmla="*/ 2147483647 w 22106"/>
                <a:gd name="T3" fmla="*/ 2147483647 h 29000"/>
                <a:gd name="T4" fmla="*/ 2147483647 w 22106"/>
                <a:gd name="T5" fmla="*/ 2147483647 h 29000"/>
                <a:gd name="T6" fmla="*/ 2147483647 w 22106"/>
                <a:gd name="T7" fmla="*/ 2147483647 h 29000"/>
                <a:gd name="T8" fmla="*/ 2147483647 w 22106"/>
                <a:gd name="T9" fmla="*/ 2147483647 h 29000"/>
                <a:gd name="T10" fmla="*/ 2147483647 w 22106"/>
                <a:gd name="T11" fmla="*/ 2147483647 h 29000"/>
                <a:gd name="T12" fmla="*/ 2147483647 w 22106"/>
                <a:gd name="T13" fmla="*/ 2147483647 h 29000"/>
                <a:gd name="T14" fmla="*/ 2147483647 w 22106"/>
                <a:gd name="T15" fmla="*/ 2147483647 h 29000"/>
                <a:gd name="T16" fmla="*/ 2147483647 w 22106"/>
                <a:gd name="T17" fmla="*/ 2147483647 h 29000"/>
                <a:gd name="T18" fmla="*/ 2147483647 w 22106"/>
                <a:gd name="T19" fmla="*/ 2147483647 h 29000"/>
                <a:gd name="T20" fmla="*/ 2147483647 w 22106"/>
                <a:gd name="T21" fmla="*/ 2147483647 h 29000"/>
                <a:gd name="T22" fmla="*/ 2147483647 w 22106"/>
                <a:gd name="T23" fmla="*/ 2147483647 h 29000"/>
                <a:gd name="T24" fmla="*/ 2147483647 w 22106"/>
                <a:gd name="T25" fmla="*/ 2147483647 h 29000"/>
                <a:gd name="T26" fmla="*/ 2147483647 w 22106"/>
                <a:gd name="T27" fmla="*/ 2147483647 h 29000"/>
                <a:gd name="T28" fmla="*/ 2147483647 w 22106"/>
                <a:gd name="T29" fmla="*/ 2147483647 h 29000"/>
                <a:gd name="T30" fmla="*/ 2147483647 w 22106"/>
                <a:gd name="T31" fmla="*/ 2147483647 h 29000"/>
                <a:gd name="T32" fmla="*/ 2147483647 w 22106"/>
                <a:gd name="T33" fmla="*/ 2147483647 h 29000"/>
                <a:gd name="T34" fmla="*/ 2147483647 w 22106"/>
                <a:gd name="T35" fmla="*/ 2147483647 h 29000"/>
                <a:gd name="T36" fmla="*/ 2147483647 w 22106"/>
                <a:gd name="T37" fmla="*/ 2147483647 h 29000"/>
                <a:gd name="T38" fmla="*/ 2147483647 w 22106"/>
                <a:gd name="T39" fmla="*/ 2147483647 h 29000"/>
                <a:gd name="T40" fmla="*/ 2147483647 w 22106"/>
                <a:gd name="T41" fmla="*/ 722656250 h 29000"/>
                <a:gd name="T42" fmla="*/ 2147483647 w 22106"/>
                <a:gd name="T43" fmla="*/ 2147483647 h 29000"/>
                <a:gd name="T44" fmla="*/ 2147483647 w 22106"/>
                <a:gd name="T45" fmla="*/ 2147483647 h 29000"/>
                <a:gd name="T46" fmla="*/ 2147483647 w 22106"/>
                <a:gd name="T47" fmla="*/ 2147483647 h 29000"/>
                <a:gd name="T48" fmla="*/ 2147483647 w 22106"/>
                <a:gd name="T49" fmla="*/ 2147483647 h 29000"/>
                <a:gd name="T50" fmla="*/ 2147483647 w 22106"/>
                <a:gd name="T51" fmla="*/ 2147483647 h 29000"/>
                <a:gd name="T52" fmla="*/ 2147483647 w 22106"/>
                <a:gd name="T53" fmla="*/ 2147483647 h 29000"/>
                <a:gd name="T54" fmla="*/ 2147483647 w 22106"/>
                <a:gd name="T55" fmla="*/ 2147483647 h 29000"/>
                <a:gd name="T56" fmla="*/ 2147483647 w 22106"/>
                <a:gd name="T57" fmla="*/ 2147483647 h 29000"/>
                <a:gd name="T58" fmla="*/ 2147483647 w 22106"/>
                <a:gd name="T59" fmla="*/ 2147483647 h 29000"/>
                <a:gd name="T60" fmla="*/ 2147483647 w 22106"/>
                <a:gd name="T61" fmla="*/ 2147483647 h 29000"/>
                <a:gd name="T62" fmla="*/ 2147483647 w 22106"/>
                <a:gd name="T63" fmla="*/ 2147483647 h 29000"/>
                <a:gd name="T64" fmla="*/ 2147483647 w 22106"/>
                <a:gd name="T65" fmla="*/ 2147483647 h 29000"/>
                <a:gd name="T66" fmla="*/ 2147483647 w 22106"/>
                <a:gd name="T67" fmla="*/ 2147483647 h 29000"/>
                <a:gd name="T68" fmla="*/ 2147483647 w 22106"/>
                <a:gd name="T69" fmla="*/ 2147483647 h 29000"/>
                <a:gd name="T70" fmla="*/ 2147483647 w 22106"/>
                <a:gd name="T71" fmla="*/ 2147483647 h 29000"/>
                <a:gd name="T72" fmla="*/ 2147483647 w 22106"/>
                <a:gd name="T73" fmla="*/ 2147483647 h 29000"/>
                <a:gd name="T74" fmla="*/ 2147483647 w 22106"/>
                <a:gd name="T75" fmla="*/ 2147483647 h 29000"/>
                <a:gd name="T76" fmla="*/ 2147483647 w 22106"/>
                <a:gd name="T77" fmla="*/ 2147483647 h 29000"/>
                <a:gd name="T78" fmla="*/ 2147483647 w 22106"/>
                <a:gd name="T79" fmla="*/ 2147483647 h 29000"/>
                <a:gd name="T80" fmla="*/ 2147483647 w 22106"/>
                <a:gd name="T81" fmla="*/ 2147483647 h 29000"/>
                <a:gd name="T82" fmla="*/ 2147483647 w 22106"/>
                <a:gd name="T83" fmla="*/ 2147483647 h 29000"/>
                <a:gd name="T84" fmla="*/ 2147483647 w 22106"/>
                <a:gd name="T85" fmla="*/ 1777343750 h 29000"/>
                <a:gd name="T86" fmla="*/ 2147483647 w 22106"/>
                <a:gd name="T87" fmla="*/ 2147483647 h 29000"/>
                <a:gd name="T88" fmla="*/ 2147483647 w 22106"/>
                <a:gd name="T89" fmla="*/ 2147483647 h 29000"/>
                <a:gd name="T90" fmla="*/ 2147483647 w 22106"/>
                <a:gd name="T91" fmla="*/ 9765625 h 2900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22106" h="29000" extrusionOk="0">
                  <a:moveTo>
                    <a:pt x="10389" y="1605"/>
                  </a:moveTo>
                  <a:cubicBezTo>
                    <a:pt x="10980" y="1605"/>
                    <a:pt x="11572" y="1678"/>
                    <a:pt x="12158" y="1712"/>
                  </a:cubicBezTo>
                  <a:cubicBezTo>
                    <a:pt x="12989" y="1761"/>
                    <a:pt x="13868" y="1740"/>
                    <a:pt x="14634" y="2205"/>
                  </a:cubicBezTo>
                  <a:cubicBezTo>
                    <a:pt x="14698" y="2244"/>
                    <a:pt x="14794" y="2225"/>
                    <a:pt x="14866" y="2255"/>
                  </a:cubicBezTo>
                  <a:cubicBezTo>
                    <a:pt x="14915" y="2276"/>
                    <a:pt x="14947" y="2337"/>
                    <a:pt x="15032" y="2431"/>
                  </a:cubicBezTo>
                  <a:cubicBezTo>
                    <a:pt x="15689" y="2594"/>
                    <a:pt x="16324" y="2980"/>
                    <a:pt x="16865" y="3444"/>
                  </a:cubicBezTo>
                  <a:cubicBezTo>
                    <a:pt x="17776" y="4226"/>
                    <a:pt x="18716" y="5013"/>
                    <a:pt x="19194" y="6183"/>
                  </a:cubicBezTo>
                  <a:cubicBezTo>
                    <a:pt x="19428" y="6752"/>
                    <a:pt x="19866" y="7201"/>
                    <a:pt x="20006" y="7847"/>
                  </a:cubicBezTo>
                  <a:cubicBezTo>
                    <a:pt x="20329" y="9323"/>
                    <a:pt x="20817" y="10762"/>
                    <a:pt x="20634" y="12311"/>
                  </a:cubicBezTo>
                  <a:cubicBezTo>
                    <a:pt x="20595" y="12640"/>
                    <a:pt x="20483" y="12989"/>
                    <a:pt x="20699" y="13331"/>
                  </a:cubicBezTo>
                  <a:cubicBezTo>
                    <a:pt x="20832" y="13541"/>
                    <a:pt x="20624" y="13860"/>
                    <a:pt x="20576" y="14004"/>
                  </a:cubicBezTo>
                  <a:cubicBezTo>
                    <a:pt x="20276" y="14898"/>
                    <a:pt x="20345" y="15945"/>
                    <a:pt x="19679" y="16677"/>
                  </a:cubicBezTo>
                  <a:cubicBezTo>
                    <a:pt x="19413" y="16969"/>
                    <a:pt x="19684" y="17201"/>
                    <a:pt x="19550" y="17427"/>
                  </a:cubicBezTo>
                  <a:cubicBezTo>
                    <a:pt x="19197" y="18023"/>
                    <a:pt x="18891" y="18655"/>
                    <a:pt x="18473" y="19200"/>
                  </a:cubicBezTo>
                  <a:cubicBezTo>
                    <a:pt x="18239" y="19503"/>
                    <a:pt x="18100" y="19851"/>
                    <a:pt x="17925" y="20162"/>
                  </a:cubicBezTo>
                  <a:cubicBezTo>
                    <a:pt x="17380" y="21137"/>
                    <a:pt x="16604" y="21926"/>
                    <a:pt x="15968" y="22822"/>
                  </a:cubicBezTo>
                  <a:cubicBezTo>
                    <a:pt x="15010" y="24174"/>
                    <a:pt x="13770" y="25285"/>
                    <a:pt x="12774" y="26611"/>
                  </a:cubicBezTo>
                  <a:cubicBezTo>
                    <a:pt x="12512" y="26960"/>
                    <a:pt x="12286" y="27502"/>
                    <a:pt x="11675" y="27568"/>
                  </a:cubicBezTo>
                  <a:cubicBezTo>
                    <a:pt x="11632" y="27573"/>
                    <a:pt x="11590" y="27575"/>
                    <a:pt x="11549" y="27575"/>
                  </a:cubicBezTo>
                  <a:cubicBezTo>
                    <a:pt x="11336" y="27575"/>
                    <a:pt x="11157" y="27512"/>
                    <a:pt x="11133" y="27359"/>
                  </a:cubicBezTo>
                  <a:cubicBezTo>
                    <a:pt x="11073" y="26998"/>
                    <a:pt x="10741" y="26923"/>
                    <a:pt x="10555" y="26817"/>
                  </a:cubicBezTo>
                  <a:cubicBezTo>
                    <a:pt x="9912" y="26448"/>
                    <a:pt x="9369" y="25996"/>
                    <a:pt x="8865" y="25456"/>
                  </a:cubicBezTo>
                  <a:cubicBezTo>
                    <a:pt x="8545" y="25116"/>
                    <a:pt x="8164" y="24825"/>
                    <a:pt x="7822" y="24494"/>
                  </a:cubicBezTo>
                  <a:cubicBezTo>
                    <a:pt x="7362" y="24048"/>
                    <a:pt x="6999" y="23518"/>
                    <a:pt x="6568" y="23081"/>
                  </a:cubicBezTo>
                  <a:cubicBezTo>
                    <a:pt x="6012" y="22514"/>
                    <a:pt x="5604" y="21872"/>
                    <a:pt x="5148" y="21250"/>
                  </a:cubicBezTo>
                  <a:cubicBezTo>
                    <a:pt x="4935" y="20961"/>
                    <a:pt x="4741" y="20668"/>
                    <a:pt x="4652" y="20297"/>
                  </a:cubicBezTo>
                  <a:cubicBezTo>
                    <a:pt x="4557" y="19894"/>
                    <a:pt x="4184" y="19636"/>
                    <a:pt x="3981" y="19262"/>
                  </a:cubicBezTo>
                  <a:cubicBezTo>
                    <a:pt x="3510" y="18393"/>
                    <a:pt x="3070" y="17515"/>
                    <a:pt x="2737" y="16587"/>
                  </a:cubicBezTo>
                  <a:cubicBezTo>
                    <a:pt x="2434" y="15744"/>
                    <a:pt x="2085" y="14902"/>
                    <a:pt x="1938" y="14031"/>
                  </a:cubicBezTo>
                  <a:cubicBezTo>
                    <a:pt x="1883" y="13702"/>
                    <a:pt x="1617" y="13303"/>
                    <a:pt x="1869" y="12925"/>
                  </a:cubicBezTo>
                  <a:cubicBezTo>
                    <a:pt x="1898" y="12881"/>
                    <a:pt x="1930" y="12785"/>
                    <a:pt x="1917" y="12776"/>
                  </a:cubicBezTo>
                  <a:cubicBezTo>
                    <a:pt x="1282" y="12342"/>
                    <a:pt x="1755" y="11672"/>
                    <a:pt x="1626" y="11126"/>
                  </a:cubicBezTo>
                  <a:cubicBezTo>
                    <a:pt x="1480" y="10517"/>
                    <a:pt x="1688" y="9771"/>
                    <a:pt x="1806" y="9100"/>
                  </a:cubicBezTo>
                  <a:cubicBezTo>
                    <a:pt x="1947" y="8310"/>
                    <a:pt x="2170" y="7536"/>
                    <a:pt x="2473" y="6793"/>
                  </a:cubicBezTo>
                  <a:cubicBezTo>
                    <a:pt x="2730" y="6167"/>
                    <a:pt x="3164" y="5620"/>
                    <a:pt x="3570" y="5065"/>
                  </a:cubicBezTo>
                  <a:cubicBezTo>
                    <a:pt x="3880" y="4639"/>
                    <a:pt x="4224" y="4251"/>
                    <a:pt x="4557" y="3850"/>
                  </a:cubicBezTo>
                  <a:cubicBezTo>
                    <a:pt x="4769" y="3594"/>
                    <a:pt x="5028" y="3615"/>
                    <a:pt x="5243" y="3491"/>
                  </a:cubicBezTo>
                  <a:cubicBezTo>
                    <a:pt x="5857" y="3137"/>
                    <a:pt x="6297" y="2567"/>
                    <a:pt x="7098" y="2402"/>
                  </a:cubicBezTo>
                  <a:cubicBezTo>
                    <a:pt x="7786" y="2260"/>
                    <a:pt x="8478" y="1923"/>
                    <a:pt x="9190" y="1740"/>
                  </a:cubicBezTo>
                  <a:cubicBezTo>
                    <a:pt x="9588" y="1639"/>
                    <a:pt x="9988" y="1605"/>
                    <a:pt x="10389" y="1605"/>
                  </a:cubicBezTo>
                  <a:close/>
                  <a:moveTo>
                    <a:pt x="11590" y="1"/>
                  </a:moveTo>
                  <a:cubicBezTo>
                    <a:pt x="11338" y="1"/>
                    <a:pt x="11083" y="67"/>
                    <a:pt x="10868" y="74"/>
                  </a:cubicBezTo>
                  <a:cubicBezTo>
                    <a:pt x="10346" y="90"/>
                    <a:pt x="9790" y="307"/>
                    <a:pt x="9238" y="332"/>
                  </a:cubicBezTo>
                  <a:cubicBezTo>
                    <a:pt x="8081" y="383"/>
                    <a:pt x="7055" y="941"/>
                    <a:pt x="6084" y="1404"/>
                  </a:cubicBezTo>
                  <a:cubicBezTo>
                    <a:pt x="5330" y="1764"/>
                    <a:pt x="4535" y="2285"/>
                    <a:pt x="3860" y="2942"/>
                  </a:cubicBezTo>
                  <a:cubicBezTo>
                    <a:pt x="2855" y="3920"/>
                    <a:pt x="2038" y="4996"/>
                    <a:pt x="1453" y="6233"/>
                  </a:cubicBezTo>
                  <a:cubicBezTo>
                    <a:pt x="655" y="7918"/>
                    <a:pt x="264" y="9759"/>
                    <a:pt x="120" y="11590"/>
                  </a:cubicBezTo>
                  <a:cubicBezTo>
                    <a:pt x="0" y="13094"/>
                    <a:pt x="115" y="14640"/>
                    <a:pt x="632" y="16130"/>
                  </a:cubicBezTo>
                  <a:cubicBezTo>
                    <a:pt x="1042" y="17310"/>
                    <a:pt x="1607" y="18416"/>
                    <a:pt x="2164" y="19509"/>
                  </a:cubicBezTo>
                  <a:cubicBezTo>
                    <a:pt x="2662" y="20487"/>
                    <a:pt x="3249" y="21453"/>
                    <a:pt x="4031" y="22293"/>
                  </a:cubicBezTo>
                  <a:cubicBezTo>
                    <a:pt x="4831" y="23152"/>
                    <a:pt x="5554" y="24085"/>
                    <a:pt x="6386" y="24924"/>
                  </a:cubicBezTo>
                  <a:cubicBezTo>
                    <a:pt x="7832" y="26382"/>
                    <a:pt x="9257" y="27853"/>
                    <a:pt x="11118" y="28806"/>
                  </a:cubicBezTo>
                  <a:cubicBezTo>
                    <a:pt x="11360" y="28930"/>
                    <a:pt x="11606" y="29000"/>
                    <a:pt x="11839" y="29000"/>
                  </a:cubicBezTo>
                  <a:cubicBezTo>
                    <a:pt x="12147" y="29000"/>
                    <a:pt x="12429" y="28878"/>
                    <a:pt x="12644" y="28596"/>
                  </a:cubicBezTo>
                  <a:cubicBezTo>
                    <a:pt x="13119" y="27971"/>
                    <a:pt x="13713" y="27462"/>
                    <a:pt x="14214" y="26878"/>
                  </a:cubicBezTo>
                  <a:cubicBezTo>
                    <a:pt x="15058" y="25895"/>
                    <a:pt x="15876" y="24890"/>
                    <a:pt x="16804" y="23987"/>
                  </a:cubicBezTo>
                  <a:cubicBezTo>
                    <a:pt x="17028" y="23770"/>
                    <a:pt x="16911" y="23397"/>
                    <a:pt x="17152" y="23277"/>
                  </a:cubicBezTo>
                  <a:cubicBezTo>
                    <a:pt x="17671" y="23018"/>
                    <a:pt x="17778" y="22433"/>
                    <a:pt x="18182" y="22093"/>
                  </a:cubicBezTo>
                  <a:cubicBezTo>
                    <a:pt x="18325" y="21973"/>
                    <a:pt x="18543" y="21909"/>
                    <a:pt x="18556" y="21666"/>
                  </a:cubicBezTo>
                  <a:cubicBezTo>
                    <a:pt x="18582" y="21099"/>
                    <a:pt x="19127" y="20835"/>
                    <a:pt x="19325" y="20331"/>
                  </a:cubicBezTo>
                  <a:cubicBezTo>
                    <a:pt x="19651" y="19504"/>
                    <a:pt x="20201" y="18766"/>
                    <a:pt x="20651" y="17989"/>
                  </a:cubicBezTo>
                  <a:cubicBezTo>
                    <a:pt x="20793" y="17744"/>
                    <a:pt x="20628" y="17429"/>
                    <a:pt x="20894" y="17187"/>
                  </a:cubicBezTo>
                  <a:cubicBezTo>
                    <a:pt x="21208" y="16903"/>
                    <a:pt x="21297" y="16475"/>
                    <a:pt x="21380" y="16068"/>
                  </a:cubicBezTo>
                  <a:cubicBezTo>
                    <a:pt x="21518" y="15391"/>
                    <a:pt x="21633" y="14708"/>
                    <a:pt x="21794" y="14039"/>
                  </a:cubicBezTo>
                  <a:cubicBezTo>
                    <a:pt x="22006" y="13157"/>
                    <a:pt x="21995" y="12246"/>
                    <a:pt x="22051" y="11360"/>
                  </a:cubicBezTo>
                  <a:cubicBezTo>
                    <a:pt x="22106" y="10505"/>
                    <a:pt x="21853" y="9611"/>
                    <a:pt x="21616" y="8767"/>
                  </a:cubicBezTo>
                  <a:cubicBezTo>
                    <a:pt x="21467" y="8239"/>
                    <a:pt x="21512" y="7662"/>
                    <a:pt x="21239" y="7178"/>
                  </a:cubicBezTo>
                  <a:cubicBezTo>
                    <a:pt x="20749" y="6310"/>
                    <a:pt x="20440" y="5358"/>
                    <a:pt x="19857" y="4522"/>
                  </a:cubicBezTo>
                  <a:cubicBezTo>
                    <a:pt x="19514" y="4029"/>
                    <a:pt x="19128" y="3508"/>
                    <a:pt x="18719" y="3171"/>
                  </a:cubicBezTo>
                  <a:cubicBezTo>
                    <a:pt x="18256" y="2788"/>
                    <a:pt x="17946" y="2089"/>
                    <a:pt x="17196" y="2061"/>
                  </a:cubicBezTo>
                  <a:cubicBezTo>
                    <a:pt x="17084" y="2057"/>
                    <a:pt x="17002" y="1887"/>
                    <a:pt x="16942" y="1750"/>
                  </a:cubicBezTo>
                  <a:cubicBezTo>
                    <a:pt x="16796" y="1418"/>
                    <a:pt x="16211" y="1608"/>
                    <a:pt x="16174" y="1124"/>
                  </a:cubicBezTo>
                  <a:cubicBezTo>
                    <a:pt x="16138" y="1138"/>
                    <a:pt x="16091" y="1142"/>
                    <a:pt x="16064" y="1166"/>
                  </a:cubicBezTo>
                  <a:cubicBezTo>
                    <a:pt x="15913" y="1305"/>
                    <a:pt x="15818" y="1360"/>
                    <a:pt x="15758" y="1360"/>
                  </a:cubicBezTo>
                  <a:cubicBezTo>
                    <a:pt x="15620" y="1360"/>
                    <a:pt x="15673" y="1068"/>
                    <a:pt x="15669" y="853"/>
                  </a:cubicBezTo>
                  <a:cubicBezTo>
                    <a:pt x="15538" y="898"/>
                    <a:pt x="15310" y="1037"/>
                    <a:pt x="15216" y="1037"/>
                  </a:cubicBezTo>
                  <a:cubicBezTo>
                    <a:pt x="15176" y="1037"/>
                    <a:pt x="15160" y="1012"/>
                    <a:pt x="15187" y="944"/>
                  </a:cubicBezTo>
                  <a:cubicBezTo>
                    <a:pt x="15271" y="728"/>
                    <a:pt x="15270" y="683"/>
                    <a:pt x="15224" y="683"/>
                  </a:cubicBezTo>
                  <a:cubicBezTo>
                    <a:pt x="15190" y="683"/>
                    <a:pt x="15134" y="706"/>
                    <a:pt x="15070" y="706"/>
                  </a:cubicBezTo>
                  <a:cubicBezTo>
                    <a:pt x="15045" y="706"/>
                    <a:pt x="15018" y="702"/>
                    <a:pt x="14991" y="692"/>
                  </a:cubicBezTo>
                  <a:cubicBezTo>
                    <a:pt x="14605" y="549"/>
                    <a:pt x="14221" y="506"/>
                    <a:pt x="13833" y="506"/>
                  </a:cubicBezTo>
                  <a:cubicBezTo>
                    <a:pt x="13683" y="506"/>
                    <a:pt x="13532" y="513"/>
                    <a:pt x="13380" y="522"/>
                  </a:cubicBezTo>
                  <a:cubicBezTo>
                    <a:pt x="13366" y="523"/>
                    <a:pt x="13352" y="524"/>
                    <a:pt x="13338" y="524"/>
                  </a:cubicBezTo>
                  <a:cubicBezTo>
                    <a:pt x="13299" y="524"/>
                    <a:pt x="13259" y="521"/>
                    <a:pt x="13219" y="520"/>
                  </a:cubicBezTo>
                  <a:cubicBezTo>
                    <a:pt x="13230" y="259"/>
                    <a:pt x="13177" y="182"/>
                    <a:pt x="13096" y="182"/>
                  </a:cubicBezTo>
                  <a:cubicBezTo>
                    <a:pt x="12982" y="182"/>
                    <a:pt x="12814" y="336"/>
                    <a:pt x="12699" y="336"/>
                  </a:cubicBezTo>
                  <a:cubicBezTo>
                    <a:pt x="12683" y="336"/>
                    <a:pt x="12669" y="333"/>
                    <a:pt x="12656" y="327"/>
                  </a:cubicBezTo>
                  <a:cubicBezTo>
                    <a:pt x="12635" y="317"/>
                    <a:pt x="12613" y="314"/>
                    <a:pt x="12589" y="314"/>
                  </a:cubicBezTo>
                  <a:cubicBezTo>
                    <a:pt x="12520" y="314"/>
                    <a:pt x="12443" y="346"/>
                    <a:pt x="12374" y="346"/>
                  </a:cubicBezTo>
                  <a:cubicBezTo>
                    <a:pt x="12332" y="346"/>
                    <a:pt x="12293" y="333"/>
                    <a:pt x="12260" y="294"/>
                  </a:cubicBezTo>
                  <a:cubicBezTo>
                    <a:pt x="12067" y="62"/>
                    <a:pt x="11831" y="1"/>
                    <a:pt x="11590" y="1"/>
                  </a:cubicBezTo>
                  <a:close/>
                </a:path>
              </a:pathLst>
            </a:custGeom>
            <a:solidFill>
              <a:srgbClr val="000000"/>
            </a:solidFill>
            <a:ln w="9525">
              <a:noFill/>
              <a:round/>
              <a:headEnd/>
              <a:tailEnd/>
            </a:ln>
          </p:spPr>
          <p:txBody>
            <a:bodyPr lIns="91425" tIns="91425" rIns="91425" bIns="91425" anchor="ctr"/>
            <a:lstStyle/>
            <a:p>
              <a:endParaRPr lang="en-US"/>
            </a:p>
          </p:txBody>
        </p:sp>
        <p:sp>
          <p:nvSpPr>
            <p:cNvPr id="7180" name="Google Shape;841;p30"/>
            <p:cNvSpPr>
              <a:spLocks/>
            </p:cNvSpPr>
            <p:nvPr/>
          </p:nvSpPr>
          <p:spPr bwMode="auto">
            <a:xfrm>
              <a:off x="891275" y="1804500"/>
              <a:ext cx="301825" cy="354375"/>
            </a:xfrm>
            <a:custGeom>
              <a:avLst/>
              <a:gdLst>
                <a:gd name="T0" fmla="*/ 2147483647 w 12073"/>
                <a:gd name="T1" fmla="*/ 2147483647 h 14175"/>
                <a:gd name="T2" fmla="*/ 2147483647 w 12073"/>
                <a:gd name="T3" fmla="*/ 2147483647 h 14175"/>
                <a:gd name="T4" fmla="*/ 2147483647 w 12073"/>
                <a:gd name="T5" fmla="*/ 2147483647 h 14175"/>
                <a:gd name="T6" fmla="*/ 2147483647 w 12073"/>
                <a:gd name="T7" fmla="*/ 2147483647 h 14175"/>
                <a:gd name="T8" fmla="*/ 2147483647 w 12073"/>
                <a:gd name="T9" fmla="*/ 2147483647 h 14175"/>
                <a:gd name="T10" fmla="*/ 2147483647 w 12073"/>
                <a:gd name="T11" fmla="*/ 2147483647 h 14175"/>
                <a:gd name="T12" fmla="*/ 2147483647 w 12073"/>
                <a:gd name="T13" fmla="*/ 2147483647 h 14175"/>
                <a:gd name="T14" fmla="*/ 2147483647 w 12073"/>
                <a:gd name="T15" fmla="*/ 2147483647 h 14175"/>
                <a:gd name="T16" fmla="*/ 2147483647 w 12073"/>
                <a:gd name="T17" fmla="*/ 2147483647 h 14175"/>
                <a:gd name="T18" fmla="*/ 2147483647 w 12073"/>
                <a:gd name="T19" fmla="*/ 2147483647 h 14175"/>
                <a:gd name="T20" fmla="*/ 2147483647 w 12073"/>
                <a:gd name="T21" fmla="*/ 2147483647 h 14175"/>
                <a:gd name="T22" fmla="*/ 2147483647 w 12073"/>
                <a:gd name="T23" fmla="*/ 2147483647 h 14175"/>
                <a:gd name="T24" fmla="*/ 2147483647 w 12073"/>
                <a:gd name="T25" fmla="*/ 2147483647 h 14175"/>
                <a:gd name="T26" fmla="*/ 2147483647 w 12073"/>
                <a:gd name="T27" fmla="*/ 2147483647 h 14175"/>
                <a:gd name="T28" fmla="*/ 2147483647 w 12073"/>
                <a:gd name="T29" fmla="*/ 2147483647 h 14175"/>
                <a:gd name="T30" fmla="*/ 2147483647 w 12073"/>
                <a:gd name="T31" fmla="*/ 2147483647 h 14175"/>
                <a:gd name="T32" fmla="*/ 2147483647 w 12073"/>
                <a:gd name="T33" fmla="*/ 2147483647 h 14175"/>
                <a:gd name="T34" fmla="*/ 2147483647 w 12073"/>
                <a:gd name="T35" fmla="*/ 2147483647 h 14175"/>
                <a:gd name="T36" fmla="*/ 2147483647 w 12073"/>
                <a:gd name="T37" fmla="*/ 2147483647 h 14175"/>
                <a:gd name="T38" fmla="*/ 2147483647 w 12073"/>
                <a:gd name="T39" fmla="*/ 0 h 14175"/>
                <a:gd name="T40" fmla="*/ 2147483647 w 12073"/>
                <a:gd name="T41" fmla="*/ 253906250 h 14175"/>
                <a:gd name="T42" fmla="*/ 2147483647 w 12073"/>
                <a:gd name="T43" fmla="*/ 2147483647 h 14175"/>
                <a:gd name="T44" fmla="*/ 2147483647 w 12073"/>
                <a:gd name="T45" fmla="*/ 2147483647 h 14175"/>
                <a:gd name="T46" fmla="*/ 2147483647 w 12073"/>
                <a:gd name="T47" fmla="*/ 2147483647 h 14175"/>
                <a:gd name="T48" fmla="*/ 2147483647 w 12073"/>
                <a:gd name="T49" fmla="*/ 2147483647 h 14175"/>
                <a:gd name="T50" fmla="*/ 2147483647 w 12073"/>
                <a:gd name="T51" fmla="*/ 2147483647 h 14175"/>
                <a:gd name="T52" fmla="*/ 2147483647 w 12073"/>
                <a:gd name="T53" fmla="*/ 2147483647 h 14175"/>
                <a:gd name="T54" fmla="*/ 2147483647 w 12073"/>
                <a:gd name="T55" fmla="*/ 2147483647 h 14175"/>
                <a:gd name="T56" fmla="*/ 2147483647 w 12073"/>
                <a:gd name="T57" fmla="*/ 2147483647 h 14175"/>
                <a:gd name="T58" fmla="*/ 2147483647 w 12073"/>
                <a:gd name="T59" fmla="*/ 2147483647 h 14175"/>
                <a:gd name="T60" fmla="*/ 2147483647 w 12073"/>
                <a:gd name="T61" fmla="*/ 2147483647 h 14175"/>
                <a:gd name="T62" fmla="*/ 2147483647 w 12073"/>
                <a:gd name="T63" fmla="*/ 2147483647 h 14175"/>
                <a:gd name="T64" fmla="*/ 2147483647 w 12073"/>
                <a:gd name="T65" fmla="*/ 2147483647 h 14175"/>
                <a:gd name="T66" fmla="*/ 2147483647 w 12073"/>
                <a:gd name="T67" fmla="*/ 2147483647 h 14175"/>
                <a:gd name="T68" fmla="*/ 2147483647 w 12073"/>
                <a:gd name="T69" fmla="*/ 2147483647 h 14175"/>
                <a:gd name="T70" fmla="*/ 2147483647 w 12073"/>
                <a:gd name="T71" fmla="*/ 2147483647 h 14175"/>
                <a:gd name="T72" fmla="*/ 2147483647 w 12073"/>
                <a:gd name="T73" fmla="*/ 2147483647 h 14175"/>
                <a:gd name="T74" fmla="*/ 2147483647 w 12073"/>
                <a:gd name="T75" fmla="*/ 2147483647 h 14175"/>
                <a:gd name="T76" fmla="*/ 2147483647 w 12073"/>
                <a:gd name="T77" fmla="*/ 2147483647 h 14175"/>
                <a:gd name="T78" fmla="*/ 2147483647 w 12073"/>
                <a:gd name="T79" fmla="*/ 2147483647 h 14175"/>
                <a:gd name="T80" fmla="*/ 2147483647 w 12073"/>
                <a:gd name="T81" fmla="*/ 2147483647 h 14175"/>
                <a:gd name="T82" fmla="*/ 2147483647 w 12073"/>
                <a:gd name="T83" fmla="*/ 2147483647 h 14175"/>
                <a:gd name="T84" fmla="*/ 2147483647 w 12073"/>
                <a:gd name="T85" fmla="*/ 2147483647 h 14175"/>
                <a:gd name="T86" fmla="*/ 2147483647 w 12073"/>
                <a:gd name="T87" fmla="*/ 2147483647 h 14175"/>
                <a:gd name="T88" fmla="*/ 2147483647 w 12073"/>
                <a:gd name="T89" fmla="*/ 2147483647 h 14175"/>
                <a:gd name="T90" fmla="*/ 2147483647 w 12073"/>
                <a:gd name="T91" fmla="*/ 2147483647 h 14175"/>
                <a:gd name="T92" fmla="*/ 2147483647 w 12073"/>
                <a:gd name="T93" fmla="*/ 2147483647 h 14175"/>
                <a:gd name="T94" fmla="*/ 2147483647 w 12073"/>
                <a:gd name="T95" fmla="*/ 527343750 h 14175"/>
                <a:gd name="T96" fmla="*/ 2147483647 w 12073"/>
                <a:gd name="T97" fmla="*/ 527343750 h 14175"/>
                <a:gd name="T98" fmla="*/ 2147483647 w 12073"/>
                <a:gd name="T99" fmla="*/ 0 h 1417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12073" h="14175" extrusionOk="0">
                  <a:moveTo>
                    <a:pt x="7222" y="1667"/>
                  </a:moveTo>
                  <a:cubicBezTo>
                    <a:pt x="7374" y="1667"/>
                    <a:pt x="7528" y="1712"/>
                    <a:pt x="7691" y="1831"/>
                  </a:cubicBezTo>
                  <a:cubicBezTo>
                    <a:pt x="7728" y="1859"/>
                    <a:pt x="7787" y="1870"/>
                    <a:pt x="7847" y="1870"/>
                  </a:cubicBezTo>
                  <a:cubicBezTo>
                    <a:pt x="7894" y="1870"/>
                    <a:pt x="7943" y="1863"/>
                    <a:pt x="7984" y="1853"/>
                  </a:cubicBezTo>
                  <a:cubicBezTo>
                    <a:pt x="8041" y="1839"/>
                    <a:pt x="8096" y="1833"/>
                    <a:pt x="8148" y="1833"/>
                  </a:cubicBezTo>
                  <a:cubicBezTo>
                    <a:pt x="8495" y="1833"/>
                    <a:pt x="8749" y="2098"/>
                    <a:pt x="9059" y="2195"/>
                  </a:cubicBezTo>
                  <a:cubicBezTo>
                    <a:pt x="9572" y="2355"/>
                    <a:pt x="9839" y="2734"/>
                    <a:pt x="10061" y="3151"/>
                  </a:cubicBezTo>
                  <a:cubicBezTo>
                    <a:pt x="10272" y="3547"/>
                    <a:pt x="10418" y="3977"/>
                    <a:pt x="10588" y="4393"/>
                  </a:cubicBezTo>
                  <a:cubicBezTo>
                    <a:pt x="10602" y="4428"/>
                    <a:pt x="10588" y="4473"/>
                    <a:pt x="10584" y="4583"/>
                  </a:cubicBezTo>
                  <a:cubicBezTo>
                    <a:pt x="10447" y="4975"/>
                    <a:pt x="10530" y="5453"/>
                    <a:pt x="10481" y="5920"/>
                  </a:cubicBezTo>
                  <a:cubicBezTo>
                    <a:pt x="10412" y="6589"/>
                    <a:pt x="9950" y="7045"/>
                    <a:pt x="9462" y="7424"/>
                  </a:cubicBezTo>
                  <a:cubicBezTo>
                    <a:pt x="9074" y="7725"/>
                    <a:pt x="8700" y="8027"/>
                    <a:pt x="8192" y="8215"/>
                  </a:cubicBezTo>
                  <a:cubicBezTo>
                    <a:pt x="7631" y="8423"/>
                    <a:pt x="7079" y="8555"/>
                    <a:pt x="6574" y="8555"/>
                  </a:cubicBezTo>
                  <a:cubicBezTo>
                    <a:pt x="5942" y="8555"/>
                    <a:pt x="5385" y="8348"/>
                    <a:pt x="4982" y="7824"/>
                  </a:cubicBezTo>
                  <a:cubicBezTo>
                    <a:pt x="4527" y="7229"/>
                    <a:pt x="3922" y="6655"/>
                    <a:pt x="4053" y="5759"/>
                  </a:cubicBezTo>
                  <a:cubicBezTo>
                    <a:pt x="4104" y="5407"/>
                    <a:pt x="4041" y="5039"/>
                    <a:pt x="4048" y="4679"/>
                  </a:cubicBezTo>
                  <a:cubicBezTo>
                    <a:pt x="4055" y="4329"/>
                    <a:pt x="4113" y="3992"/>
                    <a:pt x="4319" y="3686"/>
                  </a:cubicBezTo>
                  <a:cubicBezTo>
                    <a:pt x="4864" y="2883"/>
                    <a:pt x="5548" y="2261"/>
                    <a:pt x="6465" y="1895"/>
                  </a:cubicBezTo>
                  <a:cubicBezTo>
                    <a:pt x="6724" y="1791"/>
                    <a:pt x="6969" y="1667"/>
                    <a:pt x="7222" y="1667"/>
                  </a:cubicBezTo>
                  <a:close/>
                  <a:moveTo>
                    <a:pt x="7048" y="0"/>
                  </a:moveTo>
                  <a:cubicBezTo>
                    <a:pt x="7009" y="0"/>
                    <a:pt x="6968" y="19"/>
                    <a:pt x="6926" y="26"/>
                  </a:cubicBezTo>
                  <a:cubicBezTo>
                    <a:pt x="5716" y="233"/>
                    <a:pt x="4694" y="893"/>
                    <a:pt x="3888" y="1710"/>
                  </a:cubicBezTo>
                  <a:cubicBezTo>
                    <a:pt x="2962" y="2648"/>
                    <a:pt x="2410" y="3844"/>
                    <a:pt x="2540" y="5291"/>
                  </a:cubicBezTo>
                  <a:cubicBezTo>
                    <a:pt x="2614" y="6136"/>
                    <a:pt x="2839" y="6959"/>
                    <a:pt x="3200" y="7726"/>
                  </a:cubicBezTo>
                  <a:cubicBezTo>
                    <a:pt x="3539" y="8445"/>
                    <a:pt x="3545" y="8627"/>
                    <a:pt x="2985" y="9236"/>
                  </a:cubicBezTo>
                  <a:cubicBezTo>
                    <a:pt x="2683" y="9563"/>
                    <a:pt x="2344" y="9890"/>
                    <a:pt x="2100" y="10252"/>
                  </a:cubicBezTo>
                  <a:cubicBezTo>
                    <a:pt x="1622" y="10959"/>
                    <a:pt x="1033" y="11589"/>
                    <a:pt x="636" y="12358"/>
                  </a:cubicBezTo>
                  <a:cubicBezTo>
                    <a:pt x="454" y="12712"/>
                    <a:pt x="75" y="12951"/>
                    <a:pt x="224" y="13451"/>
                  </a:cubicBezTo>
                  <a:cubicBezTo>
                    <a:pt x="280" y="13641"/>
                    <a:pt x="1" y="13910"/>
                    <a:pt x="333" y="14068"/>
                  </a:cubicBezTo>
                  <a:cubicBezTo>
                    <a:pt x="478" y="14136"/>
                    <a:pt x="626" y="14174"/>
                    <a:pt x="769" y="14174"/>
                  </a:cubicBezTo>
                  <a:cubicBezTo>
                    <a:pt x="957" y="14174"/>
                    <a:pt x="1136" y="14109"/>
                    <a:pt x="1289" y="13963"/>
                  </a:cubicBezTo>
                  <a:cubicBezTo>
                    <a:pt x="1771" y="13503"/>
                    <a:pt x="2299" y="13057"/>
                    <a:pt x="2663" y="12508"/>
                  </a:cubicBezTo>
                  <a:cubicBezTo>
                    <a:pt x="3255" y="11613"/>
                    <a:pt x="3970" y="10811"/>
                    <a:pt x="4549" y="9908"/>
                  </a:cubicBezTo>
                  <a:cubicBezTo>
                    <a:pt x="4637" y="9770"/>
                    <a:pt x="4749" y="9732"/>
                    <a:pt x="4870" y="9732"/>
                  </a:cubicBezTo>
                  <a:cubicBezTo>
                    <a:pt x="5016" y="9732"/>
                    <a:pt x="5176" y="9788"/>
                    <a:pt x="5325" y="9788"/>
                  </a:cubicBezTo>
                  <a:cubicBezTo>
                    <a:pt x="5373" y="9788"/>
                    <a:pt x="5420" y="9782"/>
                    <a:pt x="5464" y="9767"/>
                  </a:cubicBezTo>
                  <a:cubicBezTo>
                    <a:pt x="5578" y="10112"/>
                    <a:pt x="5767" y="10198"/>
                    <a:pt x="5983" y="10198"/>
                  </a:cubicBezTo>
                  <a:cubicBezTo>
                    <a:pt x="6196" y="10198"/>
                    <a:pt x="6434" y="10114"/>
                    <a:pt x="6649" y="10114"/>
                  </a:cubicBezTo>
                  <a:cubicBezTo>
                    <a:pt x="6713" y="10114"/>
                    <a:pt x="6776" y="10122"/>
                    <a:pt x="6835" y="10142"/>
                  </a:cubicBezTo>
                  <a:cubicBezTo>
                    <a:pt x="6955" y="10181"/>
                    <a:pt x="7126" y="10213"/>
                    <a:pt x="7289" y="10213"/>
                  </a:cubicBezTo>
                  <a:cubicBezTo>
                    <a:pt x="7407" y="10213"/>
                    <a:pt x="7522" y="10197"/>
                    <a:pt x="7610" y="10155"/>
                  </a:cubicBezTo>
                  <a:cubicBezTo>
                    <a:pt x="8242" y="9862"/>
                    <a:pt x="8954" y="9858"/>
                    <a:pt x="9513" y="9231"/>
                  </a:cubicBezTo>
                  <a:cubicBezTo>
                    <a:pt x="10054" y="8622"/>
                    <a:pt x="10807" y="8239"/>
                    <a:pt x="11259" y="7456"/>
                  </a:cubicBezTo>
                  <a:cubicBezTo>
                    <a:pt x="11690" y="6709"/>
                    <a:pt x="11748" y="5897"/>
                    <a:pt x="11988" y="5122"/>
                  </a:cubicBezTo>
                  <a:cubicBezTo>
                    <a:pt x="12052" y="4917"/>
                    <a:pt x="12073" y="4517"/>
                    <a:pt x="11988" y="4358"/>
                  </a:cubicBezTo>
                  <a:cubicBezTo>
                    <a:pt x="11767" y="3946"/>
                    <a:pt x="11748" y="3477"/>
                    <a:pt x="11623" y="3066"/>
                  </a:cubicBezTo>
                  <a:cubicBezTo>
                    <a:pt x="11438" y="2448"/>
                    <a:pt x="11137" y="1979"/>
                    <a:pt x="10697" y="1593"/>
                  </a:cubicBezTo>
                  <a:cubicBezTo>
                    <a:pt x="9696" y="714"/>
                    <a:pt x="8579" y="54"/>
                    <a:pt x="7188" y="54"/>
                  </a:cubicBezTo>
                  <a:cubicBezTo>
                    <a:pt x="7172" y="54"/>
                    <a:pt x="7155" y="54"/>
                    <a:pt x="7139" y="54"/>
                  </a:cubicBezTo>
                  <a:cubicBezTo>
                    <a:pt x="7111" y="13"/>
                    <a:pt x="7081" y="0"/>
                    <a:pt x="7048" y="0"/>
                  </a:cubicBezTo>
                  <a:close/>
                </a:path>
              </a:pathLst>
            </a:custGeom>
            <a:solidFill>
              <a:srgbClr val="000000"/>
            </a:solidFill>
            <a:ln w="9525">
              <a:noFill/>
              <a:round/>
              <a:headEnd/>
              <a:tailEnd/>
            </a:ln>
          </p:spPr>
          <p:txBody>
            <a:bodyPr lIns="91425" tIns="91425" rIns="91425" bIns="91425" anchor="ctr"/>
            <a:lstStyle/>
            <a:p>
              <a:endParaRPr lang="en-US"/>
            </a:p>
          </p:txBody>
        </p:sp>
        <p:sp>
          <p:nvSpPr>
            <p:cNvPr id="7181" name="Google Shape;842;p30"/>
            <p:cNvSpPr>
              <a:spLocks/>
            </p:cNvSpPr>
            <p:nvPr/>
          </p:nvSpPr>
          <p:spPr bwMode="auto">
            <a:xfrm>
              <a:off x="1022225" y="2111375"/>
              <a:ext cx="39050" cy="100950"/>
            </a:xfrm>
            <a:custGeom>
              <a:avLst/>
              <a:gdLst>
                <a:gd name="T0" fmla="*/ 2147483647 w 1562"/>
                <a:gd name="T1" fmla="*/ 9765625 h 4038"/>
                <a:gd name="T2" fmla="*/ 2147483647 w 1562"/>
                <a:gd name="T3" fmla="*/ 9765625 h 4038"/>
                <a:gd name="T4" fmla="*/ 185546875 w 1562"/>
                <a:gd name="T5" fmla="*/ 2147483647 h 4038"/>
                <a:gd name="T6" fmla="*/ 2147483647 w 1562"/>
                <a:gd name="T7" fmla="*/ 2147483647 h 4038"/>
                <a:gd name="T8" fmla="*/ 2147483647 w 1562"/>
                <a:gd name="T9" fmla="*/ 2147483647 h 4038"/>
                <a:gd name="T10" fmla="*/ 2147483647 w 1562"/>
                <a:gd name="T11" fmla="*/ 2147483647 h 4038"/>
                <a:gd name="T12" fmla="*/ 2147483647 w 1562"/>
                <a:gd name="T13" fmla="*/ 2147483647 h 4038"/>
                <a:gd name="T14" fmla="*/ 2147483647 w 1562"/>
                <a:gd name="T15" fmla="*/ 2147483647 h 4038"/>
                <a:gd name="T16" fmla="*/ 2147483647 w 1562"/>
                <a:gd name="T17" fmla="*/ 2147483647 h 4038"/>
                <a:gd name="T18" fmla="*/ 2147483647 w 1562"/>
                <a:gd name="T19" fmla="*/ 9765625 h 403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562" h="4038" extrusionOk="0">
                  <a:moveTo>
                    <a:pt x="666" y="1"/>
                  </a:moveTo>
                  <a:cubicBezTo>
                    <a:pt x="654" y="1"/>
                    <a:pt x="640" y="1"/>
                    <a:pt x="627" y="1"/>
                  </a:cubicBezTo>
                  <a:cubicBezTo>
                    <a:pt x="257" y="15"/>
                    <a:pt x="1" y="132"/>
                    <a:pt x="19" y="481"/>
                  </a:cubicBezTo>
                  <a:cubicBezTo>
                    <a:pt x="74" y="1541"/>
                    <a:pt x="46" y="2609"/>
                    <a:pt x="257" y="3658"/>
                  </a:cubicBezTo>
                  <a:cubicBezTo>
                    <a:pt x="288" y="3809"/>
                    <a:pt x="248" y="4010"/>
                    <a:pt x="461" y="4034"/>
                  </a:cubicBezTo>
                  <a:cubicBezTo>
                    <a:pt x="479" y="4036"/>
                    <a:pt x="498" y="4038"/>
                    <a:pt x="516" y="4038"/>
                  </a:cubicBezTo>
                  <a:cubicBezTo>
                    <a:pt x="659" y="4038"/>
                    <a:pt x="794" y="3962"/>
                    <a:pt x="866" y="3835"/>
                  </a:cubicBezTo>
                  <a:cubicBezTo>
                    <a:pt x="1127" y="3406"/>
                    <a:pt x="1561" y="3039"/>
                    <a:pt x="1322" y="2474"/>
                  </a:cubicBezTo>
                  <a:cubicBezTo>
                    <a:pt x="1309" y="1822"/>
                    <a:pt x="1322" y="1197"/>
                    <a:pt x="1276" y="575"/>
                  </a:cubicBezTo>
                  <a:cubicBezTo>
                    <a:pt x="1249" y="231"/>
                    <a:pt x="1085" y="1"/>
                    <a:pt x="666" y="1"/>
                  </a:cubicBezTo>
                  <a:close/>
                </a:path>
              </a:pathLst>
            </a:custGeom>
            <a:solidFill>
              <a:srgbClr val="000000"/>
            </a:solidFill>
            <a:ln w="9525">
              <a:noFill/>
              <a:round/>
              <a:headEnd/>
              <a:tailEnd/>
            </a:ln>
          </p:spPr>
          <p:txBody>
            <a:bodyPr lIns="91425" tIns="91425" rIns="91425" bIns="91425" anchor="ctr"/>
            <a:lstStyle/>
            <a:p>
              <a:endParaRPr lang="en-US"/>
            </a:p>
          </p:txBody>
        </p:sp>
        <p:sp>
          <p:nvSpPr>
            <p:cNvPr id="7182" name="Google Shape;843;p30"/>
            <p:cNvSpPr>
              <a:spLocks/>
            </p:cNvSpPr>
            <p:nvPr/>
          </p:nvSpPr>
          <p:spPr bwMode="auto">
            <a:xfrm>
              <a:off x="1076725" y="2110650"/>
              <a:ext cx="49475" cy="77275"/>
            </a:xfrm>
            <a:custGeom>
              <a:avLst/>
              <a:gdLst>
                <a:gd name="T0" fmla="*/ 2147483647 w 1979"/>
                <a:gd name="T1" fmla="*/ 9765625 h 3091"/>
                <a:gd name="T2" fmla="*/ 2147483647 w 1979"/>
                <a:gd name="T3" fmla="*/ 166015625 h 3091"/>
                <a:gd name="T4" fmla="*/ 0 w 1979"/>
                <a:gd name="T5" fmla="*/ 2147483647 h 3091"/>
                <a:gd name="T6" fmla="*/ 2147483647 w 1979"/>
                <a:gd name="T7" fmla="*/ 2147483647 h 3091"/>
                <a:gd name="T8" fmla="*/ 2147483647 w 1979"/>
                <a:gd name="T9" fmla="*/ 2147483647 h 3091"/>
                <a:gd name="T10" fmla="*/ 2147483647 w 1979"/>
                <a:gd name="T11" fmla="*/ 2147483647 h 3091"/>
                <a:gd name="T12" fmla="*/ 2147483647 w 1979"/>
                <a:gd name="T13" fmla="*/ 2147483647 h 3091"/>
                <a:gd name="T14" fmla="*/ 2147483647 w 1979"/>
                <a:gd name="T15" fmla="*/ 2147483647 h 3091"/>
                <a:gd name="T16" fmla="*/ 2147483647 w 1979"/>
                <a:gd name="T17" fmla="*/ 9765625 h 309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979" h="3091" extrusionOk="0">
                  <a:moveTo>
                    <a:pt x="734" y="1"/>
                  </a:moveTo>
                  <a:cubicBezTo>
                    <a:pt x="691" y="1"/>
                    <a:pt x="644" y="6"/>
                    <a:pt x="593" y="17"/>
                  </a:cubicBezTo>
                  <a:cubicBezTo>
                    <a:pt x="209" y="101"/>
                    <a:pt x="76" y="404"/>
                    <a:pt x="0" y="817"/>
                  </a:cubicBezTo>
                  <a:cubicBezTo>
                    <a:pt x="275" y="1408"/>
                    <a:pt x="388" y="2120"/>
                    <a:pt x="675" y="2757"/>
                  </a:cubicBezTo>
                  <a:cubicBezTo>
                    <a:pt x="775" y="2981"/>
                    <a:pt x="1058" y="3091"/>
                    <a:pt x="1336" y="3091"/>
                  </a:cubicBezTo>
                  <a:cubicBezTo>
                    <a:pt x="1432" y="3091"/>
                    <a:pt x="1527" y="3078"/>
                    <a:pt x="1614" y="3052"/>
                  </a:cubicBezTo>
                  <a:cubicBezTo>
                    <a:pt x="1979" y="2943"/>
                    <a:pt x="1824" y="2639"/>
                    <a:pt x="1741" y="2367"/>
                  </a:cubicBezTo>
                  <a:cubicBezTo>
                    <a:pt x="1555" y="1763"/>
                    <a:pt x="1416" y="1145"/>
                    <a:pt x="1240" y="538"/>
                  </a:cubicBezTo>
                  <a:cubicBezTo>
                    <a:pt x="1161" y="265"/>
                    <a:pt x="1043" y="1"/>
                    <a:pt x="734" y="1"/>
                  </a:cubicBezTo>
                  <a:close/>
                </a:path>
              </a:pathLst>
            </a:custGeom>
            <a:solidFill>
              <a:srgbClr val="000000"/>
            </a:solidFill>
            <a:ln w="9525">
              <a:noFill/>
              <a:round/>
              <a:headEnd/>
              <a:tailEnd/>
            </a:ln>
          </p:spPr>
          <p:txBody>
            <a:bodyPr lIns="91425" tIns="91425" rIns="91425" bIns="91425" anchor="ctr"/>
            <a:lstStyle/>
            <a:p>
              <a:endParaRPr lang="en-US"/>
            </a:p>
          </p:txBody>
        </p:sp>
        <p:sp>
          <p:nvSpPr>
            <p:cNvPr id="7183" name="Google Shape;844;p30"/>
            <p:cNvSpPr>
              <a:spLocks/>
            </p:cNvSpPr>
            <p:nvPr/>
          </p:nvSpPr>
          <p:spPr bwMode="auto">
            <a:xfrm>
              <a:off x="1115750" y="2082125"/>
              <a:ext cx="66875" cy="56575"/>
            </a:xfrm>
            <a:custGeom>
              <a:avLst/>
              <a:gdLst>
                <a:gd name="T0" fmla="*/ 2147483647 w 2675"/>
                <a:gd name="T1" fmla="*/ 9765625 h 2263"/>
                <a:gd name="T2" fmla="*/ 1269531250 w 2675"/>
                <a:gd name="T3" fmla="*/ 2147483647 h 2263"/>
                <a:gd name="T4" fmla="*/ 1933593750 w 2675"/>
                <a:gd name="T5" fmla="*/ 2147483647 h 2263"/>
                <a:gd name="T6" fmla="*/ 2147483647 w 2675"/>
                <a:gd name="T7" fmla="*/ 2147483647 h 2263"/>
                <a:gd name="T8" fmla="*/ 2147483647 w 2675"/>
                <a:gd name="T9" fmla="*/ 2147483647 h 2263"/>
                <a:gd name="T10" fmla="*/ 2147483647 w 2675"/>
                <a:gd name="T11" fmla="*/ 2147483647 h 2263"/>
                <a:gd name="T12" fmla="*/ 2147483647 w 2675"/>
                <a:gd name="T13" fmla="*/ 2147483647 h 2263"/>
                <a:gd name="T14" fmla="*/ 2147483647 w 2675"/>
                <a:gd name="T15" fmla="*/ 2147483647 h 2263"/>
                <a:gd name="T16" fmla="*/ 2147483647 w 2675"/>
                <a:gd name="T17" fmla="*/ 117187500 h 2263"/>
                <a:gd name="T18" fmla="*/ 2147483647 w 2675"/>
                <a:gd name="T19" fmla="*/ 9765625 h 226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675" h="2263" extrusionOk="0">
                  <a:moveTo>
                    <a:pt x="672" y="1"/>
                  </a:moveTo>
                  <a:cubicBezTo>
                    <a:pt x="245" y="1"/>
                    <a:pt x="385" y="529"/>
                    <a:pt x="130" y="698"/>
                  </a:cubicBezTo>
                  <a:cubicBezTo>
                    <a:pt x="0" y="784"/>
                    <a:pt x="116" y="980"/>
                    <a:pt x="198" y="1025"/>
                  </a:cubicBezTo>
                  <a:cubicBezTo>
                    <a:pt x="798" y="1351"/>
                    <a:pt x="1118" y="2098"/>
                    <a:pt x="1904" y="2146"/>
                  </a:cubicBezTo>
                  <a:cubicBezTo>
                    <a:pt x="2017" y="2153"/>
                    <a:pt x="2139" y="2263"/>
                    <a:pt x="2249" y="2263"/>
                  </a:cubicBezTo>
                  <a:cubicBezTo>
                    <a:pt x="2305" y="2263"/>
                    <a:pt x="2358" y="2234"/>
                    <a:pt x="2405" y="2148"/>
                  </a:cubicBezTo>
                  <a:cubicBezTo>
                    <a:pt x="2517" y="1940"/>
                    <a:pt x="2675" y="1710"/>
                    <a:pt x="2411" y="1452"/>
                  </a:cubicBezTo>
                  <a:cubicBezTo>
                    <a:pt x="2054" y="1104"/>
                    <a:pt x="1776" y="682"/>
                    <a:pt x="1333" y="417"/>
                  </a:cubicBezTo>
                  <a:cubicBezTo>
                    <a:pt x="1135" y="299"/>
                    <a:pt x="1036" y="39"/>
                    <a:pt x="792" y="12"/>
                  </a:cubicBezTo>
                  <a:cubicBezTo>
                    <a:pt x="747" y="5"/>
                    <a:pt x="708" y="1"/>
                    <a:pt x="672" y="1"/>
                  </a:cubicBezTo>
                  <a:close/>
                </a:path>
              </a:pathLst>
            </a:custGeom>
            <a:solidFill>
              <a:srgbClr val="000000"/>
            </a:solidFill>
            <a:ln w="9525">
              <a:noFill/>
              <a:round/>
              <a:headEnd/>
              <a:tailEnd/>
            </a:ln>
          </p:spPr>
          <p:txBody>
            <a:bodyPr lIns="91425" tIns="91425" rIns="91425" bIns="91425" anchor="ctr"/>
            <a:lstStyle/>
            <a:p>
              <a:endParaRPr lang="en-US"/>
            </a:p>
          </p:txBody>
        </p:sp>
      </p:grpSp>
      <p:sp>
        <p:nvSpPr>
          <p:cNvPr id="15" name="TextBox 14"/>
          <p:cNvSpPr txBox="1">
            <a:spLocks noChangeArrowheads="1"/>
          </p:cNvSpPr>
          <p:nvPr/>
        </p:nvSpPr>
        <p:spPr bwMode="auto">
          <a:xfrm>
            <a:off x="1274763" y="2474913"/>
            <a:ext cx="6389687" cy="585787"/>
          </a:xfrm>
          <a:prstGeom prst="rect">
            <a:avLst/>
          </a:prstGeom>
          <a:noFill/>
          <a:ln w="9525">
            <a:noFill/>
            <a:miter lim="800000"/>
            <a:headEnd/>
            <a:tailEnd/>
          </a:ln>
        </p:spPr>
        <p:txBody>
          <a:bodyPr>
            <a:spAutoFit/>
          </a:bodyPr>
          <a:lstStyle/>
          <a:p>
            <a:pPr marL="65088" algn="ctr"/>
            <a:r>
              <a:rPr lang="en-US" altLang="en-US" sz="3200" b="1">
                <a:solidFill>
                  <a:srgbClr val="002060"/>
                </a:solidFill>
                <a:latin typeface="Times New Roman" pitchFamily="18" charset="0"/>
                <a:cs typeface="Times New Roman" pitchFamily="18" charset="0"/>
              </a:rPr>
              <a:t>Hình thức: Hoạt động nhóm</a:t>
            </a:r>
          </a:p>
        </p:txBody>
      </p:sp>
      <p:sp>
        <p:nvSpPr>
          <p:cNvPr id="17" name="TextBox 16">
            <a:extLst>
              <a:ext uri="{FF2B5EF4-FFF2-40B4-BE49-F238E27FC236}"/>
            </a:extLst>
          </p:cNvPr>
          <p:cNvSpPr txBox="1"/>
          <p:nvPr/>
        </p:nvSpPr>
        <p:spPr>
          <a:xfrm>
            <a:off x="3006725" y="5078413"/>
            <a:ext cx="3963988" cy="646112"/>
          </a:xfrm>
          <a:prstGeom prst="rect">
            <a:avLst/>
          </a:prstGeom>
          <a:noFill/>
        </p:spPr>
        <p:txBody>
          <a:bodyPr>
            <a:spAutoFit/>
          </a:bodyPr>
          <a:lstStyle/>
          <a:p>
            <a:pPr>
              <a:defRPr/>
            </a:pPr>
            <a:r>
              <a:rPr lang="en-US" sz="3600" b="1" dirty="0" err="1">
                <a:solidFill>
                  <a:schemeClr val="accent4">
                    <a:lumMod val="50000"/>
                  </a:schemeClr>
                </a:solidFill>
                <a:latin typeface="Times New Roman" panose="02020603050405020304" pitchFamily="18" charset="0"/>
                <a:cs typeface="Times New Roman" panose="02020603050405020304" pitchFamily="18" charset="0"/>
              </a:rPr>
              <a:t>Thời</a:t>
            </a:r>
            <a:r>
              <a:rPr lang="en-US" sz="3600" b="1" dirty="0">
                <a:solidFill>
                  <a:schemeClr val="accent4">
                    <a:lumMod val="50000"/>
                  </a:schemeClr>
                </a:solidFill>
                <a:latin typeface="Times New Roman" panose="02020603050405020304" pitchFamily="18" charset="0"/>
                <a:cs typeface="Times New Roman" panose="02020603050405020304" pitchFamily="18" charset="0"/>
              </a:rPr>
              <a:t> </a:t>
            </a:r>
            <a:r>
              <a:rPr lang="en-US" sz="3600" b="1" dirty="0" err="1">
                <a:solidFill>
                  <a:schemeClr val="accent4">
                    <a:lumMod val="50000"/>
                  </a:schemeClr>
                </a:solidFill>
                <a:latin typeface="Times New Roman" panose="02020603050405020304" pitchFamily="18" charset="0"/>
                <a:cs typeface="Times New Roman" panose="02020603050405020304" pitchFamily="18" charset="0"/>
              </a:rPr>
              <a:t>gian</a:t>
            </a:r>
            <a:r>
              <a:rPr lang="en-US" sz="3600" b="1" dirty="0">
                <a:solidFill>
                  <a:schemeClr val="accent4">
                    <a:lumMod val="50000"/>
                  </a:schemeClr>
                </a:solidFill>
                <a:latin typeface="Times New Roman" panose="02020603050405020304" pitchFamily="18" charset="0"/>
                <a:cs typeface="Times New Roman" panose="02020603050405020304" pitchFamily="18" charset="0"/>
              </a:rPr>
              <a:t>: 3 </a:t>
            </a:r>
            <a:r>
              <a:rPr lang="en-US" sz="3600" b="1" dirty="0" err="1">
                <a:solidFill>
                  <a:schemeClr val="accent4">
                    <a:lumMod val="50000"/>
                  </a:schemeClr>
                </a:solidFill>
                <a:latin typeface="Times New Roman" panose="02020603050405020304" pitchFamily="18" charset="0"/>
                <a:cs typeface="Times New Roman" panose="02020603050405020304" pitchFamily="18" charset="0"/>
              </a:rPr>
              <a:t>phút</a:t>
            </a:r>
            <a:endParaRPr lang="en-US" sz="3600" b="1" dirty="0">
              <a:solidFill>
                <a:schemeClr val="accent4">
                  <a:lumMod val="50000"/>
                </a:schemeClr>
              </a:solidFill>
              <a:latin typeface="Times New Roman" panose="02020603050405020304" pitchFamily="18" charset="0"/>
              <a:cs typeface="Times New Roman" panose="02020603050405020304" pitchFamily="18" charset="0"/>
            </a:endParaRPr>
          </a:p>
        </p:txBody>
      </p:sp>
      <p:sp>
        <p:nvSpPr>
          <p:cNvPr id="19" name="TextBox 18"/>
          <p:cNvSpPr txBox="1">
            <a:spLocks noChangeArrowheads="1"/>
          </p:cNvSpPr>
          <p:nvPr/>
        </p:nvSpPr>
        <p:spPr bwMode="auto">
          <a:xfrm>
            <a:off x="963613" y="3208338"/>
            <a:ext cx="7364412" cy="1754187"/>
          </a:xfrm>
          <a:prstGeom prst="rect">
            <a:avLst/>
          </a:prstGeom>
          <a:noFill/>
          <a:ln w="9525">
            <a:noFill/>
            <a:miter lim="800000"/>
            <a:headEnd/>
            <a:tailEnd/>
          </a:ln>
        </p:spPr>
        <p:txBody>
          <a:bodyPr>
            <a:spAutoFit/>
          </a:bodyPr>
          <a:lstStyle/>
          <a:p>
            <a:pPr marL="579438" indent="-514350" algn="just">
              <a:buFontTx/>
              <a:buAutoNum type="arabicPeriod"/>
            </a:pPr>
            <a:r>
              <a:rPr lang="en-US" altLang="en-US" sz="3600" b="1">
                <a:solidFill>
                  <a:srgbClr val="C00000"/>
                </a:solidFill>
                <a:latin typeface="Times New Roman" pitchFamily="18" charset="0"/>
                <a:cs typeface="Times New Roman" pitchFamily="18" charset="0"/>
              </a:rPr>
              <a:t>Thực hành: </a:t>
            </a:r>
            <a:r>
              <a:rPr lang="en-US" altLang="en-US" sz="3600">
                <a:solidFill>
                  <a:srgbClr val="002060"/>
                </a:solidFill>
                <a:latin typeface="Times New Roman" pitchFamily="18" charset="0"/>
                <a:cs typeface="Times New Roman" pitchFamily="18" charset="0"/>
              </a:rPr>
              <a:t>treo quả nặng vào lò xo, thả rơi viên phấn.</a:t>
            </a:r>
          </a:p>
          <a:p>
            <a:pPr marL="579438" indent="-514350" algn="just">
              <a:buFontTx/>
              <a:buAutoNum type="arabicPeriod"/>
            </a:pPr>
            <a:r>
              <a:rPr lang="en-US" altLang="en-US" sz="3600" b="1">
                <a:solidFill>
                  <a:srgbClr val="C00000"/>
                </a:solidFill>
                <a:latin typeface="Times New Roman" pitchFamily="18" charset="0"/>
                <a:cs typeface="Times New Roman" pitchFamily="18" charset="0"/>
              </a:rPr>
              <a:t> Hoàn thành bảng kết quả.</a:t>
            </a:r>
          </a:p>
        </p:txBody>
      </p:sp>
      <p:pic>
        <p:nvPicPr>
          <p:cNvPr id="2" name="3 phut.mp4">
            <a:hlinkClick r:id="" action="ppaction://media"/>
          </p:cNvPr>
          <p:cNvPicPr>
            <a:picLocks noRot="1" noChangeAspect="1" noChangeArrowheads="1"/>
          </p:cNvPicPr>
          <p:nvPr>
            <a:videoFile r:link="rId1"/>
          </p:nvPr>
        </p:nvPicPr>
        <p:blipFill>
          <a:blip r:embed="rId3" cstate="print"/>
          <a:srcRect/>
          <a:stretch>
            <a:fillRect/>
          </a:stretch>
        </p:blipFill>
        <p:spPr bwMode="auto">
          <a:xfrm>
            <a:off x="3859213" y="5827713"/>
            <a:ext cx="1703387" cy="9588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par>
                                <p:cTn id="14" presetID="10" presetClass="entr" presetSubtype="0" fill="hold"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fade">
                                      <p:cBhvr>
                                        <p:cTn id="28" dur="1000"/>
                                        <p:tgtEl>
                                          <p:spTgt spid="19"/>
                                        </p:tgtEl>
                                      </p:cBhvr>
                                    </p:animEffect>
                                    <p:anim calcmode="lin" valueType="num">
                                      <p:cBhvr>
                                        <p:cTn id="29" dur="1000" fill="hold"/>
                                        <p:tgtEl>
                                          <p:spTgt spid="19"/>
                                        </p:tgtEl>
                                        <p:attrNameLst>
                                          <p:attrName>ppt_x</p:attrName>
                                        </p:attrNameLst>
                                      </p:cBhvr>
                                      <p:tavLst>
                                        <p:tav tm="0">
                                          <p:val>
                                            <p:strVal val="#ppt_x"/>
                                          </p:val>
                                        </p:tav>
                                        <p:tav tm="100000">
                                          <p:val>
                                            <p:strVal val="#ppt_x"/>
                                          </p:val>
                                        </p:tav>
                                      </p:tavLst>
                                    </p:anim>
                                    <p:anim calcmode="lin" valueType="num">
                                      <p:cBhvr>
                                        <p:cTn id="30" dur="1000" fill="hold"/>
                                        <p:tgtEl>
                                          <p:spTgt spid="19"/>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1000"/>
                                  </p:stCondLst>
                                  <p:childTnLst>
                                    <p:set>
                                      <p:cBhvr>
                                        <p:cTn id="32" dur="1" fill="hold">
                                          <p:stCondLst>
                                            <p:cond delay="0"/>
                                          </p:stCondLst>
                                        </p:cTn>
                                        <p:tgtEl>
                                          <p:spTgt spid="17"/>
                                        </p:tgtEl>
                                        <p:attrNameLst>
                                          <p:attrName>style.visibility</p:attrName>
                                        </p:attrNameLst>
                                      </p:cBhvr>
                                      <p:to>
                                        <p:strVal val="visible"/>
                                      </p:to>
                                    </p:set>
                                    <p:animEffect transition="in" filter="fade">
                                      <p:cBhvr>
                                        <p:cTn id="33" dur="1000"/>
                                        <p:tgtEl>
                                          <p:spTgt spid="17"/>
                                        </p:tgtEl>
                                      </p:cBhvr>
                                    </p:animEffect>
                                    <p:anim calcmode="lin" valueType="num">
                                      <p:cBhvr>
                                        <p:cTn id="34" dur="1000" fill="hold"/>
                                        <p:tgtEl>
                                          <p:spTgt spid="17"/>
                                        </p:tgtEl>
                                        <p:attrNameLst>
                                          <p:attrName>ppt_x</p:attrName>
                                        </p:attrNameLst>
                                      </p:cBhvr>
                                      <p:tavLst>
                                        <p:tav tm="0">
                                          <p:val>
                                            <p:strVal val="#ppt_x"/>
                                          </p:val>
                                        </p:tav>
                                        <p:tav tm="100000">
                                          <p:val>
                                            <p:strVal val="#ppt_x"/>
                                          </p:val>
                                        </p:tav>
                                      </p:tavLst>
                                    </p:anim>
                                    <p:anim calcmode="lin" valueType="num">
                                      <p:cBhvr>
                                        <p:cTn id="35"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36" fill="hold" nodeType="clickPar">
                      <p:stCondLst>
                        <p:cond delay="indefinite"/>
                      </p:stCondLst>
                      <p:childTnLst>
                        <p:par>
                          <p:cTn id="37" fill="hold" nodeType="withGroup">
                            <p:stCondLst>
                              <p:cond delay="0"/>
                            </p:stCondLst>
                            <p:childTnLst>
                              <p:par>
                                <p:cTn id="38" presetID="1" presetClass="mediacall" presetSubtype="0" fill="hold" nodeType="clickEffect">
                                  <p:stCondLst>
                                    <p:cond delay="0"/>
                                  </p:stCondLst>
                                  <p:childTnLst>
                                    <p:cmd type="call" cmd="playFrom(0.0)">
                                      <p:cBhvr>
                                        <p:cTn id="39" dur="191263"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40" fill="hold" display="0">
                  <p:stCondLst>
                    <p:cond delay="indefinite"/>
                  </p:stCondLst>
                </p:cTn>
                <p:tgtEl>
                  <p:spTgt spid="2"/>
                </p:tgtEl>
              </p:cMediaNode>
            </p:video>
            <p:seq concurrent="1" nextAc="seek">
              <p:cTn id="41" restart="whenNotActive" fill="hold" evtFilter="cancelBubble" nodeType="interactiveSeq">
                <p:stCondLst>
                  <p:cond evt="onClick" delay="0">
                    <p:tgtEl>
                      <p:spTgt spid="2"/>
                    </p:tgtEl>
                  </p:cond>
                </p:stCondLst>
                <p:endSync evt="end" delay="0">
                  <p:rtn val="all"/>
                </p:endSync>
                <p:childTnLst>
                  <p:par>
                    <p:cTn id="42" fill="hold" nodeType="clickPar">
                      <p:stCondLst>
                        <p:cond delay="0"/>
                      </p:stCondLst>
                      <p:childTnLst>
                        <p:par>
                          <p:cTn id="43" fill="hold" nodeType="withGroup">
                            <p:stCondLst>
                              <p:cond delay="0"/>
                            </p:stCondLst>
                            <p:childTnLst>
                              <p:par>
                                <p:cTn id="44" presetID="2" presetClass="mediacall" presetSubtype="0" fill="hold" nodeType="clickEffect">
                                  <p:stCondLst>
                                    <p:cond delay="0"/>
                                  </p:stCondLst>
                                  <p:childTnLst>
                                    <p:cmd type="call" cmd="togglePause">
                                      <p:cBhvr>
                                        <p:cTn id="45" dur="1" fill="hold"/>
                                        <p:tgtEl>
                                          <p:spTgt spid="2"/>
                                        </p:tgtEl>
                                      </p:cBhvr>
                                    </p:cmd>
                                  </p:childTnLst>
                                </p:cTn>
                              </p:par>
                            </p:childTnLst>
                          </p:cTn>
                        </p:par>
                      </p:childTnLst>
                    </p:cTn>
                  </p:par>
                </p:childTnLst>
              </p:cTn>
              <p:nextCondLst>
                <p:cond evt="onClick" delay="0">
                  <p:tgtEl>
                    <p:spTgt spid="2"/>
                  </p:tgtEl>
                </p:cond>
              </p:nextCondLst>
            </p:seq>
          </p:childTnLst>
        </p:cTn>
      </p:par>
    </p:tnLst>
    <p:bldLst>
      <p:bldP spid="3" grpId="0"/>
      <p:bldP spid="4" grpId="0" animBg="1"/>
      <p:bldP spid="15" grpId="0"/>
      <p:bldP spid="17" grpId="0"/>
      <p:bldP spid="1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extLst>
          </p:cNvPr>
          <p:cNvGraphicFramePr>
            <a:graphicFrameLocks noGrp="1"/>
          </p:cNvGraphicFramePr>
          <p:nvPr/>
        </p:nvGraphicFramePr>
        <p:xfrm>
          <a:off x="0" y="533400"/>
          <a:ext cx="9144000" cy="6078538"/>
        </p:xfrm>
        <a:graphic>
          <a:graphicData uri="http://schemas.openxmlformats.org/drawingml/2006/table">
            <a:tbl>
              <a:tblPr/>
              <a:tblGrid>
                <a:gridCol w="1143000">
                  <a:extLst>
                    <a:ext uri="{9D8B030D-6E8A-4147-A177-3AD203B41FA5}"/>
                  </a:extLst>
                </a:gridCol>
                <a:gridCol w="2590800">
                  <a:extLst>
                    <a:ext uri="{9D8B030D-6E8A-4147-A177-3AD203B41FA5}"/>
                  </a:extLst>
                </a:gridCol>
                <a:gridCol w="2667000">
                  <a:extLst>
                    <a:ext uri="{9D8B030D-6E8A-4147-A177-3AD203B41FA5}"/>
                  </a:extLst>
                </a:gridCol>
                <a:gridCol w="2743200">
                  <a:extLst>
                    <a:ext uri="{9D8B030D-6E8A-4147-A177-3AD203B41FA5}"/>
                  </a:extLst>
                </a:gridCol>
              </a:tblGrid>
              <a:tr h="533411">
                <a:tc>
                  <a:txBody>
                    <a:bodyPr/>
                    <a:lstStyle>
                      <a:lvl1pPr eaLnBrk="0" hangingPunct="0">
                        <a:spcBef>
                          <a:spcPct val="20000"/>
                        </a:spcBef>
                        <a:buFont typeface="Arial" charset="0"/>
                        <a:defRPr sz="2800">
                          <a:solidFill>
                            <a:schemeClr val="tx1"/>
                          </a:solidFill>
                          <a:latin typeface="Calibri" charset="0"/>
                        </a:defRPr>
                      </a:lvl1pPr>
                      <a:lvl2pPr marL="742950" indent="-285750" eaLnBrk="0" hangingPunct="0">
                        <a:spcBef>
                          <a:spcPct val="20000"/>
                        </a:spcBef>
                        <a:buFont typeface="Arial" charset="0"/>
                        <a:defRPr sz="2400">
                          <a:solidFill>
                            <a:schemeClr val="tx1"/>
                          </a:solidFill>
                          <a:latin typeface="Calibri" charset="0"/>
                        </a:defRPr>
                      </a:lvl2pPr>
                      <a:lvl3pPr marL="1143000" indent="-228600" eaLnBrk="0" hangingPunct="0">
                        <a:spcBef>
                          <a:spcPct val="20000"/>
                        </a:spcBef>
                        <a:buFont typeface="Arial" charset="0"/>
                        <a:defRPr sz="2000">
                          <a:solidFill>
                            <a:schemeClr val="tx1"/>
                          </a:solidFill>
                          <a:latin typeface="Calibri" charset="0"/>
                        </a:defRPr>
                      </a:lvl3pPr>
                      <a:lvl4pPr marL="1600200" indent="-228600" eaLnBrk="0" hangingPunct="0">
                        <a:spcBef>
                          <a:spcPct val="20000"/>
                        </a:spcBef>
                        <a:buFont typeface="Arial" charset="0"/>
                        <a:defRPr>
                          <a:solidFill>
                            <a:schemeClr val="tx1"/>
                          </a:solidFill>
                          <a:latin typeface="Calibri" charset="0"/>
                        </a:defRPr>
                      </a:lvl4pPr>
                      <a:lvl5pPr marL="2057400" indent="-228600" eaLnBrk="0" hangingPunct="0">
                        <a:spcBef>
                          <a:spcPct val="20000"/>
                        </a:spcBef>
                        <a:buFont typeface="Arial" charset="0"/>
                        <a:defRPr>
                          <a:solidFill>
                            <a:schemeClr val="tx1"/>
                          </a:solidFill>
                          <a:latin typeface="Calibri" charset="0"/>
                        </a:defRPr>
                      </a:lvl5pPr>
                      <a:lvl6pPr marL="2514600" indent="-228600" eaLnBrk="0" fontAlgn="base" hangingPunct="0">
                        <a:spcBef>
                          <a:spcPct val="20000"/>
                        </a:spcBef>
                        <a:spcAft>
                          <a:spcPct val="0"/>
                        </a:spcAft>
                        <a:buFont typeface="Arial" charset="0"/>
                        <a:defRPr>
                          <a:solidFill>
                            <a:schemeClr val="tx1"/>
                          </a:solidFill>
                          <a:latin typeface="Calibri" charset="0"/>
                        </a:defRPr>
                      </a:lvl6pPr>
                      <a:lvl7pPr marL="2971800" indent="-228600" eaLnBrk="0" fontAlgn="base" hangingPunct="0">
                        <a:spcBef>
                          <a:spcPct val="20000"/>
                        </a:spcBef>
                        <a:spcAft>
                          <a:spcPct val="0"/>
                        </a:spcAft>
                        <a:buFont typeface="Arial" charset="0"/>
                        <a:defRPr>
                          <a:solidFill>
                            <a:schemeClr val="tx1"/>
                          </a:solidFill>
                          <a:latin typeface="Calibri" charset="0"/>
                        </a:defRPr>
                      </a:lvl7pPr>
                      <a:lvl8pPr marL="3429000" indent="-228600" eaLnBrk="0" fontAlgn="base" hangingPunct="0">
                        <a:spcBef>
                          <a:spcPct val="20000"/>
                        </a:spcBef>
                        <a:spcAft>
                          <a:spcPct val="0"/>
                        </a:spcAft>
                        <a:buFont typeface="Arial" charset="0"/>
                        <a:defRPr>
                          <a:solidFill>
                            <a:schemeClr val="tx1"/>
                          </a:solidFill>
                          <a:latin typeface="Calibri" charset="0"/>
                        </a:defRPr>
                      </a:lvl8pPr>
                      <a:lvl9pPr marL="3886200" indent="-228600" eaLnBrk="0" fontAlgn="base" hangingPunct="0">
                        <a:spcBef>
                          <a:spcPct val="20000"/>
                        </a:spcBef>
                        <a:spcAft>
                          <a:spcPct val="0"/>
                        </a:spcAft>
                        <a:buFont typeface="Arial" charset="0"/>
                        <a:defRPr>
                          <a:solidFill>
                            <a:schemeClr val="tx1"/>
                          </a:solidFill>
                          <a:latin typeface="Calibri"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2400" b="1" i="0" u="none" strike="noStrike" cap="none" normalizeH="0" baseline="0" dirty="0">
                          <a:ln>
                            <a:noFill/>
                          </a:ln>
                          <a:solidFill>
                            <a:schemeClr val="tx1"/>
                          </a:solidFill>
                          <a:effectLst/>
                          <a:latin typeface="Times New Roman" charset="0"/>
                          <a:ea typeface="Calibri" charset="0"/>
                          <a:cs typeface="Times New Roman" charset="0"/>
                        </a:rPr>
                        <a:t>TN</a:t>
                      </a:r>
                    </a:p>
                  </a:txBody>
                  <a:tcPr marL="36035" marR="36035" marT="0" marB="0"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rgbClr val="8EB4E3"/>
                    </a:solidFill>
                  </a:tcPr>
                </a:tc>
                <a:tc>
                  <a:txBody>
                    <a:bodyPr/>
                    <a:lstStyle>
                      <a:lvl1pPr eaLnBrk="0" hangingPunct="0">
                        <a:spcBef>
                          <a:spcPct val="20000"/>
                        </a:spcBef>
                        <a:buFont typeface="Arial" charset="0"/>
                        <a:defRPr sz="2800">
                          <a:solidFill>
                            <a:schemeClr val="tx1"/>
                          </a:solidFill>
                          <a:latin typeface="Calibri" charset="0"/>
                        </a:defRPr>
                      </a:lvl1pPr>
                      <a:lvl2pPr marL="742950" indent="-285750" eaLnBrk="0" hangingPunct="0">
                        <a:spcBef>
                          <a:spcPct val="20000"/>
                        </a:spcBef>
                        <a:buFont typeface="Arial" charset="0"/>
                        <a:defRPr sz="2400">
                          <a:solidFill>
                            <a:schemeClr val="tx1"/>
                          </a:solidFill>
                          <a:latin typeface="Calibri" charset="0"/>
                        </a:defRPr>
                      </a:lvl2pPr>
                      <a:lvl3pPr marL="1143000" indent="-228600" eaLnBrk="0" hangingPunct="0">
                        <a:spcBef>
                          <a:spcPct val="20000"/>
                        </a:spcBef>
                        <a:buFont typeface="Arial" charset="0"/>
                        <a:defRPr sz="2000">
                          <a:solidFill>
                            <a:schemeClr val="tx1"/>
                          </a:solidFill>
                          <a:latin typeface="Calibri" charset="0"/>
                        </a:defRPr>
                      </a:lvl3pPr>
                      <a:lvl4pPr marL="1600200" indent="-228600" eaLnBrk="0" hangingPunct="0">
                        <a:spcBef>
                          <a:spcPct val="20000"/>
                        </a:spcBef>
                        <a:buFont typeface="Arial" charset="0"/>
                        <a:defRPr>
                          <a:solidFill>
                            <a:schemeClr val="tx1"/>
                          </a:solidFill>
                          <a:latin typeface="Calibri" charset="0"/>
                        </a:defRPr>
                      </a:lvl4pPr>
                      <a:lvl5pPr marL="2057400" indent="-228600" eaLnBrk="0" hangingPunct="0">
                        <a:spcBef>
                          <a:spcPct val="20000"/>
                        </a:spcBef>
                        <a:buFont typeface="Arial" charset="0"/>
                        <a:defRPr>
                          <a:solidFill>
                            <a:schemeClr val="tx1"/>
                          </a:solidFill>
                          <a:latin typeface="Calibri" charset="0"/>
                        </a:defRPr>
                      </a:lvl5pPr>
                      <a:lvl6pPr marL="2514600" indent="-228600" eaLnBrk="0" fontAlgn="base" hangingPunct="0">
                        <a:spcBef>
                          <a:spcPct val="20000"/>
                        </a:spcBef>
                        <a:spcAft>
                          <a:spcPct val="0"/>
                        </a:spcAft>
                        <a:buFont typeface="Arial" charset="0"/>
                        <a:defRPr>
                          <a:solidFill>
                            <a:schemeClr val="tx1"/>
                          </a:solidFill>
                          <a:latin typeface="Calibri" charset="0"/>
                        </a:defRPr>
                      </a:lvl6pPr>
                      <a:lvl7pPr marL="2971800" indent="-228600" eaLnBrk="0" fontAlgn="base" hangingPunct="0">
                        <a:spcBef>
                          <a:spcPct val="20000"/>
                        </a:spcBef>
                        <a:spcAft>
                          <a:spcPct val="0"/>
                        </a:spcAft>
                        <a:buFont typeface="Arial" charset="0"/>
                        <a:defRPr>
                          <a:solidFill>
                            <a:schemeClr val="tx1"/>
                          </a:solidFill>
                          <a:latin typeface="Calibri" charset="0"/>
                        </a:defRPr>
                      </a:lvl7pPr>
                      <a:lvl8pPr marL="3429000" indent="-228600" eaLnBrk="0" fontAlgn="base" hangingPunct="0">
                        <a:spcBef>
                          <a:spcPct val="20000"/>
                        </a:spcBef>
                        <a:spcAft>
                          <a:spcPct val="0"/>
                        </a:spcAft>
                        <a:buFont typeface="Arial" charset="0"/>
                        <a:defRPr>
                          <a:solidFill>
                            <a:schemeClr val="tx1"/>
                          </a:solidFill>
                          <a:latin typeface="Calibri" charset="0"/>
                        </a:defRPr>
                      </a:lvl8pPr>
                      <a:lvl9pPr marL="3886200" indent="-228600" eaLnBrk="0" fontAlgn="base" hangingPunct="0">
                        <a:spcBef>
                          <a:spcPct val="20000"/>
                        </a:spcBef>
                        <a:spcAft>
                          <a:spcPct val="0"/>
                        </a:spcAft>
                        <a:buFont typeface="Arial" charset="0"/>
                        <a:defRPr>
                          <a:solidFill>
                            <a:schemeClr val="tx1"/>
                          </a:solidFill>
                          <a:latin typeface="Calibri"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2400" b="1" i="0" u="none" strike="noStrike" cap="none" normalizeH="0" baseline="0">
                          <a:ln>
                            <a:noFill/>
                          </a:ln>
                          <a:solidFill>
                            <a:schemeClr val="tx1"/>
                          </a:solidFill>
                          <a:effectLst/>
                          <a:latin typeface="Times New Roman" charset="0"/>
                          <a:ea typeface="Calibri" charset="0"/>
                          <a:cs typeface="Times New Roman" charset="0"/>
                        </a:rPr>
                        <a:t>Hiện tượng</a:t>
                      </a:r>
                    </a:p>
                  </a:txBody>
                  <a:tcPr marL="36035" marR="36035" marT="0" marB="0"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rgbClr val="8EB4E3"/>
                    </a:solidFill>
                  </a:tcPr>
                </a:tc>
                <a:tc>
                  <a:txBody>
                    <a:bodyPr/>
                    <a:lstStyle>
                      <a:lvl1pPr eaLnBrk="0" hangingPunct="0">
                        <a:spcBef>
                          <a:spcPct val="20000"/>
                        </a:spcBef>
                        <a:buFont typeface="Arial" charset="0"/>
                        <a:defRPr sz="2800">
                          <a:solidFill>
                            <a:schemeClr val="tx1"/>
                          </a:solidFill>
                          <a:latin typeface="Calibri" charset="0"/>
                        </a:defRPr>
                      </a:lvl1pPr>
                      <a:lvl2pPr marL="742950" indent="-285750" eaLnBrk="0" hangingPunct="0">
                        <a:spcBef>
                          <a:spcPct val="20000"/>
                        </a:spcBef>
                        <a:buFont typeface="Arial" charset="0"/>
                        <a:defRPr sz="2400">
                          <a:solidFill>
                            <a:schemeClr val="tx1"/>
                          </a:solidFill>
                          <a:latin typeface="Calibri" charset="0"/>
                        </a:defRPr>
                      </a:lvl2pPr>
                      <a:lvl3pPr marL="1143000" indent="-228600" eaLnBrk="0" hangingPunct="0">
                        <a:spcBef>
                          <a:spcPct val="20000"/>
                        </a:spcBef>
                        <a:buFont typeface="Arial" charset="0"/>
                        <a:defRPr sz="2000">
                          <a:solidFill>
                            <a:schemeClr val="tx1"/>
                          </a:solidFill>
                          <a:latin typeface="Calibri" charset="0"/>
                        </a:defRPr>
                      </a:lvl3pPr>
                      <a:lvl4pPr marL="1600200" indent="-228600" eaLnBrk="0" hangingPunct="0">
                        <a:spcBef>
                          <a:spcPct val="20000"/>
                        </a:spcBef>
                        <a:buFont typeface="Arial" charset="0"/>
                        <a:defRPr>
                          <a:solidFill>
                            <a:schemeClr val="tx1"/>
                          </a:solidFill>
                          <a:latin typeface="Calibri" charset="0"/>
                        </a:defRPr>
                      </a:lvl4pPr>
                      <a:lvl5pPr marL="2057400" indent="-228600" eaLnBrk="0" hangingPunct="0">
                        <a:spcBef>
                          <a:spcPct val="20000"/>
                        </a:spcBef>
                        <a:buFont typeface="Arial" charset="0"/>
                        <a:defRPr>
                          <a:solidFill>
                            <a:schemeClr val="tx1"/>
                          </a:solidFill>
                          <a:latin typeface="Calibri" charset="0"/>
                        </a:defRPr>
                      </a:lvl5pPr>
                      <a:lvl6pPr marL="2514600" indent="-228600" eaLnBrk="0" fontAlgn="base" hangingPunct="0">
                        <a:spcBef>
                          <a:spcPct val="20000"/>
                        </a:spcBef>
                        <a:spcAft>
                          <a:spcPct val="0"/>
                        </a:spcAft>
                        <a:buFont typeface="Arial" charset="0"/>
                        <a:defRPr>
                          <a:solidFill>
                            <a:schemeClr val="tx1"/>
                          </a:solidFill>
                          <a:latin typeface="Calibri" charset="0"/>
                        </a:defRPr>
                      </a:lvl6pPr>
                      <a:lvl7pPr marL="2971800" indent="-228600" eaLnBrk="0" fontAlgn="base" hangingPunct="0">
                        <a:spcBef>
                          <a:spcPct val="20000"/>
                        </a:spcBef>
                        <a:spcAft>
                          <a:spcPct val="0"/>
                        </a:spcAft>
                        <a:buFont typeface="Arial" charset="0"/>
                        <a:defRPr>
                          <a:solidFill>
                            <a:schemeClr val="tx1"/>
                          </a:solidFill>
                          <a:latin typeface="Calibri" charset="0"/>
                        </a:defRPr>
                      </a:lvl7pPr>
                      <a:lvl8pPr marL="3429000" indent="-228600" eaLnBrk="0" fontAlgn="base" hangingPunct="0">
                        <a:spcBef>
                          <a:spcPct val="20000"/>
                        </a:spcBef>
                        <a:spcAft>
                          <a:spcPct val="0"/>
                        </a:spcAft>
                        <a:buFont typeface="Arial" charset="0"/>
                        <a:defRPr>
                          <a:solidFill>
                            <a:schemeClr val="tx1"/>
                          </a:solidFill>
                          <a:latin typeface="Calibri" charset="0"/>
                        </a:defRPr>
                      </a:lvl8pPr>
                      <a:lvl9pPr marL="3886200" indent="-228600" eaLnBrk="0" fontAlgn="base" hangingPunct="0">
                        <a:spcBef>
                          <a:spcPct val="20000"/>
                        </a:spcBef>
                        <a:spcAft>
                          <a:spcPct val="0"/>
                        </a:spcAft>
                        <a:buFont typeface="Arial" charset="0"/>
                        <a:defRPr>
                          <a:solidFill>
                            <a:schemeClr val="tx1"/>
                          </a:solidFill>
                          <a:latin typeface="Calibri"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2400" b="1" i="0" u="none" strike="noStrike" cap="none" normalizeH="0" baseline="0">
                          <a:ln>
                            <a:noFill/>
                          </a:ln>
                          <a:solidFill>
                            <a:schemeClr val="tx1"/>
                          </a:solidFill>
                          <a:effectLst/>
                          <a:latin typeface="Times New Roman" charset="0"/>
                          <a:ea typeface="Calibri" charset="0"/>
                          <a:cs typeface="Times New Roman" charset="0"/>
                        </a:rPr>
                        <a:t>Các lực tác dụng</a:t>
                      </a:r>
                    </a:p>
                  </a:txBody>
                  <a:tcPr marL="36035" marR="36035" marT="0" marB="0"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rgbClr val="8EB4E3"/>
                    </a:solidFill>
                  </a:tcPr>
                </a:tc>
                <a:tc>
                  <a:txBody>
                    <a:bodyPr/>
                    <a:lstStyle>
                      <a:lvl1pPr eaLnBrk="0" hangingPunct="0">
                        <a:spcBef>
                          <a:spcPct val="20000"/>
                        </a:spcBef>
                        <a:buFont typeface="Arial" charset="0"/>
                        <a:defRPr sz="2800">
                          <a:solidFill>
                            <a:schemeClr val="tx1"/>
                          </a:solidFill>
                          <a:latin typeface="Calibri" charset="0"/>
                        </a:defRPr>
                      </a:lvl1pPr>
                      <a:lvl2pPr marL="742950" indent="-285750" eaLnBrk="0" hangingPunct="0">
                        <a:spcBef>
                          <a:spcPct val="20000"/>
                        </a:spcBef>
                        <a:buFont typeface="Arial" charset="0"/>
                        <a:defRPr sz="2400">
                          <a:solidFill>
                            <a:schemeClr val="tx1"/>
                          </a:solidFill>
                          <a:latin typeface="Calibri" charset="0"/>
                        </a:defRPr>
                      </a:lvl2pPr>
                      <a:lvl3pPr marL="1143000" indent="-228600" eaLnBrk="0" hangingPunct="0">
                        <a:spcBef>
                          <a:spcPct val="20000"/>
                        </a:spcBef>
                        <a:buFont typeface="Arial" charset="0"/>
                        <a:defRPr sz="2000">
                          <a:solidFill>
                            <a:schemeClr val="tx1"/>
                          </a:solidFill>
                          <a:latin typeface="Calibri" charset="0"/>
                        </a:defRPr>
                      </a:lvl3pPr>
                      <a:lvl4pPr marL="1600200" indent="-228600" eaLnBrk="0" hangingPunct="0">
                        <a:spcBef>
                          <a:spcPct val="20000"/>
                        </a:spcBef>
                        <a:buFont typeface="Arial" charset="0"/>
                        <a:defRPr>
                          <a:solidFill>
                            <a:schemeClr val="tx1"/>
                          </a:solidFill>
                          <a:latin typeface="Calibri" charset="0"/>
                        </a:defRPr>
                      </a:lvl4pPr>
                      <a:lvl5pPr marL="2057400" indent="-228600" eaLnBrk="0" hangingPunct="0">
                        <a:spcBef>
                          <a:spcPct val="20000"/>
                        </a:spcBef>
                        <a:buFont typeface="Arial" charset="0"/>
                        <a:defRPr>
                          <a:solidFill>
                            <a:schemeClr val="tx1"/>
                          </a:solidFill>
                          <a:latin typeface="Calibri" charset="0"/>
                        </a:defRPr>
                      </a:lvl5pPr>
                      <a:lvl6pPr marL="2514600" indent="-228600" eaLnBrk="0" fontAlgn="base" hangingPunct="0">
                        <a:spcBef>
                          <a:spcPct val="20000"/>
                        </a:spcBef>
                        <a:spcAft>
                          <a:spcPct val="0"/>
                        </a:spcAft>
                        <a:buFont typeface="Arial" charset="0"/>
                        <a:defRPr>
                          <a:solidFill>
                            <a:schemeClr val="tx1"/>
                          </a:solidFill>
                          <a:latin typeface="Calibri" charset="0"/>
                        </a:defRPr>
                      </a:lvl6pPr>
                      <a:lvl7pPr marL="2971800" indent="-228600" eaLnBrk="0" fontAlgn="base" hangingPunct="0">
                        <a:spcBef>
                          <a:spcPct val="20000"/>
                        </a:spcBef>
                        <a:spcAft>
                          <a:spcPct val="0"/>
                        </a:spcAft>
                        <a:buFont typeface="Arial" charset="0"/>
                        <a:defRPr>
                          <a:solidFill>
                            <a:schemeClr val="tx1"/>
                          </a:solidFill>
                          <a:latin typeface="Calibri" charset="0"/>
                        </a:defRPr>
                      </a:lvl7pPr>
                      <a:lvl8pPr marL="3429000" indent="-228600" eaLnBrk="0" fontAlgn="base" hangingPunct="0">
                        <a:spcBef>
                          <a:spcPct val="20000"/>
                        </a:spcBef>
                        <a:spcAft>
                          <a:spcPct val="0"/>
                        </a:spcAft>
                        <a:buFont typeface="Arial" charset="0"/>
                        <a:defRPr>
                          <a:solidFill>
                            <a:schemeClr val="tx1"/>
                          </a:solidFill>
                          <a:latin typeface="Calibri" charset="0"/>
                        </a:defRPr>
                      </a:lvl8pPr>
                      <a:lvl9pPr marL="3886200" indent="-228600" eaLnBrk="0" fontAlgn="base" hangingPunct="0">
                        <a:spcBef>
                          <a:spcPct val="20000"/>
                        </a:spcBef>
                        <a:spcAft>
                          <a:spcPct val="0"/>
                        </a:spcAft>
                        <a:buFont typeface="Arial" charset="0"/>
                        <a:defRPr>
                          <a:solidFill>
                            <a:schemeClr val="tx1"/>
                          </a:solidFill>
                          <a:latin typeface="Calibri"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2400" b="1" i="0" u="none" strike="noStrike" cap="none" normalizeH="0" baseline="0">
                          <a:ln>
                            <a:noFill/>
                          </a:ln>
                          <a:solidFill>
                            <a:schemeClr val="tx1"/>
                          </a:solidFill>
                          <a:effectLst/>
                          <a:latin typeface="Times New Roman" charset="0"/>
                          <a:ea typeface="Calibri" charset="0"/>
                          <a:cs typeface="Times New Roman" charset="0"/>
                        </a:rPr>
                        <a:t>Các yếu tố của lực</a:t>
                      </a:r>
                    </a:p>
                  </a:txBody>
                  <a:tcPr marL="36035" marR="36035" marT="0" marB="0"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rgbClr val="8EB4E3"/>
                    </a:solidFill>
                  </a:tcPr>
                </a:tc>
                <a:extLst>
                  <a:ext uri="{0D108BD9-81ED-4DB2-BD59-A6C34878D82A}"/>
                </a:extLst>
              </a:tr>
              <a:tr h="1027134">
                <a:tc rowSpan="4">
                  <a:txBody>
                    <a:bodyPr/>
                    <a:lstStyle>
                      <a:lvl1pPr marL="342900" indent="-342900" eaLnBrk="0" hangingPunct="0">
                        <a:spcBef>
                          <a:spcPct val="20000"/>
                        </a:spcBef>
                        <a:buFont typeface="Arial" charset="0"/>
                        <a:defRPr sz="2800">
                          <a:solidFill>
                            <a:schemeClr val="tx1"/>
                          </a:solidFill>
                          <a:latin typeface="Calibri" charset="0"/>
                        </a:defRPr>
                      </a:lvl1pPr>
                      <a:lvl2pPr marL="742950" indent="-285750" eaLnBrk="0" hangingPunct="0">
                        <a:spcBef>
                          <a:spcPct val="20000"/>
                        </a:spcBef>
                        <a:buFont typeface="Arial" charset="0"/>
                        <a:defRPr sz="2400">
                          <a:solidFill>
                            <a:schemeClr val="tx1"/>
                          </a:solidFill>
                          <a:latin typeface="Calibri" charset="0"/>
                        </a:defRPr>
                      </a:lvl2pPr>
                      <a:lvl3pPr marL="1143000" indent="-228600" eaLnBrk="0" hangingPunct="0">
                        <a:spcBef>
                          <a:spcPct val="20000"/>
                        </a:spcBef>
                        <a:buFont typeface="Arial" charset="0"/>
                        <a:defRPr sz="2000">
                          <a:solidFill>
                            <a:schemeClr val="tx1"/>
                          </a:solidFill>
                          <a:latin typeface="Calibri" charset="0"/>
                        </a:defRPr>
                      </a:lvl3pPr>
                      <a:lvl4pPr marL="1600200" indent="-228600" eaLnBrk="0" hangingPunct="0">
                        <a:spcBef>
                          <a:spcPct val="20000"/>
                        </a:spcBef>
                        <a:buFont typeface="Arial" charset="0"/>
                        <a:defRPr>
                          <a:solidFill>
                            <a:schemeClr val="tx1"/>
                          </a:solidFill>
                          <a:latin typeface="Calibri" charset="0"/>
                        </a:defRPr>
                      </a:lvl4pPr>
                      <a:lvl5pPr marL="2057400" indent="-228600" eaLnBrk="0" hangingPunct="0">
                        <a:spcBef>
                          <a:spcPct val="20000"/>
                        </a:spcBef>
                        <a:buFont typeface="Arial" charset="0"/>
                        <a:defRPr>
                          <a:solidFill>
                            <a:schemeClr val="tx1"/>
                          </a:solidFill>
                          <a:latin typeface="Calibri" charset="0"/>
                        </a:defRPr>
                      </a:lvl5pPr>
                      <a:lvl6pPr marL="2514600" indent="-228600" eaLnBrk="0" fontAlgn="base" hangingPunct="0">
                        <a:spcBef>
                          <a:spcPct val="20000"/>
                        </a:spcBef>
                        <a:spcAft>
                          <a:spcPct val="0"/>
                        </a:spcAft>
                        <a:buFont typeface="Arial" charset="0"/>
                        <a:defRPr>
                          <a:solidFill>
                            <a:schemeClr val="tx1"/>
                          </a:solidFill>
                          <a:latin typeface="Calibri" charset="0"/>
                        </a:defRPr>
                      </a:lvl6pPr>
                      <a:lvl7pPr marL="2971800" indent="-228600" eaLnBrk="0" fontAlgn="base" hangingPunct="0">
                        <a:spcBef>
                          <a:spcPct val="20000"/>
                        </a:spcBef>
                        <a:spcAft>
                          <a:spcPct val="0"/>
                        </a:spcAft>
                        <a:buFont typeface="Arial" charset="0"/>
                        <a:defRPr>
                          <a:solidFill>
                            <a:schemeClr val="tx1"/>
                          </a:solidFill>
                          <a:latin typeface="Calibri" charset="0"/>
                        </a:defRPr>
                      </a:lvl7pPr>
                      <a:lvl8pPr marL="3429000" indent="-228600" eaLnBrk="0" fontAlgn="base" hangingPunct="0">
                        <a:spcBef>
                          <a:spcPct val="20000"/>
                        </a:spcBef>
                        <a:spcAft>
                          <a:spcPct val="0"/>
                        </a:spcAft>
                        <a:buFont typeface="Arial" charset="0"/>
                        <a:defRPr>
                          <a:solidFill>
                            <a:schemeClr val="tx1"/>
                          </a:solidFill>
                          <a:latin typeface="Calibri" charset="0"/>
                        </a:defRPr>
                      </a:lvl8pPr>
                      <a:lvl9pPr marL="3886200" indent="-228600" eaLnBrk="0" fontAlgn="base" hangingPunct="0">
                        <a:spcBef>
                          <a:spcPct val="20000"/>
                        </a:spcBef>
                        <a:spcAft>
                          <a:spcPct val="0"/>
                        </a:spcAft>
                        <a:buFont typeface="Arial" charset="0"/>
                        <a:defRPr>
                          <a:solidFill>
                            <a:schemeClr val="tx1"/>
                          </a:solidFill>
                          <a:latin typeface="Calibri" charset="0"/>
                        </a:defRPr>
                      </a:lvl9pPr>
                    </a:lstStyle>
                    <a:p>
                      <a:pPr marL="342900" marR="0" lvl="0" indent="-342900" algn="ctr" defTabSz="914400" rtl="0" eaLnBrk="1" fontAlgn="base" latinLnBrk="0" hangingPunct="1">
                        <a:lnSpc>
                          <a:spcPct val="115000"/>
                        </a:lnSpc>
                        <a:spcBef>
                          <a:spcPct val="0"/>
                        </a:spcBef>
                        <a:spcAft>
                          <a:spcPct val="0"/>
                        </a:spcAft>
                        <a:buClrTx/>
                        <a:buSzTx/>
                        <a:buFont typeface="+mj-lt" charset="0"/>
                        <a:buNone/>
                        <a:tabLst/>
                      </a:pPr>
                      <a:r>
                        <a:rPr kumimoji="0" lang="en-US" altLang="en-US" sz="2400" b="1" i="0" u="none" strike="noStrike" cap="none" normalizeH="0" baseline="0">
                          <a:ln>
                            <a:noFill/>
                          </a:ln>
                          <a:solidFill>
                            <a:schemeClr val="tx1"/>
                          </a:solidFill>
                          <a:effectLst/>
                          <a:latin typeface="Times New Roman" charset="0"/>
                          <a:ea typeface="Calibri" charset="0"/>
                          <a:cs typeface="Times New Roman" charset="0"/>
                        </a:rPr>
                        <a:t>1. Treo quả nặng vào lò xo</a:t>
                      </a:r>
                    </a:p>
                  </a:txBody>
                  <a:tcPr marL="36035" marR="36035" marT="0" marB="0"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4">
                  <a:txBody>
                    <a:bodyPr/>
                    <a:lstStyle>
                      <a:lvl1pPr eaLnBrk="0" hangingPunct="0">
                        <a:spcBef>
                          <a:spcPct val="20000"/>
                        </a:spcBef>
                        <a:buFont typeface="Arial" charset="0"/>
                        <a:defRPr sz="2800">
                          <a:solidFill>
                            <a:schemeClr val="tx1"/>
                          </a:solidFill>
                          <a:latin typeface="Calibri" charset="0"/>
                        </a:defRPr>
                      </a:lvl1pPr>
                      <a:lvl2pPr marL="742950" indent="-285750" eaLnBrk="0" hangingPunct="0">
                        <a:spcBef>
                          <a:spcPct val="20000"/>
                        </a:spcBef>
                        <a:buFont typeface="Arial" charset="0"/>
                        <a:defRPr sz="2400">
                          <a:solidFill>
                            <a:schemeClr val="tx1"/>
                          </a:solidFill>
                          <a:latin typeface="Calibri" charset="0"/>
                        </a:defRPr>
                      </a:lvl2pPr>
                      <a:lvl3pPr marL="1143000" indent="-228600" eaLnBrk="0" hangingPunct="0">
                        <a:spcBef>
                          <a:spcPct val="20000"/>
                        </a:spcBef>
                        <a:buFont typeface="Arial" charset="0"/>
                        <a:defRPr sz="2000">
                          <a:solidFill>
                            <a:schemeClr val="tx1"/>
                          </a:solidFill>
                          <a:latin typeface="Calibri" charset="0"/>
                        </a:defRPr>
                      </a:lvl3pPr>
                      <a:lvl4pPr marL="1600200" indent="-228600" eaLnBrk="0" hangingPunct="0">
                        <a:spcBef>
                          <a:spcPct val="20000"/>
                        </a:spcBef>
                        <a:buFont typeface="Arial" charset="0"/>
                        <a:defRPr>
                          <a:solidFill>
                            <a:schemeClr val="tx1"/>
                          </a:solidFill>
                          <a:latin typeface="Calibri" charset="0"/>
                        </a:defRPr>
                      </a:lvl4pPr>
                      <a:lvl5pPr marL="2057400" indent="-228600" eaLnBrk="0" hangingPunct="0">
                        <a:spcBef>
                          <a:spcPct val="20000"/>
                        </a:spcBef>
                        <a:buFont typeface="Arial" charset="0"/>
                        <a:defRPr>
                          <a:solidFill>
                            <a:schemeClr val="tx1"/>
                          </a:solidFill>
                          <a:latin typeface="Calibri" charset="0"/>
                        </a:defRPr>
                      </a:lvl5pPr>
                      <a:lvl6pPr marL="2514600" indent="-228600" eaLnBrk="0" fontAlgn="base" hangingPunct="0">
                        <a:spcBef>
                          <a:spcPct val="20000"/>
                        </a:spcBef>
                        <a:spcAft>
                          <a:spcPct val="0"/>
                        </a:spcAft>
                        <a:buFont typeface="Arial" charset="0"/>
                        <a:defRPr>
                          <a:solidFill>
                            <a:schemeClr val="tx1"/>
                          </a:solidFill>
                          <a:latin typeface="Calibri" charset="0"/>
                        </a:defRPr>
                      </a:lvl6pPr>
                      <a:lvl7pPr marL="2971800" indent="-228600" eaLnBrk="0" fontAlgn="base" hangingPunct="0">
                        <a:spcBef>
                          <a:spcPct val="20000"/>
                        </a:spcBef>
                        <a:spcAft>
                          <a:spcPct val="0"/>
                        </a:spcAft>
                        <a:buFont typeface="Arial" charset="0"/>
                        <a:defRPr>
                          <a:solidFill>
                            <a:schemeClr val="tx1"/>
                          </a:solidFill>
                          <a:latin typeface="Calibri" charset="0"/>
                        </a:defRPr>
                      </a:lvl7pPr>
                      <a:lvl8pPr marL="3429000" indent="-228600" eaLnBrk="0" fontAlgn="base" hangingPunct="0">
                        <a:spcBef>
                          <a:spcPct val="20000"/>
                        </a:spcBef>
                        <a:spcAft>
                          <a:spcPct val="0"/>
                        </a:spcAft>
                        <a:buFont typeface="Arial" charset="0"/>
                        <a:defRPr>
                          <a:solidFill>
                            <a:schemeClr val="tx1"/>
                          </a:solidFill>
                          <a:latin typeface="Calibri" charset="0"/>
                        </a:defRPr>
                      </a:lvl8pPr>
                      <a:lvl9pPr marL="3886200" indent="-228600" eaLnBrk="0" fontAlgn="base" hangingPunct="0">
                        <a:spcBef>
                          <a:spcPct val="20000"/>
                        </a:spcBef>
                        <a:spcAft>
                          <a:spcPct val="0"/>
                        </a:spcAft>
                        <a:buFont typeface="Arial" charset="0"/>
                        <a:defRPr>
                          <a:solidFill>
                            <a:schemeClr val="tx1"/>
                          </a:solidFill>
                          <a:latin typeface="Calibri"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endParaRPr kumimoji="0" lang="en-US" altLang="en-US" sz="2400" b="1" i="0" u="none" strike="noStrike" cap="none" normalizeH="0" baseline="0">
                        <a:ln>
                          <a:noFill/>
                        </a:ln>
                        <a:solidFill>
                          <a:schemeClr val="tx1"/>
                        </a:solidFill>
                        <a:effectLst/>
                        <a:latin typeface="Times New Roman" charset="0"/>
                        <a:ea typeface="Calibri" charset="0"/>
                        <a:cs typeface="Times New Roman" charset="0"/>
                      </a:endParaRPr>
                    </a:p>
                  </a:txBody>
                  <a:tcPr marL="36035" marR="36035" marT="0" marB="0"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a:txBody>
                    <a:bodyPr/>
                    <a:lstStyle>
                      <a:lvl1pPr eaLnBrk="0" hangingPunct="0">
                        <a:spcBef>
                          <a:spcPct val="20000"/>
                        </a:spcBef>
                        <a:buFont typeface="Arial" charset="0"/>
                        <a:defRPr sz="2800">
                          <a:solidFill>
                            <a:schemeClr val="tx1"/>
                          </a:solidFill>
                          <a:latin typeface="Calibri" charset="0"/>
                        </a:defRPr>
                      </a:lvl1pPr>
                      <a:lvl2pPr marL="742950" indent="-285750" eaLnBrk="0" hangingPunct="0">
                        <a:spcBef>
                          <a:spcPct val="20000"/>
                        </a:spcBef>
                        <a:buFont typeface="Arial" charset="0"/>
                        <a:defRPr sz="2400">
                          <a:solidFill>
                            <a:schemeClr val="tx1"/>
                          </a:solidFill>
                          <a:latin typeface="Calibri" charset="0"/>
                        </a:defRPr>
                      </a:lvl2pPr>
                      <a:lvl3pPr marL="1143000" indent="-228600" eaLnBrk="0" hangingPunct="0">
                        <a:spcBef>
                          <a:spcPct val="20000"/>
                        </a:spcBef>
                        <a:buFont typeface="Arial" charset="0"/>
                        <a:defRPr sz="2000">
                          <a:solidFill>
                            <a:schemeClr val="tx1"/>
                          </a:solidFill>
                          <a:latin typeface="Calibri" charset="0"/>
                        </a:defRPr>
                      </a:lvl3pPr>
                      <a:lvl4pPr marL="1600200" indent="-228600" eaLnBrk="0" hangingPunct="0">
                        <a:spcBef>
                          <a:spcPct val="20000"/>
                        </a:spcBef>
                        <a:buFont typeface="Arial" charset="0"/>
                        <a:defRPr>
                          <a:solidFill>
                            <a:schemeClr val="tx1"/>
                          </a:solidFill>
                          <a:latin typeface="Calibri" charset="0"/>
                        </a:defRPr>
                      </a:lvl4pPr>
                      <a:lvl5pPr marL="2057400" indent="-228600" eaLnBrk="0" hangingPunct="0">
                        <a:spcBef>
                          <a:spcPct val="20000"/>
                        </a:spcBef>
                        <a:buFont typeface="Arial" charset="0"/>
                        <a:defRPr>
                          <a:solidFill>
                            <a:schemeClr val="tx1"/>
                          </a:solidFill>
                          <a:latin typeface="Calibri" charset="0"/>
                        </a:defRPr>
                      </a:lvl5pPr>
                      <a:lvl6pPr marL="2514600" indent="-228600" eaLnBrk="0" fontAlgn="base" hangingPunct="0">
                        <a:spcBef>
                          <a:spcPct val="20000"/>
                        </a:spcBef>
                        <a:spcAft>
                          <a:spcPct val="0"/>
                        </a:spcAft>
                        <a:buFont typeface="Arial" charset="0"/>
                        <a:defRPr>
                          <a:solidFill>
                            <a:schemeClr val="tx1"/>
                          </a:solidFill>
                          <a:latin typeface="Calibri" charset="0"/>
                        </a:defRPr>
                      </a:lvl6pPr>
                      <a:lvl7pPr marL="2971800" indent="-228600" eaLnBrk="0" fontAlgn="base" hangingPunct="0">
                        <a:spcBef>
                          <a:spcPct val="20000"/>
                        </a:spcBef>
                        <a:spcAft>
                          <a:spcPct val="0"/>
                        </a:spcAft>
                        <a:buFont typeface="Arial" charset="0"/>
                        <a:defRPr>
                          <a:solidFill>
                            <a:schemeClr val="tx1"/>
                          </a:solidFill>
                          <a:latin typeface="Calibri" charset="0"/>
                        </a:defRPr>
                      </a:lvl7pPr>
                      <a:lvl8pPr marL="3429000" indent="-228600" eaLnBrk="0" fontAlgn="base" hangingPunct="0">
                        <a:spcBef>
                          <a:spcPct val="20000"/>
                        </a:spcBef>
                        <a:spcAft>
                          <a:spcPct val="0"/>
                        </a:spcAft>
                        <a:buFont typeface="Arial" charset="0"/>
                        <a:defRPr>
                          <a:solidFill>
                            <a:schemeClr val="tx1"/>
                          </a:solidFill>
                          <a:latin typeface="Calibri" charset="0"/>
                        </a:defRPr>
                      </a:lvl8pPr>
                      <a:lvl9pPr marL="3886200" indent="-228600" eaLnBrk="0" fontAlgn="base" hangingPunct="0">
                        <a:spcBef>
                          <a:spcPct val="20000"/>
                        </a:spcBef>
                        <a:spcAft>
                          <a:spcPct val="0"/>
                        </a:spcAft>
                        <a:buFont typeface="Arial" charset="0"/>
                        <a:defRPr>
                          <a:solidFill>
                            <a:schemeClr val="tx1"/>
                          </a:solidFill>
                          <a:latin typeface="Calibri"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endParaRPr kumimoji="0" lang="en-US" altLang="en-US" sz="2400" b="1" i="0" u="none" strike="noStrike" cap="none" normalizeH="0" baseline="0">
                        <a:ln>
                          <a:noFill/>
                        </a:ln>
                        <a:solidFill>
                          <a:schemeClr val="tx1"/>
                        </a:solidFill>
                        <a:effectLst/>
                        <a:latin typeface="Times New Roman" charset="0"/>
                        <a:ea typeface="Calibri" charset="0"/>
                        <a:cs typeface="Times New Roman" charset="0"/>
                      </a:endParaRPr>
                    </a:p>
                  </a:txBody>
                  <a:tcPr marL="36035" marR="36035" marT="0" marB="0"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charset="0"/>
                        <a:defRPr sz="2800">
                          <a:solidFill>
                            <a:schemeClr val="tx1"/>
                          </a:solidFill>
                          <a:latin typeface="Calibri" charset="0"/>
                        </a:defRPr>
                      </a:lvl1pPr>
                      <a:lvl2pPr marL="742950" indent="-285750" eaLnBrk="0" hangingPunct="0">
                        <a:spcBef>
                          <a:spcPct val="20000"/>
                        </a:spcBef>
                        <a:buFont typeface="Arial" charset="0"/>
                        <a:defRPr sz="2400">
                          <a:solidFill>
                            <a:schemeClr val="tx1"/>
                          </a:solidFill>
                          <a:latin typeface="Calibri" charset="0"/>
                        </a:defRPr>
                      </a:lvl2pPr>
                      <a:lvl3pPr marL="1143000" indent="-228600" eaLnBrk="0" hangingPunct="0">
                        <a:spcBef>
                          <a:spcPct val="20000"/>
                        </a:spcBef>
                        <a:buFont typeface="Arial" charset="0"/>
                        <a:defRPr sz="2000">
                          <a:solidFill>
                            <a:schemeClr val="tx1"/>
                          </a:solidFill>
                          <a:latin typeface="Calibri" charset="0"/>
                        </a:defRPr>
                      </a:lvl3pPr>
                      <a:lvl4pPr marL="1600200" indent="-228600" eaLnBrk="0" hangingPunct="0">
                        <a:spcBef>
                          <a:spcPct val="20000"/>
                        </a:spcBef>
                        <a:buFont typeface="Arial" charset="0"/>
                        <a:defRPr>
                          <a:solidFill>
                            <a:schemeClr val="tx1"/>
                          </a:solidFill>
                          <a:latin typeface="Calibri" charset="0"/>
                        </a:defRPr>
                      </a:lvl4pPr>
                      <a:lvl5pPr marL="2057400" indent="-228600" eaLnBrk="0" hangingPunct="0">
                        <a:spcBef>
                          <a:spcPct val="20000"/>
                        </a:spcBef>
                        <a:buFont typeface="Arial" charset="0"/>
                        <a:defRPr>
                          <a:solidFill>
                            <a:schemeClr val="tx1"/>
                          </a:solidFill>
                          <a:latin typeface="Calibri" charset="0"/>
                        </a:defRPr>
                      </a:lvl5pPr>
                      <a:lvl6pPr marL="2514600" indent="-228600" eaLnBrk="0" fontAlgn="base" hangingPunct="0">
                        <a:spcBef>
                          <a:spcPct val="20000"/>
                        </a:spcBef>
                        <a:spcAft>
                          <a:spcPct val="0"/>
                        </a:spcAft>
                        <a:buFont typeface="Arial" charset="0"/>
                        <a:defRPr>
                          <a:solidFill>
                            <a:schemeClr val="tx1"/>
                          </a:solidFill>
                          <a:latin typeface="Calibri" charset="0"/>
                        </a:defRPr>
                      </a:lvl6pPr>
                      <a:lvl7pPr marL="2971800" indent="-228600" eaLnBrk="0" fontAlgn="base" hangingPunct="0">
                        <a:spcBef>
                          <a:spcPct val="20000"/>
                        </a:spcBef>
                        <a:spcAft>
                          <a:spcPct val="0"/>
                        </a:spcAft>
                        <a:buFont typeface="Arial" charset="0"/>
                        <a:defRPr>
                          <a:solidFill>
                            <a:schemeClr val="tx1"/>
                          </a:solidFill>
                          <a:latin typeface="Calibri" charset="0"/>
                        </a:defRPr>
                      </a:lvl7pPr>
                      <a:lvl8pPr marL="3429000" indent="-228600" eaLnBrk="0" fontAlgn="base" hangingPunct="0">
                        <a:spcBef>
                          <a:spcPct val="20000"/>
                        </a:spcBef>
                        <a:spcAft>
                          <a:spcPct val="0"/>
                        </a:spcAft>
                        <a:buFont typeface="Arial" charset="0"/>
                        <a:defRPr>
                          <a:solidFill>
                            <a:schemeClr val="tx1"/>
                          </a:solidFill>
                          <a:latin typeface="Calibri" charset="0"/>
                        </a:defRPr>
                      </a:lvl8pPr>
                      <a:lvl9pPr marL="3886200" indent="-228600" eaLnBrk="0" fontAlgn="base" hangingPunct="0">
                        <a:spcBef>
                          <a:spcPct val="20000"/>
                        </a:spcBef>
                        <a:spcAft>
                          <a:spcPct val="0"/>
                        </a:spcAft>
                        <a:buFont typeface="Arial" charset="0"/>
                        <a:defRPr>
                          <a:solidFill>
                            <a:schemeClr val="tx1"/>
                          </a:solidFill>
                          <a:latin typeface="Calibri" charset="0"/>
                        </a:defRPr>
                      </a:lvl9p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en-US" altLang="en-US" sz="2400" b="1" i="0" u="none" strike="noStrike" cap="none" normalizeH="0" baseline="0">
                          <a:ln>
                            <a:noFill/>
                          </a:ln>
                          <a:solidFill>
                            <a:schemeClr val="tx1"/>
                          </a:solidFill>
                          <a:effectLst/>
                          <a:latin typeface="Times New Roman" charset="0"/>
                          <a:ea typeface="Calibri" charset="0"/>
                          <a:cs typeface="Times New Roman" charset="0"/>
                        </a:rPr>
                        <a:t>Phương:</a:t>
                      </a:r>
                    </a:p>
                  </a:txBody>
                  <a:tcPr marL="36035" marR="36035" marT="0" marB="0"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extLst>
              </a:tr>
              <a:tr h="919182">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lvl1pPr eaLnBrk="0" hangingPunct="0">
                        <a:spcBef>
                          <a:spcPct val="20000"/>
                        </a:spcBef>
                        <a:buFont typeface="Arial" charset="0"/>
                        <a:defRPr sz="2800">
                          <a:solidFill>
                            <a:schemeClr val="tx1"/>
                          </a:solidFill>
                          <a:latin typeface="Calibri" charset="0"/>
                        </a:defRPr>
                      </a:lvl1pPr>
                      <a:lvl2pPr marL="742950" indent="-285750" eaLnBrk="0" hangingPunct="0">
                        <a:spcBef>
                          <a:spcPct val="20000"/>
                        </a:spcBef>
                        <a:buFont typeface="Arial" charset="0"/>
                        <a:defRPr sz="2400">
                          <a:solidFill>
                            <a:schemeClr val="tx1"/>
                          </a:solidFill>
                          <a:latin typeface="Calibri" charset="0"/>
                        </a:defRPr>
                      </a:lvl2pPr>
                      <a:lvl3pPr marL="1143000" indent="-228600" eaLnBrk="0" hangingPunct="0">
                        <a:spcBef>
                          <a:spcPct val="20000"/>
                        </a:spcBef>
                        <a:buFont typeface="Arial" charset="0"/>
                        <a:defRPr sz="2000">
                          <a:solidFill>
                            <a:schemeClr val="tx1"/>
                          </a:solidFill>
                          <a:latin typeface="Calibri" charset="0"/>
                        </a:defRPr>
                      </a:lvl3pPr>
                      <a:lvl4pPr marL="1600200" indent="-228600" eaLnBrk="0" hangingPunct="0">
                        <a:spcBef>
                          <a:spcPct val="20000"/>
                        </a:spcBef>
                        <a:buFont typeface="Arial" charset="0"/>
                        <a:defRPr>
                          <a:solidFill>
                            <a:schemeClr val="tx1"/>
                          </a:solidFill>
                          <a:latin typeface="Calibri" charset="0"/>
                        </a:defRPr>
                      </a:lvl4pPr>
                      <a:lvl5pPr marL="2057400" indent="-228600" eaLnBrk="0" hangingPunct="0">
                        <a:spcBef>
                          <a:spcPct val="20000"/>
                        </a:spcBef>
                        <a:buFont typeface="Arial" charset="0"/>
                        <a:defRPr>
                          <a:solidFill>
                            <a:schemeClr val="tx1"/>
                          </a:solidFill>
                          <a:latin typeface="Calibri" charset="0"/>
                        </a:defRPr>
                      </a:lvl5pPr>
                      <a:lvl6pPr marL="2514600" indent="-228600" eaLnBrk="0" fontAlgn="base" hangingPunct="0">
                        <a:spcBef>
                          <a:spcPct val="20000"/>
                        </a:spcBef>
                        <a:spcAft>
                          <a:spcPct val="0"/>
                        </a:spcAft>
                        <a:buFont typeface="Arial" charset="0"/>
                        <a:defRPr>
                          <a:solidFill>
                            <a:schemeClr val="tx1"/>
                          </a:solidFill>
                          <a:latin typeface="Calibri" charset="0"/>
                        </a:defRPr>
                      </a:lvl6pPr>
                      <a:lvl7pPr marL="2971800" indent="-228600" eaLnBrk="0" fontAlgn="base" hangingPunct="0">
                        <a:spcBef>
                          <a:spcPct val="20000"/>
                        </a:spcBef>
                        <a:spcAft>
                          <a:spcPct val="0"/>
                        </a:spcAft>
                        <a:buFont typeface="Arial" charset="0"/>
                        <a:defRPr>
                          <a:solidFill>
                            <a:schemeClr val="tx1"/>
                          </a:solidFill>
                          <a:latin typeface="Calibri" charset="0"/>
                        </a:defRPr>
                      </a:lvl7pPr>
                      <a:lvl8pPr marL="3429000" indent="-228600" eaLnBrk="0" fontAlgn="base" hangingPunct="0">
                        <a:spcBef>
                          <a:spcPct val="20000"/>
                        </a:spcBef>
                        <a:spcAft>
                          <a:spcPct val="0"/>
                        </a:spcAft>
                        <a:buFont typeface="Arial" charset="0"/>
                        <a:defRPr>
                          <a:solidFill>
                            <a:schemeClr val="tx1"/>
                          </a:solidFill>
                          <a:latin typeface="Calibri" charset="0"/>
                        </a:defRPr>
                      </a:lvl8pPr>
                      <a:lvl9pPr marL="3886200" indent="-228600" eaLnBrk="0" fontAlgn="base" hangingPunct="0">
                        <a:spcBef>
                          <a:spcPct val="20000"/>
                        </a:spcBef>
                        <a:spcAft>
                          <a:spcPct val="0"/>
                        </a:spcAft>
                        <a:buFont typeface="Arial" charset="0"/>
                        <a:defRPr>
                          <a:solidFill>
                            <a:schemeClr val="tx1"/>
                          </a:solidFill>
                          <a:latin typeface="Calibri" charset="0"/>
                        </a:defRPr>
                      </a:lvl9p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en-US" altLang="en-US" sz="2400" b="1" i="0" u="none" strike="noStrike" cap="none" normalizeH="0" baseline="0" dirty="0" err="1">
                          <a:ln>
                            <a:noFill/>
                          </a:ln>
                          <a:solidFill>
                            <a:schemeClr val="tx1"/>
                          </a:solidFill>
                          <a:effectLst/>
                          <a:latin typeface="Times New Roman" charset="0"/>
                          <a:ea typeface="Calibri" charset="0"/>
                          <a:cs typeface="Times New Roman" charset="0"/>
                        </a:rPr>
                        <a:t>Chiều</a:t>
                      </a:r>
                      <a:r>
                        <a:rPr kumimoji="0" lang="en-US" altLang="en-US" sz="2400" b="1" i="0" u="none" strike="noStrike" cap="none" normalizeH="0" baseline="0" dirty="0">
                          <a:ln>
                            <a:noFill/>
                          </a:ln>
                          <a:solidFill>
                            <a:schemeClr val="tx1"/>
                          </a:solidFill>
                          <a:effectLst/>
                          <a:latin typeface="Times New Roman" charset="0"/>
                          <a:ea typeface="Calibri" charset="0"/>
                          <a:cs typeface="Times New Roman" charset="0"/>
                        </a:rPr>
                        <a:t>:</a:t>
                      </a:r>
                    </a:p>
                  </a:txBody>
                  <a:tcPr marL="36035" marR="36035" marT="0" marB="0"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extLst>
              </a:tr>
              <a:tr h="919182">
                <a:tc vMerge="1">
                  <a:txBody>
                    <a:bodyPr/>
                    <a:lstStyle/>
                    <a:p>
                      <a:endParaRPr lang="en-US"/>
                    </a:p>
                  </a:txBody>
                  <a:tcPr/>
                </a:tc>
                <a:tc vMerge="1">
                  <a:txBody>
                    <a:bodyPr/>
                    <a:lstStyle/>
                    <a:p>
                      <a:endParaRPr lang="en-US"/>
                    </a:p>
                  </a:txBody>
                  <a:tcPr/>
                </a:tc>
                <a:tc rowSpan="2">
                  <a:txBody>
                    <a:bodyPr/>
                    <a:lstStyle>
                      <a:lvl1pPr eaLnBrk="0" hangingPunct="0">
                        <a:spcBef>
                          <a:spcPct val="20000"/>
                        </a:spcBef>
                        <a:buFont typeface="Arial" charset="0"/>
                        <a:defRPr sz="2800">
                          <a:solidFill>
                            <a:schemeClr val="tx1"/>
                          </a:solidFill>
                          <a:latin typeface="Calibri" charset="0"/>
                        </a:defRPr>
                      </a:lvl1pPr>
                      <a:lvl2pPr marL="742950" indent="-285750" eaLnBrk="0" hangingPunct="0">
                        <a:spcBef>
                          <a:spcPct val="20000"/>
                        </a:spcBef>
                        <a:buFont typeface="Arial" charset="0"/>
                        <a:defRPr sz="2400">
                          <a:solidFill>
                            <a:schemeClr val="tx1"/>
                          </a:solidFill>
                          <a:latin typeface="Calibri" charset="0"/>
                        </a:defRPr>
                      </a:lvl2pPr>
                      <a:lvl3pPr marL="1143000" indent="-228600" eaLnBrk="0" hangingPunct="0">
                        <a:spcBef>
                          <a:spcPct val="20000"/>
                        </a:spcBef>
                        <a:buFont typeface="Arial" charset="0"/>
                        <a:defRPr sz="2000">
                          <a:solidFill>
                            <a:schemeClr val="tx1"/>
                          </a:solidFill>
                          <a:latin typeface="Calibri" charset="0"/>
                        </a:defRPr>
                      </a:lvl3pPr>
                      <a:lvl4pPr marL="1600200" indent="-228600" eaLnBrk="0" hangingPunct="0">
                        <a:spcBef>
                          <a:spcPct val="20000"/>
                        </a:spcBef>
                        <a:buFont typeface="Arial" charset="0"/>
                        <a:defRPr>
                          <a:solidFill>
                            <a:schemeClr val="tx1"/>
                          </a:solidFill>
                          <a:latin typeface="Calibri" charset="0"/>
                        </a:defRPr>
                      </a:lvl4pPr>
                      <a:lvl5pPr marL="2057400" indent="-228600" eaLnBrk="0" hangingPunct="0">
                        <a:spcBef>
                          <a:spcPct val="20000"/>
                        </a:spcBef>
                        <a:buFont typeface="Arial" charset="0"/>
                        <a:defRPr>
                          <a:solidFill>
                            <a:schemeClr val="tx1"/>
                          </a:solidFill>
                          <a:latin typeface="Calibri" charset="0"/>
                        </a:defRPr>
                      </a:lvl5pPr>
                      <a:lvl6pPr marL="2514600" indent="-228600" eaLnBrk="0" fontAlgn="base" hangingPunct="0">
                        <a:spcBef>
                          <a:spcPct val="20000"/>
                        </a:spcBef>
                        <a:spcAft>
                          <a:spcPct val="0"/>
                        </a:spcAft>
                        <a:buFont typeface="Arial" charset="0"/>
                        <a:defRPr>
                          <a:solidFill>
                            <a:schemeClr val="tx1"/>
                          </a:solidFill>
                          <a:latin typeface="Calibri" charset="0"/>
                        </a:defRPr>
                      </a:lvl6pPr>
                      <a:lvl7pPr marL="2971800" indent="-228600" eaLnBrk="0" fontAlgn="base" hangingPunct="0">
                        <a:spcBef>
                          <a:spcPct val="20000"/>
                        </a:spcBef>
                        <a:spcAft>
                          <a:spcPct val="0"/>
                        </a:spcAft>
                        <a:buFont typeface="Arial" charset="0"/>
                        <a:defRPr>
                          <a:solidFill>
                            <a:schemeClr val="tx1"/>
                          </a:solidFill>
                          <a:latin typeface="Calibri" charset="0"/>
                        </a:defRPr>
                      </a:lvl7pPr>
                      <a:lvl8pPr marL="3429000" indent="-228600" eaLnBrk="0" fontAlgn="base" hangingPunct="0">
                        <a:spcBef>
                          <a:spcPct val="20000"/>
                        </a:spcBef>
                        <a:spcAft>
                          <a:spcPct val="0"/>
                        </a:spcAft>
                        <a:buFont typeface="Arial" charset="0"/>
                        <a:defRPr>
                          <a:solidFill>
                            <a:schemeClr val="tx1"/>
                          </a:solidFill>
                          <a:latin typeface="Calibri" charset="0"/>
                        </a:defRPr>
                      </a:lvl8pPr>
                      <a:lvl9pPr marL="3886200" indent="-228600" eaLnBrk="0" fontAlgn="base" hangingPunct="0">
                        <a:spcBef>
                          <a:spcPct val="20000"/>
                        </a:spcBef>
                        <a:spcAft>
                          <a:spcPct val="0"/>
                        </a:spcAft>
                        <a:buFont typeface="Arial" charset="0"/>
                        <a:defRPr>
                          <a:solidFill>
                            <a:schemeClr val="tx1"/>
                          </a:solidFill>
                          <a:latin typeface="Calibri"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endParaRPr kumimoji="0" lang="en-US" altLang="en-US" sz="2400" b="1" i="0" u="none" strike="noStrike" cap="none" normalizeH="0" baseline="0">
                        <a:ln>
                          <a:noFill/>
                        </a:ln>
                        <a:solidFill>
                          <a:schemeClr val="tx1"/>
                        </a:solidFill>
                        <a:effectLst/>
                        <a:latin typeface="Times New Roman" charset="0"/>
                        <a:ea typeface="Calibri" charset="0"/>
                        <a:cs typeface="Times New Roman" charset="0"/>
                      </a:endParaRPr>
                    </a:p>
                  </a:txBody>
                  <a:tcPr marL="36035" marR="36035" marT="0" marB="0"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charset="0"/>
                        <a:defRPr sz="2800">
                          <a:solidFill>
                            <a:schemeClr val="tx1"/>
                          </a:solidFill>
                          <a:latin typeface="Calibri" charset="0"/>
                        </a:defRPr>
                      </a:lvl1pPr>
                      <a:lvl2pPr marL="742950" indent="-285750" eaLnBrk="0" hangingPunct="0">
                        <a:spcBef>
                          <a:spcPct val="20000"/>
                        </a:spcBef>
                        <a:buFont typeface="Arial" charset="0"/>
                        <a:defRPr sz="2400">
                          <a:solidFill>
                            <a:schemeClr val="tx1"/>
                          </a:solidFill>
                          <a:latin typeface="Calibri" charset="0"/>
                        </a:defRPr>
                      </a:lvl2pPr>
                      <a:lvl3pPr marL="1143000" indent="-228600" eaLnBrk="0" hangingPunct="0">
                        <a:spcBef>
                          <a:spcPct val="20000"/>
                        </a:spcBef>
                        <a:buFont typeface="Arial" charset="0"/>
                        <a:defRPr sz="2000">
                          <a:solidFill>
                            <a:schemeClr val="tx1"/>
                          </a:solidFill>
                          <a:latin typeface="Calibri" charset="0"/>
                        </a:defRPr>
                      </a:lvl3pPr>
                      <a:lvl4pPr marL="1600200" indent="-228600" eaLnBrk="0" hangingPunct="0">
                        <a:spcBef>
                          <a:spcPct val="20000"/>
                        </a:spcBef>
                        <a:buFont typeface="Arial" charset="0"/>
                        <a:defRPr>
                          <a:solidFill>
                            <a:schemeClr val="tx1"/>
                          </a:solidFill>
                          <a:latin typeface="Calibri" charset="0"/>
                        </a:defRPr>
                      </a:lvl4pPr>
                      <a:lvl5pPr marL="2057400" indent="-228600" eaLnBrk="0" hangingPunct="0">
                        <a:spcBef>
                          <a:spcPct val="20000"/>
                        </a:spcBef>
                        <a:buFont typeface="Arial" charset="0"/>
                        <a:defRPr>
                          <a:solidFill>
                            <a:schemeClr val="tx1"/>
                          </a:solidFill>
                          <a:latin typeface="Calibri" charset="0"/>
                        </a:defRPr>
                      </a:lvl5pPr>
                      <a:lvl6pPr marL="2514600" indent="-228600" eaLnBrk="0" fontAlgn="base" hangingPunct="0">
                        <a:spcBef>
                          <a:spcPct val="20000"/>
                        </a:spcBef>
                        <a:spcAft>
                          <a:spcPct val="0"/>
                        </a:spcAft>
                        <a:buFont typeface="Arial" charset="0"/>
                        <a:defRPr>
                          <a:solidFill>
                            <a:schemeClr val="tx1"/>
                          </a:solidFill>
                          <a:latin typeface="Calibri" charset="0"/>
                        </a:defRPr>
                      </a:lvl6pPr>
                      <a:lvl7pPr marL="2971800" indent="-228600" eaLnBrk="0" fontAlgn="base" hangingPunct="0">
                        <a:spcBef>
                          <a:spcPct val="20000"/>
                        </a:spcBef>
                        <a:spcAft>
                          <a:spcPct val="0"/>
                        </a:spcAft>
                        <a:buFont typeface="Arial" charset="0"/>
                        <a:defRPr>
                          <a:solidFill>
                            <a:schemeClr val="tx1"/>
                          </a:solidFill>
                          <a:latin typeface="Calibri" charset="0"/>
                        </a:defRPr>
                      </a:lvl7pPr>
                      <a:lvl8pPr marL="3429000" indent="-228600" eaLnBrk="0" fontAlgn="base" hangingPunct="0">
                        <a:spcBef>
                          <a:spcPct val="20000"/>
                        </a:spcBef>
                        <a:spcAft>
                          <a:spcPct val="0"/>
                        </a:spcAft>
                        <a:buFont typeface="Arial" charset="0"/>
                        <a:defRPr>
                          <a:solidFill>
                            <a:schemeClr val="tx1"/>
                          </a:solidFill>
                          <a:latin typeface="Calibri" charset="0"/>
                        </a:defRPr>
                      </a:lvl8pPr>
                      <a:lvl9pPr marL="3886200" indent="-228600" eaLnBrk="0" fontAlgn="base" hangingPunct="0">
                        <a:spcBef>
                          <a:spcPct val="20000"/>
                        </a:spcBef>
                        <a:spcAft>
                          <a:spcPct val="0"/>
                        </a:spcAft>
                        <a:buFont typeface="Arial" charset="0"/>
                        <a:defRPr>
                          <a:solidFill>
                            <a:schemeClr val="tx1"/>
                          </a:solidFill>
                          <a:latin typeface="Calibri" charset="0"/>
                        </a:defRPr>
                      </a:lvl9p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en-US" altLang="en-US" sz="2400" b="1" i="0" u="none" strike="noStrike" cap="none" normalizeH="0" baseline="0">
                          <a:ln>
                            <a:noFill/>
                          </a:ln>
                          <a:solidFill>
                            <a:schemeClr val="tx1"/>
                          </a:solidFill>
                          <a:effectLst/>
                          <a:latin typeface="Times New Roman" charset="0"/>
                          <a:ea typeface="Calibri" charset="0"/>
                          <a:cs typeface="Times New Roman" charset="0"/>
                        </a:rPr>
                        <a:t>Phương:</a:t>
                      </a:r>
                    </a:p>
                  </a:txBody>
                  <a:tcPr marL="36035" marR="36035" marT="0" marB="0"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extLst>
              </a:tr>
              <a:tr h="841265">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lvl1pPr eaLnBrk="0" hangingPunct="0">
                        <a:spcBef>
                          <a:spcPct val="20000"/>
                        </a:spcBef>
                        <a:buFont typeface="Arial" charset="0"/>
                        <a:defRPr sz="2800">
                          <a:solidFill>
                            <a:schemeClr val="tx1"/>
                          </a:solidFill>
                          <a:latin typeface="Calibri" charset="0"/>
                        </a:defRPr>
                      </a:lvl1pPr>
                      <a:lvl2pPr marL="742950" indent="-285750" eaLnBrk="0" hangingPunct="0">
                        <a:spcBef>
                          <a:spcPct val="20000"/>
                        </a:spcBef>
                        <a:buFont typeface="Arial" charset="0"/>
                        <a:defRPr sz="2400">
                          <a:solidFill>
                            <a:schemeClr val="tx1"/>
                          </a:solidFill>
                          <a:latin typeface="Calibri" charset="0"/>
                        </a:defRPr>
                      </a:lvl2pPr>
                      <a:lvl3pPr marL="1143000" indent="-228600" eaLnBrk="0" hangingPunct="0">
                        <a:spcBef>
                          <a:spcPct val="20000"/>
                        </a:spcBef>
                        <a:buFont typeface="Arial" charset="0"/>
                        <a:defRPr sz="2000">
                          <a:solidFill>
                            <a:schemeClr val="tx1"/>
                          </a:solidFill>
                          <a:latin typeface="Calibri" charset="0"/>
                        </a:defRPr>
                      </a:lvl3pPr>
                      <a:lvl4pPr marL="1600200" indent="-228600" eaLnBrk="0" hangingPunct="0">
                        <a:spcBef>
                          <a:spcPct val="20000"/>
                        </a:spcBef>
                        <a:buFont typeface="Arial" charset="0"/>
                        <a:defRPr>
                          <a:solidFill>
                            <a:schemeClr val="tx1"/>
                          </a:solidFill>
                          <a:latin typeface="Calibri" charset="0"/>
                        </a:defRPr>
                      </a:lvl4pPr>
                      <a:lvl5pPr marL="2057400" indent="-228600" eaLnBrk="0" hangingPunct="0">
                        <a:spcBef>
                          <a:spcPct val="20000"/>
                        </a:spcBef>
                        <a:buFont typeface="Arial" charset="0"/>
                        <a:defRPr>
                          <a:solidFill>
                            <a:schemeClr val="tx1"/>
                          </a:solidFill>
                          <a:latin typeface="Calibri" charset="0"/>
                        </a:defRPr>
                      </a:lvl5pPr>
                      <a:lvl6pPr marL="2514600" indent="-228600" eaLnBrk="0" fontAlgn="base" hangingPunct="0">
                        <a:spcBef>
                          <a:spcPct val="20000"/>
                        </a:spcBef>
                        <a:spcAft>
                          <a:spcPct val="0"/>
                        </a:spcAft>
                        <a:buFont typeface="Arial" charset="0"/>
                        <a:defRPr>
                          <a:solidFill>
                            <a:schemeClr val="tx1"/>
                          </a:solidFill>
                          <a:latin typeface="Calibri" charset="0"/>
                        </a:defRPr>
                      </a:lvl6pPr>
                      <a:lvl7pPr marL="2971800" indent="-228600" eaLnBrk="0" fontAlgn="base" hangingPunct="0">
                        <a:spcBef>
                          <a:spcPct val="20000"/>
                        </a:spcBef>
                        <a:spcAft>
                          <a:spcPct val="0"/>
                        </a:spcAft>
                        <a:buFont typeface="Arial" charset="0"/>
                        <a:defRPr>
                          <a:solidFill>
                            <a:schemeClr val="tx1"/>
                          </a:solidFill>
                          <a:latin typeface="Calibri" charset="0"/>
                        </a:defRPr>
                      </a:lvl7pPr>
                      <a:lvl8pPr marL="3429000" indent="-228600" eaLnBrk="0" fontAlgn="base" hangingPunct="0">
                        <a:spcBef>
                          <a:spcPct val="20000"/>
                        </a:spcBef>
                        <a:spcAft>
                          <a:spcPct val="0"/>
                        </a:spcAft>
                        <a:buFont typeface="Arial" charset="0"/>
                        <a:defRPr>
                          <a:solidFill>
                            <a:schemeClr val="tx1"/>
                          </a:solidFill>
                          <a:latin typeface="Calibri" charset="0"/>
                        </a:defRPr>
                      </a:lvl8pPr>
                      <a:lvl9pPr marL="3886200" indent="-228600" eaLnBrk="0" fontAlgn="base" hangingPunct="0">
                        <a:spcBef>
                          <a:spcPct val="20000"/>
                        </a:spcBef>
                        <a:spcAft>
                          <a:spcPct val="0"/>
                        </a:spcAft>
                        <a:buFont typeface="Arial" charset="0"/>
                        <a:defRPr>
                          <a:solidFill>
                            <a:schemeClr val="tx1"/>
                          </a:solidFill>
                          <a:latin typeface="Calibri" charset="0"/>
                        </a:defRPr>
                      </a:lvl9p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en-US" altLang="en-US" sz="2400" b="1" i="0" u="none" strike="noStrike" cap="none" normalizeH="0" baseline="0">
                          <a:ln>
                            <a:noFill/>
                          </a:ln>
                          <a:solidFill>
                            <a:schemeClr val="tx1"/>
                          </a:solidFill>
                          <a:effectLst/>
                          <a:latin typeface="Times New Roman" charset="0"/>
                          <a:ea typeface="Calibri" charset="0"/>
                          <a:cs typeface="Times New Roman" charset="0"/>
                        </a:rPr>
                        <a:t>Chiều:</a:t>
                      </a:r>
                    </a:p>
                    <a:p>
                      <a:pPr marL="0" marR="0" lvl="0" indent="0" algn="just" defTabSz="914400" rtl="0" eaLnBrk="1" fontAlgn="base" latinLnBrk="0" hangingPunct="1">
                        <a:lnSpc>
                          <a:spcPct val="115000"/>
                        </a:lnSpc>
                        <a:spcBef>
                          <a:spcPct val="0"/>
                        </a:spcBef>
                        <a:spcAft>
                          <a:spcPct val="0"/>
                        </a:spcAft>
                        <a:buClrTx/>
                        <a:buSzTx/>
                        <a:buFontTx/>
                        <a:buNone/>
                        <a:tabLst/>
                      </a:pPr>
                      <a:endParaRPr kumimoji="0" lang="en-US" altLang="en-US" sz="2400" b="1" i="0" u="none" strike="noStrike" cap="none" normalizeH="0" baseline="0">
                        <a:ln>
                          <a:noFill/>
                        </a:ln>
                        <a:solidFill>
                          <a:schemeClr val="tx1"/>
                        </a:solidFill>
                        <a:effectLst/>
                        <a:latin typeface="Times New Roman" charset="0"/>
                        <a:ea typeface="Calibri" charset="0"/>
                        <a:cs typeface="Times New Roman" charset="0"/>
                      </a:endParaRPr>
                    </a:p>
                  </a:txBody>
                  <a:tcPr marL="36035" marR="36035" marT="0" marB="0"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extLst>
              </a:tr>
              <a:tr h="900132">
                <a:tc rowSpan="2">
                  <a:txBody>
                    <a:bodyPr/>
                    <a:lstStyle>
                      <a:lvl1pPr marL="342900" indent="-342900" eaLnBrk="0" hangingPunct="0">
                        <a:spcBef>
                          <a:spcPct val="20000"/>
                        </a:spcBef>
                        <a:buFont typeface="Arial" charset="0"/>
                        <a:defRPr sz="2800">
                          <a:solidFill>
                            <a:schemeClr val="tx1"/>
                          </a:solidFill>
                          <a:latin typeface="Calibri" charset="0"/>
                        </a:defRPr>
                      </a:lvl1pPr>
                      <a:lvl2pPr marL="742950" indent="-285750" eaLnBrk="0" hangingPunct="0">
                        <a:spcBef>
                          <a:spcPct val="20000"/>
                        </a:spcBef>
                        <a:buFont typeface="Arial" charset="0"/>
                        <a:defRPr sz="2400">
                          <a:solidFill>
                            <a:schemeClr val="tx1"/>
                          </a:solidFill>
                          <a:latin typeface="Calibri" charset="0"/>
                        </a:defRPr>
                      </a:lvl2pPr>
                      <a:lvl3pPr marL="1143000" indent="-228600" eaLnBrk="0" hangingPunct="0">
                        <a:spcBef>
                          <a:spcPct val="20000"/>
                        </a:spcBef>
                        <a:buFont typeface="Arial" charset="0"/>
                        <a:defRPr sz="2000">
                          <a:solidFill>
                            <a:schemeClr val="tx1"/>
                          </a:solidFill>
                          <a:latin typeface="Calibri" charset="0"/>
                        </a:defRPr>
                      </a:lvl3pPr>
                      <a:lvl4pPr marL="1600200" indent="-228600" eaLnBrk="0" hangingPunct="0">
                        <a:spcBef>
                          <a:spcPct val="20000"/>
                        </a:spcBef>
                        <a:buFont typeface="Arial" charset="0"/>
                        <a:defRPr>
                          <a:solidFill>
                            <a:schemeClr val="tx1"/>
                          </a:solidFill>
                          <a:latin typeface="Calibri" charset="0"/>
                        </a:defRPr>
                      </a:lvl4pPr>
                      <a:lvl5pPr marL="2057400" indent="-228600" eaLnBrk="0" hangingPunct="0">
                        <a:spcBef>
                          <a:spcPct val="20000"/>
                        </a:spcBef>
                        <a:buFont typeface="Arial" charset="0"/>
                        <a:defRPr>
                          <a:solidFill>
                            <a:schemeClr val="tx1"/>
                          </a:solidFill>
                          <a:latin typeface="Calibri" charset="0"/>
                        </a:defRPr>
                      </a:lvl5pPr>
                      <a:lvl6pPr marL="2514600" indent="-228600" eaLnBrk="0" fontAlgn="base" hangingPunct="0">
                        <a:spcBef>
                          <a:spcPct val="20000"/>
                        </a:spcBef>
                        <a:spcAft>
                          <a:spcPct val="0"/>
                        </a:spcAft>
                        <a:buFont typeface="Arial" charset="0"/>
                        <a:defRPr>
                          <a:solidFill>
                            <a:schemeClr val="tx1"/>
                          </a:solidFill>
                          <a:latin typeface="Calibri" charset="0"/>
                        </a:defRPr>
                      </a:lvl6pPr>
                      <a:lvl7pPr marL="2971800" indent="-228600" eaLnBrk="0" fontAlgn="base" hangingPunct="0">
                        <a:spcBef>
                          <a:spcPct val="20000"/>
                        </a:spcBef>
                        <a:spcAft>
                          <a:spcPct val="0"/>
                        </a:spcAft>
                        <a:buFont typeface="Arial" charset="0"/>
                        <a:defRPr>
                          <a:solidFill>
                            <a:schemeClr val="tx1"/>
                          </a:solidFill>
                          <a:latin typeface="Calibri" charset="0"/>
                        </a:defRPr>
                      </a:lvl7pPr>
                      <a:lvl8pPr marL="3429000" indent="-228600" eaLnBrk="0" fontAlgn="base" hangingPunct="0">
                        <a:spcBef>
                          <a:spcPct val="20000"/>
                        </a:spcBef>
                        <a:spcAft>
                          <a:spcPct val="0"/>
                        </a:spcAft>
                        <a:buFont typeface="Arial" charset="0"/>
                        <a:defRPr>
                          <a:solidFill>
                            <a:schemeClr val="tx1"/>
                          </a:solidFill>
                          <a:latin typeface="Calibri" charset="0"/>
                        </a:defRPr>
                      </a:lvl8pPr>
                      <a:lvl9pPr marL="3886200" indent="-228600" eaLnBrk="0" fontAlgn="base" hangingPunct="0">
                        <a:spcBef>
                          <a:spcPct val="20000"/>
                        </a:spcBef>
                        <a:spcAft>
                          <a:spcPct val="0"/>
                        </a:spcAft>
                        <a:buFont typeface="Arial" charset="0"/>
                        <a:defRPr>
                          <a:solidFill>
                            <a:schemeClr val="tx1"/>
                          </a:solidFill>
                          <a:latin typeface="Calibri" charset="0"/>
                        </a:defRPr>
                      </a:lvl9pPr>
                    </a:lstStyle>
                    <a:p>
                      <a:pPr marL="342900" marR="0" lvl="0" indent="-342900" algn="l" defTabSz="914400" rtl="0" eaLnBrk="1" fontAlgn="base" latinLnBrk="0" hangingPunct="1">
                        <a:lnSpc>
                          <a:spcPct val="115000"/>
                        </a:lnSpc>
                        <a:spcBef>
                          <a:spcPct val="0"/>
                        </a:spcBef>
                        <a:spcAft>
                          <a:spcPct val="0"/>
                        </a:spcAft>
                        <a:buClrTx/>
                        <a:buSzTx/>
                        <a:buFont typeface="+mj-lt" charset="0"/>
                        <a:buNone/>
                        <a:tabLst/>
                      </a:pPr>
                      <a:r>
                        <a:rPr kumimoji="0" lang="en-US" altLang="en-US" sz="2400" b="1" i="0" u="none" strike="noStrike" cap="none" normalizeH="0" baseline="0">
                          <a:ln>
                            <a:noFill/>
                          </a:ln>
                          <a:solidFill>
                            <a:schemeClr val="tx1"/>
                          </a:solidFill>
                          <a:effectLst/>
                          <a:latin typeface="Times New Roman" charset="0"/>
                          <a:ea typeface="Calibri" charset="0"/>
                          <a:cs typeface="Times New Roman" charset="0"/>
                        </a:rPr>
                        <a:t>2. Thả rơi viên phấn</a:t>
                      </a:r>
                    </a:p>
                  </a:txBody>
                  <a:tcPr marL="36035" marR="36035" marT="0" marB="0"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tc rowSpan="2">
                  <a:txBody>
                    <a:bodyPr/>
                    <a:lstStyle>
                      <a:lvl1pPr eaLnBrk="0" hangingPunct="0">
                        <a:spcBef>
                          <a:spcPct val="20000"/>
                        </a:spcBef>
                        <a:buFont typeface="Arial" charset="0"/>
                        <a:defRPr sz="2800">
                          <a:solidFill>
                            <a:schemeClr val="tx1"/>
                          </a:solidFill>
                          <a:latin typeface="Calibri" charset="0"/>
                        </a:defRPr>
                      </a:lvl1pPr>
                      <a:lvl2pPr marL="742950" indent="-285750" eaLnBrk="0" hangingPunct="0">
                        <a:spcBef>
                          <a:spcPct val="20000"/>
                        </a:spcBef>
                        <a:buFont typeface="Arial" charset="0"/>
                        <a:defRPr sz="2400">
                          <a:solidFill>
                            <a:schemeClr val="tx1"/>
                          </a:solidFill>
                          <a:latin typeface="Calibri" charset="0"/>
                        </a:defRPr>
                      </a:lvl2pPr>
                      <a:lvl3pPr marL="1143000" indent="-228600" eaLnBrk="0" hangingPunct="0">
                        <a:spcBef>
                          <a:spcPct val="20000"/>
                        </a:spcBef>
                        <a:buFont typeface="Arial" charset="0"/>
                        <a:defRPr sz="2000">
                          <a:solidFill>
                            <a:schemeClr val="tx1"/>
                          </a:solidFill>
                          <a:latin typeface="Calibri" charset="0"/>
                        </a:defRPr>
                      </a:lvl3pPr>
                      <a:lvl4pPr marL="1600200" indent="-228600" eaLnBrk="0" hangingPunct="0">
                        <a:spcBef>
                          <a:spcPct val="20000"/>
                        </a:spcBef>
                        <a:buFont typeface="Arial" charset="0"/>
                        <a:defRPr>
                          <a:solidFill>
                            <a:schemeClr val="tx1"/>
                          </a:solidFill>
                          <a:latin typeface="Calibri" charset="0"/>
                        </a:defRPr>
                      </a:lvl4pPr>
                      <a:lvl5pPr marL="2057400" indent="-228600" eaLnBrk="0" hangingPunct="0">
                        <a:spcBef>
                          <a:spcPct val="20000"/>
                        </a:spcBef>
                        <a:buFont typeface="Arial" charset="0"/>
                        <a:defRPr>
                          <a:solidFill>
                            <a:schemeClr val="tx1"/>
                          </a:solidFill>
                          <a:latin typeface="Calibri" charset="0"/>
                        </a:defRPr>
                      </a:lvl5pPr>
                      <a:lvl6pPr marL="2514600" indent="-228600" eaLnBrk="0" fontAlgn="base" hangingPunct="0">
                        <a:spcBef>
                          <a:spcPct val="20000"/>
                        </a:spcBef>
                        <a:spcAft>
                          <a:spcPct val="0"/>
                        </a:spcAft>
                        <a:buFont typeface="Arial" charset="0"/>
                        <a:defRPr>
                          <a:solidFill>
                            <a:schemeClr val="tx1"/>
                          </a:solidFill>
                          <a:latin typeface="Calibri" charset="0"/>
                        </a:defRPr>
                      </a:lvl6pPr>
                      <a:lvl7pPr marL="2971800" indent="-228600" eaLnBrk="0" fontAlgn="base" hangingPunct="0">
                        <a:spcBef>
                          <a:spcPct val="20000"/>
                        </a:spcBef>
                        <a:spcAft>
                          <a:spcPct val="0"/>
                        </a:spcAft>
                        <a:buFont typeface="Arial" charset="0"/>
                        <a:defRPr>
                          <a:solidFill>
                            <a:schemeClr val="tx1"/>
                          </a:solidFill>
                          <a:latin typeface="Calibri" charset="0"/>
                        </a:defRPr>
                      </a:lvl7pPr>
                      <a:lvl8pPr marL="3429000" indent="-228600" eaLnBrk="0" fontAlgn="base" hangingPunct="0">
                        <a:spcBef>
                          <a:spcPct val="20000"/>
                        </a:spcBef>
                        <a:spcAft>
                          <a:spcPct val="0"/>
                        </a:spcAft>
                        <a:buFont typeface="Arial" charset="0"/>
                        <a:defRPr>
                          <a:solidFill>
                            <a:schemeClr val="tx1"/>
                          </a:solidFill>
                          <a:latin typeface="Calibri" charset="0"/>
                        </a:defRPr>
                      </a:lvl8pPr>
                      <a:lvl9pPr marL="3886200" indent="-228600" eaLnBrk="0" fontAlgn="base" hangingPunct="0">
                        <a:spcBef>
                          <a:spcPct val="20000"/>
                        </a:spcBef>
                        <a:spcAft>
                          <a:spcPct val="0"/>
                        </a:spcAft>
                        <a:buFont typeface="Arial" charset="0"/>
                        <a:defRPr>
                          <a:solidFill>
                            <a:schemeClr val="tx1"/>
                          </a:solidFill>
                          <a:latin typeface="Calibri"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endParaRPr kumimoji="0" lang="en-US" altLang="en-US" sz="2400" b="1" i="0" u="none" strike="noStrike" cap="none" normalizeH="0" baseline="0">
                        <a:ln>
                          <a:noFill/>
                        </a:ln>
                        <a:solidFill>
                          <a:schemeClr val="tx1"/>
                        </a:solidFill>
                        <a:effectLst/>
                        <a:latin typeface="Times New Roman" charset="0"/>
                        <a:ea typeface="Calibri" charset="0"/>
                        <a:cs typeface="Times New Roman" charset="0"/>
                      </a:endParaRPr>
                    </a:p>
                  </a:txBody>
                  <a:tcPr marL="36035" marR="36035" marT="0" marB="0"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tc rowSpan="2">
                  <a:txBody>
                    <a:bodyPr/>
                    <a:lstStyle>
                      <a:lvl1pPr eaLnBrk="0" hangingPunct="0">
                        <a:spcBef>
                          <a:spcPct val="20000"/>
                        </a:spcBef>
                        <a:buFont typeface="Arial" charset="0"/>
                        <a:defRPr sz="2800">
                          <a:solidFill>
                            <a:schemeClr val="tx1"/>
                          </a:solidFill>
                          <a:latin typeface="Calibri" charset="0"/>
                        </a:defRPr>
                      </a:lvl1pPr>
                      <a:lvl2pPr marL="742950" indent="-285750" eaLnBrk="0" hangingPunct="0">
                        <a:spcBef>
                          <a:spcPct val="20000"/>
                        </a:spcBef>
                        <a:buFont typeface="Arial" charset="0"/>
                        <a:defRPr sz="2400">
                          <a:solidFill>
                            <a:schemeClr val="tx1"/>
                          </a:solidFill>
                          <a:latin typeface="Calibri" charset="0"/>
                        </a:defRPr>
                      </a:lvl2pPr>
                      <a:lvl3pPr marL="1143000" indent="-228600" eaLnBrk="0" hangingPunct="0">
                        <a:spcBef>
                          <a:spcPct val="20000"/>
                        </a:spcBef>
                        <a:buFont typeface="Arial" charset="0"/>
                        <a:defRPr sz="2000">
                          <a:solidFill>
                            <a:schemeClr val="tx1"/>
                          </a:solidFill>
                          <a:latin typeface="Calibri" charset="0"/>
                        </a:defRPr>
                      </a:lvl3pPr>
                      <a:lvl4pPr marL="1600200" indent="-228600" eaLnBrk="0" hangingPunct="0">
                        <a:spcBef>
                          <a:spcPct val="20000"/>
                        </a:spcBef>
                        <a:buFont typeface="Arial" charset="0"/>
                        <a:defRPr>
                          <a:solidFill>
                            <a:schemeClr val="tx1"/>
                          </a:solidFill>
                          <a:latin typeface="Calibri" charset="0"/>
                        </a:defRPr>
                      </a:lvl4pPr>
                      <a:lvl5pPr marL="2057400" indent="-228600" eaLnBrk="0" hangingPunct="0">
                        <a:spcBef>
                          <a:spcPct val="20000"/>
                        </a:spcBef>
                        <a:buFont typeface="Arial" charset="0"/>
                        <a:defRPr>
                          <a:solidFill>
                            <a:schemeClr val="tx1"/>
                          </a:solidFill>
                          <a:latin typeface="Calibri" charset="0"/>
                        </a:defRPr>
                      </a:lvl5pPr>
                      <a:lvl6pPr marL="2514600" indent="-228600" eaLnBrk="0" fontAlgn="base" hangingPunct="0">
                        <a:spcBef>
                          <a:spcPct val="20000"/>
                        </a:spcBef>
                        <a:spcAft>
                          <a:spcPct val="0"/>
                        </a:spcAft>
                        <a:buFont typeface="Arial" charset="0"/>
                        <a:defRPr>
                          <a:solidFill>
                            <a:schemeClr val="tx1"/>
                          </a:solidFill>
                          <a:latin typeface="Calibri" charset="0"/>
                        </a:defRPr>
                      </a:lvl6pPr>
                      <a:lvl7pPr marL="2971800" indent="-228600" eaLnBrk="0" fontAlgn="base" hangingPunct="0">
                        <a:spcBef>
                          <a:spcPct val="20000"/>
                        </a:spcBef>
                        <a:spcAft>
                          <a:spcPct val="0"/>
                        </a:spcAft>
                        <a:buFont typeface="Arial" charset="0"/>
                        <a:defRPr>
                          <a:solidFill>
                            <a:schemeClr val="tx1"/>
                          </a:solidFill>
                          <a:latin typeface="Calibri" charset="0"/>
                        </a:defRPr>
                      </a:lvl7pPr>
                      <a:lvl8pPr marL="3429000" indent="-228600" eaLnBrk="0" fontAlgn="base" hangingPunct="0">
                        <a:spcBef>
                          <a:spcPct val="20000"/>
                        </a:spcBef>
                        <a:spcAft>
                          <a:spcPct val="0"/>
                        </a:spcAft>
                        <a:buFont typeface="Arial" charset="0"/>
                        <a:defRPr>
                          <a:solidFill>
                            <a:schemeClr val="tx1"/>
                          </a:solidFill>
                          <a:latin typeface="Calibri" charset="0"/>
                        </a:defRPr>
                      </a:lvl8pPr>
                      <a:lvl9pPr marL="3886200" indent="-228600" eaLnBrk="0" fontAlgn="base" hangingPunct="0">
                        <a:spcBef>
                          <a:spcPct val="20000"/>
                        </a:spcBef>
                        <a:spcAft>
                          <a:spcPct val="0"/>
                        </a:spcAft>
                        <a:buFont typeface="Arial" charset="0"/>
                        <a:defRPr>
                          <a:solidFill>
                            <a:schemeClr val="tx1"/>
                          </a:solidFill>
                          <a:latin typeface="Calibri"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endParaRPr kumimoji="0" lang="en-US" altLang="en-US" sz="2400" b="1" i="0" u="none" strike="noStrike" cap="none" normalizeH="0" baseline="0">
                        <a:ln>
                          <a:noFill/>
                        </a:ln>
                        <a:solidFill>
                          <a:schemeClr val="tx1"/>
                        </a:solidFill>
                        <a:effectLst/>
                        <a:latin typeface="Times New Roman" charset="0"/>
                        <a:ea typeface="Calibri" charset="0"/>
                        <a:cs typeface="Times New Roman" charset="0"/>
                      </a:endParaRPr>
                    </a:p>
                  </a:txBody>
                  <a:tcPr marL="36035" marR="36035" marT="0" marB="0"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charset="0"/>
                        <a:defRPr sz="2800">
                          <a:solidFill>
                            <a:schemeClr val="tx1"/>
                          </a:solidFill>
                          <a:latin typeface="Calibri" charset="0"/>
                        </a:defRPr>
                      </a:lvl1pPr>
                      <a:lvl2pPr marL="742950" indent="-285750" eaLnBrk="0" hangingPunct="0">
                        <a:spcBef>
                          <a:spcPct val="20000"/>
                        </a:spcBef>
                        <a:buFont typeface="Arial" charset="0"/>
                        <a:defRPr sz="2400">
                          <a:solidFill>
                            <a:schemeClr val="tx1"/>
                          </a:solidFill>
                          <a:latin typeface="Calibri" charset="0"/>
                        </a:defRPr>
                      </a:lvl2pPr>
                      <a:lvl3pPr marL="1143000" indent="-228600" eaLnBrk="0" hangingPunct="0">
                        <a:spcBef>
                          <a:spcPct val="20000"/>
                        </a:spcBef>
                        <a:buFont typeface="Arial" charset="0"/>
                        <a:defRPr sz="2000">
                          <a:solidFill>
                            <a:schemeClr val="tx1"/>
                          </a:solidFill>
                          <a:latin typeface="Calibri" charset="0"/>
                        </a:defRPr>
                      </a:lvl3pPr>
                      <a:lvl4pPr marL="1600200" indent="-228600" eaLnBrk="0" hangingPunct="0">
                        <a:spcBef>
                          <a:spcPct val="20000"/>
                        </a:spcBef>
                        <a:buFont typeface="Arial" charset="0"/>
                        <a:defRPr>
                          <a:solidFill>
                            <a:schemeClr val="tx1"/>
                          </a:solidFill>
                          <a:latin typeface="Calibri" charset="0"/>
                        </a:defRPr>
                      </a:lvl4pPr>
                      <a:lvl5pPr marL="2057400" indent="-228600" eaLnBrk="0" hangingPunct="0">
                        <a:spcBef>
                          <a:spcPct val="20000"/>
                        </a:spcBef>
                        <a:buFont typeface="Arial" charset="0"/>
                        <a:defRPr>
                          <a:solidFill>
                            <a:schemeClr val="tx1"/>
                          </a:solidFill>
                          <a:latin typeface="Calibri" charset="0"/>
                        </a:defRPr>
                      </a:lvl5pPr>
                      <a:lvl6pPr marL="2514600" indent="-228600" eaLnBrk="0" fontAlgn="base" hangingPunct="0">
                        <a:spcBef>
                          <a:spcPct val="20000"/>
                        </a:spcBef>
                        <a:spcAft>
                          <a:spcPct val="0"/>
                        </a:spcAft>
                        <a:buFont typeface="Arial" charset="0"/>
                        <a:defRPr>
                          <a:solidFill>
                            <a:schemeClr val="tx1"/>
                          </a:solidFill>
                          <a:latin typeface="Calibri" charset="0"/>
                        </a:defRPr>
                      </a:lvl6pPr>
                      <a:lvl7pPr marL="2971800" indent="-228600" eaLnBrk="0" fontAlgn="base" hangingPunct="0">
                        <a:spcBef>
                          <a:spcPct val="20000"/>
                        </a:spcBef>
                        <a:spcAft>
                          <a:spcPct val="0"/>
                        </a:spcAft>
                        <a:buFont typeface="Arial" charset="0"/>
                        <a:defRPr>
                          <a:solidFill>
                            <a:schemeClr val="tx1"/>
                          </a:solidFill>
                          <a:latin typeface="Calibri" charset="0"/>
                        </a:defRPr>
                      </a:lvl7pPr>
                      <a:lvl8pPr marL="3429000" indent="-228600" eaLnBrk="0" fontAlgn="base" hangingPunct="0">
                        <a:spcBef>
                          <a:spcPct val="20000"/>
                        </a:spcBef>
                        <a:spcAft>
                          <a:spcPct val="0"/>
                        </a:spcAft>
                        <a:buFont typeface="Arial" charset="0"/>
                        <a:defRPr>
                          <a:solidFill>
                            <a:schemeClr val="tx1"/>
                          </a:solidFill>
                          <a:latin typeface="Calibri" charset="0"/>
                        </a:defRPr>
                      </a:lvl8pPr>
                      <a:lvl9pPr marL="3886200" indent="-228600" eaLnBrk="0" fontAlgn="base" hangingPunct="0">
                        <a:spcBef>
                          <a:spcPct val="20000"/>
                        </a:spcBef>
                        <a:spcAft>
                          <a:spcPct val="0"/>
                        </a:spcAft>
                        <a:buFont typeface="Arial" charset="0"/>
                        <a:defRPr>
                          <a:solidFill>
                            <a:schemeClr val="tx1"/>
                          </a:solidFill>
                          <a:latin typeface="Calibri" charset="0"/>
                        </a:defRPr>
                      </a:lvl9p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en-US" altLang="en-US" sz="2400" b="1" i="0" u="none" strike="noStrike" cap="none" normalizeH="0" baseline="0">
                          <a:ln>
                            <a:noFill/>
                          </a:ln>
                          <a:solidFill>
                            <a:schemeClr val="tx1"/>
                          </a:solidFill>
                          <a:effectLst/>
                          <a:latin typeface="Times New Roman" charset="0"/>
                          <a:ea typeface="Calibri" charset="0"/>
                          <a:cs typeface="Times New Roman" charset="0"/>
                        </a:rPr>
                        <a:t>Phương:</a:t>
                      </a:r>
                    </a:p>
                  </a:txBody>
                  <a:tcPr marL="36035" marR="36035" marT="0" marB="0"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extLst>
              </a:tr>
              <a:tr h="938232">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lvl1pPr eaLnBrk="0" hangingPunct="0">
                        <a:spcBef>
                          <a:spcPct val="20000"/>
                        </a:spcBef>
                        <a:buFont typeface="Arial" charset="0"/>
                        <a:defRPr sz="2800">
                          <a:solidFill>
                            <a:schemeClr val="tx1"/>
                          </a:solidFill>
                          <a:latin typeface="Calibri" charset="0"/>
                        </a:defRPr>
                      </a:lvl1pPr>
                      <a:lvl2pPr marL="742950" indent="-285750" eaLnBrk="0" hangingPunct="0">
                        <a:spcBef>
                          <a:spcPct val="20000"/>
                        </a:spcBef>
                        <a:buFont typeface="Arial" charset="0"/>
                        <a:defRPr sz="2400">
                          <a:solidFill>
                            <a:schemeClr val="tx1"/>
                          </a:solidFill>
                          <a:latin typeface="Calibri" charset="0"/>
                        </a:defRPr>
                      </a:lvl2pPr>
                      <a:lvl3pPr marL="1143000" indent="-228600" eaLnBrk="0" hangingPunct="0">
                        <a:spcBef>
                          <a:spcPct val="20000"/>
                        </a:spcBef>
                        <a:buFont typeface="Arial" charset="0"/>
                        <a:defRPr sz="2000">
                          <a:solidFill>
                            <a:schemeClr val="tx1"/>
                          </a:solidFill>
                          <a:latin typeface="Calibri" charset="0"/>
                        </a:defRPr>
                      </a:lvl3pPr>
                      <a:lvl4pPr marL="1600200" indent="-228600" eaLnBrk="0" hangingPunct="0">
                        <a:spcBef>
                          <a:spcPct val="20000"/>
                        </a:spcBef>
                        <a:buFont typeface="Arial" charset="0"/>
                        <a:defRPr>
                          <a:solidFill>
                            <a:schemeClr val="tx1"/>
                          </a:solidFill>
                          <a:latin typeface="Calibri" charset="0"/>
                        </a:defRPr>
                      </a:lvl4pPr>
                      <a:lvl5pPr marL="2057400" indent="-228600" eaLnBrk="0" hangingPunct="0">
                        <a:spcBef>
                          <a:spcPct val="20000"/>
                        </a:spcBef>
                        <a:buFont typeface="Arial" charset="0"/>
                        <a:defRPr>
                          <a:solidFill>
                            <a:schemeClr val="tx1"/>
                          </a:solidFill>
                          <a:latin typeface="Calibri" charset="0"/>
                        </a:defRPr>
                      </a:lvl5pPr>
                      <a:lvl6pPr marL="2514600" indent="-228600" eaLnBrk="0" fontAlgn="base" hangingPunct="0">
                        <a:spcBef>
                          <a:spcPct val="20000"/>
                        </a:spcBef>
                        <a:spcAft>
                          <a:spcPct val="0"/>
                        </a:spcAft>
                        <a:buFont typeface="Arial" charset="0"/>
                        <a:defRPr>
                          <a:solidFill>
                            <a:schemeClr val="tx1"/>
                          </a:solidFill>
                          <a:latin typeface="Calibri" charset="0"/>
                        </a:defRPr>
                      </a:lvl6pPr>
                      <a:lvl7pPr marL="2971800" indent="-228600" eaLnBrk="0" fontAlgn="base" hangingPunct="0">
                        <a:spcBef>
                          <a:spcPct val="20000"/>
                        </a:spcBef>
                        <a:spcAft>
                          <a:spcPct val="0"/>
                        </a:spcAft>
                        <a:buFont typeface="Arial" charset="0"/>
                        <a:defRPr>
                          <a:solidFill>
                            <a:schemeClr val="tx1"/>
                          </a:solidFill>
                          <a:latin typeface="Calibri" charset="0"/>
                        </a:defRPr>
                      </a:lvl7pPr>
                      <a:lvl8pPr marL="3429000" indent="-228600" eaLnBrk="0" fontAlgn="base" hangingPunct="0">
                        <a:spcBef>
                          <a:spcPct val="20000"/>
                        </a:spcBef>
                        <a:spcAft>
                          <a:spcPct val="0"/>
                        </a:spcAft>
                        <a:buFont typeface="Arial" charset="0"/>
                        <a:defRPr>
                          <a:solidFill>
                            <a:schemeClr val="tx1"/>
                          </a:solidFill>
                          <a:latin typeface="Calibri" charset="0"/>
                        </a:defRPr>
                      </a:lvl8pPr>
                      <a:lvl9pPr marL="3886200" indent="-228600" eaLnBrk="0" fontAlgn="base" hangingPunct="0">
                        <a:spcBef>
                          <a:spcPct val="20000"/>
                        </a:spcBef>
                        <a:spcAft>
                          <a:spcPct val="0"/>
                        </a:spcAft>
                        <a:buFont typeface="Arial" charset="0"/>
                        <a:defRPr>
                          <a:solidFill>
                            <a:schemeClr val="tx1"/>
                          </a:solidFill>
                          <a:latin typeface="Calibri" charset="0"/>
                        </a:defRPr>
                      </a:lvl9p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en-US" altLang="en-US" sz="2400" b="1" i="0" u="none" strike="noStrike" cap="none" normalizeH="0" baseline="0">
                          <a:ln>
                            <a:noFill/>
                          </a:ln>
                          <a:solidFill>
                            <a:schemeClr val="tx1"/>
                          </a:solidFill>
                          <a:effectLst/>
                          <a:latin typeface="Times New Roman" charset="0"/>
                          <a:ea typeface="Calibri" charset="0"/>
                          <a:cs typeface="Times New Roman" charset="0"/>
                        </a:rPr>
                        <a:t>Chiều:</a:t>
                      </a:r>
                    </a:p>
                  </a:txBody>
                  <a:tcPr marL="36035" marR="36035" marT="0" marB="0"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extLst>
              </a:tr>
            </a:tbl>
          </a:graphicData>
        </a:graphic>
      </p:graphicFrame>
      <p:sp>
        <p:nvSpPr>
          <p:cNvPr id="3" name="TextBox 2"/>
          <p:cNvSpPr txBox="1">
            <a:spLocks noChangeArrowheads="1"/>
          </p:cNvSpPr>
          <p:nvPr/>
        </p:nvSpPr>
        <p:spPr bwMode="auto">
          <a:xfrm>
            <a:off x="2819400" y="0"/>
            <a:ext cx="4267200" cy="615950"/>
          </a:xfrm>
          <a:prstGeom prst="rect">
            <a:avLst/>
          </a:prstGeom>
          <a:noFill/>
          <a:ln w="9525">
            <a:noFill/>
            <a:miter lim="800000"/>
            <a:headEnd/>
            <a:tailEnd/>
          </a:ln>
        </p:spPr>
        <p:txBody>
          <a:bodyPr>
            <a:spAutoFit/>
          </a:bodyPr>
          <a:lstStyle/>
          <a:p>
            <a:pPr algn="just" eaLnBrk="1" hangingPunct="1"/>
            <a:r>
              <a:rPr lang="en-US" altLang="en-US" sz="3400" b="1">
                <a:solidFill>
                  <a:srgbClr val="FF0000"/>
                </a:solidFill>
                <a:latin typeface="Times New Roman" pitchFamily="18" charset="0"/>
                <a:cs typeface="Times New Roman" pitchFamily="18" charset="0"/>
              </a:rPr>
              <a:t>BẢNG KẾT QUẢ</a:t>
            </a:r>
          </a:p>
        </p:txBody>
      </p:sp>
    </p:spTree>
    <p:extLst>
      <p:ext uri="{BB962C8B-B14F-4D97-AF65-F5344CB8AC3E}">
        <p14:creationId xmlns:p14="http://schemas.microsoft.com/office/powerpoint/2010/main" val="198439916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in)">
                                      <p:cBhvr>
                                        <p:cTn id="7" dur="500"/>
                                        <p:tgtEl>
                                          <p:spTgt spid="3"/>
                                        </p:tgtEl>
                                      </p:cBhvr>
                                    </p:animEffect>
                                  </p:childTnLst>
                                </p:cTn>
                              </p:par>
                              <p:par>
                                <p:cTn id="8" presetID="4" presetClass="entr" presetSubtype="16"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ox(in)">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extLst>
          </p:cNvPr>
          <p:cNvGraphicFramePr>
            <a:graphicFrameLocks noGrp="1"/>
          </p:cNvGraphicFramePr>
          <p:nvPr/>
        </p:nvGraphicFramePr>
        <p:xfrm>
          <a:off x="0" y="533400"/>
          <a:ext cx="9144000" cy="6078538"/>
        </p:xfrm>
        <a:graphic>
          <a:graphicData uri="http://schemas.openxmlformats.org/drawingml/2006/table">
            <a:tbl>
              <a:tblPr/>
              <a:tblGrid>
                <a:gridCol w="1143000">
                  <a:extLst>
                    <a:ext uri="{9D8B030D-6E8A-4147-A177-3AD203B41FA5}"/>
                  </a:extLst>
                </a:gridCol>
                <a:gridCol w="2590800">
                  <a:extLst>
                    <a:ext uri="{9D8B030D-6E8A-4147-A177-3AD203B41FA5}"/>
                  </a:extLst>
                </a:gridCol>
                <a:gridCol w="2667000">
                  <a:extLst>
                    <a:ext uri="{9D8B030D-6E8A-4147-A177-3AD203B41FA5}"/>
                  </a:extLst>
                </a:gridCol>
                <a:gridCol w="2743200">
                  <a:extLst>
                    <a:ext uri="{9D8B030D-6E8A-4147-A177-3AD203B41FA5}"/>
                  </a:extLst>
                </a:gridCol>
              </a:tblGrid>
              <a:tr h="533411">
                <a:tc>
                  <a:txBody>
                    <a:bodyPr/>
                    <a:lstStyle>
                      <a:lvl1pPr eaLnBrk="0" hangingPunct="0">
                        <a:spcBef>
                          <a:spcPct val="20000"/>
                        </a:spcBef>
                        <a:buFont typeface="Arial" charset="0"/>
                        <a:defRPr sz="2800">
                          <a:solidFill>
                            <a:schemeClr val="tx1"/>
                          </a:solidFill>
                          <a:latin typeface="Calibri" charset="0"/>
                        </a:defRPr>
                      </a:lvl1pPr>
                      <a:lvl2pPr marL="742950" indent="-285750" eaLnBrk="0" hangingPunct="0">
                        <a:spcBef>
                          <a:spcPct val="20000"/>
                        </a:spcBef>
                        <a:buFont typeface="Arial" charset="0"/>
                        <a:defRPr sz="2400">
                          <a:solidFill>
                            <a:schemeClr val="tx1"/>
                          </a:solidFill>
                          <a:latin typeface="Calibri" charset="0"/>
                        </a:defRPr>
                      </a:lvl2pPr>
                      <a:lvl3pPr marL="1143000" indent="-228600" eaLnBrk="0" hangingPunct="0">
                        <a:spcBef>
                          <a:spcPct val="20000"/>
                        </a:spcBef>
                        <a:buFont typeface="Arial" charset="0"/>
                        <a:defRPr sz="2000">
                          <a:solidFill>
                            <a:schemeClr val="tx1"/>
                          </a:solidFill>
                          <a:latin typeface="Calibri" charset="0"/>
                        </a:defRPr>
                      </a:lvl3pPr>
                      <a:lvl4pPr marL="1600200" indent="-228600" eaLnBrk="0" hangingPunct="0">
                        <a:spcBef>
                          <a:spcPct val="20000"/>
                        </a:spcBef>
                        <a:buFont typeface="Arial" charset="0"/>
                        <a:defRPr>
                          <a:solidFill>
                            <a:schemeClr val="tx1"/>
                          </a:solidFill>
                          <a:latin typeface="Calibri" charset="0"/>
                        </a:defRPr>
                      </a:lvl4pPr>
                      <a:lvl5pPr marL="2057400" indent="-228600" eaLnBrk="0" hangingPunct="0">
                        <a:spcBef>
                          <a:spcPct val="20000"/>
                        </a:spcBef>
                        <a:buFont typeface="Arial" charset="0"/>
                        <a:defRPr>
                          <a:solidFill>
                            <a:schemeClr val="tx1"/>
                          </a:solidFill>
                          <a:latin typeface="Calibri" charset="0"/>
                        </a:defRPr>
                      </a:lvl5pPr>
                      <a:lvl6pPr marL="2514600" indent="-228600" eaLnBrk="0" fontAlgn="base" hangingPunct="0">
                        <a:spcBef>
                          <a:spcPct val="20000"/>
                        </a:spcBef>
                        <a:spcAft>
                          <a:spcPct val="0"/>
                        </a:spcAft>
                        <a:buFont typeface="Arial" charset="0"/>
                        <a:defRPr>
                          <a:solidFill>
                            <a:schemeClr val="tx1"/>
                          </a:solidFill>
                          <a:latin typeface="Calibri" charset="0"/>
                        </a:defRPr>
                      </a:lvl6pPr>
                      <a:lvl7pPr marL="2971800" indent="-228600" eaLnBrk="0" fontAlgn="base" hangingPunct="0">
                        <a:spcBef>
                          <a:spcPct val="20000"/>
                        </a:spcBef>
                        <a:spcAft>
                          <a:spcPct val="0"/>
                        </a:spcAft>
                        <a:buFont typeface="Arial" charset="0"/>
                        <a:defRPr>
                          <a:solidFill>
                            <a:schemeClr val="tx1"/>
                          </a:solidFill>
                          <a:latin typeface="Calibri" charset="0"/>
                        </a:defRPr>
                      </a:lvl7pPr>
                      <a:lvl8pPr marL="3429000" indent="-228600" eaLnBrk="0" fontAlgn="base" hangingPunct="0">
                        <a:spcBef>
                          <a:spcPct val="20000"/>
                        </a:spcBef>
                        <a:spcAft>
                          <a:spcPct val="0"/>
                        </a:spcAft>
                        <a:buFont typeface="Arial" charset="0"/>
                        <a:defRPr>
                          <a:solidFill>
                            <a:schemeClr val="tx1"/>
                          </a:solidFill>
                          <a:latin typeface="Calibri" charset="0"/>
                        </a:defRPr>
                      </a:lvl8pPr>
                      <a:lvl9pPr marL="3886200" indent="-228600" eaLnBrk="0" fontAlgn="base" hangingPunct="0">
                        <a:spcBef>
                          <a:spcPct val="20000"/>
                        </a:spcBef>
                        <a:spcAft>
                          <a:spcPct val="0"/>
                        </a:spcAft>
                        <a:buFont typeface="Arial" charset="0"/>
                        <a:defRPr>
                          <a:solidFill>
                            <a:schemeClr val="tx1"/>
                          </a:solidFill>
                          <a:latin typeface="Calibri"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2400" b="1" i="0" u="none" strike="noStrike" cap="none" normalizeH="0" baseline="0">
                          <a:ln>
                            <a:noFill/>
                          </a:ln>
                          <a:solidFill>
                            <a:schemeClr val="tx1"/>
                          </a:solidFill>
                          <a:effectLst/>
                          <a:latin typeface="Times New Roman" charset="0"/>
                          <a:ea typeface="Calibri" charset="0"/>
                          <a:cs typeface="Times New Roman" charset="0"/>
                        </a:rPr>
                        <a:t>TN</a:t>
                      </a:r>
                    </a:p>
                  </a:txBody>
                  <a:tcPr marL="36035" marR="36035" marT="0" marB="0"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rgbClr val="8EB4E3"/>
                    </a:solidFill>
                  </a:tcPr>
                </a:tc>
                <a:tc>
                  <a:txBody>
                    <a:bodyPr/>
                    <a:lstStyle>
                      <a:lvl1pPr eaLnBrk="0" hangingPunct="0">
                        <a:spcBef>
                          <a:spcPct val="20000"/>
                        </a:spcBef>
                        <a:buFont typeface="Arial" charset="0"/>
                        <a:defRPr sz="2800">
                          <a:solidFill>
                            <a:schemeClr val="tx1"/>
                          </a:solidFill>
                          <a:latin typeface="Calibri" charset="0"/>
                        </a:defRPr>
                      </a:lvl1pPr>
                      <a:lvl2pPr marL="742950" indent="-285750" eaLnBrk="0" hangingPunct="0">
                        <a:spcBef>
                          <a:spcPct val="20000"/>
                        </a:spcBef>
                        <a:buFont typeface="Arial" charset="0"/>
                        <a:defRPr sz="2400">
                          <a:solidFill>
                            <a:schemeClr val="tx1"/>
                          </a:solidFill>
                          <a:latin typeface="Calibri" charset="0"/>
                        </a:defRPr>
                      </a:lvl2pPr>
                      <a:lvl3pPr marL="1143000" indent="-228600" eaLnBrk="0" hangingPunct="0">
                        <a:spcBef>
                          <a:spcPct val="20000"/>
                        </a:spcBef>
                        <a:buFont typeface="Arial" charset="0"/>
                        <a:defRPr sz="2000">
                          <a:solidFill>
                            <a:schemeClr val="tx1"/>
                          </a:solidFill>
                          <a:latin typeface="Calibri" charset="0"/>
                        </a:defRPr>
                      </a:lvl3pPr>
                      <a:lvl4pPr marL="1600200" indent="-228600" eaLnBrk="0" hangingPunct="0">
                        <a:spcBef>
                          <a:spcPct val="20000"/>
                        </a:spcBef>
                        <a:buFont typeface="Arial" charset="0"/>
                        <a:defRPr>
                          <a:solidFill>
                            <a:schemeClr val="tx1"/>
                          </a:solidFill>
                          <a:latin typeface="Calibri" charset="0"/>
                        </a:defRPr>
                      </a:lvl4pPr>
                      <a:lvl5pPr marL="2057400" indent="-228600" eaLnBrk="0" hangingPunct="0">
                        <a:spcBef>
                          <a:spcPct val="20000"/>
                        </a:spcBef>
                        <a:buFont typeface="Arial" charset="0"/>
                        <a:defRPr>
                          <a:solidFill>
                            <a:schemeClr val="tx1"/>
                          </a:solidFill>
                          <a:latin typeface="Calibri" charset="0"/>
                        </a:defRPr>
                      </a:lvl5pPr>
                      <a:lvl6pPr marL="2514600" indent="-228600" eaLnBrk="0" fontAlgn="base" hangingPunct="0">
                        <a:spcBef>
                          <a:spcPct val="20000"/>
                        </a:spcBef>
                        <a:spcAft>
                          <a:spcPct val="0"/>
                        </a:spcAft>
                        <a:buFont typeface="Arial" charset="0"/>
                        <a:defRPr>
                          <a:solidFill>
                            <a:schemeClr val="tx1"/>
                          </a:solidFill>
                          <a:latin typeface="Calibri" charset="0"/>
                        </a:defRPr>
                      </a:lvl6pPr>
                      <a:lvl7pPr marL="2971800" indent="-228600" eaLnBrk="0" fontAlgn="base" hangingPunct="0">
                        <a:spcBef>
                          <a:spcPct val="20000"/>
                        </a:spcBef>
                        <a:spcAft>
                          <a:spcPct val="0"/>
                        </a:spcAft>
                        <a:buFont typeface="Arial" charset="0"/>
                        <a:defRPr>
                          <a:solidFill>
                            <a:schemeClr val="tx1"/>
                          </a:solidFill>
                          <a:latin typeface="Calibri" charset="0"/>
                        </a:defRPr>
                      </a:lvl7pPr>
                      <a:lvl8pPr marL="3429000" indent="-228600" eaLnBrk="0" fontAlgn="base" hangingPunct="0">
                        <a:spcBef>
                          <a:spcPct val="20000"/>
                        </a:spcBef>
                        <a:spcAft>
                          <a:spcPct val="0"/>
                        </a:spcAft>
                        <a:buFont typeface="Arial" charset="0"/>
                        <a:defRPr>
                          <a:solidFill>
                            <a:schemeClr val="tx1"/>
                          </a:solidFill>
                          <a:latin typeface="Calibri" charset="0"/>
                        </a:defRPr>
                      </a:lvl8pPr>
                      <a:lvl9pPr marL="3886200" indent="-228600" eaLnBrk="0" fontAlgn="base" hangingPunct="0">
                        <a:spcBef>
                          <a:spcPct val="20000"/>
                        </a:spcBef>
                        <a:spcAft>
                          <a:spcPct val="0"/>
                        </a:spcAft>
                        <a:buFont typeface="Arial" charset="0"/>
                        <a:defRPr>
                          <a:solidFill>
                            <a:schemeClr val="tx1"/>
                          </a:solidFill>
                          <a:latin typeface="Calibri"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2400" b="1" i="0" u="none" strike="noStrike" cap="none" normalizeH="0" baseline="0">
                          <a:ln>
                            <a:noFill/>
                          </a:ln>
                          <a:solidFill>
                            <a:schemeClr val="tx1"/>
                          </a:solidFill>
                          <a:effectLst/>
                          <a:latin typeface="Times New Roman" charset="0"/>
                          <a:ea typeface="Calibri" charset="0"/>
                          <a:cs typeface="Times New Roman" charset="0"/>
                        </a:rPr>
                        <a:t>Hiện tượng</a:t>
                      </a:r>
                    </a:p>
                  </a:txBody>
                  <a:tcPr marL="36035" marR="36035" marT="0" marB="0"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rgbClr val="8EB4E3"/>
                    </a:solidFill>
                  </a:tcPr>
                </a:tc>
                <a:tc>
                  <a:txBody>
                    <a:bodyPr/>
                    <a:lstStyle>
                      <a:lvl1pPr eaLnBrk="0" hangingPunct="0">
                        <a:spcBef>
                          <a:spcPct val="20000"/>
                        </a:spcBef>
                        <a:buFont typeface="Arial" charset="0"/>
                        <a:defRPr sz="2800">
                          <a:solidFill>
                            <a:schemeClr val="tx1"/>
                          </a:solidFill>
                          <a:latin typeface="Calibri" charset="0"/>
                        </a:defRPr>
                      </a:lvl1pPr>
                      <a:lvl2pPr marL="742950" indent="-285750" eaLnBrk="0" hangingPunct="0">
                        <a:spcBef>
                          <a:spcPct val="20000"/>
                        </a:spcBef>
                        <a:buFont typeface="Arial" charset="0"/>
                        <a:defRPr sz="2400">
                          <a:solidFill>
                            <a:schemeClr val="tx1"/>
                          </a:solidFill>
                          <a:latin typeface="Calibri" charset="0"/>
                        </a:defRPr>
                      </a:lvl2pPr>
                      <a:lvl3pPr marL="1143000" indent="-228600" eaLnBrk="0" hangingPunct="0">
                        <a:spcBef>
                          <a:spcPct val="20000"/>
                        </a:spcBef>
                        <a:buFont typeface="Arial" charset="0"/>
                        <a:defRPr sz="2000">
                          <a:solidFill>
                            <a:schemeClr val="tx1"/>
                          </a:solidFill>
                          <a:latin typeface="Calibri" charset="0"/>
                        </a:defRPr>
                      </a:lvl3pPr>
                      <a:lvl4pPr marL="1600200" indent="-228600" eaLnBrk="0" hangingPunct="0">
                        <a:spcBef>
                          <a:spcPct val="20000"/>
                        </a:spcBef>
                        <a:buFont typeface="Arial" charset="0"/>
                        <a:defRPr>
                          <a:solidFill>
                            <a:schemeClr val="tx1"/>
                          </a:solidFill>
                          <a:latin typeface="Calibri" charset="0"/>
                        </a:defRPr>
                      </a:lvl4pPr>
                      <a:lvl5pPr marL="2057400" indent="-228600" eaLnBrk="0" hangingPunct="0">
                        <a:spcBef>
                          <a:spcPct val="20000"/>
                        </a:spcBef>
                        <a:buFont typeface="Arial" charset="0"/>
                        <a:defRPr>
                          <a:solidFill>
                            <a:schemeClr val="tx1"/>
                          </a:solidFill>
                          <a:latin typeface="Calibri" charset="0"/>
                        </a:defRPr>
                      </a:lvl5pPr>
                      <a:lvl6pPr marL="2514600" indent="-228600" eaLnBrk="0" fontAlgn="base" hangingPunct="0">
                        <a:spcBef>
                          <a:spcPct val="20000"/>
                        </a:spcBef>
                        <a:spcAft>
                          <a:spcPct val="0"/>
                        </a:spcAft>
                        <a:buFont typeface="Arial" charset="0"/>
                        <a:defRPr>
                          <a:solidFill>
                            <a:schemeClr val="tx1"/>
                          </a:solidFill>
                          <a:latin typeface="Calibri" charset="0"/>
                        </a:defRPr>
                      </a:lvl6pPr>
                      <a:lvl7pPr marL="2971800" indent="-228600" eaLnBrk="0" fontAlgn="base" hangingPunct="0">
                        <a:spcBef>
                          <a:spcPct val="20000"/>
                        </a:spcBef>
                        <a:spcAft>
                          <a:spcPct val="0"/>
                        </a:spcAft>
                        <a:buFont typeface="Arial" charset="0"/>
                        <a:defRPr>
                          <a:solidFill>
                            <a:schemeClr val="tx1"/>
                          </a:solidFill>
                          <a:latin typeface="Calibri" charset="0"/>
                        </a:defRPr>
                      </a:lvl7pPr>
                      <a:lvl8pPr marL="3429000" indent="-228600" eaLnBrk="0" fontAlgn="base" hangingPunct="0">
                        <a:spcBef>
                          <a:spcPct val="20000"/>
                        </a:spcBef>
                        <a:spcAft>
                          <a:spcPct val="0"/>
                        </a:spcAft>
                        <a:buFont typeface="Arial" charset="0"/>
                        <a:defRPr>
                          <a:solidFill>
                            <a:schemeClr val="tx1"/>
                          </a:solidFill>
                          <a:latin typeface="Calibri" charset="0"/>
                        </a:defRPr>
                      </a:lvl8pPr>
                      <a:lvl9pPr marL="3886200" indent="-228600" eaLnBrk="0" fontAlgn="base" hangingPunct="0">
                        <a:spcBef>
                          <a:spcPct val="20000"/>
                        </a:spcBef>
                        <a:spcAft>
                          <a:spcPct val="0"/>
                        </a:spcAft>
                        <a:buFont typeface="Arial" charset="0"/>
                        <a:defRPr>
                          <a:solidFill>
                            <a:schemeClr val="tx1"/>
                          </a:solidFill>
                          <a:latin typeface="Calibri"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2400" b="1" i="0" u="none" strike="noStrike" cap="none" normalizeH="0" baseline="0">
                          <a:ln>
                            <a:noFill/>
                          </a:ln>
                          <a:solidFill>
                            <a:schemeClr val="tx1"/>
                          </a:solidFill>
                          <a:effectLst/>
                          <a:latin typeface="Times New Roman" charset="0"/>
                          <a:ea typeface="Calibri" charset="0"/>
                          <a:cs typeface="Times New Roman" charset="0"/>
                        </a:rPr>
                        <a:t>Các lực tác dụng</a:t>
                      </a:r>
                    </a:p>
                  </a:txBody>
                  <a:tcPr marL="36035" marR="36035" marT="0" marB="0"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rgbClr val="8EB4E3"/>
                    </a:solidFill>
                  </a:tcPr>
                </a:tc>
                <a:tc>
                  <a:txBody>
                    <a:bodyPr/>
                    <a:lstStyle>
                      <a:lvl1pPr eaLnBrk="0" hangingPunct="0">
                        <a:spcBef>
                          <a:spcPct val="20000"/>
                        </a:spcBef>
                        <a:buFont typeface="Arial" charset="0"/>
                        <a:defRPr sz="2800">
                          <a:solidFill>
                            <a:schemeClr val="tx1"/>
                          </a:solidFill>
                          <a:latin typeface="Calibri" charset="0"/>
                        </a:defRPr>
                      </a:lvl1pPr>
                      <a:lvl2pPr marL="742950" indent="-285750" eaLnBrk="0" hangingPunct="0">
                        <a:spcBef>
                          <a:spcPct val="20000"/>
                        </a:spcBef>
                        <a:buFont typeface="Arial" charset="0"/>
                        <a:defRPr sz="2400">
                          <a:solidFill>
                            <a:schemeClr val="tx1"/>
                          </a:solidFill>
                          <a:latin typeface="Calibri" charset="0"/>
                        </a:defRPr>
                      </a:lvl2pPr>
                      <a:lvl3pPr marL="1143000" indent="-228600" eaLnBrk="0" hangingPunct="0">
                        <a:spcBef>
                          <a:spcPct val="20000"/>
                        </a:spcBef>
                        <a:buFont typeface="Arial" charset="0"/>
                        <a:defRPr sz="2000">
                          <a:solidFill>
                            <a:schemeClr val="tx1"/>
                          </a:solidFill>
                          <a:latin typeface="Calibri" charset="0"/>
                        </a:defRPr>
                      </a:lvl3pPr>
                      <a:lvl4pPr marL="1600200" indent="-228600" eaLnBrk="0" hangingPunct="0">
                        <a:spcBef>
                          <a:spcPct val="20000"/>
                        </a:spcBef>
                        <a:buFont typeface="Arial" charset="0"/>
                        <a:defRPr>
                          <a:solidFill>
                            <a:schemeClr val="tx1"/>
                          </a:solidFill>
                          <a:latin typeface="Calibri" charset="0"/>
                        </a:defRPr>
                      </a:lvl4pPr>
                      <a:lvl5pPr marL="2057400" indent="-228600" eaLnBrk="0" hangingPunct="0">
                        <a:spcBef>
                          <a:spcPct val="20000"/>
                        </a:spcBef>
                        <a:buFont typeface="Arial" charset="0"/>
                        <a:defRPr>
                          <a:solidFill>
                            <a:schemeClr val="tx1"/>
                          </a:solidFill>
                          <a:latin typeface="Calibri" charset="0"/>
                        </a:defRPr>
                      </a:lvl5pPr>
                      <a:lvl6pPr marL="2514600" indent="-228600" eaLnBrk="0" fontAlgn="base" hangingPunct="0">
                        <a:spcBef>
                          <a:spcPct val="20000"/>
                        </a:spcBef>
                        <a:spcAft>
                          <a:spcPct val="0"/>
                        </a:spcAft>
                        <a:buFont typeface="Arial" charset="0"/>
                        <a:defRPr>
                          <a:solidFill>
                            <a:schemeClr val="tx1"/>
                          </a:solidFill>
                          <a:latin typeface="Calibri" charset="0"/>
                        </a:defRPr>
                      </a:lvl6pPr>
                      <a:lvl7pPr marL="2971800" indent="-228600" eaLnBrk="0" fontAlgn="base" hangingPunct="0">
                        <a:spcBef>
                          <a:spcPct val="20000"/>
                        </a:spcBef>
                        <a:spcAft>
                          <a:spcPct val="0"/>
                        </a:spcAft>
                        <a:buFont typeface="Arial" charset="0"/>
                        <a:defRPr>
                          <a:solidFill>
                            <a:schemeClr val="tx1"/>
                          </a:solidFill>
                          <a:latin typeface="Calibri" charset="0"/>
                        </a:defRPr>
                      </a:lvl7pPr>
                      <a:lvl8pPr marL="3429000" indent="-228600" eaLnBrk="0" fontAlgn="base" hangingPunct="0">
                        <a:spcBef>
                          <a:spcPct val="20000"/>
                        </a:spcBef>
                        <a:spcAft>
                          <a:spcPct val="0"/>
                        </a:spcAft>
                        <a:buFont typeface="Arial" charset="0"/>
                        <a:defRPr>
                          <a:solidFill>
                            <a:schemeClr val="tx1"/>
                          </a:solidFill>
                          <a:latin typeface="Calibri" charset="0"/>
                        </a:defRPr>
                      </a:lvl8pPr>
                      <a:lvl9pPr marL="3886200" indent="-228600" eaLnBrk="0" fontAlgn="base" hangingPunct="0">
                        <a:spcBef>
                          <a:spcPct val="20000"/>
                        </a:spcBef>
                        <a:spcAft>
                          <a:spcPct val="0"/>
                        </a:spcAft>
                        <a:buFont typeface="Arial" charset="0"/>
                        <a:defRPr>
                          <a:solidFill>
                            <a:schemeClr val="tx1"/>
                          </a:solidFill>
                          <a:latin typeface="Calibri"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2400" b="1" i="0" u="none" strike="noStrike" cap="none" normalizeH="0" baseline="0">
                          <a:ln>
                            <a:noFill/>
                          </a:ln>
                          <a:solidFill>
                            <a:schemeClr val="tx1"/>
                          </a:solidFill>
                          <a:effectLst/>
                          <a:latin typeface="Times New Roman" charset="0"/>
                          <a:ea typeface="Calibri" charset="0"/>
                          <a:cs typeface="Times New Roman" charset="0"/>
                        </a:rPr>
                        <a:t>Các yếu tố của lực</a:t>
                      </a:r>
                    </a:p>
                  </a:txBody>
                  <a:tcPr marL="36035" marR="36035" marT="0" marB="0"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rgbClr val="8EB4E3"/>
                    </a:solidFill>
                  </a:tcPr>
                </a:tc>
                <a:extLst>
                  <a:ext uri="{0D108BD9-81ED-4DB2-BD59-A6C34878D82A}"/>
                </a:extLst>
              </a:tr>
              <a:tr h="1027134">
                <a:tc rowSpan="4">
                  <a:txBody>
                    <a:bodyPr/>
                    <a:lstStyle>
                      <a:lvl1pPr marL="342900" indent="-342900" eaLnBrk="0" hangingPunct="0">
                        <a:spcBef>
                          <a:spcPct val="20000"/>
                        </a:spcBef>
                        <a:buFont typeface="Arial" charset="0"/>
                        <a:defRPr sz="2800">
                          <a:solidFill>
                            <a:schemeClr val="tx1"/>
                          </a:solidFill>
                          <a:latin typeface="Calibri" charset="0"/>
                        </a:defRPr>
                      </a:lvl1pPr>
                      <a:lvl2pPr marL="742950" indent="-285750" eaLnBrk="0" hangingPunct="0">
                        <a:spcBef>
                          <a:spcPct val="20000"/>
                        </a:spcBef>
                        <a:buFont typeface="Arial" charset="0"/>
                        <a:defRPr sz="2400">
                          <a:solidFill>
                            <a:schemeClr val="tx1"/>
                          </a:solidFill>
                          <a:latin typeface="Calibri" charset="0"/>
                        </a:defRPr>
                      </a:lvl2pPr>
                      <a:lvl3pPr marL="1143000" indent="-228600" eaLnBrk="0" hangingPunct="0">
                        <a:spcBef>
                          <a:spcPct val="20000"/>
                        </a:spcBef>
                        <a:buFont typeface="Arial" charset="0"/>
                        <a:defRPr sz="2000">
                          <a:solidFill>
                            <a:schemeClr val="tx1"/>
                          </a:solidFill>
                          <a:latin typeface="Calibri" charset="0"/>
                        </a:defRPr>
                      </a:lvl3pPr>
                      <a:lvl4pPr marL="1600200" indent="-228600" eaLnBrk="0" hangingPunct="0">
                        <a:spcBef>
                          <a:spcPct val="20000"/>
                        </a:spcBef>
                        <a:buFont typeface="Arial" charset="0"/>
                        <a:defRPr>
                          <a:solidFill>
                            <a:schemeClr val="tx1"/>
                          </a:solidFill>
                          <a:latin typeface="Calibri" charset="0"/>
                        </a:defRPr>
                      </a:lvl4pPr>
                      <a:lvl5pPr marL="2057400" indent="-228600" eaLnBrk="0" hangingPunct="0">
                        <a:spcBef>
                          <a:spcPct val="20000"/>
                        </a:spcBef>
                        <a:buFont typeface="Arial" charset="0"/>
                        <a:defRPr>
                          <a:solidFill>
                            <a:schemeClr val="tx1"/>
                          </a:solidFill>
                          <a:latin typeface="Calibri" charset="0"/>
                        </a:defRPr>
                      </a:lvl5pPr>
                      <a:lvl6pPr marL="2514600" indent="-228600" eaLnBrk="0" fontAlgn="base" hangingPunct="0">
                        <a:spcBef>
                          <a:spcPct val="20000"/>
                        </a:spcBef>
                        <a:spcAft>
                          <a:spcPct val="0"/>
                        </a:spcAft>
                        <a:buFont typeface="Arial" charset="0"/>
                        <a:defRPr>
                          <a:solidFill>
                            <a:schemeClr val="tx1"/>
                          </a:solidFill>
                          <a:latin typeface="Calibri" charset="0"/>
                        </a:defRPr>
                      </a:lvl6pPr>
                      <a:lvl7pPr marL="2971800" indent="-228600" eaLnBrk="0" fontAlgn="base" hangingPunct="0">
                        <a:spcBef>
                          <a:spcPct val="20000"/>
                        </a:spcBef>
                        <a:spcAft>
                          <a:spcPct val="0"/>
                        </a:spcAft>
                        <a:buFont typeface="Arial" charset="0"/>
                        <a:defRPr>
                          <a:solidFill>
                            <a:schemeClr val="tx1"/>
                          </a:solidFill>
                          <a:latin typeface="Calibri" charset="0"/>
                        </a:defRPr>
                      </a:lvl7pPr>
                      <a:lvl8pPr marL="3429000" indent="-228600" eaLnBrk="0" fontAlgn="base" hangingPunct="0">
                        <a:spcBef>
                          <a:spcPct val="20000"/>
                        </a:spcBef>
                        <a:spcAft>
                          <a:spcPct val="0"/>
                        </a:spcAft>
                        <a:buFont typeface="Arial" charset="0"/>
                        <a:defRPr>
                          <a:solidFill>
                            <a:schemeClr val="tx1"/>
                          </a:solidFill>
                          <a:latin typeface="Calibri" charset="0"/>
                        </a:defRPr>
                      </a:lvl8pPr>
                      <a:lvl9pPr marL="3886200" indent="-228600" eaLnBrk="0" fontAlgn="base" hangingPunct="0">
                        <a:spcBef>
                          <a:spcPct val="20000"/>
                        </a:spcBef>
                        <a:spcAft>
                          <a:spcPct val="0"/>
                        </a:spcAft>
                        <a:buFont typeface="Arial" charset="0"/>
                        <a:defRPr>
                          <a:solidFill>
                            <a:schemeClr val="tx1"/>
                          </a:solidFill>
                          <a:latin typeface="Calibri" charset="0"/>
                        </a:defRPr>
                      </a:lvl9pPr>
                    </a:lstStyle>
                    <a:p>
                      <a:pPr marL="342900" marR="0" lvl="0" indent="-342900" algn="ctr" defTabSz="914400" rtl="0" eaLnBrk="1" fontAlgn="base" latinLnBrk="0" hangingPunct="1">
                        <a:lnSpc>
                          <a:spcPct val="115000"/>
                        </a:lnSpc>
                        <a:spcBef>
                          <a:spcPct val="0"/>
                        </a:spcBef>
                        <a:spcAft>
                          <a:spcPct val="0"/>
                        </a:spcAft>
                        <a:buClrTx/>
                        <a:buSzTx/>
                        <a:buFont typeface="+mj-lt" charset="0"/>
                        <a:buNone/>
                        <a:tabLst/>
                      </a:pPr>
                      <a:r>
                        <a:rPr kumimoji="0" lang="en-US" altLang="en-US" sz="2400" b="1" i="0" u="none" strike="noStrike" cap="none" normalizeH="0" baseline="0">
                          <a:ln>
                            <a:noFill/>
                          </a:ln>
                          <a:solidFill>
                            <a:schemeClr val="tx1"/>
                          </a:solidFill>
                          <a:effectLst/>
                          <a:latin typeface="Times New Roman" charset="0"/>
                          <a:ea typeface="Calibri" charset="0"/>
                          <a:cs typeface="Times New Roman" charset="0"/>
                        </a:rPr>
                        <a:t>1. Treo quả nặng vào lò xo</a:t>
                      </a:r>
                    </a:p>
                  </a:txBody>
                  <a:tcPr marL="36035" marR="36035" marT="0" marB="0"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4">
                  <a:txBody>
                    <a:bodyPr/>
                    <a:lstStyle>
                      <a:lvl1pPr eaLnBrk="0" hangingPunct="0">
                        <a:spcBef>
                          <a:spcPct val="20000"/>
                        </a:spcBef>
                        <a:buFont typeface="Arial" charset="0"/>
                        <a:defRPr sz="2800">
                          <a:solidFill>
                            <a:schemeClr val="tx1"/>
                          </a:solidFill>
                          <a:latin typeface="Calibri" charset="0"/>
                        </a:defRPr>
                      </a:lvl1pPr>
                      <a:lvl2pPr marL="742950" indent="-285750" eaLnBrk="0" hangingPunct="0">
                        <a:spcBef>
                          <a:spcPct val="20000"/>
                        </a:spcBef>
                        <a:buFont typeface="Arial" charset="0"/>
                        <a:defRPr sz="2400">
                          <a:solidFill>
                            <a:schemeClr val="tx1"/>
                          </a:solidFill>
                          <a:latin typeface="Calibri" charset="0"/>
                        </a:defRPr>
                      </a:lvl2pPr>
                      <a:lvl3pPr marL="1143000" indent="-228600" eaLnBrk="0" hangingPunct="0">
                        <a:spcBef>
                          <a:spcPct val="20000"/>
                        </a:spcBef>
                        <a:buFont typeface="Arial" charset="0"/>
                        <a:defRPr sz="2000">
                          <a:solidFill>
                            <a:schemeClr val="tx1"/>
                          </a:solidFill>
                          <a:latin typeface="Calibri" charset="0"/>
                        </a:defRPr>
                      </a:lvl3pPr>
                      <a:lvl4pPr marL="1600200" indent="-228600" eaLnBrk="0" hangingPunct="0">
                        <a:spcBef>
                          <a:spcPct val="20000"/>
                        </a:spcBef>
                        <a:buFont typeface="Arial" charset="0"/>
                        <a:defRPr>
                          <a:solidFill>
                            <a:schemeClr val="tx1"/>
                          </a:solidFill>
                          <a:latin typeface="Calibri" charset="0"/>
                        </a:defRPr>
                      </a:lvl4pPr>
                      <a:lvl5pPr marL="2057400" indent="-228600" eaLnBrk="0" hangingPunct="0">
                        <a:spcBef>
                          <a:spcPct val="20000"/>
                        </a:spcBef>
                        <a:buFont typeface="Arial" charset="0"/>
                        <a:defRPr>
                          <a:solidFill>
                            <a:schemeClr val="tx1"/>
                          </a:solidFill>
                          <a:latin typeface="Calibri" charset="0"/>
                        </a:defRPr>
                      </a:lvl5pPr>
                      <a:lvl6pPr marL="2514600" indent="-228600" eaLnBrk="0" fontAlgn="base" hangingPunct="0">
                        <a:spcBef>
                          <a:spcPct val="20000"/>
                        </a:spcBef>
                        <a:spcAft>
                          <a:spcPct val="0"/>
                        </a:spcAft>
                        <a:buFont typeface="Arial" charset="0"/>
                        <a:defRPr>
                          <a:solidFill>
                            <a:schemeClr val="tx1"/>
                          </a:solidFill>
                          <a:latin typeface="Calibri" charset="0"/>
                        </a:defRPr>
                      </a:lvl6pPr>
                      <a:lvl7pPr marL="2971800" indent="-228600" eaLnBrk="0" fontAlgn="base" hangingPunct="0">
                        <a:spcBef>
                          <a:spcPct val="20000"/>
                        </a:spcBef>
                        <a:spcAft>
                          <a:spcPct val="0"/>
                        </a:spcAft>
                        <a:buFont typeface="Arial" charset="0"/>
                        <a:defRPr>
                          <a:solidFill>
                            <a:schemeClr val="tx1"/>
                          </a:solidFill>
                          <a:latin typeface="Calibri" charset="0"/>
                        </a:defRPr>
                      </a:lvl7pPr>
                      <a:lvl8pPr marL="3429000" indent="-228600" eaLnBrk="0" fontAlgn="base" hangingPunct="0">
                        <a:spcBef>
                          <a:spcPct val="20000"/>
                        </a:spcBef>
                        <a:spcAft>
                          <a:spcPct val="0"/>
                        </a:spcAft>
                        <a:buFont typeface="Arial" charset="0"/>
                        <a:defRPr>
                          <a:solidFill>
                            <a:schemeClr val="tx1"/>
                          </a:solidFill>
                          <a:latin typeface="Calibri" charset="0"/>
                        </a:defRPr>
                      </a:lvl8pPr>
                      <a:lvl9pPr marL="3886200" indent="-228600" eaLnBrk="0" fontAlgn="base" hangingPunct="0">
                        <a:spcBef>
                          <a:spcPct val="20000"/>
                        </a:spcBef>
                        <a:spcAft>
                          <a:spcPct val="0"/>
                        </a:spcAft>
                        <a:buFont typeface="Arial" charset="0"/>
                        <a:defRPr>
                          <a:solidFill>
                            <a:schemeClr val="tx1"/>
                          </a:solidFill>
                          <a:latin typeface="Calibri"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endParaRPr kumimoji="0" lang="en-US" altLang="en-US" sz="2400" b="1" i="0" u="none" strike="noStrike" cap="none" normalizeH="0" baseline="0">
                        <a:ln>
                          <a:noFill/>
                        </a:ln>
                        <a:solidFill>
                          <a:schemeClr val="tx1"/>
                        </a:solidFill>
                        <a:effectLst/>
                        <a:latin typeface="Times New Roman" charset="0"/>
                        <a:ea typeface="Calibri" charset="0"/>
                        <a:cs typeface="Times New Roman" charset="0"/>
                      </a:endParaRPr>
                    </a:p>
                  </a:txBody>
                  <a:tcPr marL="36035" marR="36035" marT="0" marB="0"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a:txBody>
                    <a:bodyPr/>
                    <a:lstStyle>
                      <a:lvl1pPr eaLnBrk="0" hangingPunct="0">
                        <a:spcBef>
                          <a:spcPct val="20000"/>
                        </a:spcBef>
                        <a:buFont typeface="Arial" charset="0"/>
                        <a:defRPr sz="2800">
                          <a:solidFill>
                            <a:schemeClr val="tx1"/>
                          </a:solidFill>
                          <a:latin typeface="Calibri" charset="0"/>
                        </a:defRPr>
                      </a:lvl1pPr>
                      <a:lvl2pPr marL="742950" indent="-285750" eaLnBrk="0" hangingPunct="0">
                        <a:spcBef>
                          <a:spcPct val="20000"/>
                        </a:spcBef>
                        <a:buFont typeface="Arial" charset="0"/>
                        <a:defRPr sz="2400">
                          <a:solidFill>
                            <a:schemeClr val="tx1"/>
                          </a:solidFill>
                          <a:latin typeface="Calibri" charset="0"/>
                        </a:defRPr>
                      </a:lvl2pPr>
                      <a:lvl3pPr marL="1143000" indent="-228600" eaLnBrk="0" hangingPunct="0">
                        <a:spcBef>
                          <a:spcPct val="20000"/>
                        </a:spcBef>
                        <a:buFont typeface="Arial" charset="0"/>
                        <a:defRPr sz="2000">
                          <a:solidFill>
                            <a:schemeClr val="tx1"/>
                          </a:solidFill>
                          <a:latin typeface="Calibri" charset="0"/>
                        </a:defRPr>
                      </a:lvl3pPr>
                      <a:lvl4pPr marL="1600200" indent="-228600" eaLnBrk="0" hangingPunct="0">
                        <a:spcBef>
                          <a:spcPct val="20000"/>
                        </a:spcBef>
                        <a:buFont typeface="Arial" charset="0"/>
                        <a:defRPr>
                          <a:solidFill>
                            <a:schemeClr val="tx1"/>
                          </a:solidFill>
                          <a:latin typeface="Calibri" charset="0"/>
                        </a:defRPr>
                      </a:lvl4pPr>
                      <a:lvl5pPr marL="2057400" indent="-228600" eaLnBrk="0" hangingPunct="0">
                        <a:spcBef>
                          <a:spcPct val="20000"/>
                        </a:spcBef>
                        <a:buFont typeface="Arial" charset="0"/>
                        <a:defRPr>
                          <a:solidFill>
                            <a:schemeClr val="tx1"/>
                          </a:solidFill>
                          <a:latin typeface="Calibri" charset="0"/>
                        </a:defRPr>
                      </a:lvl5pPr>
                      <a:lvl6pPr marL="2514600" indent="-228600" eaLnBrk="0" fontAlgn="base" hangingPunct="0">
                        <a:spcBef>
                          <a:spcPct val="20000"/>
                        </a:spcBef>
                        <a:spcAft>
                          <a:spcPct val="0"/>
                        </a:spcAft>
                        <a:buFont typeface="Arial" charset="0"/>
                        <a:defRPr>
                          <a:solidFill>
                            <a:schemeClr val="tx1"/>
                          </a:solidFill>
                          <a:latin typeface="Calibri" charset="0"/>
                        </a:defRPr>
                      </a:lvl6pPr>
                      <a:lvl7pPr marL="2971800" indent="-228600" eaLnBrk="0" fontAlgn="base" hangingPunct="0">
                        <a:spcBef>
                          <a:spcPct val="20000"/>
                        </a:spcBef>
                        <a:spcAft>
                          <a:spcPct val="0"/>
                        </a:spcAft>
                        <a:buFont typeface="Arial" charset="0"/>
                        <a:defRPr>
                          <a:solidFill>
                            <a:schemeClr val="tx1"/>
                          </a:solidFill>
                          <a:latin typeface="Calibri" charset="0"/>
                        </a:defRPr>
                      </a:lvl7pPr>
                      <a:lvl8pPr marL="3429000" indent="-228600" eaLnBrk="0" fontAlgn="base" hangingPunct="0">
                        <a:spcBef>
                          <a:spcPct val="20000"/>
                        </a:spcBef>
                        <a:spcAft>
                          <a:spcPct val="0"/>
                        </a:spcAft>
                        <a:buFont typeface="Arial" charset="0"/>
                        <a:defRPr>
                          <a:solidFill>
                            <a:schemeClr val="tx1"/>
                          </a:solidFill>
                          <a:latin typeface="Calibri" charset="0"/>
                        </a:defRPr>
                      </a:lvl8pPr>
                      <a:lvl9pPr marL="3886200" indent="-228600" eaLnBrk="0" fontAlgn="base" hangingPunct="0">
                        <a:spcBef>
                          <a:spcPct val="20000"/>
                        </a:spcBef>
                        <a:spcAft>
                          <a:spcPct val="0"/>
                        </a:spcAft>
                        <a:buFont typeface="Arial" charset="0"/>
                        <a:defRPr>
                          <a:solidFill>
                            <a:schemeClr val="tx1"/>
                          </a:solidFill>
                          <a:latin typeface="Calibri"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endParaRPr kumimoji="0" lang="en-US" altLang="en-US" sz="2400" b="1" i="0" u="none" strike="noStrike" cap="none" normalizeH="0" baseline="0">
                        <a:ln>
                          <a:noFill/>
                        </a:ln>
                        <a:solidFill>
                          <a:schemeClr val="tx1"/>
                        </a:solidFill>
                        <a:effectLst/>
                        <a:latin typeface="Times New Roman" charset="0"/>
                        <a:ea typeface="Calibri" charset="0"/>
                        <a:cs typeface="Times New Roman" charset="0"/>
                      </a:endParaRPr>
                    </a:p>
                  </a:txBody>
                  <a:tcPr marL="36035" marR="36035" marT="0" marB="0"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charset="0"/>
                        <a:defRPr sz="2800">
                          <a:solidFill>
                            <a:schemeClr val="tx1"/>
                          </a:solidFill>
                          <a:latin typeface="Calibri" charset="0"/>
                        </a:defRPr>
                      </a:lvl1pPr>
                      <a:lvl2pPr marL="742950" indent="-285750" eaLnBrk="0" hangingPunct="0">
                        <a:spcBef>
                          <a:spcPct val="20000"/>
                        </a:spcBef>
                        <a:buFont typeface="Arial" charset="0"/>
                        <a:defRPr sz="2400">
                          <a:solidFill>
                            <a:schemeClr val="tx1"/>
                          </a:solidFill>
                          <a:latin typeface="Calibri" charset="0"/>
                        </a:defRPr>
                      </a:lvl2pPr>
                      <a:lvl3pPr marL="1143000" indent="-228600" eaLnBrk="0" hangingPunct="0">
                        <a:spcBef>
                          <a:spcPct val="20000"/>
                        </a:spcBef>
                        <a:buFont typeface="Arial" charset="0"/>
                        <a:defRPr sz="2000">
                          <a:solidFill>
                            <a:schemeClr val="tx1"/>
                          </a:solidFill>
                          <a:latin typeface="Calibri" charset="0"/>
                        </a:defRPr>
                      </a:lvl3pPr>
                      <a:lvl4pPr marL="1600200" indent="-228600" eaLnBrk="0" hangingPunct="0">
                        <a:spcBef>
                          <a:spcPct val="20000"/>
                        </a:spcBef>
                        <a:buFont typeface="Arial" charset="0"/>
                        <a:defRPr>
                          <a:solidFill>
                            <a:schemeClr val="tx1"/>
                          </a:solidFill>
                          <a:latin typeface="Calibri" charset="0"/>
                        </a:defRPr>
                      </a:lvl4pPr>
                      <a:lvl5pPr marL="2057400" indent="-228600" eaLnBrk="0" hangingPunct="0">
                        <a:spcBef>
                          <a:spcPct val="20000"/>
                        </a:spcBef>
                        <a:buFont typeface="Arial" charset="0"/>
                        <a:defRPr>
                          <a:solidFill>
                            <a:schemeClr val="tx1"/>
                          </a:solidFill>
                          <a:latin typeface="Calibri" charset="0"/>
                        </a:defRPr>
                      </a:lvl5pPr>
                      <a:lvl6pPr marL="2514600" indent="-228600" eaLnBrk="0" fontAlgn="base" hangingPunct="0">
                        <a:spcBef>
                          <a:spcPct val="20000"/>
                        </a:spcBef>
                        <a:spcAft>
                          <a:spcPct val="0"/>
                        </a:spcAft>
                        <a:buFont typeface="Arial" charset="0"/>
                        <a:defRPr>
                          <a:solidFill>
                            <a:schemeClr val="tx1"/>
                          </a:solidFill>
                          <a:latin typeface="Calibri" charset="0"/>
                        </a:defRPr>
                      </a:lvl6pPr>
                      <a:lvl7pPr marL="2971800" indent="-228600" eaLnBrk="0" fontAlgn="base" hangingPunct="0">
                        <a:spcBef>
                          <a:spcPct val="20000"/>
                        </a:spcBef>
                        <a:spcAft>
                          <a:spcPct val="0"/>
                        </a:spcAft>
                        <a:buFont typeface="Arial" charset="0"/>
                        <a:defRPr>
                          <a:solidFill>
                            <a:schemeClr val="tx1"/>
                          </a:solidFill>
                          <a:latin typeface="Calibri" charset="0"/>
                        </a:defRPr>
                      </a:lvl7pPr>
                      <a:lvl8pPr marL="3429000" indent="-228600" eaLnBrk="0" fontAlgn="base" hangingPunct="0">
                        <a:spcBef>
                          <a:spcPct val="20000"/>
                        </a:spcBef>
                        <a:spcAft>
                          <a:spcPct val="0"/>
                        </a:spcAft>
                        <a:buFont typeface="Arial" charset="0"/>
                        <a:defRPr>
                          <a:solidFill>
                            <a:schemeClr val="tx1"/>
                          </a:solidFill>
                          <a:latin typeface="Calibri" charset="0"/>
                        </a:defRPr>
                      </a:lvl8pPr>
                      <a:lvl9pPr marL="3886200" indent="-228600" eaLnBrk="0" fontAlgn="base" hangingPunct="0">
                        <a:spcBef>
                          <a:spcPct val="20000"/>
                        </a:spcBef>
                        <a:spcAft>
                          <a:spcPct val="0"/>
                        </a:spcAft>
                        <a:buFont typeface="Arial" charset="0"/>
                        <a:defRPr>
                          <a:solidFill>
                            <a:schemeClr val="tx1"/>
                          </a:solidFill>
                          <a:latin typeface="Calibri" charset="0"/>
                        </a:defRPr>
                      </a:lvl9p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en-US" altLang="en-US" sz="2400" b="1" i="0" u="none" strike="noStrike" cap="none" normalizeH="0" baseline="0">
                          <a:ln>
                            <a:noFill/>
                          </a:ln>
                          <a:solidFill>
                            <a:schemeClr val="tx1"/>
                          </a:solidFill>
                          <a:effectLst/>
                          <a:latin typeface="Times New Roman" charset="0"/>
                          <a:ea typeface="Calibri" charset="0"/>
                          <a:cs typeface="Times New Roman" charset="0"/>
                        </a:rPr>
                        <a:t>Phương:</a:t>
                      </a:r>
                    </a:p>
                  </a:txBody>
                  <a:tcPr marL="36035" marR="36035" marT="0" marB="0"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extLst>
              </a:tr>
              <a:tr h="919182">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lvl1pPr eaLnBrk="0" hangingPunct="0">
                        <a:spcBef>
                          <a:spcPct val="20000"/>
                        </a:spcBef>
                        <a:buFont typeface="Arial" charset="0"/>
                        <a:defRPr sz="2800">
                          <a:solidFill>
                            <a:schemeClr val="tx1"/>
                          </a:solidFill>
                          <a:latin typeface="Calibri" charset="0"/>
                        </a:defRPr>
                      </a:lvl1pPr>
                      <a:lvl2pPr marL="742950" indent="-285750" eaLnBrk="0" hangingPunct="0">
                        <a:spcBef>
                          <a:spcPct val="20000"/>
                        </a:spcBef>
                        <a:buFont typeface="Arial" charset="0"/>
                        <a:defRPr sz="2400">
                          <a:solidFill>
                            <a:schemeClr val="tx1"/>
                          </a:solidFill>
                          <a:latin typeface="Calibri" charset="0"/>
                        </a:defRPr>
                      </a:lvl2pPr>
                      <a:lvl3pPr marL="1143000" indent="-228600" eaLnBrk="0" hangingPunct="0">
                        <a:spcBef>
                          <a:spcPct val="20000"/>
                        </a:spcBef>
                        <a:buFont typeface="Arial" charset="0"/>
                        <a:defRPr sz="2000">
                          <a:solidFill>
                            <a:schemeClr val="tx1"/>
                          </a:solidFill>
                          <a:latin typeface="Calibri" charset="0"/>
                        </a:defRPr>
                      </a:lvl3pPr>
                      <a:lvl4pPr marL="1600200" indent="-228600" eaLnBrk="0" hangingPunct="0">
                        <a:spcBef>
                          <a:spcPct val="20000"/>
                        </a:spcBef>
                        <a:buFont typeface="Arial" charset="0"/>
                        <a:defRPr>
                          <a:solidFill>
                            <a:schemeClr val="tx1"/>
                          </a:solidFill>
                          <a:latin typeface="Calibri" charset="0"/>
                        </a:defRPr>
                      </a:lvl4pPr>
                      <a:lvl5pPr marL="2057400" indent="-228600" eaLnBrk="0" hangingPunct="0">
                        <a:spcBef>
                          <a:spcPct val="20000"/>
                        </a:spcBef>
                        <a:buFont typeface="Arial" charset="0"/>
                        <a:defRPr>
                          <a:solidFill>
                            <a:schemeClr val="tx1"/>
                          </a:solidFill>
                          <a:latin typeface="Calibri" charset="0"/>
                        </a:defRPr>
                      </a:lvl5pPr>
                      <a:lvl6pPr marL="2514600" indent="-228600" eaLnBrk="0" fontAlgn="base" hangingPunct="0">
                        <a:spcBef>
                          <a:spcPct val="20000"/>
                        </a:spcBef>
                        <a:spcAft>
                          <a:spcPct val="0"/>
                        </a:spcAft>
                        <a:buFont typeface="Arial" charset="0"/>
                        <a:defRPr>
                          <a:solidFill>
                            <a:schemeClr val="tx1"/>
                          </a:solidFill>
                          <a:latin typeface="Calibri" charset="0"/>
                        </a:defRPr>
                      </a:lvl6pPr>
                      <a:lvl7pPr marL="2971800" indent="-228600" eaLnBrk="0" fontAlgn="base" hangingPunct="0">
                        <a:spcBef>
                          <a:spcPct val="20000"/>
                        </a:spcBef>
                        <a:spcAft>
                          <a:spcPct val="0"/>
                        </a:spcAft>
                        <a:buFont typeface="Arial" charset="0"/>
                        <a:defRPr>
                          <a:solidFill>
                            <a:schemeClr val="tx1"/>
                          </a:solidFill>
                          <a:latin typeface="Calibri" charset="0"/>
                        </a:defRPr>
                      </a:lvl7pPr>
                      <a:lvl8pPr marL="3429000" indent="-228600" eaLnBrk="0" fontAlgn="base" hangingPunct="0">
                        <a:spcBef>
                          <a:spcPct val="20000"/>
                        </a:spcBef>
                        <a:spcAft>
                          <a:spcPct val="0"/>
                        </a:spcAft>
                        <a:buFont typeface="Arial" charset="0"/>
                        <a:defRPr>
                          <a:solidFill>
                            <a:schemeClr val="tx1"/>
                          </a:solidFill>
                          <a:latin typeface="Calibri" charset="0"/>
                        </a:defRPr>
                      </a:lvl8pPr>
                      <a:lvl9pPr marL="3886200" indent="-228600" eaLnBrk="0" fontAlgn="base" hangingPunct="0">
                        <a:spcBef>
                          <a:spcPct val="20000"/>
                        </a:spcBef>
                        <a:spcAft>
                          <a:spcPct val="0"/>
                        </a:spcAft>
                        <a:buFont typeface="Arial" charset="0"/>
                        <a:defRPr>
                          <a:solidFill>
                            <a:schemeClr val="tx1"/>
                          </a:solidFill>
                          <a:latin typeface="Calibri" charset="0"/>
                        </a:defRPr>
                      </a:lvl9p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en-US" altLang="en-US" sz="2400" b="1" i="0" u="none" strike="noStrike" cap="none" normalizeH="0" baseline="0">
                          <a:ln>
                            <a:noFill/>
                          </a:ln>
                          <a:solidFill>
                            <a:schemeClr val="tx1"/>
                          </a:solidFill>
                          <a:effectLst/>
                          <a:latin typeface="Times New Roman" charset="0"/>
                          <a:ea typeface="Calibri" charset="0"/>
                          <a:cs typeface="Times New Roman" charset="0"/>
                        </a:rPr>
                        <a:t>Chiều:</a:t>
                      </a:r>
                    </a:p>
                  </a:txBody>
                  <a:tcPr marL="36035" marR="36035" marT="0" marB="0"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extLst>
              </a:tr>
              <a:tr h="919182">
                <a:tc vMerge="1">
                  <a:txBody>
                    <a:bodyPr/>
                    <a:lstStyle/>
                    <a:p>
                      <a:endParaRPr lang="en-US"/>
                    </a:p>
                  </a:txBody>
                  <a:tcPr/>
                </a:tc>
                <a:tc vMerge="1">
                  <a:txBody>
                    <a:bodyPr/>
                    <a:lstStyle/>
                    <a:p>
                      <a:endParaRPr lang="en-US"/>
                    </a:p>
                  </a:txBody>
                  <a:tcPr/>
                </a:tc>
                <a:tc rowSpan="2">
                  <a:txBody>
                    <a:bodyPr/>
                    <a:lstStyle>
                      <a:lvl1pPr eaLnBrk="0" hangingPunct="0">
                        <a:spcBef>
                          <a:spcPct val="20000"/>
                        </a:spcBef>
                        <a:buFont typeface="Arial" charset="0"/>
                        <a:defRPr sz="2800">
                          <a:solidFill>
                            <a:schemeClr val="tx1"/>
                          </a:solidFill>
                          <a:latin typeface="Calibri" charset="0"/>
                        </a:defRPr>
                      </a:lvl1pPr>
                      <a:lvl2pPr marL="742950" indent="-285750" eaLnBrk="0" hangingPunct="0">
                        <a:spcBef>
                          <a:spcPct val="20000"/>
                        </a:spcBef>
                        <a:buFont typeface="Arial" charset="0"/>
                        <a:defRPr sz="2400">
                          <a:solidFill>
                            <a:schemeClr val="tx1"/>
                          </a:solidFill>
                          <a:latin typeface="Calibri" charset="0"/>
                        </a:defRPr>
                      </a:lvl2pPr>
                      <a:lvl3pPr marL="1143000" indent="-228600" eaLnBrk="0" hangingPunct="0">
                        <a:spcBef>
                          <a:spcPct val="20000"/>
                        </a:spcBef>
                        <a:buFont typeface="Arial" charset="0"/>
                        <a:defRPr sz="2000">
                          <a:solidFill>
                            <a:schemeClr val="tx1"/>
                          </a:solidFill>
                          <a:latin typeface="Calibri" charset="0"/>
                        </a:defRPr>
                      </a:lvl3pPr>
                      <a:lvl4pPr marL="1600200" indent="-228600" eaLnBrk="0" hangingPunct="0">
                        <a:spcBef>
                          <a:spcPct val="20000"/>
                        </a:spcBef>
                        <a:buFont typeface="Arial" charset="0"/>
                        <a:defRPr>
                          <a:solidFill>
                            <a:schemeClr val="tx1"/>
                          </a:solidFill>
                          <a:latin typeface="Calibri" charset="0"/>
                        </a:defRPr>
                      </a:lvl4pPr>
                      <a:lvl5pPr marL="2057400" indent="-228600" eaLnBrk="0" hangingPunct="0">
                        <a:spcBef>
                          <a:spcPct val="20000"/>
                        </a:spcBef>
                        <a:buFont typeface="Arial" charset="0"/>
                        <a:defRPr>
                          <a:solidFill>
                            <a:schemeClr val="tx1"/>
                          </a:solidFill>
                          <a:latin typeface="Calibri" charset="0"/>
                        </a:defRPr>
                      </a:lvl5pPr>
                      <a:lvl6pPr marL="2514600" indent="-228600" eaLnBrk="0" fontAlgn="base" hangingPunct="0">
                        <a:spcBef>
                          <a:spcPct val="20000"/>
                        </a:spcBef>
                        <a:spcAft>
                          <a:spcPct val="0"/>
                        </a:spcAft>
                        <a:buFont typeface="Arial" charset="0"/>
                        <a:defRPr>
                          <a:solidFill>
                            <a:schemeClr val="tx1"/>
                          </a:solidFill>
                          <a:latin typeface="Calibri" charset="0"/>
                        </a:defRPr>
                      </a:lvl6pPr>
                      <a:lvl7pPr marL="2971800" indent="-228600" eaLnBrk="0" fontAlgn="base" hangingPunct="0">
                        <a:spcBef>
                          <a:spcPct val="20000"/>
                        </a:spcBef>
                        <a:spcAft>
                          <a:spcPct val="0"/>
                        </a:spcAft>
                        <a:buFont typeface="Arial" charset="0"/>
                        <a:defRPr>
                          <a:solidFill>
                            <a:schemeClr val="tx1"/>
                          </a:solidFill>
                          <a:latin typeface="Calibri" charset="0"/>
                        </a:defRPr>
                      </a:lvl7pPr>
                      <a:lvl8pPr marL="3429000" indent="-228600" eaLnBrk="0" fontAlgn="base" hangingPunct="0">
                        <a:spcBef>
                          <a:spcPct val="20000"/>
                        </a:spcBef>
                        <a:spcAft>
                          <a:spcPct val="0"/>
                        </a:spcAft>
                        <a:buFont typeface="Arial" charset="0"/>
                        <a:defRPr>
                          <a:solidFill>
                            <a:schemeClr val="tx1"/>
                          </a:solidFill>
                          <a:latin typeface="Calibri" charset="0"/>
                        </a:defRPr>
                      </a:lvl8pPr>
                      <a:lvl9pPr marL="3886200" indent="-228600" eaLnBrk="0" fontAlgn="base" hangingPunct="0">
                        <a:spcBef>
                          <a:spcPct val="20000"/>
                        </a:spcBef>
                        <a:spcAft>
                          <a:spcPct val="0"/>
                        </a:spcAft>
                        <a:buFont typeface="Arial" charset="0"/>
                        <a:defRPr>
                          <a:solidFill>
                            <a:schemeClr val="tx1"/>
                          </a:solidFill>
                          <a:latin typeface="Calibri"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endParaRPr kumimoji="0" lang="en-US" altLang="en-US" sz="2400" b="1" i="0" u="none" strike="noStrike" cap="none" normalizeH="0" baseline="0">
                        <a:ln>
                          <a:noFill/>
                        </a:ln>
                        <a:solidFill>
                          <a:schemeClr val="tx1"/>
                        </a:solidFill>
                        <a:effectLst/>
                        <a:latin typeface="Times New Roman" charset="0"/>
                        <a:ea typeface="Calibri" charset="0"/>
                        <a:cs typeface="Times New Roman" charset="0"/>
                      </a:endParaRPr>
                    </a:p>
                  </a:txBody>
                  <a:tcPr marL="36035" marR="36035" marT="0" marB="0"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charset="0"/>
                        <a:defRPr sz="2800">
                          <a:solidFill>
                            <a:schemeClr val="tx1"/>
                          </a:solidFill>
                          <a:latin typeface="Calibri" charset="0"/>
                        </a:defRPr>
                      </a:lvl1pPr>
                      <a:lvl2pPr marL="742950" indent="-285750" eaLnBrk="0" hangingPunct="0">
                        <a:spcBef>
                          <a:spcPct val="20000"/>
                        </a:spcBef>
                        <a:buFont typeface="Arial" charset="0"/>
                        <a:defRPr sz="2400">
                          <a:solidFill>
                            <a:schemeClr val="tx1"/>
                          </a:solidFill>
                          <a:latin typeface="Calibri" charset="0"/>
                        </a:defRPr>
                      </a:lvl2pPr>
                      <a:lvl3pPr marL="1143000" indent="-228600" eaLnBrk="0" hangingPunct="0">
                        <a:spcBef>
                          <a:spcPct val="20000"/>
                        </a:spcBef>
                        <a:buFont typeface="Arial" charset="0"/>
                        <a:defRPr sz="2000">
                          <a:solidFill>
                            <a:schemeClr val="tx1"/>
                          </a:solidFill>
                          <a:latin typeface="Calibri" charset="0"/>
                        </a:defRPr>
                      </a:lvl3pPr>
                      <a:lvl4pPr marL="1600200" indent="-228600" eaLnBrk="0" hangingPunct="0">
                        <a:spcBef>
                          <a:spcPct val="20000"/>
                        </a:spcBef>
                        <a:buFont typeface="Arial" charset="0"/>
                        <a:defRPr>
                          <a:solidFill>
                            <a:schemeClr val="tx1"/>
                          </a:solidFill>
                          <a:latin typeface="Calibri" charset="0"/>
                        </a:defRPr>
                      </a:lvl4pPr>
                      <a:lvl5pPr marL="2057400" indent="-228600" eaLnBrk="0" hangingPunct="0">
                        <a:spcBef>
                          <a:spcPct val="20000"/>
                        </a:spcBef>
                        <a:buFont typeface="Arial" charset="0"/>
                        <a:defRPr>
                          <a:solidFill>
                            <a:schemeClr val="tx1"/>
                          </a:solidFill>
                          <a:latin typeface="Calibri" charset="0"/>
                        </a:defRPr>
                      </a:lvl5pPr>
                      <a:lvl6pPr marL="2514600" indent="-228600" eaLnBrk="0" fontAlgn="base" hangingPunct="0">
                        <a:spcBef>
                          <a:spcPct val="20000"/>
                        </a:spcBef>
                        <a:spcAft>
                          <a:spcPct val="0"/>
                        </a:spcAft>
                        <a:buFont typeface="Arial" charset="0"/>
                        <a:defRPr>
                          <a:solidFill>
                            <a:schemeClr val="tx1"/>
                          </a:solidFill>
                          <a:latin typeface="Calibri" charset="0"/>
                        </a:defRPr>
                      </a:lvl6pPr>
                      <a:lvl7pPr marL="2971800" indent="-228600" eaLnBrk="0" fontAlgn="base" hangingPunct="0">
                        <a:spcBef>
                          <a:spcPct val="20000"/>
                        </a:spcBef>
                        <a:spcAft>
                          <a:spcPct val="0"/>
                        </a:spcAft>
                        <a:buFont typeface="Arial" charset="0"/>
                        <a:defRPr>
                          <a:solidFill>
                            <a:schemeClr val="tx1"/>
                          </a:solidFill>
                          <a:latin typeface="Calibri" charset="0"/>
                        </a:defRPr>
                      </a:lvl7pPr>
                      <a:lvl8pPr marL="3429000" indent="-228600" eaLnBrk="0" fontAlgn="base" hangingPunct="0">
                        <a:spcBef>
                          <a:spcPct val="20000"/>
                        </a:spcBef>
                        <a:spcAft>
                          <a:spcPct val="0"/>
                        </a:spcAft>
                        <a:buFont typeface="Arial" charset="0"/>
                        <a:defRPr>
                          <a:solidFill>
                            <a:schemeClr val="tx1"/>
                          </a:solidFill>
                          <a:latin typeface="Calibri" charset="0"/>
                        </a:defRPr>
                      </a:lvl8pPr>
                      <a:lvl9pPr marL="3886200" indent="-228600" eaLnBrk="0" fontAlgn="base" hangingPunct="0">
                        <a:spcBef>
                          <a:spcPct val="20000"/>
                        </a:spcBef>
                        <a:spcAft>
                          <a:spcPct val="0"/>
                        </a:spcAft>
                        <a:buFont typeface="Arial" charset="0"/>
                        <a:defRPr>
                          <a:solidFill>
                            <a:schemeClr val="tx1"/>
                          </a:solidFill>
                          <a:latin typeface="Calibri" charset="0"/>
                        </a:defRPr>
                      </a:lvl9p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en-US" altLang="en-US" sz="2400" b="1" i="0" u="none" strike="noStrike" cap="none" normalizeH="0" baseline="0">
                          <a:ln>
                            <a:noFill/>
                          </a:ln>
                          <a:solidFill>
                            <a:schemeClr val="tx1"/>
                          </a:solidFill>
                          <a:effectLst/>
                          <a:latin typeface="Times New Roman" charset="0"/>
                          <a:ea typeface="Calibri" charset="0"/>
                          <a:cs typeface="Times New Roman" charset="0"/>
                        </a:rPr>
                        <a:t>Phương:</a:t>
                      </a:r>
                    </a:p>
                  </a:txBody>
                  <a:tcPr marL="36035" marR="36035" marT="0" marB="0"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extLst>
              </a:tr>
              <a:tr h="841265">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lvl1pPr eaLnBrk="0" hangingPunct="0">
                        <a:spcBef>
                          <a:spcPct val="20000"/>
                        </a:spcBef>
                        <a:buFont typeface="Arial" charset="0"/>
                        <a:defRPr sz="2800">
                          <a:solidFill>
                            <a:schemeClr val="tx1"/>
                          </a:solidFill>
                          <a:latin typeface="Calibri" charset="0"/>
                        </a:defRPr>
                      </a:lvl1pPr>
                      <a:lvl2pPr marL="742950" indent="-285750" eaLnBrk="0" hangingPunct="0">
                        <a:spcBef>
                          <a:spcPct val="20000"/>
                        </a:spcBef>
                        <a:buFont typeface="Arial" charset="0"/>
                        <a:defRPr sz="2400">
                          <a:solidFill>
                            <a:schemeClr val="tx1"/>
                          </a:solidFill>
                          <a:latin typeface="Calibri" charset="0"/>
                        </a:defRPr>
                      </a:lvl2pPr>
                      <a:lvl3pPr marL="1143000" indent="-228600" eaLnBrk="0" hangingPunct="0">
                        <a:spcBef>
                          <a:spcPct val="20000"/>
                        </a:spcBef>
                        <a:buFont typeface="Arial" charset="0"/>
                        <a:defRPr sz="2000">
                          <a:solidFill>
                            <a:schemeClr val="tx1"/>
                          </a:solidFill>
                          <a:latin typeface="Calibri" charset="0"/>
                        </a:defRPr>
                      </a:lvl3pPr>
                      <a:lvl4pPr marL="1600200" indent="-228600" eaLnBrk="0" hangingPunct="0">
                        <a:spcBef>
                          <a:spcPct val="20000"/>
                        </a:spcBef>
                        <a:buFont typeface="Arial" charset="0"/>
                        <a:defRPr>
                          <a:solidFill>
                            <a:schemeClr val="tx1"/>
                          </a:solidFill>
                          <a:latin typeface="Calibri" charset="0"/>
                        </a:defRPr>
                      </a:lvl4pPr>
                      <a:lvl5pPr marL="2057400" indent="-228600" eaLnBrk="0" hangingPunct="0">
                        <a:spcBef>
                          <a:spcPct val="20000"/>
                        </a:spcBef>
                        <a:buFont typeface="Arial" charset="0"/>
                        <a:defRPr>
                          <a:solidFill>
                            <a:schemeClr val="tx1"/>
                          </a:solidFill>
                          <a:latin typeface="Calibri" charset="0"/>
                        </a:defRPr>
                      </a:lvl5pPr>
                      <a:lvl6pPr marL="2514600" indent="-228600" eaLnBrk="0" fontAlgn="base" hangingPunct="0">
                        <a:spcBef>
                          <a:spcPct val="20000"/>
                        </a:spcBef>
                        <a:spcAft>
                          <a:spcPct val="0"/>
                        </a:spcAft>
                        <a:buFont typeface="Arial" charset="0"/>
                        <a:defRPr>
                          <a:solidFill>
                            <a:schemeClr val="tx1"/>
                          </a:solidFill>
                          <a:latin typeface="Calibri" charset="0"/>
                        </a:defRPr>
                      </a:lvl6pPr>
                      <a:lvl7pPr marL="2971800" indent="-228600" eaLnBrk="0" fontAlgn="base" hangingPunct="0">
                        <a:spcBef>
                          <a:spcPct val="20000"/>
                        </a:spcBef>
                        <a:spcAft>
                          <a:spcPct val="0"/>
                        </a:spcAft>
                        <a:buFont typeface="Arial" charset="0"/>
                        <a:defRPr>
                          <a:solidFill>
                            <a:schemeClr val="tx1"/>
                          </a:solidFill>
                          <a:latin typeface="Calibri" charset="0"/>
                        </a:defRPr>
                      </a:lvl7pPr>
                      <a:lvl8pPr marL="3429000" indent="-228600" eaLnBrk="0" fontAlgn="base" hangingPunct="0">
                        <a:spcBef>
                          <a:spcPct val="20000"/>
                        </a:spcBef>
                        <a:spcAft>
                          <a:spcPct val="0"/>
                        </a:spcAft>
                        <a:buFont typeface="Arial" charset="0"/>
                        <a:defRPr>
                          <a:solidFill>
                            <a:schemeClr val="tx1"/>
                          </a:solidFill>
                          <a:latin typeface="Calibri" charset="0"/>
                        </a:defRPr>
                      </a:lvl8pPr>
                      <a:lvl9pPr marL="3886200" indent="-228600" eaLnBrk="0" fontAlgn="base" hangingPunct="0">
                        <a:spcBef>
                          <a:spcPct val="20000"/>
                        </a:spcBef>
                        <a:spcAft>
                          <a:spcPct val="0"/>
                        </a:spcAft>
                        <a:buFont typeface="Arial" charset="0"/>
                        <a:defRPr>
                          <a:solidFill>
                            <a:schemeClr val="tx1"/>
                          </a:solidFill>
                          <a:latin typeface="Calibri" charset="0"/>
                        </a:defRPr>
                      </a:lvl9p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en-US" altLang="en-US" sz="2400" b="1" i="0" u="none" strike="noStrike" cap="none" normalizeH="0" baseline="0">
                          <a:ln>
                            <a:noFill/>
                          </a:ln>
                          <a:solidFill>
                            <a:schemeClr val="tx1"/>
                          </a:solidFill>
                          <a:effectLst/>
                          <a:latin typeface="Times New Roman" charset="0"/>
                          <a:ea typeface="Calibri" charset="0"/>
                          <a:cs typeface="Times New Roman" charset="0"/>
                        </a:rPr>
                        <a:t>Chiều:</a:t>
                      </a:r>
                    </a:p>
                    <a:p>
                      <a:pPr marL="0" marR="0" lvl="0" indent="0" algn="just" defTabSz="914400" rtl="0" eaLnBrk="1" fontAlgn="base" latinLnBrk="0" hangingPunct="1">
                        <a:lnSpc>
                          <a:spcPct val="115000"/>
                        </a:lnSpc>
                        <a:spcBef>
                          <a:spcPct val="0"/>
                        </a:spcBef>
                        <a:spcAft>
                          <a:spcPct val="0"/>
                        </a:spcAft>
                        <a:buClrTx/>
                        <a:buSzTx/>
                        <a:buFontTx/>
                        <a:buNone/>
                        <a:tabLst/>
                      </a:pPr>
                      <a:endParaRPr kumimoji="0" lang="en-US" altLang="en-US" sz="2400" b="1" i="0" u="none" strike="noStrike" cap="none" normalizeH="0" baseline="0">
                        <a:ln>
                          <a:noFill/>
                        </a:ln>
                        <a:solidFill>
                          <a:schemeClr val="tx1"/>
                        </a:solidFill>
                        <a:effectLst/>
                        <a:latin typeface="Times New Roman" charset="0"/>
                        <a:ea typeface="Calibri" charset="0"/>
                        <a:cs typeface="Times New Roman" charset="0"/>
                      </a:endParaRPr>
                    </a:p>
                  </a:txBody>
                  <a:tcPr marL="36035" marR="36035" marT="0" marB="0"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extLst>
              </a:tr>
              <a:tr h="900132">
                <a:tc rowSpan="2">
                  <a:txBody>
                    <a:bodyPr/>
                    <a:lstStyle>
                      <a:lvl1pPr marL="342900" indent="-342900" eaLnBrk="0" hangingPunct="0">
                        <a:spcBef>
                          <a:spcPct val="20000"/>
                        </a:spcBef>
                        <a:buFont typeface="Arial" charset="0"/>
                        <a:defRPr sz="2800">
                          <a:solidFill>
                            <a:schemeClr val="tx1"/>
                          </a:solidFill>
                          <a:latin typeface="Calibri" charset="0"/>
                        </a:defRPr>
                      </a:lvl1pPr>
                      <a:lvl2pPr marL="742950" indent="-285750" eaLnBrk="0" hangingPunct="0">
                        <a:spcBef>
                          <a:spcPct val="20000"/>
                        </a:spcBef>
                        <a:buFont typeface="Arial" charset="0"/>
                        <a:defRPr sz="2400">
                          <a:solidFill>
                            <a:schemeClr val="tx1"/>
                          </a:solidFill>
                          <a:latin typeface="Calibri" charset="0"/>
                        </a:defRPr>
                      </a:lvl2pPr>
                      <a:lvl3pPr marL="1143000" indent="-228600" eaLnBrk="0" hangingPunct="0">
                        <a:spcBef>
                          <a:spcPct val="20000"/>
                        </a:spcBef>
                        <a:buFont typeface="Arial" charset="0"/>
                        <a:defRPr sz="2000">
                          <a:solidFill>
                            <a:schemeClr val="tx1"/>
                          </a:solidFill>
                          <a:latin typeface="Calibri" charset="0"/>
                        </a:defRPr>
                      </a:lvl3pPr>
                      <a:lvl4pPr marL="1600200" indent="-228600" eaLnBrk="0" hangingPunct="0">
                        <a:spcBef>
                          <a:spcPct val="20000"/>
                        </a:spcBef>
                        <a:buFont typeface="Arial" charset="0"/>
                        <a:defRPr>
                          <a:solidFill>
                            <a:schemeClr val="tx1"/>
                          </a:solidFill>
                          <a:latin typeface="Calibri" charset="0"/>
                        </a:defRPr>
                      </a:lvl4pPr>
                      <a:lvl5pPr marL="2057400" indent="-228600" eaLnBrk="0" hangingPunct="0">
                        <a:spcBef>
                          <a:spcPct val="20000"/>
                        </a:spcBef>
                        <a:buFont typeface="Arial" charset="0"/>
                        <a:defRPr>
                          <a:solidFill>
                            <a:schemeClr val="tx1"/>
                          </a:solidFill>
                          <a:latin typeface="Calibri" charset="0"/>
                        </a:defRPr>
                      </a:lvl5pPr>
                      <a:lvl6pPr marL="2514600" indent="-228600" eaLnBrk="0" fontAlgn="base" hangingPunct="0">
                        <a:spcBef>
                          <a:spcPct val="20000"/>
                        </a:spcBef>
                        <a:spcAft>
                          <a:spcPct val="0"/>
                        </a:spcAft>
                        <a:buFont typeface="Arial" charset="0"/>
                        <a:defRPr>
                          <a:solidFill>
                            <a:schemeClr val="tx1"/>
                          </a:solidFill>
                          <a:latin typeface="Calibri" charset="0"/>
                        </a:defRPr>
                      </a:lvl6pPr>
                      <a:lvl7pPr marL="2971800" indent="-228600" eaLnBrk="0" fontAlgn="base" hangingPunct="0">
                        <a:spcBef>
                          <a:spcPct val="20000"/>
                        </a:spcBef>
                        <a:spcAft>
                          <a:spcPct val="0"/>
                        </a:spcAft>
                        <a:buFont typeface="Arial" charset="0"/>
                        <a:defRPr>
                          <a:solidFill>
                            <a:schemeClr val="tx1"/>
                          </a:solidFill>
                          <a:latin typeface="Calibri" charset="0"/>
                        </a:defRPr>
                      </a:lvl7pPr>
                      <a:lvl8pPr marL="3429000" indent="-228600" eaLnBrk="0" fontAlgn="base" hangingPunct="0">
                        <a:spcBef>
                          <a:spcPct val="20000"/>
                        </a:spcBef>
                        <a:spcAft>
                          <a:spcPct val="0"/>
                        </a:spcAft>
                        <a:buFont typeface="Arial" charset="0"/>
                        <a:defRPr>
                          <a:solidFill>
                            <a:schemeClr val="tx1"/>
                          </a:solidFill>
                          <a:latin typeface="Calibri" charset="0"/>
                        </a:defRPr>
                      </a:lvl8pPr>
                      <a:lvl9pPr marL="3886200" indent="-228600" eaLnBrk="0" fontAlgn="base" hangingPunct="0">
                        <a:spcBef>
                          <a:spcPct val="20000"/>
                        </a:spcBef>
                        <a:spcAft>
                          <a:spcPct val="0"/>
                        </a:spcAft>
                        <a:buFont typeface="Arial" charset="0"/>
                        <a:defRPr>
                          <a:solidFill>
                            <a:schemeClr val="tx1"/>
                          </a:solidFill>
                          <a:latin typeface="Calibri" charset="0"/>
                        </a:defRPr>
                      </a:lvl9pPr>
                    </a:lstStyle>
                    <a:p>
                      <a:pPr marL="342900" marR="0" lvl="0" indent="-342900" algn="l" defTabSz="914400" rtl="0" eaLnBrk="1" fontAlgn="base" latinLnBrk="0" hangingPunct="1">
                        <a:lnSpc>
                          <a:spcPct val="115000"/>
                        </a:lnSpc>
                        <a:spcBef>
                          <a:spcPct val="0"/>
                        </a:spcBef>
                        <a:spcAft>
                          <a:spcPct val="0"/>
                        </a:spcAft>
                        <a:buClrTx/>
                        <a:buSzTx/>
                        <a:buFont typeface="+mj-lt" charset="0"/>
                        <a:buNone/>
                        <a:tabLst/>
                      </a:pPr>
                      <a:r>
                        <a:rPr kumimoji="0" lang="en-US" altLang="en-US" sz="2400" b="1" i="0" u="none" strike="noStrike" cap="none" normalizeH="0" baseline="0">
                          <a:ln>
                            <a:noFill/>
                          </a:ln>
                          <a:solidFill>
                            <a:schemeClr val="tx1"/>
                          </a:solidFill>
                          <a:effectLst/>
                          <a:latin typeface="Times New Roman" charset="0"/>
                          <a:ea typeface="Calibri" charset="0"/>
                          <a:cs typeface="Times New Roman" charset="0"/>
                        </a:rPr>
                        <a:t>2. Thả rơi viên phấn</a:t>
                      </a:r>
                    </a:p>
                  </a:txBody>
                  <a:tcPr marL="36035" marR="36035" marT="0" marB="0"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tc rowSpan="2">
                  <a:txBody>
                    <a:bodyPr/>
                    <a:lstStyle>
                      <a:lvl1pPr eaLnBrk="0" hangingPunct="0">
                        <a:spcBef>
                          <a:spcPct val="20000"/>
                        </a:spcBef>
                        <a:buFont typeface="Arial" charset="0"/>
                        <a:defRPr sz="2800">
                          <a:solidFill>
                            <a:schemeClr val="tx1"/>
                          </a:solidFill>
                          <a:latin typeface="Calibri" charset="0"/>
                        </a:defRPr>
                      </a:lvl1pPr>
                      <a:lvl2pPr marL="742950" indent="-285750" eaLnBrk="0" hangingPunct="0">
                        <a:spcBef>
                          <a:spcPct val="20000"/>
                        </a:spcBef>
                        <a:buFont typeface="Arial" charset="0"/>
                        <a:defRPr sz="2400">
                          <a:solidFill>
                            <a:schemeClr val="tx1"/>
                          </a:solidFill>
                          <a:latin typeface="Calibri" charset="0"/>
                        </a:defRPr>
                      </a:lvl2pPr>
                      <a:lvl3pPr marL="1143000" indent="-228600" eaLnBrk="0" hangingPunct="0">
                        <a:spcBef>
                          <a:spcPct val="20000"/>
                        </a:spcBef>
                        <a:buFont typeface="Arial" charset="0"/>
                        <a:defRPr sz="2000">
                          <a:solidFill>
                            <a:schemeClr val="tx1"/>
                          </a:solidFill>
                          <a:latin typeface="Calibri" charset="0"/>
                        </a:defRPr>
                      </a:lvl3pPr>
                      <a:lvl4pPr marL="1600200" indent="-228600" eaLnBrk="0" hangingPunct="0">
                        <a:spcBef>
                          <a:spcPct val="20000"/>
                        </a:spcBef>
                        <a:buFont typeface="Arial" charset="0"/>
                        <a:defRPr>
                          <a:solidFill>
                            <a:schemeClr val="tx1"/>
                          </a:solidFill>
                          <a:latin typeface="Calibri" charset="0"/>
                        </a:defRPr>
                      </a:lvl4pPr>
                      <a:lvl5pPr marL="2057400" indent="-228600" eaLnBrk="0" hangingPunct="0">
                        <a:spcBef>
                          <a:spcPct val="20000"/>
                        </a:spcBef>
                        <a:buFont typeface="Arial" charset="0"/>
                        <a:defRPr>
                          <a:solidFill>
                            <a:schemeClr val="tx1"/>
                          </a:solidFill>
                          <a:latin typeface="Calibri" charset="0"/>
                        </a:defRPr>
                      </a:lvl5pPr>
                      <a:lvl6pPr marL="2514600" indent="-228600" eaLnBrk="0" fontAlgn="base" hangingPunct="0">
                        <a:spcBef>
                          <a:spcPct val="20000"/>
                        </a:spcBef>
                        <a:spcAft>
                          <a:spcPct val="0"/>
                        </a:spcAft>
                        <a:buFont typeface="Arial" charset="0"/>
                        <a:defRPr>
                          <a:solidFill>
                            <a:schemeClr val="tx1"/>
                          </a:solidFill>
                          <a:latin typeface="Calibri" charset="0"/>
                        </a:defRPr>
                      </a:lvl6pPr>
                      <a:lvl7pPr marL="2971800" indent="-228600" eaLnBrk="0" fontAlgn="base" hangingPunct="0">
                        <a:spcBef>
                          <a:spcPct val="20000"/>
                        </a:spcBef>
                        <a:spcAft>
                          <a:spcPct val="0"/>
                        </a:spcAft>
                        <a:buFont typeface="Arial" charset="0"/>
                        <a:defRPr>
                          <a:solidFill>
                            <a:schemeClr val="tx1"/>
                          </a:solidFill>
                          <a:latin typeface="Calibri" charset="0"/>
                        </a:defRPr>
                      </a:lvl7pPr>
                      <a:lvl8pPr marL="3429000" indent="-228600" eaLnBrk="0" fontAlgn="base" hangingPunct="0">
                        <a:spcBef>
                          <a:spcPct val="20000"/>
                        </a:spcBef>
                        <a:spcAft>
                          <a:spcPct val="0"/>
                        </a:spcAft>
                        <a:buFont typeface="Arial" charset="0"/>
                        <a:defRPr>
                          <a:solidFill>
                            <a:schemeClr val="tx1"/>
                          </a:solidFill>
                          <a:latin typeface="Calibri" charset="0"/>
                        </a:defRPr>
                      </a:lvl8pPr>
                      <a:lvl9pPr marL="3886200" indent="-228600" eaLnBrk="0" fontAlgn="base" hangingPunct="0">
                        <a:spcBef>
                          <a:spcPct val="20000"/>
                        </a:spcBef>
                        <a:spcAft>
                          <a:spcPct val="0"/>
                        </a:spcAft>
                        <a:buFont typeface="Arial" charset="0"/>
                        <a:defRPr>
                          <a:solidFill>
                            <a:schemeClr val="tx1"/>
                          </a:solidFill>
                          <a:latin typeface="Calibri"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endParaRPr kumimoji="0" lang="en-US" altLang="en-US" sz="2400" b="1" i="0" u="none" strike="noStrike" cap="none" normalizeH="0" baseline="0">
                        <a:ln>
                          <a:noFill/>
                        </a:ln>
                        <a:solidFill>
                          <a:schemeClr val="tx1"/>
                        </a:solidFill>
                        <a:effectLst/>
                        <a:latin typeface="Times New Roman" charset="0"/>
                        <a:ea typeface="Calibri" charset="0"/>
                        <a:cs typeface="Times New Roman" charset="0"/>
                      </a:endParaRPr>
                    </a:p>
                  </a:txBody>
                  <a:tcPr marL="36035" marR="36035" marT="0" marB="0"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tc rowSpan="2">
                  <a:txBody>
                    <a:bodyPr/>
                    <a:lstStyle>
                      <a:lvl1pPr eaLnBrk="0" hangingPunct="0">
                        <a:spcBef>
                          <a:spcPct val="20000"/>
                        </a:spcBef>
                        <a:buFont typeface="Arial" charset="0"/>
                        <a:defRPr sz="2800">
                          <a:solidFill>
                            <a:schemeClr val="tx1"/>
                          </a:solidFill>
                          <a:latin typeface="Calibri" charset="0"/>
                        </a:defRPr>
                      </a:lvl1pPr>
                      <a:lvl2pPr marL="742950" indent="-285750" eaLnBrk="0" hangingPunct="0">
                        <a:spcBef>
                          <a:spcPct val="20000"/>
                        </a:spcBef>
                        <a:buFont typeface="Arial" charset="0"/>
                        <a:defRPr sz="2400">
                          <a:solidFill>
                            <a:schemeClr val="tx1"/>
                          </a:solidFill>
                          <a:latin typeface="Calibri" charset="0"/>
                        </a:defRPr>
                      </a:lvl2pPr>
                      <a:lvl3pPr marL="1143000" indent="-228600" eaLnBrk="0" hangingPunct="0">
                        <a:spcBef>
                          <a:spcPct val="20000"/>
                        </a:spcBef>
                        <a:buFont typeface="Arial" charset="0"/>
                        <a:defRPr sz="2000">
                          <a:solidFill>
                            <a:schemeClr val="tx1"/>
                          </a:solidFill>
                          <a:latin typeface="Calibri" charset="0"/>
                        </a:defRPr>
                      </a:lvl3pPr>
                      <a:lvl4pPr marL="1600200" indent="-228600" eaLnBrk="0" hangingPunct="0">
                        <a:spcBef>
                          <a:spcPct val="20000"/>
                        </a:spcBef>
                        <a:buFont typeface="Arial" charset="0"/>
                        <a:defRPr>
                          <a:solidFill>
                            <a:schemeClr val="tx1"/>
                          </a:solidFill>
                          <a:latin typeface="Calibri" charset="0"/>
                        </a:defRPr>
                      </a:lvl4pPr>
                      <a:lvl5pPr marL="2057400" indent="-228600" eaLnBrk="0" hangingPunct="0">
                        <a:spcBef>
                          <a:spcPct val="20000"/>
                        </a:spcBef>
                        <a:buFont typeface="Arial" charset="0"/>
                        <a:defRPr>
                          <a:solidFill>
                            <a:schemeClr val="tx1"/>
                          </a:solidFill>
                          <a:latin typeface="Calibri" charset="0"/>
                        </a:defRPr>
                      </a:lvl5pPr>
                      <a:lvl6pPr marL="2514600" indent="-228600" eaLnBrk="0" fontAlgn="base" hangingPunct="0">
                        <a:spcBef>
                          <a:spcPct val="20000"/>
                        </a:spcBef>
                        <a:spcAft>
                          <a:spcPct val="0"/>
                        </a:spcAft>
                        <a:buFont typeface="Arial" charset="0"/>
                        <a:defRPr>
                          <a:solidFill>
                            <a:schemeClr val="tx1"/>
                          </a:solidFill>
                          <a:latin typeface="Calibri" charset="0"/>
                        </a:defRPr>
                      </a:lvl6pPr>
                      <a:lvl7pPr marL="2971800" indent="-228600" eaLnBrk="0" fontAlgn="base" hangingPunct="0">
                        <a:spcBef>
                          <a:spcPct val="20000"/>
                        </a:spcBef>
                        <a:spcAft>
                          <a:spcPct val="0"/>
                        </a:spcAft>
                        <a:buFont typeface="Arial" charset="0"/>
                        <a:defRPr>
                          <a:solidFill>
                            <a:schemeClr val="tx1"/>
                          </a:solidFill>
                          <a:latin typeface="Calibri" charset="0"/>
                        </a:defRPr>
                      </a:lvl7pPr>
                      <a:lvl8pPr marL="3429000" indent="-228600" eaLnBrk="0" fontAlgn="base" hangingPunct="0">
                        <a:spcBef>
                          <a:spcPct val="20000"/>
                        </a:spcBef>
                        <a:spcAft>
                          <a:spcPct val="0"/>
                        </a:spcAft>
                        <a:buFont typeface="Arial" charset="0"/>
                        <a:defRPr>
                          <a:solidFill>
                            <a:schemeClr val="tx1"/>
                          </a:solidFill>
                          <a:latin typeface="Calibri" charset="0"/>
                        </a:defRPr>
                      </a:lvl8pPr>
                      <a:lvl9pPr marL="3886200" indent="-228600" eaLnBrk="0" fontAlgn="base" hangingPunct="0">
                        <a:spcBef>
                          <a:spcPct val="20000"/>
                        </a:spcBef>
                        <a:spcAft>
                          <a:spcPct val="0"/>
                        </a:spcAft>
                        <a:buFont typeface="Arial" charset="0"/>
                        <a:defRPr>
                          <a:solidFill>
                            <a:schemeClr val="tx1"/>
                          </a:solidFill>
                          <a:latin typeface="Calibri"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endParaRPr kumimoji="0" lang="en-US" altLang="en-US" sz="2400" b="1" i="0" u="none" strike="noStrike" cap="none" normalizeH="0" baseline="0">
                        <a:ln>
                          <a:noFill/>
                        </a:ln>
                        <a:solidFill>
                          <a:schemeClr val="tx1"/>
                        </a:solidFill>
                        <a:effectLst/>
                        <a:latin typeface="Times New Roman" charset="0"/>
                        <a:ea typeface="Calibri" charset="0"/>
                        <a:cs typeface="Times New Roman" charset="0"/>
                      </a:endParaRPr>
                    </a:p>
                  </a:txBody>
                  <a:tcPr marL="36035" marR="36035" marT="0" marB="0"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charset="0"/>
                        <a:defRPr sz="2800">
                          <a:solidFill>
                            <a:schemeClr val="tx1"/>
                          </a:solidFill>
                          <a:latin typeface="Calibri" charset="0"/>
                        </a:defRPr>
                      </a:lvl1pPr>
                      <a:lvl2pPr marL="742950" indent="-285750" eaLnBrk="0" hangingPunct="0">
                        <a:spcBef>
                          <a:spcPct val="20000"/>
                        </a:spcBef>
                        <a:buFont typeface="Arial" charset="0"/>
                        <a:defRPr sz="2400">
                          <a:solidFill>
                            <a:schemeClr val="tx1"/>
                          </a:solidFill>
                          <a:latin typeface="Calibri" charset="0"/>
                        </a:defRPr>
                      </a:lvl2pPr>
                      <a:lvl3pPr marL="1143000" indent="-228600" eaLnBrk="0" hangingPunct="0">
                        <a:spcBef>
                          <a:spcPct val="20000"/>
                        </a:spcBef>
                        <a:buFont typeface="Arial" charset="0"/>
                        <a:defRPr sz="2000">
                          <a:solidFill>
                            <a:schemeClr val="tx1"/>
                          </a:solidFill>
                          <a:latin typeface="Calibri" charset="0"/>
                        </a:defRPr>
                      </a:lvl3pPr>
                      <a:lvl4pPr marL="1600200" indent="-228600" eaLnBrk="0" hangingPunct="0">
                        <a:spcBef>
                          <a:spcPct val="20000"/>
                        </a:spcBef>
                        <a:buFont typeface="Arial" charset="0"/>
                        <a:defRPr>
                          <a:solidFill>
                            <a:schemeClr val="tx1"/>
                          </a:solidFill>
                          <a:latin typeface="Calibri" charset="0"/>
                        </a:defRPr>
                      </a:lvl4pPr>
                      <a:lvl5pPr marL="2057400" indent="-228600" eaLnBrk="0" hangingPunct="0">
                        <a:spcBef>
                          <a:spcPct val="20000"/>
                        </a:spcBef>
                        <a:buFont typeface="Arial" charset="0"/>
                        <a:defRPr>
                          <a:solidFill>
                            <a:schemeClr val="tx1"/>
                          </a:solidFill>
                          <a:latin typeface="Calibri" charset="0"/>
                        </a:defRPr>
                      </a:lvl5pPr>
                      <a:lvl6pPr marL="2514600" indent="-228600" eaLnBrk="0" fontAlgn="base" hangingPunct="0">
                        <a:spcBef>
                          <a:spcPct val="20000"/>
                        </a:spcBef>
                        <a:spcAft>
                          <a:spcPct val="0"/>
                        </a:spcAft>
                        <a:buFont typeface="Arial" charset="0"/>
                        <a:defRPr>
                          <a:solidFill>
                            <a:schemeClr val="tx1"/>
                          </a:solidFill>
                          <a:latin typeface="Calibri" charset="0"/>
                        </a:defRPr>
                      </a:lvl6pPr>
                      <a:lvl7pPr marL="2971800" indent="-228600" eaLnBrk="0" fontAlgn="base" hangingPunct="0">
                        <a:spcBef>
                          <a:spcPct val="20000"/>
                        </a:spcBef>
                        <a:spcAft>
                          <a:spcPct val="0"/>
                        </a:spcAft>
                        <a:buFont typeface="Arial" charset="0"/>
                        <a:defRPr>
                          <a:solidFill>
                            <a:schemeClr val="tx1"/>
                          </a:solidFill>
                          <a:latin typeface="Calibri" charset="0"/>
                        </a:defRPr>
                      </a:lvl7pPr>
                      <a:lvl8pPr marL="3429000" indent="-228600" eaLnBrk="0" fontAlgn="base" hangingPunct="0">
                        <a:spcBef>
                          <a:spcPct val="20000"/>
                        </a:spcBef>
                        <a:spcAft>
                          <a:spcPct val="0"/>
                        </a:spcAft>
                        <a:buFont typeface="Arial" charset="0"/>
                        <a:defRPr>
                          <a:solidFill>
                            <a:schemeClr val="tx1"/>
                          </a:solidFill>
                          <a:latin typeface="Calibri" charset="0"/>
                        </a:defRPr>
                      </a:lvl8pPr>
                      <a:lvl9pPr marL="3886200" indent="-228600" eaLnBrk="0" fontAlgn="base" hangingPunct="0">
                        <a:spcBef>
                          <a:spcPct val="20000"/>
                        </a:spcBef>
                        <a:spcAft>
                          <a:spcPct val="0"/>
                        </a:spcAft>
                        <a:buFont typeface="Arial" charset="0"/>
                        <a:defRPr>
                          <a:solidFill>
                            <a:schemeClr val="tx1"/>
                          </a:solidFill>
                          <a:latin typeface="Calibri" charset="0"/>
                        </a:defRPr>
                      </a:lvl9p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en-US" altLang="en-US" sz="2400" b="1" i="0" u="none" strike="noStrike" cap="none" normalizeH="0" baseline="0">
                          <a:ln>
                            <a:noFill/>
                          </a:ln>
                          <a:solidFill>
                            <a:schemeClr val="tx1"/>
                          </a:solidFill>
                          <a:effectLst/>
                          <a:latin typeface="Times New Roman" charset="0"/>
                          <a:ea typeface="Calibri" charset="0"/>
                          <a:cs typeface="Times New Roman" charset="0"/>
                        </a:rPr>
                        <a:t>Phương:</a:t>
                      </a:r>
                    </a:p>
                  </a:txBody>
                  <a:tcPr marL="36035" marR="36035" marT="0" marB="0"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extLst>
              </a:tr>
              <a:tr h="938232">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lvl1pPr eaLnBrk="0" hangingPunct="0">
                        <a:spcBef>
                          <a:spcPct val="20000"/>
                        </a:spcBef>
                        <a:buFont typeface="Arial" charset="0"/>
                        <a:defRPr sz="2800">
                          <a:solidFill>
                            <a:schemeClr val="tx1"/>
                          </a:solidFill>
                          <a:latin typeface="Calibri" charset="0"/>
                        </a:defRPr>
                      </a:lvl1pPr>
                      <a:lvl2pPr marL="742950" indent="-285750" eaLnBrk="0" hangingPunct="0">
                        <a:spcBef>
                          <a:spcPct val="20000"/>
                        </a:spcBef>
                        <a:buFont typeface="Arial" charset="0"/>
                        <a:defRPr sz="2400">
                          <a:solidFill>
                            <a:schemeClr val="tx1"/>
                          </a:solidFill>
                          <a:latin typeface="Calibri" charset="0"/>
                        </a:defRPr>
                      </a:lvl2pPr>
                      <a:lvl3pPr marL="1143000" indent="-228600" eaLnBrk="0" hangingPunct="0">
                        <a:spcBef>
                          <a:spcPct val="20000"/>
                        </a:spcBef>
                        <a:buFont typeface="Arial" charset="0"/>
                        <a:defRPr sz="2000">
                          <a:solidFill>
                            <a:schemeClr val="tx1"/>
                          </a:solidFill>
                          <a:latin typeface="Calibri" charset="0"/>
                        </a:defRPr>
                      </a:lvl3pPr>
                      <a:lvl4pPr marL="1600200" indent="-228600" eaLnBrk="0" hangingPunct="0">
                        <a:spcBef>
                          <a:spcPct val="20000"/>
                        </a:spcBef>
                        <a:buFont typeface="Arial" charset="0"/>
                        <a:defRPr>
                          <a:solidFill>
                            <a:schemeClr val="tx1"/>
                          </a:solidFill>
                          <a:latin typeface="Calibri" charset="0"/>
                        </a:defRPr>
                      </a:lvl4pPr>
                      <a:lvl5pPr marL="2057400" indent="-228600" eaLnBrk="0" hangingPunct="0">
                        <a:spcBef>
                          <a:spcPct val="20000"/>
                        </a:spcBef>
                        <a:buFont typeface="Arial" charset="0"/>
                        <a:defRPr>
                          <a:solidFill>
                            <a:schemeClr val="tx1"/>
                          </a:solidFill>
                          <a:latin typeface="Calibri" charset="0"/>
                        </a:defRPr>
                      </a:lvl5pPr>
                      <a:lvl6pPr marL="2514600" indent="-228600" eaLnBrk="0" fontAlgn="base" hangingPunct="0">
                        <a:spcBef>
                          <a:spcPct val="20000"/>
                        </a:spcBef>
                        <a:spcAft>
                          <a:spcPct val="0"/>
                        </a:spcAft>
                        <a:buFont typeface="Arial" charset="0"/>
                        <a:defRPr>
                          <a:solidFill>
                            <a:schemeClr val="tx1"/>
                          </a:solidFill>
                          <a:latin typeface="Calibri" charset="0"/>
                        </a:defRPr>
                      </a:lvl6pPr>
                      <a:lvl7pPr marL="2971800" indent="-228600" eaLnBrk="0" fontAlgn="base" hangingPunct="0">
                        <a:spcBef>
                          <a:spcPct val="20000"/>
                        </a:spcBef>
                        <a:spcAft>
                          <a:spcPct val="0"/>
                        </a:spcAft>
                        <a:buFont typeface="Arial" charset="0"/>
                        <a:defRPr>
                          <a:solidFill>
                            <a:schemeClr val="tx1"/>
                          </a:solidFill>
                          <a:latin typeface="Calibri" charset="0"/>
                        </a:defRPr>
                      </a:lvl7pPr>
                      <a:lvl8pPr marL="3429000" indent="-228600" eaLnBrk="0" fontAlgn="base" hangingPunct="0">
                        <a:spcBef>
                          <a:spcPct val="20000"/>
                        </a:spcBef>
                        <a:spcAft>
                          <a:spcPct val="0"/>
                        </a:spcAft>
                        <a:buFont typeface="Arial" charset="0"/>
                        <a:defRPr>
                          <a:solidFill>
                            <a:schemeClr val="tx1"/>
                          </a:solidFill>
                          <a:latin typeface="Calibri" charset="0"/>
                        </a:defRPr>
                      </a:lvl8pPr>
                      <a:lvl9pPr marL="3886200" indent="-228600" eaLnBrk="0" fontAlgn="base" hangingPunct="0">
                        <a:spcBef>
                          <a:spcPct val="20000"/>
                        </a:spcBef>
                        <a:spcAft>
                          <a:spcPct val="0"/>
                        </a:spcAft>
                        <a:buFont typeface="Arial" charset="0"/>
                        <a:defRPr>
                          <a:solidFill>
                            <a:schemeClr val="tx1"/>
                          </a:solidFill>
                          <a:latin typeface="Calibri" charset="0"/>
                        </a:defRPr>
                      </a:lvl9p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en-US" altLang="en-US" sz="2400" b="1" i="0" u="none" strike="noStrike" cap="none" normalizeH="0" baseline="0">
                          <a:ln>
                            <a:noFill/>
                          </a:ln>
                          <a:solidFill>
                            <a:schemeClr val="tx1"/>
                          </a:solidFill>
                          <a:effectLst/>
                          <a:latin typeface="Times New Roman" charset="0"/>
                          <a:ea typeface="Calibri" charset="0"/>
                          <a:cs typeface="Times New Roman" charset="0"/>
                        </a:rPr>
                        <a:t>Chiều:</a:t>
                      </a:r>
                    </a:p>
                  </a:txBody>
                  <a:tcPr marL="36035" marR="36035" marT="0" marB="0"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extLst>
              </a:tr>
            </a:tbl>
          </a:graphicData>
        </a:graphic>
      </p:graphicFrame>
      <p:sp>
        <p:nvSpPr>
          <p:cNvPr id="3" name="TextBox 2"/>
          <p:cNvSpPr txBox="1">
            <a:spLocks noChangeArrowheads="1"/>
          </p:cNvSpPr>
          <p:nvPr/>
        </p:nvSpPr>
        <p:spPr bwMode="auto">
          <a:xfrm>
            <a:off x="2819400" y="0"/>
            <a:ext cx="4267200" cy="615950"/>
          </a:xfrm>
          <a:prstGeom prst="rect">
            <a:avLst/>
          </a:prstGeom>
          <a:noFill/>
          <a:ln w="9525">
            <a:noFill/>
            <a:miter lim="800000"/>
            <a:headEnd/>
            <a:tailEnd/>
          </a:ln>
        </p:spPr>
        <p:txBody>
          <a:bodyPr>
            <a:spAutoFit/>
          </a:bodyPr>
          <a:lstStyle/>
          <a:p>
            <a:pPr algn="just" eaLnBrk="1" hangingPunct="1"/>
            <a:r>
              <a:rPr lang="en-US" altLang="en-US" sz="3400" b="1">
                <a:solidFill>
                  <a:srgbClr val="FF0000"/>
                </a:solidFill>
                <a:latin typeface="Times New Roman" pitchFamily="18" charset="0"/>
                <a:cs typeface="Times New Roman" pitchFamily="18" charset="0"/>
              </a:rPr>
              <a:t>BẢNG KẾT QUẢ</a:t>
            </a:r>
          </a:p>
        </p:txBody>
      </p:sp>
      <p:sp>
        <p:nvSpPr>
          <p:cNvPr id="4" name="TextBox 3"/>
          <p:cNvSpPr txBox="1">
            <a:spLocks noChangeArrowheads="1"/>
          </p:cNvSpPr>
          <p:nvPr/>
        </p:nvSpPr>
        <p:spPr bwMode="auto">
          <a:xfrm>
            <a:off x="1066800" y="1814513"/>
            <a:ext cx="2819400" cy="461962"/>
          </a:xfrm>
          <a:prstGeom prst="rect">
            <a:avLst/>
          </a:prstGeom>
          <a:noFill/>
          <a:ln w="9525">
            <a:noFill/>
            <a:miter lim="800000"/>
            <a:headEnd/>
            <a:tailEnd/>
          </a:ln>
        </p:spPr>
        <p:txBody>
          <a:bodyPr>
            <a:spAutoFit/>
          </a:bodyPr>
          <a:lstStyle/>
          <a:p>
            <a:pPr eaLnBrk="1" hangingPunct="1"/>
            <a:r>
              <a:rPr lang="en-US" altLang="en-US" sz="2400" b="1">
                <a:solidFill>
                  <a:srgbClr val="0070C0"/>
                </a:solidFill>
                <a:latin typeface="Times New Roman" pitchFamily="18" charset="0"/>
                <a:cs typeface="Times New Roman" pitchFamily="18" charset="0"/>
              </a:rPr>
              <a:t>- Lò xo bị biến dạng</a:t>
            </a:r>
          </a:p>
        </p:txBody>
      </p:sp>
      <p:sp>
        <p:nvSpPr>
          <p:cNvPr id="5" name="TextBox 4"/>
          <p:cNvSpPr txBox="1">
            <a:spLocks noChangeArrowheads="1"/>
          </p:cNvSpPr>
          <p:nvPr/>
        </p:nvSpPr>
        <p:spPr bwMode="auto">
          <a:xfrm>
            <a:off x="1066800" y="3500438"/>
            <a:ext cx="2971800" cy="461962"/>
          </a:xfrm>
          <a:prstGeom prst="rect">
            <a:avLst/>
          </a:prstGeom>
          <a:noFill/>
          <a:ln w="9525">
            <a:noFill/>
            <a:miter lim="800000"/>
            <a:headEnd/>
            <a:tailEnd/>
          </a:ln>
        </p:spPr>
        <p:txBody>
          <a:bodyPr>
            <a:spAutoFit/>
          </a:bodyPr>
          <a:lstStyle/>
          <a:p>
            <a:pPr eaLnBrk="1" hangingPunct="1"/>
            <a:r>
              <a:rPr lang="en-US" altLang="en-US" sz="2400" b="1">
                <a:solidFill>
                  <a:srgbClr val="0070C0"/>
                </a:solidFill>
                <a:latin typeface="Times New Roman" pitchFamily="18" charset="0"/>
                <a:cs typeface="Times New Roman" pitchFamily="18" charset="0"/>
              </a:rPr>
              <a:t>-Vật nặng đứng yên</a:t>
            </a:r>
          </a:p>
        </p:txBody>
      </p:sp>
      <p:sp>
        <p:nvSpPr>
          <p:cNvPr id="7" name="TextBox 6"/>
          <p:cNvSpPr txBox="1">
            <a:spLocks noChangeArrowheads="1"/>
          </p:cNvSpPr>
          <p:nvPr/>
        </p:nvSpPr>
        <p:spPr bwMode="auto">
          <a:xfrm>
            <a:off x="3733800" y="1828800"/>
            <a:ext cx="2514600" cy="461963"/>
          </a:xfrm>
          <a:prstGeom prst="rect">
            <a:avLst/>
          </a:prstGeom>
          <a:noFill/>
          <a:ln w="9525">
            <a:noFill/>
            <a:miter lim="800000"/>
            <a:headEnd/>
            <a:tailEnd/>
          </a:ln>
        </p:spPr>
        <p:txBody>
          <a:bodyPr>
            <a:spAutoFit/>
          </a:bodyPr>
          <a:lstStyle/>
          <a:p>
            <a:pPr eaLnBrk="1" hangingPunct="1"/>
            <a:r>
              <a:rPr lang="en-US" altLang="en-US" sz="2400" b="1">
                <a:solidFill>
                  <a:srgbClr val="FF0000"/>
                </a:solidFill>
                <a:latin typeface="Times New Roman" pitchFamily="18" charset="0"/>
                <a:cs typeface="Times New Roman" pitchFamily="18" charset="0"/>
              </a:rPr>
              <a:t>Lực kéo của lò xo</a:t>
            </a:r>
          </a:p>
        </p:txBody>
      </p:sp>
      <p:sp>
        <p:nvSpPr>
          <p:cNvPr id="8" name="TextBox 7"/>
          <p:cNvSpPr txBox="1">
            <a:spLocks noChangeArrowheads="1"/>
          </p:cNvSpPr>
          <p:nvPr/>
        </p:nvSpPr>
        <p:spPr bwMode="auto">
          <a:xfrm>
            <a:off x="3810000" y="3513138"/>
            <a:ext cx="2514600" cy="830262"/>
          </a:xfrm>
          <a:prstGeom prst="rect">
            <a:avLst/>
          </a:prstGeom>
          <a:solidFill>
            <a:srgbClr val="FFFF00"/>
          </a:solidFill>
          <a:ln w="9525">
            <a:noFill/>
            <a:miter lim="800000"/>
            <a:headEnd/>
            <a:tailEnd/>
          </a:ln>
        </p:spPr>
        <p:txBody>
          <a:bodyPr>
            <a:spAutoFit/>
          </a:bodyPr>
          <a:lstStyle/>
          <a:p>
            <a:pPr eaLnBrk="1" hangingPunct="1"/>
            <a:r>
              <a:rPr lang="en-US" altLang="en-US" sz="2400" b="1">
                <a:solidFill>
                  <a:srgbClr val="FF0000"/>
                </a:solidFill>
                <a:latin typeface="Times New Roman" pitchFamily="18" charset="0"/>
                <a:cs typeface="Times New Roman" pitchFamily="18" charset="0"/>
              </a:rPr>
              <a:t>Lực hút của Trái Đất</a:t>
            </a:r>
          </a:p>
        </p:txBody>
      </p:sp>
      <p:sp>
        <p:nvSpPr>
          <p:cNvPr id="9" name="TextBox 8"/>
          <p:cNvSpPr txBox="1">
            <a:spLocks noChangeArrowheads="1"/>
          </p:cNvSpPr>
          <p:nvPr/>
        </p:nvSpPr>
        <p:spPr bwMode="auto">
          <a:xfrm>
            <a:off x="6858000" y="1524000"/>
            <a:ext cx="1905000" cy="461963"/>
          </a:xfrm>
          <a:prstGeom prst="rect">
            <a:avLst/>
          </a:prstGeom>
          <a:noFill/>
          <a:ln w="9525">
            <a:noFill/>
            <a:miter lim="800000"/>
            <a:headEnd/>
            <a:tailEnd/>
          </a:ln>
        </p:spPr>
        <p:txBody>
          <a:bodyPr>
            <a:spAutoFit/>
          </a:bodyPr>
          <a:lstStyle/>
          <a:p>
            <a:pPr eaLnBrk="1" hangingPunct="1"/>
            <a:r>
              <a:rPr lang="en-US" altLang="en-US" sz="2400" b="1">
                <a:solidFill>
                  <a:srgbClr val="FF0000"/>
                </a:solidFill>
                <a:latin typeface="Times New Roman" pitchFamily="18" charset="0"/>
                <a:cs typeface="Times New Roman" pitchFamily="18" charset="0"/>
              </a:rPr>
              <a:t>Thẳng đứng</a:t>
            </a:r>
          </a:p>
        </p:txBody>
      </p:sp>
      <p:sp>
        <p:nvSpPr>
          <p:cNvPr id="10" name="TextBox 9"/>
          <p:cNvSpPr txBox="1">
            <a:spLocks noChangeArrowheads="1"/>
          </p:cNvSpPr>
          <p:nvPr/>
        </p:nvSpPr>
        <p:spPr bwMode="auto">
          <a:xfrm>
            <a:off x="6629400" y="2514600"/>
            <a:ext cx="2514600" cy="461963"/>
          </a:xfrm>
          <a:prstGeom prst="rect">
            <a:avLst/>
          </a:prstGeom>
          <a:noFill/>
          <a:ln w="9525">
            <a:noFill/>
            <a:miter lim="800000"/>
            <a:headEnd/>
            <a:tailEnd/>
          </a:ln>
        </p:spPr>
        <p:txBody>
          <a:bodyPr>
            <a:spAutoFit/>
          </a:bodyPr>
          <a:lstStyle/>
          <a:p>
            <a:pPr eaLnBrk="1" hangingPunct="1"/>
            <a:r>
              <a:rPr lang="en-US" altLang="en-US" sz="2400" b="1">
                <a:solidFill>
                  <a:srgbClr val="FF0000"/>
                </a:solidFill>
                <a:latin typeface="Times New Roman" pitchFamily="18" charset="0"/>
                <a:cs typeface="Times New Roman" pitchFamily="18" charset="0"/>
              </a:rPr>
              <a:t>Từ dưới lên trên</a:t>
            </a:r>
          </a:p>
        </p:txBody>
      </p:sp>
      <p:sp>
        <p:nvSpPr>
          <p:cNvPr id="11" name="TextBox 10"/>
          <p:cNvSpPr txBox="1">
            <a:spLocks noChangeArrowheads="1"/>
          </p:cNvSpPr>
          <p:nvPr/>
        </p:nvSpPr>
        <p:spPr bwMode="auto">
          <a:xfrm>
            <a:off x="6858000" y="3429000"/>
            <a:ext cx="1905000" cy="461963"/>
          </a:xfrm>
          <a:prstGeom prst="rect">
            <a:avLst/>
          </a:prstGeom>
          <a:solidFill>
            <a:srgbClr val="FFFF00"/>
          </a:solidFill>
          <a:ln w="9525">
            <a:noFill/>
            <a:miter lim="800000"/>
            <a:headEnd/>
            <a:tailEnd/>
          </a:ln>
        </p:spPr>
        <p:txBody>
          <a:bodyPr>
            <a:spAutoFit/>
          </a:bodyPr>
          <a:lstStyle/>
          <a:p>
            <a:pPr eaLnBrk="1" hangingPunct="1"/>
            <a:r>
              <a:rPr lang="en-US" altLang="en-US" sz="2400" b="1">
                <a:solidFill>
                  <a:srgbClr val="FF0000"/>
                </a:solidFill>
                <a:latin typeface="Times New Roman" pitchFamily="18" charset="0"/>
                <a:cs typeface="Times New Roman" pitchFamily="18" charset="0"/>
              </a:rPr>
              <a:t>Thẳng đứng</a:t>
            </a:r>
          </a:p>
        </p:txBody>
      </p:sp>
      <p:sp>
        <p:nvSpPr>
          <p:cNvPr id="12" name="TextBox 11"/>
          <p:cNvSpPr txBox="1">
            <a:spLocks noChangeArrowheads="1"/>
          </p:cNvSpPr>
          <p:nvPr/>
        </p:nvSpPr>
        <p:spPr bwMode="auto">
          <a:xfrm>
            <a:off x="6400800" y="4343400"/>
            <a:ext cx="2743200" cy="461963"/>
          </a:xfrm>
          <a:prstGeom prst="rect">
            <a:avLst/>
          </a:prstGeom>
          <a:solidFill>
            <a:srgbClr val="FFFF00"/>
          </a:solidFill>
          <a:ln w="9525">
            <a:noFill/>
            <a:miter lim="800000"/>
            <a:headEnd/>
            <a:tailEnd/>
          </a:ln>
        </p:spPr>
        <p:txBody>
          <a:bodyPr>
            <a:spAutoFit/>
          </a:bodyPr>
          <a:lstStyle/>
          <a:p>
            <a:pPr eaLnBrk="1" hangingPunct="1"/>
            <a:r>
              <a:rPr lang="en-US" altLang="en-US" sz="2400" b="1">
                <a:solidFill>
                  <a:srgbClr val="FF0000"/>
                </a:solidFill>
                <a:latin typeface="Times New Roman" pitchFamily="18" charset="0"/>
                <a:cs typeface="Times New Roman" pitchFamily="18" charset="0"/>
              </a:rPr>
              <a:t>Từ trên xuống dưới</a:t>
            </a:r>
          </a:p>
        </p:txBody>
      </p:sp>
      <p:sp>
        <p:nvSpPr>
          <p:cNvPr id="13" name="TextBox 12"/>
          <p:cNvSpPr txBox="1">
            <a:spLocks noChangeArrowheads="1"/>
          </p:cNvSpPr>
          <p:nvPr/>
        </p:nvSpPr>
        <p:spPr bwMode="auto">
          <a:xfrm>
            <a:off x="1295400" y="4953000"/>
            <a:ext cx="2438400" cy="1570038"/>
          </a:xfrm>
          <a:prstGeom prst="rect">
            <a:avLst/>
          </a:prstGeom>
          <a:noFill/>
          <a:ln w="9525">
            <a:noFill/>
            <a:miter lim="800000"/>
            <a:headEnd/>
            <a:tailEnd/>
          </a:ln>
        </p:spPr>
        <p:txBody>
          <a:bodyPr>
            <a:spAutoFit/>
          </a:bodyPr>
          <a:lstStyle/>
          <a:p>
            <a:pPr eaLnBrk="1" hangingPunct="1"/>
            <a:r>
              <a:rPr lang="en-US" altLang="en-US" sz="2400" b="1">
                <a:solidFill>
                  <a:srgbClr val="0070C0"/>
                </a:solidFill>
                <a:latin typeface="Times New Roman" pitchFamily="18" charset="0"/>
                <a:cs typeface="Times New Roman" pitchFamily="18" charset="0"/>
              </a:rPr>
              <a:t>-Viên phấn vừa biến đổi chuyển động, vừa biến dạng.</a:t>
            </a:r>
          </a:p>
        </p:txBody>
      </p:sp>
      <p:sp>
        <p:nvSpPr>
          <p:cNvPr id="14" name="TextBox 13"/>
          <p:cNvSpPr txBox="1">
            <a:spLocks noChangeArrowheads="1"/>
          </p:cNvSpPr>
          <p:nvPr/>
        </p:nvSpPr>
        <p:spPr bwMode="auto">
          <a:xfrm>
            <a:off x="3810000" y="5257800"/>
            <a:ext cx="2514600" cy="830263"/>
          </a:xfrm>
          <a:prstGeom prst="rect">
            <a:avLst/>
          </a:prstGeom>
          <a:solidFill>
            <a:srgbClr val="FFFF00"/>
          </a:solidFill>
          <a:ln w="9525">
            <a:noFill/>
            <a:miter lim="800000"/>
            <a:headEnd/>
            <a:tailEnd/>
          </a:ln>
        </p:spPr>
        <p:txBody>
          <a:bodyPr>
            <a:spAutoFit/>
          </a:bodyPr>
          <a:lstStyle/>
          <a:p>
            <a:pPr eaLnBrk="1" hangingPunct="1"/>
            <a:r>
              <a:rPr lang="en-US" altLang="en-US" sz="2400" b="1">
                <a:solidFill>
                  <a:srgbClr val="FF0000"/>
                </a:solidFill>
                <a:latin typeface="Times New Roman" pitchFamily="18" charset="0"/>
                <a:cs typeface="Times New Roman" pitchFamily="18" charset="0"/>
              </a:rPr>
              <a:t>Lực hút của Trái Đất</a:t>
            </a:r>
          </a:p>
        </p:txBody>
      </p:sp>
      <p:sp>
        <p:nvSpPr>
          <p:cNvPr id="15" name="TextBox 14"/>
          <p:cNvSpPr txBox="1">
            <a:spLocks noChangeArrowheads="1"/>
          </p:cNvSpPr>
          <p:nvPr/>
        </p:nvSpPr>
        <p:spPr bwMode="auto">
          <a:xfrm>
            <a:off x="6781800" y="5181600"/>
            <a:ext cx="1905000" cy="461963"/>
          </a:xfrm>
          <a:prstGeom prst="rect">
            <a:avLst/>
          </a:prstGeom>
          <a:solidFill>
            <a:srgbClr val="FFFF00"/>
          </a:solidFill>
          <a:ln w="9525">
            <a:noFill/>
            <a:miter lim="800000"/>
            <a:headEnd/>
            <a:tailEnd/>
          </a:ln>
        </p:spPr>
        <p:txBody>
          <a:bodyPr>
            <a:spAutoFit/>
          </a:bodyPr>
          <a:lstStyle/>
          <a:p>
            <a:pPr eaLnBrk="1" hangingPunct="1"/>
            <a:r>
              <a:rPr lang="en-US" altLang="en-US" sz="2400" b="1">
                <a:solidFill>
                  <a:srgbClr val="FF0000"/>
                </a:solidFill>
                <a:latin typeface="Times New Roman" pitchFamily="18" charset="0"/>
                <a:cs typeface="Times New Roman" pitchFamily="18" charset="0"/>
              </a:rPr>
              <a:t>Thẳng đứng</a:t>
            </a:r>
          </a:p>
        </p:txBody>
      </p:sp>
      <p:sp>
        <p:nvSpPr>
          <p:cNvPr id="16" name="TextBox 15"/>
          <p:cNvSpPr txBox="1">
            <a:spLocks noChangeArrowheads="1"/>
          </p:cNvSpPr>
          <p:nvPr/>
        </p:nvSpPr>
        <p:spPr bwMode="auto">
          <a:xfrm>
            <a:off x="6407150" y="6096000"/>
            <a:ext cx="2889250" cy="461963"/>
          </a:xfrm>
          <a:prstGeom prst="rect">
            <a:avLst/>
          </a:prstGeom>
          <a:solidFill>
            <a:srgbClr val="FFFF00"/>
          </a:solidFill>
          <a:ln w="9525">
            <a:noFill/>
            <a:miter lim="800000"/>
            <a:headEnd/>
            <a:tailEnd/>
          </a:ln>
        </p:spPr>
        <p:txBody>
          <a:bodyPr>
            <a:spAutoFit/>
          </a:bodyPr>
          <a:lstStyle/>
          <a:p>
            <a:pPr eaLnBrk="1" hangingPunct="1"/>
            <a:r>
              <a:rPr lang="en-US" altLang="en-US" sz="2400" b="1">
                <a:solidFill>
                  <a:srgbClr val="FF0000"/>
                </a:solidFill>
                <a:latin typeface="Times New Roman" pitchFamily="18" charset="0"/>
                <a:cs typeface="Times New Roman" pitchFamily="18" charset="0"/>
              </a:rPr>
              <a:t>Từ trên xuống dưới</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in)">
                                      <p:cBhvr>
                                        <p:cTn id="7" dur="500"/>
                                        <p:tgtEl>
                                          <p:spTgt spid="3"/>
                                        </p:tgtEl>
                                      </p:cBhvr>
                                    </p:animEffect>
                                  </p:childTnLst>
                                </p:cTn>
                              </p:par>
                              <p:par>
                                <p:cTn id="8" presetID="4" presetClass="entr" presetSubtype="16"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ox(in)">
                                      <p:cBhvr>
                                        <p:cTn id="10" dur="500"/>
                                        <p:tgtEl>
                                          <p:spTgt spid="2"/>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4" presetClass="entr" presetSubtype="16"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ox(in)">
                                      <p:cBhvr>
                                        <p:cTn id="15" dur="500"/>
                                        <p:tgtEl>
                                          <p:spTgt spid="4"/>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4" presetClass="entr" presetSubtype="16"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box(in)">
                                      <p:cBhvr>
                                        <p:cTn id="20" dur="500"/>
                                        <p:tgtEl>
                                          <p:spTgt spid="5"/>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4" presetClass="entr" presetSubtype="16"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box(in)">
                                      <p:cBhvr>
                                        <p:cTn id="25" dur="500"/>
                                        <p:tgtEl>
                                          <p:spTgt spid="7"/>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4" presetClass="entr" presetSubtype="16" fill="hold" grpId="0" nodeType="click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box(in)">
                                      <p:cBhvr>
                                        <p:cTn id="30" dur="500"/>
                                        <p:tgtEl>
                                          <p:spTgt spid="9"/>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4" presetClass="entr" presetSubtype="16"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box(in)">
                                      <p:cBhvr>
                                        <p:cTn id="35" dur="500"/>
                                        <p:tgtEl>
                                          <p:spTgt spid="10"/>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4" presetClass="entr" presetSubtype="16" fill="hold" grpId="0" nodeType="click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box(in)">
                                      <p:cBhvr>
                                        <p:cTn id="40" dur="500"/>
                                        <p:tgtEl>
                                          <p:spTgt spid="8"/>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4" presetClass="entr" presetSubtype="16" fill="hold" grpId="0" nodeType="clickEffect">
                                  <p:stCondLst>
                                    <p:cond delay="0"/>
                                  </p:stCondLst>
                                  <p:childTnLst>
                                    <p:set>
                                      <p:cBhvr>
                                        <p:cTn id="44" dur="1" fill="hold">
                                          <p:stCondLst>
                                            <p:cond delay="0"/>
                                          </p:stCondLst>
                                        </p:cTn>
                                        <p:tgtEl>
                                          <p:spTgt spid="11"/>
                                        </p:tgtEl>
                                        <p:attrNameLst>
                                          <p:attrName>style.visibility</p:attrName>
                                        </p:attrNameLst>
                                      </p:cBhvr>
                                      <p:to>
                                        <p:strVal val="visible"/>
                                      </p:to>
                                    </p:set>
                                    <p:animEffect transition="in" filter="box(in)">
                                      <p:cBhvr>
                                        <p:cTn id="45" dur="500"/>
                                        <p:tgtEl>
                                          <p:spTgt spid="11"/>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4" presetClass="entr" presetSubtype="16" fill="hold" grpId="0" nodeType="clickEffect">
                                  <p:stCondLst>
                                    <p:cond delay="0"/>
                                  </p:stCondLst>
                                  <p:childTnLst>
                                    <p:set>
                                      <p:cBhvr>
                                        <p:cTn id="49" dur="1" fill="hold">
                                          <p:stCondLst>
                                            <p:cond delay="0"/>
                                          </p:stCondLst>
                                        </p:cTn>
                                        <p:tgtEl>
                                          <p:spTgt spid="12"/>
                                        </p:tgtEl>
                                        <p:attrNameLst>
                                          <p:attrName>style.visibility</p:attrName>
                                        </p:attrNameLst>
                                      </p:cBhvr>
                                      <p:to>
                                        <p:strVal val="visible"/>
                                      </p:to>
                                    </p:set>
                                    <p:animEffect transition="in" filter="box(in)">
                                      <p:cBhvr>
                                        <p:cTn id="50" dur="500"/>
                                        <p:tgtEl>
                                          <p:spTgt spid="12"/>
                                        </p:tgtEl>
                                      </p:cBhvr>
                                    </p:animEffect>
                                  </p:childTnLst>
                                </p:cTn>
                              </p:par>
                            </p:childTnLst>
                          </p:cTn>
                        </p:par>
                      </p:childTnLst>
                    </p:cTn>
                  </p:par>
                  <p:par>
                    <p:cTn id="51" fill="hold" nodeType="clickPar">
                      <p:stCondLst>
                        <p:cond delay="indefinite"/>
                      </p:stCondLst>
                      <p:childTnLst>
                        <p:par>
                          <p:cTn id="52" fill="hold" nodeType="withGroup">
                            <p:stCondLst>
                              <p:cond delay="0"/>
                            </p:stCondLst>
                            <p:childTnLst>
                              <p:par>
                                <p:cTn id="53" presetID="4" presetClass="entr" presetSubtype="16" fill="hold" grpId="0" nodeType="clickEffect">
                                  <p:stCondLst>
                                    <p:cond delay="0"/>
                                  </p:stCondLst>
                                  <p:childTnLst>
                                    <p:set>
                                      <p:cBhvr>
                                        <p:cTn id="54" dur="1" fill="hold">
                                          <p:stCondLst>
                                            <p:cond delay="0"/>
                                          </p:stCondLst>
                                        </p:cTn>
                                        <p:tgtEl>
                                          <p:spTgt spid="13"/>
                                        </p:tgtEl>
                                        <p:attrNameLst>
                                          <p:attrName>style.visibility</p:attrName>
                                        </p:attrNameLst>
                                      </p:cBhvr>
                                      <p:to>
                                        <p:strVal val="visible"/>
                                      </p:to>
                                    </p:set>
                                    <p:animEffect transition="in" filter="box(in)">
                                      <p:cBhvr>
                                        <p:cTn id="55" dur="500"/>
                                        <p:tgtEl>
                                          <p:spTgt spid="13"/>
                                        </p:tgtEl>
                                      </p:cBhvr>
                                    </p:animEffect>
                                  </p:childTnLst>
                                </p:cTn>
                              </p:par>
                            </p:childTnLst>
                          </p:cTn>
                        </p:par>
                      </p:childTnLst>
                    </p:cTn>
                  </p:par>
                  <p:par>
                    <p:cTn id="56" fill="hold" nodeType="clickPar">
                      <p:stCondLst>
                        <p:cond delay="indefinite"/>
                      </p:stCondLst>
                      <p:childTnLst>
                        <p:par>
                          <p:cTn id="57" fill="hold" nodeType="withGroup">
                            <p:stCondLst>
                              <p:cond delay="0"/>
                            </p:stCondLst>
                            <p:childTnLst>
                              <p:par>
                                <p:cTn id="58" presetID="4" presetClass="entr" presetSubtype="16" fill="hold" grpId="0" nodeType="clickEffect">
                                  <p:stCondLst>
                                    <p:cond delay="0"/>
                                  </p:stCondLst>
                                  <p:childTnLst>
                                    <p:set>
                                      <p:cBhvr>
                                        <p:cTn id="59" dur="1" fill="hold">
                                          <p:stCondLst>
                                            <p:cond delay="0"/>
                                          </p:stCondLst>
                                        </p:cTn>
                                        <p:tgtEl>
                                          <p:spTgt spid="14"/>
                                        </p:tgtEl>
                                        <p:attrNameLst>
                                          <p:attrName>style.visibility</p:attrName>
                                        </p:attrNameLst>
                                      </p:cBhvr>
                                      <p:to>
                                        <p:strVal val="visible"/>
                                      </p:to>
                                    </p:set>
                                    <p:animEffect transition="in" filter="box(in)">
                                      <p:cBhvr>
                                        <p:cTn id="60" dur="500"/>
                                        <p:tgtEl>
                                          <p:spTgt spid="14"/>
                                        </p:tgtEl>
                                      </p:cBhvr>
                                    </p:animEffect>
                                  </p:childTnLst>
                                </p:cTn>
                              </p:par>
                            </p:childTnLst>
                          </p:cTn>
                        </p:par>
                      </p:childTnLst>
                    </p:cTn>
                  </p:par>
                  <p:par>
                    <p:cTn id="61" fill="hold" nodeType="clickPar">
                      <p:stCondLst>
                        <p:cond delay="indefinite"/>
                      </p:stCondLst>
                      <p:childTnLst>
                        <p:par>
                          <p:cTn id="62" fill="hold" nodeType="withGroup">
                            <p:stCondLst>
                              <p:cond delay="0"/>
                            </p:stCondLst>
                            <p:childTnLst>
                              <p:par>
                                <p:cTn id="63" presetID="4" presetClass="entr" presetSubtype="16" fill="hold" grpId="0" nodeType="clickEffect">
                                  <p:stCondLst>
                                    <p:cond delay="0"/>
                                  </p:stCondLst>
                                  <p:childTnLst>
                                    <p:set>
                                      <p:cBhvr>
                                        <p:cTn id="64" dur="1" fill="hold">
                                          <p:stCondLst>
                                            <p:cond delay="0"/>
                                          </p:stCondLst>
                                        </p:cTn>
                                        <p:tgtEl>
                                          <p:spTgt spid="15"/>
                                        </p:tgtEl>
                                        <p:attrNameLst>
                                          <p:attrName>style.visibility</p:attrName>
                                        </p:attrNameLst>
                                      </p:cBhvr>
                                      <p:to>
                                        <p:strVal val="visible"/>
                                      </p:to>
                                    </p:set>
                                    <p:animEffect transition="in" filter="box(in)">
                                      <p:cBhvr>
                                        <p:cTn id="65" dur="500"/>
                                        <p:tgtEl>
                                          <p:spTgt spid="15"/>
                                        </p:tgtEl>
                                      </p:cBhvr>
                                    </p:animEffect>
                                  </p:childTnLst>
                                </p:cTn>
                              </p:par>
                            </p:childTnLst>
                          </p:cTn>
                        </p:par>
                      </p:childTnLst>
                    </p:cTn>
                  </p:par>
                  <p:par>
                    <p:cTn id="66" fill="hold" nodeType="clickPar">
                      <p:stCondLst>
                        <p:cond delay="indefinite"/>
                      </p:stCondLst>
                      <p:childTnLst>
                        <p:par>
                          <p:cTn id="67" fill="hold" nodeType="withGroup">
                            <p:stCondLst>
                              <p:cond delay="0"/>
                            </p:stCondLst>
                            <p:childTnLst>
                              <p:par>
                                <p:cTn id="68" presetID="4" presetClass="entr" presetSubtype="16" fill="hold" grpId="0" nodeType="clickEffect">
                                  <p:stCondLst>
                                    <p:cond delay="0"/>
                                  </p:stCondLst>
                                  <p:childTnLst>
                                    <p:set>
                                      <p:cBhvr>
                                        <p:cTn id="69" dur="1" fill="hold">
                                          <p:stCondLst>
                                            <p:cond delay="0"/>
                                          </p:stCondLst>
                                        </p:cTn>
                                        <p:tgtEl>
                                          <p:spTgt spid="16"/>
                                        </p:tgtEl>
                                        <p:attrNameLst>
                                          <p:attrName>style.visibility</p:attrName>
                                        </p:attrNameLst>
                                      </p:cBhvr>
                                      <p:to>
                                        <p:strVal val="visible"/>
                                      </p:to>
                                    </p:set>
                                    <p:animEffect transition="in" filter="box(in)">
                                      <p:cBhvr>
                                        <p:cTn id="7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7" grpId="0"/>
      <p:bldP spid="8" grpId="0" animBg="1"/>
      <p:bldP spid="9" grpId="0"/>
      <p:bldP spid="10" grpId="0"/>
      <p:bldP spid="11" grpId="0" animBg="1"/>
      <p:bldP spid="12" grpId="0" animBg="1"/>
      <p:bldP spid="13" grpId="0"/>
      <p:bldP spid="14" grpId="0" animBg="1"/>
      <p:bldP spid="15" grpId="0" animBg="1"/>
      <p:bldP spid="1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8">
            <a:extLst>
              <a:ext uri="{FF2B5EF4-FFF2-40B4-BE49-F238E27FC236}"/>
            </a:extLst>
          </p:cNvPr>
          <p:cNvSpPr txBox="1">
            <a:spLocks noChangeArrowheads="1"/>
          </p:cNvSpPr>
          <p:nvPr/>
        </p:nvSpPr>
        <p:spPr bwMode="auto">
          <a:xfrm>
            <a:off x="0" y="1517650"/>
            <a:ext cx="5715000" cy="461665"/>
          </a:xfrm>
          <a:prstGeom prst="rect">
            <a:avLst/>
          </a:prstGeom>
          <a:noFill/>
          <a:ln w="9525">
            <a:noFill/>
            <a:miter lim="800000"/>
            <a:headEnd/>
            <a:tailEnd/>
          </a:ln>
          <a:effectLst/>
        </p:spPr>
        <p:txBody>
          <a:bodyPr>
            <a:spAutoFit/>
          </a:bodyPr>
          <a:lstStyle>
            <a:lvl1pPr marL="457200" indent="-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indent="0" eaLnBrk="1" hangingPunct="1">
              <a:spcBef>
                <a:spcPct val="50000"/>
              </a:spcBef>
              <a:buNone/>
              <a:defRPr/>
            </a:pPr>
            <a:r>
              <a:rPr lang="vi-VN" altLang="en-US" sz="2400" b="1" dirty="0" smtClean="0">
                <a:solidFill>
                  <a:srgbClr val="254061"/>
                </a:solidFill>
                <a:effectLst>
                  <a:outerShdw blurRad="38100" dist="38100" dir="2700000" algn="tl">
                    <a:srgbClr val="C0C0C0"/>
                  </a:outerShdw>
                </a:effectLst>
                <a:latin typeface="Arial" panose="020B0604020202020204" pitchFamily="34" charset="0"/>
              </a:rPr>
              <a:t>Nêu cấu tạ và tác dụ</a:t>
            </a:r>
            <a:r>
              <a:rPr lang="en-US" altLang="en-US" sz="2400" b="1" dirty="0" err="1" smtClean="0">
                <a:solidFill>
                  <a:srgbClr val="254061"/>
                </a:solidFill>
                <a:effectLst>
                  <a:outerShdw blurRad="38100" dist="38100" dir="2700000" algn="tl">
                    <a:srgbClr val="C0C0C0"/>
                  </a:outerShdw>
                </a:effectLst>
                <a:latin typeface="Arial" panose="020B0604020202020204" pitchFamily="34" charset="0"/>
              </a:rPr>
              <a:t>ng</a:t>
            </a:r>
            <a:r>
              <a:rPr lang="vi-VN" altLang="en-US" sz="2400" b="1" dirty="0" smtClean="0">
                <a:solidFill>
                  <a:srgbClr val="254061"/>
                </a:solidFill>
                <a:effectLst>
                  <a:outerShdw blurRad="38100" dist="38100" dir="2700000" algn="tl">
                    <a:srgbClr val="C0C0C0"/>
                  </a:outerShdw>
                </a:effectLst>
                <a:latin typeface="Arial" panose="020B0604020202020204" pitchFamily="34" charset="0"/>
              </a:rPr>
              <a:t> cả dây dọi</a:t>
            </a:r>
            <a:endParaRPr lang="en-US" altLang="en-US" sz="2400" b="1" dirty="0">
              <a:solidFill>
                <a:srgbClr val="254061"/>
              </a:solidFill>
              <a:effectLst>
                <a:outerShdw blurRad="38100" dist="38100" dir="2700000" algn="tl">
                  <a:srgbClr val="C0C0C0"/>
                </a:outerShdw>
              </a:effectLst>
              <a:latin typeface="Arial" panose="020B0604020202020204" pitchFamily="34" charset="0"/>
            </a:endParaRPr>
          </a:p>
        </p:txBody>
      </p:sp>
      <p:pic>
        <p:nvPicPr>
          <p:cNvPr id="5" name="Picture 9"/>
          <p:cNvPicPr>
            <a:picLocks noChangeAspect="1" noChangeArrowheads="1"/>
          </p:cNvPicPr>
          <p:nvPr/>
        </p:nvPicPr>
        <p:blipFill>
          <a:blip r:embed="rId2"/>
          <a:srcRect/>
          <a:stretch>
            <a:fillRect/>
          </a:stretch>
        </p:blipFill>
        <p:spPr bwMode="auto">
          <a:xfrm>
            <a:off x="5334000" y="952500"/>
            <a:ext cx="3681413" cy="5524500"/>
          </a:xfrm>
          <a:prstGeom prst="rect">
            <a:avLst/>
          </a:prstGeom>
          <a:noFill/>
          <a:ln w="9525">
            <a:noFill/>
            <a:miter lim="800000"/>
            <a:headEnd/>
            <a:tailEnd/>
          </a:ln>
        </p:spPr>
      </p:pic>
      <p:pic>
        <p:nvPicPr>
          <p:cNvPr id="6" name="Picture 10"/>
          <p:cNvPicPr>
            <a:picLocks noChangeAspect="1" noChangeArrowheads="1"/>
          </p:cNvPicPr>
          <p:nvPr/>
        </p:nvPicPr>
        <p:blipFill>
          <a:blip r:embed="rId3"/>
          <a:srcRect/>
          <a:stretch>
            <a:fillRect/>
          </a:stretch>
        </p:blipFill>
        <p:spPr bwMode="auto">
          <a:xfrm>
            <a:off x="1219200" y="2825750"/>
            <a:ext cx="2971800" cy="39624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5"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5"/>
                                        </p:tgtEl>
                                        <p:attrNameLst>
                                          <p:attrName>ppt_y</p:attrName>
                                        </p:attrNameLst>
                                      </p:cBhvr>
                                      <p:tavLst>
                                        <p:tav tm="0" fmla="#ppt_y+(sin(-2*pi*(1-$))*-#ppt_x+cos(-2*pi*(1-$))*(1-#ppt_y))*(1-$)">
                                          <p:val>
                                            <p:fltVal val="0"/>
                                          </p:val>
                                        </p:tav>
                                        <p:tav tm="100000">
                                          <p:val>
                                            <p:fltVal val="1"/>
                                          </p:val>
                                        </p:tav>
                                      </p:tavLst>
                                    </p:anim>
                                  </p:childTnLst>
                                </p:cTn>
                              </p:par>
                            </p:childTnLst>
                          </p:cTn>
                        </p:par>
                        <p:par>
                          <p:cTn id="11" fill="hold" nodeType="afterGroup">
                            <p:stCondLst>
                              <p:cond delay="1000"/>
                            </p:stCondLst>
                            <p:childTnLst>
                              <p:par>
                                <p:cTn id="12" presetID="4" presetClass="entr" presetSubtype="16" fill="hold" nodeType="after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box(in)">
                                      <p:cBhvr>
                                        <p:cTn id="14" dur="500"/>
                                        <p:tgtEl>
                                          <p:spTgt spid="6"/>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5" presetClass="entr" presetSubtype="10" fill="hold" nodeType="click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checkerboard(across)">
                                      <p:cBhvr>
                                        <p:cTn id="19"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a:extLst>
              <a:ext uri="{FF2B5EF4-FFF2-40B4-BE49-F238E27FC236}">
                <a16:creationId xmlns:a16="http://schemas.microsoft.com/office/drawing/2014/main" xmlns="" id="{57B31F4E-0081-4AC8-B01B-363621854590}"/>
              </a:ext>
            </a:extLst>
          </p:cNvPr>
          <p:cNvSpPr>
            <a:spLocks noChangeArrowheads="1"/>
          </p:cNvSpPr>
          <p:nvPr/>
        </p:nvSpPr>
        <p:spPr bwMode="gray">
          <a:xfrm>
            <a:off x="0" y="0"/>
            <a:ext cx="9144000" cy="6858000"/>
          </a:xfrm>
          <a:prstGeom prst="rect">
            <a:avLst/>
          </a:prstGeom>
          <a:solidFill>
            <a:schemeClr val="bg1"/>
          </a:solidFill>
          <a:ln w="6350">
            <a:solidFill>
              <a:schemeClr val="bg2"/>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latin typeface="Arial" panose="020B0604020202020204" pitchFamily="34" charset="0"/>
            </a:endParaRPr>
          </a:p>
        </p:txBody>
      </p:sp>
      <p:pic>
        <p:nvPicPr>
          <p:cNvPr id="24578" name="Picture 3" descr="CORIOLIS">
            <a:extLst>
              <a:ext uri="{FF2B5EF4-FFF2-40B4-BE49-F238E27FC236}">
                <a16:creationId xmlns:a16="http://schemas.microsoft.com/office/drawing/2014/main" xmlns="" id="{CEA732BA-97F6-4133-A8D5-D20CA45E80B8}"/>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3203575" y="2205038"/>
            <a:ext cx="2971800" cy="2652712"/>
          </a:xfrm>
          <a:solidFill>
            <a:srgbClr val="FFFF00"/>
          </a:solidFill>
        </p:spPr>
      </p:pic>
      <p:sp>
        <p:nvSpPr>
          <p:cNvPr id="24579" name="Oval 108">
            <a:extLst>
              <a:ext uri="{FF2B5EF4-FFF2-40B4-BE49-F238E27FC236}">
                <a16:creationId xmlns:a16="http://schemas.microsoft.com/office/drawing/2014/main" xmlns="" id="{7A922BED-D96B-42A7-8365-1081B231FD48}"/>
              </a:ext>
            </a:extLst>
          </p:cNvPr>
          <p:cNvSpPr>
            <a:spLocks noChangeArrowheads="1"/>
          </p:cNvSpPr>
          <p:nvPr/>
        </p:nvSpPr>
        <p:spPr bwMode="auto">
          <a:xfrm>
            <a:off x="4572000" y="3357563"/>
            <a:ext cx="215900" cy="215900"/>
          </a:xfrm>
          <a:prstGeom prst="ellipse">
            <a:avLst/>
          </a:prstGeom>
          <a:solidFill>
            <a:srgbClr val="FFFF00"/>
          </a:solidFill>
          <a:ln w="57150" cap="sq">
            <a:solidFill>
              <a:srgbClr val="FFFF00"/>
            </a:solidFill>
            <a:round/>
            <a:headEnd type="none" w="sm" len="sm"/>
            <a:tailEnd type="none" w="sm" len="sm"/>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latin typeface="Arial" panose="020B0604020202020204" pitchFamily="34" charset="0"/>
            </a:endParaRPr>
          </a:p>
        </p:txBody>
      </p:sp>
      <p:grpSp>
        <p:nvGrpSpPr>
          <p:cNvPr id="2" name="Group 25">
            <a:extLst>
              <a:ext uri="{FF2B5EF4-FFF2-40B4-BE49-F238E27FC236}">
                <a16:creationId xmlns:a16="http://schemas.microsoft.com/office/drawing/2014/main" xmlns="" id="{5249215A-8174-4AA8-A3E4-E1C73A611DAF}"/>
              </a:ext>
            </a:extLst>
          </p:cNvPr>
          <p:cNvGrpSpPr>
            <a:grpSpLocks/>
          </p:cNvGrpSpPr>
          <p:nvPr/>
        </p:nvGrpSpPr>
        <p:grpSpPr bwMode="auto">
          <a:xfrm>
            <a:off x="-76200" y="2792413"/>
            <a:ext cx="4038600" cy="1285875"/>
            <a:chOff x="0" y="2833255"/>
            <a:chExt cx="4038600" cy="1285875"/>
          </a:xfrm>
        </p:grpSpPr>
        <p:cxnSp>
          <p:nvCxnSpPr>
            <p:cNvPr id="103" name="Straight Arrow Connector 102">
              <a:extLst>
                <a:ext uri="{FF2B5EF4-FFF2-40B4-BE49-F238E27FC236}">
                  <a16:creationId xmlns:a16="http://schemas.microsoft.com/office/drawing/2014/main" xmlns="" id="{FFA613E8-552D-4C63-BDF6-4EF0A5EF64D1}"/>
                </a:ext>
              </a:extLst>
            </p:cNvPr>
            <p:cNvCxnSpPr/>
            <p:nvPr/>
          </p:nvCxnSpPr>
          <p:spPr bwMode="auto">
            <a:xfrm>
              <a:off x="2590800" y="3490480"/>
              <a:ext cx="1447800" cy="1587"/>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24591" name="Picture 17" descr="C:\Users\DONGXINH\Desktop\themes\76877.jpg">
              <a:extLst>
                <a:ext uri="{FF2B5EF4-FFF2-40B4-BE49-F238E27FC236}">
                  <a16:creationId xmlns:a16="http://schemas.microsoft.com/office/drawing/2014/main" xmlns="" id="{6EFCAC2E-B5A9-46A9-84FF-7A5EA5BC95D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642937" y="2190318"/>
              <a:ext cx="1285875" cy="2571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 name="Group 26">
            <a:extLst>
              <a:ext uri="{FF2B5EF4-FFF2-40B4-BE49-F238E27FC236}">
                <a16:creationId xmlns:a16="http://schemas.microsoft.com/office/drawing/2014/main" xmlns="" id="{61FD50D9-177A-4F9C-A13E-F30849C50230}"/>
              </a:ext>
            </a:extLst>
          </p:cNvPr>
          <p:cNvGrpSpPr>
            <a:grpSpLocks/>
          </p:cNvGrpSpPr>
          <p:nvPr/>
        </p:nvGrpSpPr>
        <p:grpSpPr bwMode="auto">
          <a:xfrm>
            <a:off x="4079875" y="4114800"/>
            <a:ext cx="1285875" cy="2860675"/>
            <a:chOff x="4038601" y="4114800"/>
            <a:chExt cx="1285875" cy="2860257"/>
          </a:xfrm>
        </p:grpSpPr>
        <p:cxnSp>
          <p:nvCxnSpPr>
            <p:cNvPr id="101" name="Straight Arrow Connector 100">
              <a:extLst>
                <a:ext uri="{FF2B5EF4-FFF2-40B4-BE49-F238E27FC236}">
                  <a16:creationId xmlns:a16="http://schemas.microsoft.com/office/drawing/2014/main" xmlns="" id="{22499CC8-8FE6-43A4-8B9C-9BEDB0E61FFF}"/>
                </a:ext>
              </a:extLst>
            </p:cNvPr>
            <p:cNvCxnSpPr/>
            <p:nvPr/>
          </p:nvCxnSpPr>
          <p:spPr bwMode="auto">
            <a:xfrm rot="16200000" flipV="1">
              <a:off x="4040282" y="4749707"/>
              <a:ext cx="1271402" cy="1587"/>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24589" name="Picture 20" descr="C:\Users\DONGXINH\Desktop\themes\56.jpg">
              <a:extLst>
                <a:ext uri="{FF2B5EF4-FFF2-40B4-BE49-F238E27FC236}">
                  <a16:creationId xmlns:a16="http://schemas.microsoft.com/office/drawing/2014/main" xmlns="" id="{1DB346BD-9646-418C-99A6-560B75D3BE3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0800000">
              <a:off x="4038601" y="5181600"/>
              <a:ext cx="1285875" cy="17934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 name="Group 22">
            <a:extLst>
              <a:ext uri="{FF2B5EF4-FFF2-40B4-BE49-F238E27FC236}">
                <a16:creationId xmlns:a16="http://schemas.microsoft.com/office/drawing/2014/main" xmlns="" id="{A8527ACD-E0E2-4D72-BE52-01F7B5D3BBA9}"/>
              </a:ext>
            </a:extLst>
          </p:cNvPr>
          <p:cNvGrpSpPr>
            <a:grpSpLocks/>
          </p:cNvGrpSpPr>
          <p:nvPr/>
        </p:nvGrpSpPr>
        <p:grpSpPr bwMode="auto">
          <a:xfrm>
            <a:off x="3879850" y="-152400"/>
            <a:ext cx="1524000" cy="2971800"/>
            <a:chOff x="3886200" y="-228600"/>
            <a:chExt cx="1523999" cy="2971800"/>
          </a:xfrm>
        </p:grpSpPr>
        <p:cxnSp>
          <p:nvCxnSpPr>
            <p:cNvPr id="100" name="Straight Arrow Connector 99">
              <a:extLst>
                <a:ext uri="{FF2B5EF4-FFF2-40B4-BE49-F238E27FC236}">
                  <a16:creationId xmlns:a16="http://schemas.microsoft.com/office/drawing/2014/main" xmlns="" id="{792D6904-2B64-4815-9A0C-7C42F1C41F57}"/>
                </a:ext>
              </a:extLst>
            </p:cNvPr>
            <p:cNvCxnSpPr/>
            <p:nvPr/>
          </p:nvCxnSpPr>
          <p:spPr bwMode="auto">
            <a:xfrm rot="5400000">
              <a:off x="4178299" y="2233613"/>
              <a:ext cx="1017587" cy="158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24587" name="Picture 83" descr="C:\Users\DONGXINH\Desktop\themes\55767.jpg">
              <a:extLst>
                <a:ext uri="{FF2B5EF4-FFF2-40B4-BE49-F238E27FC236}">
                  <a16:creationId xmlns:a16="http://schemas.microsoft.com/office/drawing/2014/main" xmlns="" id="{99F71AF8-F5D5-4D01-9E72-EEAE64684B2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86200" y="-228600"/>
              <a:ext cx="1523999" cy="20068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5" name="Group 24">
            <a:extLst>
              <a:ext uri="{FF2B5EF4-FFF2-40B4-BE49-F238E27FC236}">
                <a16:creationId xmlns:a16="http://schemas.microsoft.com/office/drawing/2014/main" xmlns="" id="{478F0998-3AC3-494A-A2BB-53D13B9FD63B}"/>
              </a:ext>
            </a:extLst>
          </p:cNvPr>
          <p:cNvGrpSpPr>
            <a:grpSpLocks/>
          </p:cNvGrpSpPr>
          <p:nvPr/>
        </p:nvGrpSpPr>
        <p:grpSpPr bwMode="auto">
          <a:xfrm>
            <a:off x="5597525" y="2673350"/>
            <a:ext cx="3455988" cy="1633538"/>
            <a:chOff x="5715000" y="2701630"/>
            <a:chExt cx="3456705" cy="1633536"/>
          </a:xfrm>
        </p:grpSpPr>
        <p:cxnSp>
          <p:nvCxnSpPr>
            <p:cNvPr id="105" name="Straight Arrow Connector 104">
              <a:extLst>
                <a:ext uri="{FF2B5EF4-FFF2-40B4-BE49-F238E27FC236}">
                  <a16:creationId xmlns:a16="http://schemas.microsoft.com/office/drawing/2014/main" xmlns="" id="{2F761739-900D-4C45-978D-A80D1B062810}"/>
                </a:ext>
              </a:extLst>
            </p:cNvPr>
            <p:cNvCxnSpPr/>
            <p:nvPr/>
          </p:nvCxnSpPr>
          <p:spPr bwMode="auto">
            <a:xfrm rot="10800000">
              <a:off x="5715000" y="3490617"/>
              <a:ext cx="1676748" cy="1587"/>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24585" name="Picture 18" descr="C:\Users\DONGXINH\Desktop\themes\89768.jpg">
              <a:extLst>
                <a:ext uri="{FF2B5EF4-FFF2-40B4-BE49-F238E27FC236}">
                  <a16:creationId xmlns:a16="http://schemas.microsoft.com/office/drawing/2014/main" xmlns="" id="{90555EA7-E01B-4595-A589-95DBDE53293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5400000">
              <a:off x="7246164" y="2409625"/>
              <a:ext cx="1633536" cy="22175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42924088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path" presetSubtype="0" accel="50000" decel="50000" fill="hold" nodeType="withEffect">
                                  <p:stCondLst>
                                    <p:cond delay="0"/>
                                  </p:stCondLst>
                                  <p:childTnLst>
                                    <p:animMotion origin="layout" path="M -3.33333E-6 -3.33333E-6 L -3.33333E-6 0.08334 " pathEditMode="relative" rAng="0" ptsTypes="AA">
                                      <p:cBhvr>
                                        <p:cTn id="6" dur="2000" fill="hold"/>
                                        <p:tgtEl>
                                          <p:spTgt spid="4"/>
                                        </p:tgtEl>
                                        <p:attrNameLst>
                                          <p:attrName>ppt_x</p:attrName>
                                          <p:attrName>ppt_y</p:attrName>
                                        </p:attrNameLst>
                                      </p:cBhvr>
                                      <p:rCtr x="0" y="4167"/>
                                    </p:animMotion>
                                  </p:childTnLst>
                                </p:cTn>
                              </p:par>
                            </p:childTnLst>
                          </p:cTn>
                        </p:par>
                      </p:childTnLst>
                    </p:cTn>
                  </p:par>
                  <p:par>
                    <p:cTn id="7" fill="hold" nodeType="clickPar">
                      <p:stCondLst>
                        <p:cond delay="indefinite"/>
                      </p:stCondLst>
                      <p:childTnLst>
                        <p:par>
                          <p:cTn id="8" fill="hold" nodeType="withGroup">
                            <p:stCondLst>
                              <p:cond delay="0"/>
                            </p:stCondLst>
                            <p:childTnLst>
                              <p:par>
                                <p:cTn id="9" presetID="35" presetClass="path" presetSubtype="0" accel="50000" decel="50000" fill="hold" nodeType="clickEffect">
                                  <p:stCondLst>
                                    <p:cond delay="0"/>
                                  </p:stCondLst>
                                  <p:childTnLst>
                                    <p:animMotion origin="layout" path="M -1.66667E-6 3.7037E-7 L -0.09271 0.00023 " pathEditMode="relative" rAng="0" ptsTypes="AA">
                                      <p:cBhvr>
                                        <p:cTn id="10" dur="2000" fill="hold"/>
                                        <p:tgtEl>
                                          <p:spTgt spid="5"/>
                                        </p:tgtEl>
                                        <p:attrNameLst>
                                          <p:attrName>ppt_x</p:attrName>
                                          <p:attrName>ppt_y</p:attrName>
                                        </p:attrNameLst>
                                      </p:cBhvr>
                                      <p:rCtr x="-4635" y="0"/>
                                    </p:animMotion>
                                  </p:childTnLst>
                                </p:cTn>
                              </p:par>
                            </p:childTnLst>
                          </p:cTn>
                        </p:par>
                      </p:childTnLst>
                    </p:cTn>
                  </p:par>
                  <p:par>
                    <p:cTn id="11" fill="hold" nodeType="clickPar">
                      <p:stCondLst>
                        <p:cond delay="indefinite"/>
                      </p:stCondLst>
                      <p:childTnLst>
                        <p:par>
                          <p:cTn id="12" fill="hold" nodeType="withGroup">
                            <p:stCondLst>
                              <p:cond delay="0"/>
                            </p:stCondLst>
                            <p:childTnLst>
                              <p:par>
                                <p:cTn id="13" presetID="64" presetClass="path" presetSubtype="0" accel="50000" decel="50000" fill="hold" nodeType="clickEffect">
                                  <p:stCondLst>
                                    <p:cond delay="0"/>
                                  </p:stCondLst>
                                  <p:childTnLst>
                                    <p:animMotion origin="layout" path="M 8.33333E-7 -4.81481E-6 L -0.00365 -0.08634 " pathEditMode="relative" rAng="0" ptsTypes="AA">
                                      <p:cBhvr>
                                        <p:cTn id="14" dur="2000" fill="hold"/>
                                        <p:tgtEl>
                                          <p:spTgt spid="3"/>
                                        </p:tgtEl>
                                        <p:attrNameLst>
                                          <p:attrName>ppt_x</p:attrName>
                                          <p:attrName>ppt_y</p:attrName>
                                        </p:attrNameLst>
                                      </p:cBhvr>
                                      <p:rCtr x="-191" y="-4329"/>
                                    </p:animMotion>
                                  </p:childTnLst>
                                </p:cTn>
                              </p:par>
                            </p:childTnLst>
                          </p:cTn>
                        </p:par>
                      </p:childTnLst>
                    </p:cTn>
                  </p:par>
                  <p:par>
                    <p:cTn id="15" fill="hold" nodeType="clickPar">
                      <p:stCondLst>
                        <p:cond delay="indefinite"/>
                      </p:stCondLst>
                      <p:childTnLst>
                        <p:par>
                          <p:cTn id="16" fill="hold" nodeType="withGroup">
                            <p:stCondLst>
                              <p:cond delay="0"/>
                            </p:stCondLst>
                            <p:childTnLst>
                              <p:par>
                                <p:cTn id="17" presetID="63" presetClass="path" presetSubtype="0" accel="50000" decel="50000" fill="hold" nodeType="clickEffect">
                                  <p:stCondLst>
                                    <p:cond delay="0"/>
                                  </p:stCondLst>
                                  <p:childTnLst>
                                    <p:animMotion origin="layout" path="M 2.77556E-17 -4.44444E-6 L 0.07083 0.00417 " pathEditMode="relative" rAng="0" ptsTypes="AA">
                                      <p:cBhvr>
                                        <p:cTn id="18" dur="2000" fill="hold"/>
                                        <p:tgtEl>
                                          <p:spTgt spid="2"/>
                                        </p:tgtEl>
                                        <p:attrNameLst>
                                          <p:attrName>ppt_x</p:attrName>
                                          <p:attrName>ppt_y</p:attrName>
                                        </p:attrNameLst>
                                      </p:cBhvr>
                                      <p:rCtr x="3542" y="20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710;p27">
            <a:extLst>
              <a:ext uri="{FF2B5EF4-FFF2-40B4-BE49-F238E27FC236}"/>
            </a:extLst>
          </p:cNvPr>
          <p:cNvSpPr txBox="1">
            <a:spLocks/>
          </p:cNvSpPr>
          <p:nvPr/>
        </p:nvSpPr>
        <p:spPr>
          <a:xfrm>
            <a:off x="3357563" y="769938"/>
            <a:ext cx="2671762" cy="481012"/>
          </a:xfrm>
          <a:prstGeom prst="rect">
            <a:avLst/>
          </a:prstGeom>
        </p:spPr>
        <p:txBody>
          <a:bodyPr spcFirstLastPara="1" lIns="91425" tIns="91425" rIns="91425" bIns="91425" anchor="b"/>
          <a:lst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a:lstStyle>
          <a:p>
            <a:pPr>
              <a:spcBef>
                <a:spcPts val="0"/>
              </a:spcBef>
              <a:spcAft>
                <a:spcPts val="0"/>
              </a:spcAft>
              <a:defRPr/>
            </a:pPr>
            <a:r>
              <a:rPr lang="en-US" sz="2700" b="1" kern="0" dirty="0">
                <a:solidFill>
                  <a:srgbClr val="C00000"/>
                </a:solidFill>
                <a:latin typeface="Times New Roman" panose="02020603050405020304" pitchFamily="18" charset="0"/>
                <a:cs typeface="Times New Roman" panose="02020603050405020304" pitchFamily="18" charset="0"/>
              </a:rPr>
              <a:t>NHIỆM VỤ 2 </a:t>
            </a:r>
          </a:p>
        </p:txBody>
      </p:sp>
      <p:sp>
        <p:nvSpPr>
          <p:cNvPr id="5" name="Google Shape;712;p27"/>
          <p:cNvSpPr>
            <a:spLocks/>
          </p:cNvSpPr>
          <p:nvPr/>
        </p:nvSpPr>
        <p:spPr bwMode="auto">
          <a:xfrm>
            <a:off x="3041650" y="525463"/>
            <a:ext cx="3302000" cy="1257300"/>
          </a:xfrm>
          <a:custGeom>
            <a:avLst/>
            <a:gdLst>
              <a:gd name="T0" fmla="*/ 2147483647 w 72132"/>
              <a:gd name="T1" fmla="*/ 2147483647 h 25868"/>
              <a:gd name="T2" fmla="*/ 2147483647 w 72132"/>
              <a:gd name="T3" fmla="*/ 2147483647 h 25868"/>
              <a:gd name="T4" fmla="*/ 2147483647 w 72132"/>
              <a:gd name="T5" fmla="*/ 2147483647 h 25868"/>
              <a:gd name="T6" fmla="*/ 2147483647 w 72132"/>
              <a:gd name="T7" fmla="*/ 2147483647 h 25868"/>
              <a:gd name="T8" fmla="*/ 2147483647 w 72132"/>
              <a:gd name="T9" fmla="*/ 2147483647 h 25868"/>
              <a:gd name="T10" fmla="*/ 2147483647 w 72132"/>
              <a:gd name="T11" fmla="*/ 2147483647 h 25868"/>
              <a:gd name="T12" fmla="*/ 2147483647 w 72132"/>
              <a:gd name="T13" fmla="*/ 2147483647 h 25868"/>
              <a:gd name="T14" fmla="*/ 2147483647 w 72132"/>
              <a:gd name="T15" fmla="*/ 2147483647 h 25868"/>
              <a:gd name="T16" fmla="*/ 2147483647 w 72132"/>
              <a:gd name="T17" fmla="*/ 2147483647 h 25868"/>
              <a:gd name="T18" fmla="*/ 2147483647 w 72132"/>
              <a:gd name="T19" fmla="*/ 2147483647 h 25868"/>
              <a:gd name="T20" fmla="*/ 2147483647 w 72132"/>
              <a:gd name="T21" fmla="*/ 2147483647 h 25868"/>
              <a:gd name="T22" fmla="*/ 2147483647 w 72132"/>
              <a:gd name="T23" fmla="*/ 2147483647 h 25868"/>
              <a:gd name="T24" fmla="*/ 2147483647 w 72132"/>
              <a:gd name="T25" fmla="*/ 2147483647 h 25868"/>
              <a:gd name="T26" fmla="*/ 2147483647 w 72132"/>
              <a:gd name="T27" fmla="*/ 2147483647 h 25868"/>
              <a:gd name="T28" fmla="*/ 2147483647 w 72132"/>
              <a:gd name="T29" fmla="*/ 2147483647 h 25868"/>
              <a:gd name="T30" fmla="*/ 2147483647 w 72132"/>
              <a:gd name="T31" fmla="*/ 2147483647 h 25868"/>
              <a:gd name="T32" fmla="*/ 2147483647 w 72132"/>
              <a:gd name="T33" fmla="*/ 2147483647 h 25868"/>
              <a:gd name="T34" fmla="*/ 2147483647 w 72132"/>
              <a:gd name="T35" fmla="*/ 2147483647 h 25868"/>
              <a:gd name="T36" fmla="*/ 2147483647 w 72132"/>
              <a:gd name="T37" fmla="*/ 2147483647 h 25868"/>
              <a:gd name="T38" fmla="*/ 2147483647 w 72132"/>
              <a:gd name="T39" fmla="*/ 2147483647 h 25868"/>
              <a:gd name="T40" fmla="*/ 2147483647 w 72132"/>
              <a:gd name="T41" fmla="*/ 2147483647 h 25868"/>
              <a:gd name="T42" fmla="*/ 2147483647 w 72132"/>
              <a:gd name="T43" fmla="*/ 2147483647 h 25868"/>
              <a:gd name="T44" fmla="*/ 2147483647 w 72132"/>
              <a:gd name="T45" fmla="*/ 2147483647 h 25868"/>
              <a:gd name="T46" fmla="*/ 2147483647 w 72132"/>
              <a:gd name="T47" fmla="*/ 2147483647 h 25868"/>
              <a:gd name="T48" fmla="*/ 2147483647 w 72132"/>
              <a:gd name="T49" fmla="*/ 2147483647 h 25868"/>
              <a:gd name="T50" fmla="*/ 2147483647 w 72132"/>
              <a:gd name="T51" fmla="*/ 2147483647 h 25868"/>
              <a:gd name="T52" fmla="*/ 2147483647 w 72132"/>
              <a:gd name="T53" fmla="*/ 2147483647 h 25868"/>
              <a:gd name="T54" fmla="*/ 2147483647 w 72132"/>
              <a:gd name="T55" fmla="*/ 2147483647 h 25868"/>
              <a:gd name="T56" fmla="*/ 2147483647 w 72132"/>
              <a:gd name="T57" fmla="*/ 2147483647 h 25868"/>
              <a:gd name="T58" fmla="*/ 2147483647 w 72132"/>
              <a:gd name="T59" fmla="*/ 2147483647 h 25868"/>
              <a:gd name="T60" fmla="*/ 2147483647 w 72132"/>
              <a:gd name="T61" fmla="*/ 2147483647 h 25868"/>
              <a:gd name="T62" fmla="*/ 2147483647 w 72132"/>
              <a:gd name="T63" fmla="*/ 2147483647 h 25868"/>
              <a:gd name="T64" fmla="*/ 2147483647 w 72132"/>
              <a:gd name="T65" fmla="*/ 2147483647 h 25868"/>
              <a:gd name="T66" fmla="*/ 2147483647 w 72132"/>
              <a:gd name="T67" fmla="*/ 2147483647 h 25868"/>
              <a:gd name="T68" fmla="*/ 2147483647 w 72132"/>
              <a:gd name="T69" fmla="*/ 2147483647 h 25868"/>
              <a:gd name="T70" fmla="*/ 2147483647 w 72132"/>
              <a:gd name="T71" fmla="*/ 2147483647 h 25868"/>
              <a:gd name="T72" fmla="*/ 2147483647 w 72132"/>
              <a:gd name="T73" fmla="*/ 2147483647 h 25868"/>
              <a:gd name="T74" fmla="*/ 2147483647 w 72132"/>
              <a:gd name="T75" fmla="*/ 2147483647 h 25868"/>
              <a:gd name="T76" fmla="*/ 2147483647 w 72132"/>
              <a:gd name="T77" fmla="*/ 2147483647 h 25868"/>
              <a:gd name="T78" fmla="*/ 2147483647 w 72132"/>
              <a:gd name="T79" fmla="*/ 2147483647 h 25868"/>
              <a:gd name="T80" fmla="*/ 2147483647 w 72132"/>
              <a:gd name="T81" fmla="*/ 2147483647 h 25868"/>
              <a:gd name="T82" fmla="*/ 2147483647 w 72132"/>
              <a:gd name="T83" fmla="*/ 2147483647 h 25868"/>
              <a:gd name="T84" fmla="*/ 2147483647 w 72132"/>
              <a:gd name="T85" fmla="*/ 2147483647 h 25868"/>
              <a:gd name="T86" fmla="*/ 2147483647 w 72132"/>
              <a:gd name="T87" fmla="*/ 2147483647 h 25868"/>
              <a:gd name="T88" fmla="*/ 2147483647 w 72132"/>
              <a:gd name="T89" fmla="*/ 2147483647 h 25868"/>
              <a:gd name="T90" fmla="*/ 2147483647 w 72132"/>
              <a:gd name="T91" fmla="*/ 2147483647 h 25868"/>
              <a:gd name="T92" fmla="*/ 2147483647 w 72132"/>
              <a:gd name="T93" fmla="*/ 2147483647 h 25868"/>
              <a:gd name="T94" fmla="*/ 2147483647 w 72132"/>
              <a:gd name="T95" fmla="*/ 2147483647 h 25868"/>
              <a:gd name="T96" fmla="*/ 2147483647 w 72132"/>
              <a:gd name="T97" fmla="*/ 2147483647 h 25868"/>
              <a:gd name="T98" fmla="*/ 2147483647 w 72132"/>
              <a:gd name="T99" fmla="*/ 2147483647 h 25868"/>
              <a:gd name="T100" fmla="*/ 2147483647 w 72132"/>
              <a:gd name="T101" fmla="*/ 2147483647 h 25868"/>
              <a:gd name="T102" fmla="*/ 2147483647 w 72132"/>
              <a:gd name="T103" fmla="*/ 2147483647 h 25868"/>
              <a:gd name="T104" fmla="*/ 2147483647 w 72132"/>
              <a:gd name="T105" fmla="*/ 2147483647 h 25868"/>
              <a:gd name="T106" fmla="*/ 2147483647 w 72132"/>
              <a:gd name="T107" fmla="*/ 2147483647 h 25868"/>
              <a:gd name="T108" fmla="*/ 2147483647 w 72132"/>
              <a:gd name="T109" fmla="*/ 2147483647 h 25868"/>
              <a:gd name="T110" fmla="*/ 2147483647 w 72132"/>
              <a:gd name="T111" fmla="*/ 2147483647 h 25868"/>
              <a:gd name="T112" fmla="*/ 2147483647 w 72132"/>
              <a:gd name="T113" fmla="*/ 2147483647 h 25868"/>
              <a:gd name="T114" fmla="*/ 2147483647 w 72132"/>
              <a:gd name="T115" fmla="*/ 2147483647 h 25868"/>
              <a:gd name="T116" fmla="*/ 2147483647 w 72132"/>
              <a:gd name="T117" fmla="*/ 2147483647 h 25868"/>
              <a:gd name="T118" fmla="*/ 2147483647 w 72132"/>
              <a:gd name="T119" fmla="*/ 2147483647 h 25868"/>
              <a:gd name="T120" fmla="*/ 2147483647 w 72132"/>
              <a:gd name="T121" fmla="*/ 2147483647 h 2586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72132" h="25868" extrusionOk="0">
                <a:moveTo>
                  <a:pt x="33085" y="942"/>
                </a:moveTo>
                <a:cubicBezTo>
                  <a:pt x="34029" y="942"/>
                  <a:pt x="34973" y="981"/>
                  <a:pt x="35918" y="981"/>
                </a:cubicBezTo>
                <a:cubicBezTo>
                  <a:pt x="36232" y="981"/>
                  <a:pt x="36546" y="977"/>
                  <a:pt x="36860" y="965"/>
                </a:cubicBezTo>
                <a:cubicBezTo>
                  <a:pt x="36974" y="961"/>
                  <a:pt x="37087" y="959"/>
                  <a:pt x="37201" y="959"/>
                </a:cubicBezTo>
                <a:cubicBezTo>
                  <a:pt x="38334" y="959"/>
                  <a:pt x="39474" y="1152"/>
                  <a:pt x="40613" y="1187"/>
                </a:cubicBezTo>
                <a:cubicBezTo>
                  <a:pt x="41489" y="1213"/>
                  <a:pt x="42362" y="1268"/>
                  <a:pt x="43236" y="1318"/>
                </a:cubicBezTo>
                <a:cubicBezTo>
                  <a:pt x="44236" y="1376"/>
                  <a:pt x="45235" y="1473"/>
                  <a:pt x="46237" y="1513"/>
                </a:cubicBezTo>
                <a:cubicBezTo>
                  <a:pt x="47615" y="1566"/>
                  <a:pt x="48965" y="1889"/>
                  <a:pt x="50336" y="1957"/>
                </a:cubicBezTo>
                <a:cubicBezTo>
                  <a:pt x="51489" y="2015"/>
                  <a:pt x="52631" y="2162"/>
                  <a:pt x="53763" y="2341"/>
                </a:cubicBezTo>
                <a:cubicBezTo>
                  <a:pt x="54605" y="2472"/>
                  <a:pt x="55458" y="2497"/>
                  <a:pt x="56290" y="2667"/>
                </a:cubicBezTo>
                <a:cubicBezTo>
                  <a:pt x="57332" y="2879"/>
                  <a:pt x="58390" y="2987"/>
                  <a:pt x="59428" y="3180"/>
                </a:cubicBezTo>
                <a:cubicBezTo>
                  <a:pt x="60165" y="3316"/>
                  <a:pt x="60928" y="3360"/>
                  <a:pt x="61647" y="3594"/>
                </a:cubicBezTo>
                <a:cubicBezTo>
                  <a:pt x="62527" y="3878"/>
                  <a:pt x="63457" y="3939"/>
                  <a:pt x="64334" y="4249"/>
                </a:cubicBezTo>
                <a:cubicBezTo>
                  <a:pt x="64687" y="4375"/>
                  <a:pt x="65082" y="4408"/>
                  <a:pt x="65453" y="4517"/>
                </a:cubicBezTo>
                <a:cubicBezTo>
                  <a:pt x="66414" y="4795"/>
                  <a:pt x="67402" y="4988"/>
                  <a:pt x="68339" y="5327"/>
                </a:cubicBezTo>
                <a:cubicBezTo>
                  <a:pt x="68732" y="5469"/>
                  <a:pt x="69130" y="5661"/>
                  <a:pt x="69516" y="5844"/>
                </a:cubicBezTo>
                <a:cubicBezTo>
                  <a:pt x="69850" y="6004"/>
                  <a:pt x="70184" y="6150"/>
                  <a:pt x="70532" y="6277"/>
                </a:cubicBezTo>
                <a:cubicBezTo>
                  <a:pt x="70657" y="6321"/>
                  <a:pt x="70878" y="6372"/>
                  <a:pt x="70791" y="6595"/>
                </a:cubicBezTo>
                <a:cubicBezTo>
                  <a:pt x="70758" y="6680"/>
                  <a:pt x="70718" y="6708"/>
                  <a:pt x="70674" y="6708"/>
                </a:cubicBezTo>
                <a:cubicBezTo>
                  <a:pt x="70600" y="6708"/>
                  <a:pt x="70516" y="6626"/>
                  <a:pt x="70446" y="6606"/>
                </a:cubicBezTo>
                <a:cubicBezTo>
                  <a:pt x="69507" y="6344"/>
                  <a:pt x="68579" y="6035"/>
                  <a:pt x="67608" y="5900"/>
                </a:cubicBezTo>
                <a:cubicBezTo>
                  <a:pt x="67541" y="5891"/>
                  <a:pt x="67469" y="5880"/>
                  <a:pt x="67398" y="5880"/>
                </a:cubicBezTo>
                <a:cubicBezTo>
                  <a:pt x="67268" y="5880"/>
                  <a:pt x="67139" y="5918"/>
                  <a:pt x="67037" y="6075"/>
                </a:cubicBezTo>
                <a:cubicBezTo>
                  <a:pt x="67625" y="6313"/>
                  <a:pt x="68254" y="6345"/>
                  <a:pt x="68834" y="6544"/>
                </a:cubicBezTo>
                <a:cubicBezTo>
                  <a:pt x="69301" y="6703"/>
                  <a:pt x="69770" y="6845"/>
                  <a:pt x="70253" y="6932"/>
                </a:cubicBezTo>
                <a:cubicBezTo>
                  <a:pt x="70526" y="6981"/>
                  <a:pt x="70467" y="7134"/>
                  <a:pt x="70373" y="7307"/>
                </a:cubicBezTo>
                <a:cubicBezTo>
                  <a:pt x="70307" y="7430"/>
                  <a:pt x="70294" y="7568"/>
                  <a:pt x="70148" y="7568"/>
                </a:cubicBezTo>
                <a:cubicBezTo>
                  <a:pt x="70105" y="7568"/>
                  <a:pt x="70050" y="7556"/>
                  <a:pt x="69980" y="7528"/>
                </a:cubicBezTo>
                <a:cubicBezTo>
                  <a:pt x="69501" y="7339"/>
                  <a:pt x="69021" y="7139"/>
                  <a:pt x="68511" y="7019"/>
                </a:cubicBezTo>
                <a:cubicBezTo>
                  <a:pt x="67962" y="6890"/>
                  <a:pt x="67441" y="6655"/>
                  <a:pt x="66794" y="6559"/>
                </a:cubicBezTo>
                <a:cubicBezTo>
                  <a:pt x="67069" y="6881"/>
                  <a:pt x="67420" y="6863"/>
                  <a:pt x="67691" y="6948"/>
                </a:cubicBezTo>
                <a:cubicBezTo>
                  <a:pt x="68314" y="7145"/>
                  <a:pt x="68877" y="7486"/>
                  <a:pt x="69510" y="7653"/>
                </a:cubicBezTo>
                <a:cubicBezTo>
                  <a:pt x="69621" y="7682"/>
                  <a:pt x="69905" y="7771"/>
                  <a:pt x="69744" y="8061"/>
                </a:cubicBezTo>
                <a:cubicBezTo>
                  <a:pt x="69648" y="8233"/>
                  <a:pt x="69612" y="8458"/>
                  <a:pt x="69412" y="8458"/>
                </a:cubicBezTo>
                <a:cubicBezTo>
                  <a:pt x="69360" y="8458"/>
                  <a:pt x="69296" y="8442"/>
                  <a:pt x="69218" y="8406"/>
                </a:cubicBezTo>
                <a:cubicBezTo>
                  <a:pt x="68566" y="8110"/>
                  <a:pt x="67881" y="7885"/>
                  <a:pt x="67181" y="7754"/>
                </a:cubicBezTo>
                <a:cubicBezTo>
                  <a:pt x="66443" y="7616"/>
                  <a:pt x="65728" y="7346"/>
                  <a:pt x="64956" y="7346"/>
                </a:cubicBezTo>
                <a:cubicBezTo>
                  <a:pt x="64953" y="7346"/>
                  <a:pt x="64949" y="7346"/>
                  <a:pt x="64946" y="7346"/>
                </a:cubicBezTo>
                <a:cubicBezTo>
                  <a:pt x="65424" y="7646"/>
                  <a:pt x="65962" y="7837"/>
                  <a:pt x="66497" y="7934"/>
                </a:cubicBezTo>
                <a:cubicBezTo>
                  <a:pt x="67315" y="8082"/>
                  <a:pt x="68056" y="8441"/>
                  <a:pt x="68848" y="8652"/>
                </a:cubicBezTo>
                <a:cubicBezTo>
                  <a:pt x="68994" y="8691"/>
                  <a:pt x="69129" y="8778"/>
                  <a:pt x="68926" y="8960"/>
                </a:cubicBezTo>
                <a:cubicBezTo>
                  <a:pt x="68789" y="9082"/>
                  <a:pt x="68554" y="9151"/>
                  <a:pt x="68591" y="9410"/>
                </a:cubicBezTo>
                <a:cubicBezTo>
                  <a:pt x="68573" y="9412"/>
                  <a:pt x="68556" y="9412"/>
                  <a:pt x="68538" y="9412"/>
                </a:cubicBezTo>
                <a:cubicBezTo>
                  <a:pt x="68322" y="9412"/>
                  <a:pt x="68125" y="9327"/>
                  <a:pt x="67927" y="9258"/>
                </a:cubicBezTo>
                <a:cubicBezTo>
                  <a:pt x="66984" y="8932"/>
                  <a:pt x="66040" y="8610"/>
                  <a:pt x="65068" y="8383"/>
                </a:cubicBezTo>
                <a:cubicBezTo>
                  <a:pt x="65052" y="8379"/>
                  <a:pt x="65035" y="8377"/>
                  <a:pt x="65017" y="8377"/>
                </a:cubicBezTo>
                <a:cubicBezTo>
                  <a:pt x="64956" y="8377"/>
                  <a:pt x="64888" y="8403"/>
                  <a:pt x="64799" y="8476"/>
                </a:cubicBezTo>
                <a:cubicBezTo>
                  <a:pt x="65209" y="8651"/>
                  <a:pt x="65614" y="8838"/>
                  <a:pt x="66030" y="8996"/>
                </a:cubicBezTo>
                <a:cubicBezTo>
                  <a:pt x="66590" y="9211"/>
                  <a:pt x="67160" y="9399"/>
                  <a:pt x="67722" y="9608"/>
                </a:cubicBezTo>
                <a:cubicBezTo>
                  <a:pt x="67822" y="9646"/>
                  <a:pt x="68060" y="9702"/>
                  <a:pt x="67966" y="9795"/>
                </a:cubicBezTo>
                <a:cubicBezTo>
                  <a:pt x="67820" y="9939"/>
                  <a:pt x="67924" y="10278"/>
                  <a:pt x="67639" y="10278"/>
                </a:cubicBezTo>
                <a:cubicBezTo>
                  <a:pt x="67629" y="10278"/>
                  <a:pt x="67618" y="10277"/>
                  <a:pt x="67606" y="10276"/>
                </a:cubicBezTo>
                <a:cubicBezTo>
                  <a:pt x="67369" y="10255"/>
                  <a:pt x="67126" y="10253"/>
                  <a:pt x="66898" y="10142"/>
                </a:cubicBezTo>
                <a:cubicBezTo>
                  <a:pt x="65842" y="9626"/>
                  <a:pt x="64663" y="9586"/>
                  <a:pt x="63548" y="9274"/>
                </a:cubicBezTo>
                <a:cubicBezTo>
                  <a:pt x="63998" y="9686"/>
                  <a:pt x="64580" y="9783"/>
                  <a:pt x="65127" y="9966"/>
                </a:cubicBezTo>
                <a:cubicBezTo>
                  <a:pt x="65773" y="10183"/>
                  <a:pt x="66415" y="10411"/>
                  <a:pt x="67058" y="10636"/>
                </a:cubicBezTo>
                <a:cubicBezTo>
                  <a:pt x="67141" y="10666"/>
                  <a:pt x="67178" y="10727"/>
                  <a:pt x="67153" y="10822"/>
                </a:cubicBezTo>
                <a:cubicBezTo>
                  <a:pt x="67125" y="10922"/>
                  <a:pt x="66324" y="11702"/>
                  <a:pt x="66212" y="11702"/>
                </a:cubicBezTo>
                <a:cubicBezTo>
                  <a:pt x="66209" y="11702"/>
                  <a:pt x="66207" y="11701"/>
                  <a:pt x="66205" y="11700"/>
                </a:cubicBezTo>
                <a:cubicBezTo>
                  <a:pt x="65900" y="11549"/>
                  <a:pt x="65581" y="11441"/>
                  <a:pt x="65259" y="11333"/>
                </a:cubicBezTo>
                <a:cubicBezTo>
                  <a:pt x="64494" y="11074"/>
                  <a:pt x="63731" y="10806"/>
                  <a:pt x="62903" y="10806"/>
                </a:cubicBezTo>
                <a:cubicBezTo>
                  <a:pt x="62868" y="10806"/>
                  <a:pt x="62832" y="10806"/>
                  <a:pt x="62797" y="10807"/>
                </a:cubicBezTo>
                <a:cubicBezTo>
                  <a:pt x="63826" y="11326"/>
                  <a:pt x="64978" y="11555"/>
                  <a:pt x="65989" y="12172"/>
                </a:cubicBezTo>
                <a:cubicBezTo>
                  <a:pt x="65776" y="12361"/>
                  <a:pt x="65524" y="12540"/>
                  <a:pt x="65452" y="12865"/>
                </a:cubicBezTo>
                <a:cubicBezTo>
                  <a:pt x="65432" y="12953"/>
                  <a:pt x="65367" y="12997"/>
                  <a:pt x="65270" y="12997"/>
                </a:cubicBezTo>
                <a:cubicBezTo>
                  <a:pt x="65235" y="12997"/>
                  <a:pt x="65195" y="12991"/>
                  <a:pt x="65152" y="12980"/>
                </a:cubicBezTo>
                <a:cubicBezTo>
                  <a:pt x="64604" y="12838"/>
                  <a:pt x="64065" y="12660"/>
                  <a:pt x="63542" y="12446"/>
                </a:cubicBezTo>
                <a:cubicBezTo>
                  <a:pt x="63097" y="12262"/>
                  <a:pt x="62560" y="12345"/>
                  <a:pt x="62192" y="11974"/>
                </a:cubicBezTo>
                <a:cubicBezTo>
                  <a:pt x="62153" y="11935"/>
                  <a:pt x="62116" y="11921"/>
                  <a:pt x="62080" y="11921"/>
                </a:cubicBezTo>
                <a:cubicBezTo>
                  <a:pt x="61997" y="11921"/>
                  <a:pt x="61917" y="11992"/>
                  <a:pt x="61828" y="11992"/>
                </a:cubicBezTo>
                <a:cubicBezTo>
                  <a:pt x="61817" y="11992"/>
                  <a:pt x="61806" y="11991"/>
                  <a:pt x="61795" y="11988"/>
                </a:cubicBezTo>
                <a:cubicBezTo>
                  <a:pt x="62179" y="12401"/>
                  <a:pt x="62711" y="12521"/>
                  <a:pt x="63184" y="12709"/>
                </a:cubicBezTo>
                <a:cubicBezTo>
                  <a:pt x="63785" y="12947"/>
                  <a:pt x="64363" y="13238"/>
                  <a:pt x="64972" y="13459"/>
                </a:cubicBezTo>
                <a:cubicBezTo>
                  <a:pt x="65256" y="13561"/>
                  <a:pt x="65419" y="13730"/>
                  <a:pt x="65409" y="14066"/>
                </a:cubicBezTo>
                <a:cubicBezTo>
                  <a:pt x="65404" y="14279"/>
                  <a:pt x="65478" y="14499"/>
                  <a:pt x="65547" y="14707"/>
                </a:cubicBezTo>
                <a:cubicBezTo>
                  <a:pt x="65574" y="14787"/>
                  <a:pt x="65684" y="14846"/>
                  <a:pt x="65586" y="14943"/>
                </a:cubicBezTo>
                <a:cubicBezTo>
                  <a:pt x="65544" y="14984"/>
                  <a:pt x="65497" y="15003"/>
                  <a:pt x="65449" y="15003"/>
                </a:cubicBezTo>
                <a:cubicBezTo>
                  <a:pt x="65408" y="15003"/>
                  <a:pt x="65366" y="14989"/>
                  <a:pt x="65325" y="14965"/>
                </a:cubicBezTo>
                <a:cubicBezTo>
                  <a:pt x="64759" y="14620"/>
                  <a:pt x="64067" y="14613"/>
                  <a:pt x="63494" y="14272"/>
                </a:cubicBezTo>
                <a:cubicBezTo>
                  <a:pt x="63429" y="14234"/>
                  <a:pt x="63355" y="14219"/>
                  <a:pt x="63274" y="14219"/>
                </a:cubicBezTo>
                <a:cubicBezTo>
                  <a:pt x="63136" y="14219"/>
                  <a:pt x="62979" y="14262"/>
                  <a:pt x="62814" y="14308"/>
                </a:cubicBezTo>
                <a:cubicBezTo>
                  <a:pt x="63815" y="14748"/>
                  <a:pt x="64771" y="15154"/>
                  <a:pt x="65713" y="15590"/>
                </a:cubicBezTo>
                <a:cubicBezTo>
                  <a:pt x="66043" y="15744"/>
                  <a:pt x="66332" y="15948"/>
                  <a:pt x="66273" y="16425"/>
                </a:cubicBezTo>
                <a:cubicBezTo>
                  <a:pt x="66254" y="16581"/>
                  <a:pt x="66490" y="16770"/>
                  <a:pt x="66679" y="17046"/>
                </a:cubicBezTo>
                <a:cubicBezTo>
                  <a:pt x="65459" y="16419"/>
                  <a:pt x="64299" y="15953"/>
                  <a:pt x="63074" y="15673"/>
                </a:cubicBezTo>
                <a:lnTo>
                  <a:pt x="63025" y="15800"/>
                </a:lnTo>
                <a:cubicBezTo>
                  <a:pt x="63777" y="16108"/>
                  <a:pt x="64545" y="16384"/>
                  <a:pt x="65279" y="16733"/>
                </a:cubicBezTo>
                <a:cubicBezTo>
                  <a:pt x="65917" y="17036"/>
                  <a:pt x="66752" y="17133"/>
                  <a:pt x="67016" y="17910"/>
                </a:cubicBezTo>
                <a:cubicBezTo>
                  <a:pt x="67126" y="18236"/>
                  <a:pt x="67445" y="18489"/>
                  <a:pt x="67379" y="18890"/>
                </a:cubicBezTo>
                <a:cubicBezTo>
                  <a:pt x="67363" y="18990"/>
                  <a:pt x="67448" y="19159"/>
                  <a:pt x="67614" y="19238"/>
                </a:cubicBezTo>
                <a:cubicBezTo>
                  <a:pt x="66081" y="18577"/>
                  <a:pt x="64636" y="17733"/>
                  <a:pt x="62896" y="17359"/>
                </a:cubicBezTo>
                <a:cubicBezTo>
                  <a:pt x="63189" y="17777"/>
                  <a:pt x="63573" y="17876"/>
                  <a:pt x="63897" y="18037"/>
                </a:cubicBezTo>
                <a:cubicBezTo>
                  <a:pt x="64856" y="18517"/>
                  <a:pt x="65886" y="18848"/>
                  <a:pt x="66734" y="19552"/>
                </a:cubicBezTo>
                <a:cubicBezTo>
                  <a:pt x="67007" y="19779"/>
                  <a:pt x="67358" y="19989"/>
                  <a:pt x="67668" y="20101"/>
                </a:cubicBezTo>
                <a:cubicBezTo>
                  <a:pt x="68152" y="20277"/>
                  <a:pt x="68042" y="20697"/>
                  <a:pt x="68227" y="20979"/>
                </a:cubicBezTo>
                <a:cubicBezTo>
                  <a:pt x="68264" y="21034"/>
                  <a:pt x="68331" y="21099"/>
                  <a:pt x="68376" y="21229"/>
                </a:cubicBezTo>
                <a:cubicBezTo>
                  <a:pt x="68067" y="21093"/>
                  <a:pt x="67741" y="21198"/>
                  <a:pt x="67515" y="20835"/>
                </a:cubicBezTo>
                <a:cubicBezTo>
                  <a:pt x="67412" y="20670"/>
                  <a:pt x="67047" y="20616"/>
                  <a:pt x="66804" y="20525"/>
                </a:cubicBezTo>
                <a:cubicBezTo>
                  <a:pt x="66348" y="20353"/>
                  <a:pt x="65856" y="20278"/>
                  <a:pt x="65426" y="20022"/>
                </a:cubicBezTo>
                <a:cubicBezTo>
                  <a:pt x="65281" y="19936"/>
                  <a:pt x="65186" y="19891"/>
                  <a:pt x="65095" y="19891"/>
                </a:cubicBezTo>
                <a:cubicBezTo>
                  <a:pt x="64986" y="19891"/>
                  <a:pt x="64883" y="19956"/>
                  <a:pt x="64707" y="20091"/>
                </a:cubicBezTo>
                <a:cubicBezTo>
                  <a:pt x="65298" y="20423"/>
                  <a:pt x="65901" y="20709"/>
                  <a:pt x="66499" y="21006"/>
                </a:cubicBezTo>
                <a:cubicBezTo>
                  <a:pt x="67185" y="21346"/>
                  <a:pt x="67900" y="21675"/>
                  <a:pt x="68480" y="22156"/>
                </a:cubicBezTo>
                <a:cubicBezTo>
                  <a:pt x="68874" y="22482"/>
                  <a:pt x="69175" y="23012"/>
                  <a:pt x="69158" y="23604"/>
                </a:cubicBezTo>
                <a:cubicBezTo>
                  <a:pt x="69152" y="23799"/>
                  <a:pt x="69042" y="23853"/>
                  <a:pt x="68919" y="23853"/>
                </a:cubicBezTo>
                <a:cubicBezTo>
                  <a:pt x="68851" y="23853"/>
                  <a:pt x="68779" y="23837"/>
                  <a:pt x="68718" y="23819"/>
                </a:cubicBezTo>
                <a:cubicBezTo>
                  <a:pt x="68389" y="23721"/>
                  <a:pt x="68093" y="23539"/>
                  <a:pt x="67732" y="23539"/>
                </a:cubicBezTo>
                <a:cubicBezTo>
                  <a:pt x="67683" y="23539"/>
                  <a:pt x="67632" y="23542"/>
                  <a:pt x="67580" y="23550"/>
                </a:cubicBezTo>
                <a:cubicBezTo>
                  <a:pt x="67571" y="23551"/>
                  <a:pt x="67561" y="23552"/>
                  <a:pt x="67552" y="23552"/>
                </a:cubicBezTo>
                <a:cubicBezTo>
                  <a:pt x="67336" y="23552"/>
                  <a:pt x="67259" y="23182"/>
                  <a:pt x="66993" y="23182"/>
                </a:cubicBezTo>
                <a:cubicBezTo>
                  <a:pt x="66981" y="23182"/>
                  <a:pt x="66969" y="23183"/>
                  <a:pt x="66956" y="23185"/>
                </a:cubicBezTo>
                <a:cubicBezTo>
                  <a:pt x="66956" y="23061"/>
                  <a:pt x="66910" y="23031"/>
                  <a:pt x="66849" y="23031"/>
                </a:cubicBezTo>
                <a:cubicBezTo>
                  <a:pt x="66800" y="23031"/>
                  <a:pt x="66741" y="23051"/>
                  <a:pt x="66691" y="23056"/>
                </a:cubicBezTo>
                <a:cubicBezTo>
                  <a:pt x="66649" y="23061"/>
                  <a:pt x="66610" y="23068"/>
                  <a:pt x="66575" y="23068"/>
                </a:cubicBezTo>
                <a:cubicBezTo>
                  <a:pt x="66505" y="23068"/>
                  <a:pt x="66455" y="23038"/>
                  <a:pt x="66453" y="22894"/>
                </a:cubicBezTo>
                <a:cubicBezTo>
                  <a:pt x="66451" y="22781"/>
                  <a:pt x="66413" y="22699"/>
                  <a:pt x="66341" y="22699"/>
                </a:cubicBezTo>
                <a:cubicBezTo>
                  <a:pt x="66297" y="22699"/>
                  <a:pt x="66241" y="22730"/>
                  <a:pt x="66172" y="22805"/>
                </a:cubicBezTo>
                <a:cubicBezTo>
                  <a:pt x="66138" y="22842"/>
                  <a:pt x="66109" y="22857"/>
                  <a:pt x="66084" y="22857"/>
                </a:cubicBezTo>
                <a:cubicBezTo>
                  <a:pt x="66028" y="22857"/>
                  <a:pt x="66000" y="22777"/>
                  <a:pt x="66002" y="22713"/>
                </a:cubicBezTo>
                <a:cubicBezTo>
                  <a:pt x="66011" y="22524"/>
                  <a:pt x="65895" y="22446"/>
                  <a:pt x="65779" y="22446"/>
                </a:cubicBezTo>
                <a:cubicBezTo>
                  <a:pt x="65751" y="22446"/>
                  <a:pt x="65723" y="22451"/>
                  <a:pt x="65697" y="22459"/>
                </a:cubicBezTo>
                <a:cubicBezTo>
                  <a:pt x="65637" y="22479"/>
                  <a:pt x="65581" y="22487"/>
                  <a:pt x="65530" y="22487"/>
                </a:cubicBezTo>
                <a:cubicBezTo>
                  <a:pt x="65256" y="22487"/>
                  <a:pt x="65089" y="22248"/>
                  <a:pt x="64902" y="22119"/>
                </a:cubicBezTo>
                <a:cubicBezTo>
                  <a:pt x="64680" y="21963"/>
                  <a:pt x="64484" y="21825"/>
                  <a:pt x="64210" y="21800"/>
                </a:cubicBezTo>
                <a:cubicBezTo>
                  <a:pt x="63863" y="21767"/>
                  <a:pt x="63595" y="21514"/>
                  <a:pt x="63302" y="21404"/>
                </a:cubicBezTo>
                <a:cubicBezTo>
                  <a:pt x="62883" y="21245"/>
                  <a:pt x="62452" y="21088"/>
                  <a:pt x="62035" y="20918"/>
                </a:cubicBezTo>
                <a:cubicBezTo>
                  <a:pt x="61161" y="20564"/>
                  <a:pt x="60245" y="20355"/>
                  <a:pt x="59365" y="20057"/>
                </a:cubicBezTo>
                <a:cubicBezTo>
                  <a:pt x="58840" y="19879"/>
                  <a:pt x="58279" y="19740"/>
                  <a:pt x="57754" y="19580"/>
                </a:cubicBezTo>
                <a:cubicBezTo>
                  <a:pt x="56920" y="19326"/>
                  <a:pt x="56047" y="19158"/>
                  <a:pt x="55205" y="18901"/>
                </a:cubicBezTo>
                <a:cubicBezTo>
                  <a:pt x="54674" y="18738"/>
                  <a:pt x="54122" y="18756"/>
                  <a:pt x="53585" y="18617"/>
                </a:cubicBezTo>
                <a:cubicBezTo>
                  <a:pt x="52960" y="18456"/>
                  <a:pt x="52327" y="18185"/>
                  <a:pt x="51705" y="18170"/>
                </a:cubicBezTo>
                <a:cubicBezTo>
                  <a:pt x="50941" y="18151"/>
                  <a:pt x="50228" y="17964"/>
                  <a:pt x="49495" y="17839"/>
                </a:cubicBezTo>
                <a:cubicBezTo>
                  <a:pt x="48492" y="17670"/>
                  <a:pt x="47488" y="17590"/>
                  <a:pt x="46470" y="17550"/>
                </a:cubicBezTo>
                <a:cubicBezTo>
                  <a:pt x="45508" y="17511"/>
                  <a:pt x="44544" y="17370"/>
                  <a:pt x="43577" y="17298"/>
                </a:cubicBezTo>
                <a:cubicBezTo>
                  <a:pt x="43506" y="17293"/>
                  <a:pt x="43436" y="17291"/>
                  <a:pt x="43366" y="17291"/>
                </a:cubicBezTo>
                <a:cubicBezTo>
                  <a:pt x="43093" y="17291"/>
                  <a:pt x="42821" y="17322"/>
                  <a:pt x="42550" y="17322"/>
                </a:cubicBezTo>
                <a:cubicBezTo>
                  <a:pt x="42368" y="17322"/>
                  <a:pt x="42187" y="17308"/>
                  <a:pt x="42005" y="17262"/>
                </a:cubicBezTo>
                <a:cubicBezTo>
                  <a:pt x="41753" y="17197"/>
                  <a:pt x="41499" y="17177"/>
                  <a:pt x="41245" y="17177"/>
                </a:cubicBezTo>
                <a:cubicBezTo>
                  <a:pt x="40839" y="17177"/>
                  <a:pt x="40431" y="17228"/>
                  <a:pt x="40023" y="17228"/>
                </a:cubicBezTo>
                <a:cubicBezTo>
                  <a:pt x="39926" y="17228"/>
                  <a:pt x="39829" y="17225"/>
                  <a:pt x="39732" y="17218"/>
                </a:cubicBezTo>
                <a:cubicBezTo>
                  <a:pt x="39549" y="17204"/>
                  <a:pt x="39364" y="17199"/>
                  <a:pt x="39180" y="17199"/>
                </a:cubicBezTo>
                <a:cubicBezTo>
                  <a:pt x="38414" y="17199"/>
                  <a:pt x="37643" y="17291"/>
                  <a:pt x="36875" y="17291"/>
                </a:cubicBezTo>
                <a:cubicBezTo>
                  <a:pt x="36859" y="17291"/>
                  <a:pt x="36843" y="17291"/>
                  <a:pt x="36827" y="17291"/>
                </a:cubicBezTo>
                <a:cubicBezTo>
                  <a:pt x="36176" y="17289"/>
                  <a:pt x="35519" y="17286"/>
                  <a:pt x="34871" y="17282"/>
                </a:cubicBezTo>
                <a:cubicBezTo>
                  <a:pt x="34847" y="17282"/>
                  <a:pt x="34824" y="17282"/>
                  <a:pt x="34801" y="17282"/>
                </a:cubicBezTo>
                <a:cubicBezTo>
                  <a:pt x="34299" y="17282"/>
                  <a:pt x="33780" y="17307"/>
                  <a:pt x="33270" y="17336"/>
                </a:cubicBezTo>
                <a:cubicBezTo>
                  <a:pt x="31958" y="17409"/>
                  <a:pt x="30648" y="17472"/>
                  <a:pt x="29336" y="17525"/>
                </a:cubicBezTo>
                <a:cubicBezTo>
                  <a:pt x="28507" y="17558"/>
                  <a:pt x="27679" y="17624"/>
                  <a:pt x="26852" y="17670"/>
                </a:cubicBezTo>
                <a:cubicBezTo>
                  <a:pt x="26310" y="17699"/>
                  <a:pt x="25746" y="17817"/>
                  <a:pt x="25190" y="17875"/>
                </a:cubicBezTo>
                <a:cubicBezTo>
                  <a:pt x="24082" y="17987"/>
                  <a:pt x="22971" y="18110"/>
                  <a:pt x="21896" y="18384"/>
                </a:cubicBezTo>
                <a:cubicBezTo>
                  <a:pt x="20828" y="18655"/>
                  <a:pt x="19744" y="18859"/>
                  <a:pt x="18672" y="19096"/>
                </a:cubicBezTo>
                <a:cubicBezTo>
                  <a:pt x="17470" y="19361"/>
                  <a:pt x="16290" y="19707"/>
                  <a:pt x="15118" y="20050"/>
                </a:cubicBezTo>
                <a:cubicBezTo>
                  <a:pt x="14216" y="20315"/>
                  <a:pt x="13287" y="20541"/>
                  <a:pt x="12421" y="20892"/>
                </a:cubicBezTo>
                <a:cubicBezTo>
                  <a:pt x="11576" y="21236"/>
                  <a:pt x="10724" y="21586"/>
                  <a:pt x="9873" y="21907"/>
                </a:cubicBezTo>
                <a:cubicBezTo>
                  <a:pt x="9349" y="22105"/>
                  <a:pt x="8817" y="22322"/>
                  <a:pt x="8293" y="22523"/>
                </a:cubicBezTo>
                <a:cubicBezTo>
                  <a:pt x="7727" y="22739"/>
                  <a:pt x="7144" y="22973"/>
                  <a:pt x="6628" y="23337"/>
                </a:cubicBezTo>
                <a:cubicBezTo>
                  <a:pt x="6246" y="23607"/>
                  <a:pt x="5788" y="23778"/>
                  <a:pt x="5363" y="23978"/>
                </a:cubicBezTo>
                <a:cubicBezTo>
                  <a:pt x="4839" y="24225"/>
                  <a:pt x="4331" y="24515"/>
                  <a:pt x="3778" y="24711"/>
                </a:cubicBezTo>
                <a:cubicBezTo>
                  <a:pt x="3554" y="24791"/>
                  <a:pt x="3385" y="24838"/>
                  <a:pt x="3248" y="24838"/>
                </a:cubicBezTo>
                <a:cubicBezTo>
                  <a:pt x="3050" y="24838"/>
                  <a:pt x="2915" y="24741"/>
                  <a:pt x="2768" y="24501"/>
                </a:cubicBezTo>
                <a:cubicBezTo>
                  <a:pt x="2634" y="24281"/>
                  <a:pt x="2818" y="23591"/>
                  <a:pt x="3065" y="23408"/>
                </a:cubicBezTo>
                <a:cubicBezTo>
                  <a:pt x="3553" y="23047"/>
                  <a:pt x="4113" y="22805"/>
                  <a:pt x="4629" y="22493"/>
                </a:cubicBezTo>
                <a:cubicBezTo>
                  <a:pt x="5136" y="22189"/>
                  <a:pt x="5665" y="21918"/>
                  <a:pt x="6203" y="21707"/>
                </a:cubicBezTo>
                <a:cubicBezTo>
                  <a:pt x="6996" y="21398"/>
                  <a:pt x="7690" y="20873"/>
                  <a:pt x="8619" y="20693"/>
                </a:cubicBezTo>
                <a:cubicBezTo>
                  <a:pt x="8486" y="20626"/>
                  <a:pt x="8365" y="20601"/>
                  <a:pt x="8253" y="20601"/>
                </a:cubicBezTo>
                <a:cubicBezTo>
                  <a:pt x="8038" y="20601"/>
                  <a:pt x="7859" y="20694"/>
                  <a:pt x="7698" y="20764"/>
                </a:cubicBezTo>
                <a:cubicBezTo>
                  <a:pt x="7221" y="20973"/>
                  <a:pt x="6725" y="21107"/>
                  <a:pt x="6228" y="21254"/>
                </a:cubicBezTo>
                <a:cubicBezTo>
                  <a:pt x="5854" y="21365"/>
                  <a:pt x="5540" y="21630"/>
                  <a:pt x="5159" y="21760"/>
                </a:cubicBezTo>
                <a:cubicBezTo>
                  <a:pt x="4530" y="21974"/>
                  <a:pt x="3965" y="22330"/>
                  <a:pt x="3392" y="22662"/>
                </a:cubicBezTo>
                <a:cubicBezTo>
                  <a:pt x="3346" y="22688"/>
                  <a:pt x="3281" y="22731"/>
                  <a:pt x="3221" y="22731"/>
                </a:cubicBezTo>
                <a:cubicBezTo>
                  <a:pt x="3192" y="22731"/>
                  <a:pt x="3165" y="22721"/>
                  <a:pt x="3140" y="22695"/>
                </a:cubicBezTo>
                <a:cubicBezTo>
                  <a:pt x="3103" y="22652"/>
                  <a:pt x="3116" y="22546"/>
                  <a:pt x="3132" y="22474"/>
                </a:cubicBezTo>
                <a:cubicBezTo>
                  <a:pt x="3211" y="22082"/>
                  <a:pt x="3423" y="21788"/>
                  <a:pt x="3780" y="21593"/>
                </a:cubicBezTo>
                <a:cubicBezTo>
                  <a:pt x="4619" y="21135"/>
                  <a:pt x="5399" y="20565"/>
                  <a:pt x="6299" y="20213"/>
                </a:cubicBezTo>
                <a:cubicBezTo>
                  <a:pt x="6499" y="20135"/>
                  <a:pt x="6716" y="20025"/>
                  <a:pt x="6869" y="19771"/>
                </a:cubicBezTo>
                <a:cubicBezTo>
                  <a:pt x="6307" y="19858"/>
                  <a:pt x="5837" y="20016"/>
                  <a:pt x="5394" y="20326"/>
                </a:cubicBezTo>
                <a:cubicBezTo>
                  <a:pt x="4899" y="20670"/>
                  <a:pt x="4260" y="20774"/>
                  <a:pt x="3807" y="21217"/>
                </a:cubicBezTo>
                <a:cubicBezTo>
                  <a:pt x="3798" y="21227"/>
                  <a:pt x="3785" y="21231"/>
                  <a:pt x="3771" y="21231"/>
                </a:cubicBezTo>
                <a:cubicBezTo>
                  <a:pt x="3703" y="21231"/>
                  <a:pt x="3598" y="21136"/>
                  <a:pt x="3631" y="21022"/>
                </a:cubicBezTo>
                <a:cubicBezTo>
                  <a:pt x="3761" y="20580"/>
                  <a:pt x="3865" y="20123"/>
                  <a:pt x="4056" y="19708"/>
                </a:cubicBezTo>
                <a:cubicBezTo>
                  <a:pt x="4224" y="19345"/>
                  <a:pt x="4667" y="19295"/>
                  <a:pt x="4985" y="19103"/>
                </a:cubicBezTo>
                <a:cubicBezTo>
                  <a:pt x="6229" y="18352"/>
                  <a:pt x="7603" y="17866"/>
                  <a:pt x="8900" y="17220"/>
                </a:cubicBezTo>
                <a:cubicBezTo>
                  <a:pt x="9205" y="17068"/>
                  <a:pt x="9548" y="17010"/>
                  <a:pt x="9854" y="16839"/>
                </a:cubicBezTo>
                <a:cubicBezTo>
                  <a:pt x="10004" y="16754"/>
                  <a:pt x="10077" y="16628"/>
                  <a:pt x="10187" y="16514"/>
                </a:cubicBezTo>
                <a:cubicBezTo>
                  <a:pt x="8248" y="17246"/>
                  <a:pt x="6284" y="17914"/>
                  <a:pt x="4424" y="19025"/>
                </a:cubicBezTo>
                <a:cubicBezTo>
                  <a:pt x="4468" y="18491"/>
                  <a:pt x="4503" y="18077"/>
                  <a:pt x="4987" y="17804"/>
                </a:cubicBezTo>
                <a:cubicBezTo>
                  <a:pt x="5728" y="17385"/>
                  <a:pt x="6476" y="16989"/>
                  <a:pt x="7278" y="16701"/>
                </a:cubicBezTo>
                <a:cubicBezTo>
                  <a:pt x="7481" y="16628"/>
                  <a:pt x="7702" y="16496"/>
                  <a:pt x="7828" y="16387"/>
                </a:cubicBezTo>
                <a:cubicBezTo>
                  <a:pt x="8181" y="16081"/>
                  <a:pt x="8641" y="16094"/>
                  <a:pt x="9005" y="15862"/>
                </a:cubicBezTo>
                <a:cubicBezTo>
                  <a:pt x="9083" y="15812"/>
                  <a:pt x="9204" y="15812"/>
                  <a:pt x="9170" y="15692"/>
                </a:cubicBezTo>
                <a:cubicBezTo>
                  <a:pt x="9151" y="15628"/>
                  <a:pt x="9103" y="15611"/>
                  <a:pt x="9050" y="15611"/>
                </a:cubicBezTo>
                <a:cubicBezTo>
                  <a:pt x="9005" y="15611"/>
                  <a:pt x="8958" y="15623"/>
                  <a:pt x="8923" y="15630"/>
                </a:cubicBezTo>
                <a:cubicBezTo>
                  <a:pt x="8460" y="15723"/>
                  <a:pt x="8024" y="15896"/>
                  <a:pt x="7596" y="16091"/>
                </a:cubicBezTo>
                <a:cubicBezTo>
                  <a:pt x="7114" y="16308"/>
                  <a:pt x="6621" y="16485"/>
                  <a:pt x="6104" y="16595"/>
                </a:cubicBezTo>
                <a:cubicBezTo>
                  <a:pt x="5888" y="16640"/>
                  <a:pt x="5815" y="16916"/>
                  <a:pt x="5578" y="16921"/>
                </a:cubicBezTo>
                <a:cubicBezTo>
                  <a:pt x="5517" y="16922"/>
                  <a:pt x="5443" y="16931"/>
                  <a:pt x="5378" y="16931"/>
                </a:cubicBezTo>
                <a:cubicBezTo>
                  <a:pt x="5316" y="16931"/>
                  <a:pt x="5260" y="16923"/>
                  <a:pt x="5228" y="16893"/>
                </a:cubicBezTo>
                <a:cubicBezTo>
                  <a:pt x="5123" y="16795"/>
                  <a:pt x="5256" y="16712"/>
                  <a:pt x="5337" y="16638"/>
                </a:cubicBezTo>
                <a:cubicBezTo>
                  <a:pt x="5379" y="16597"/>
                  <a:pt x="5405" y="16529"/>
                  <a:pt x="5417" y="16469"/>
                </a:cubicBezTo>
                <a:cubicBezTo>
                  <a:pt x="5650" y="15394"/>
                  <a:pt x="6507" y="15021"/>
                  <a:pt x="7400" y="14665"/>
                </a:cubicBezTo>
                <a:cubicBezTo>
                  <a:pt x="7984" y="14433"/>
                  <a:pt x="8546" y="14148"/>
                  <a:pt x="9105" y="13853"/>
                </a:cubicBezTo>
                <a:cubicBezTo>
                  <a:pt x="8057" y="13883"/>
                  <a:pt x="7142" y="14355"/>
                  <a:pt x="6142" y="14790"/>
                </a:cubicBezTo>
                <a:cubicBezTo>
                  <a:pt x="6296" y="14216"/>
                  <a:pt x="6653" y="13781"/>
                  <a:pt x="6694" y="13240"/>
                </a:cubicBezTo>
                <a:cubicBezTo>
                  <a:pt x="6700" y="13156"/>
                  <a:pt x="6803" y="13149"/>
                  <a:pt x="6885" y="13135"/>
                </a:cubicBezTo>
                <a:cubicBezTo>
                  <a:pt x="7609" y="13015"/>
                  <a:pt x="8215" y="12581"/>
                  <a:pt x="8905" y="12374"/>
                </a:cubicBezTo>
                <a:cubicBezTo>
                  <a:pt x="9513" y="12192"/>
                  <a:pt x="10007" y="11776"/>
                  <a:pt x="10633" y="11554"/>
                </a:cubicBezTo>
                <a:cubicBezTo>
                  <a:pt x="10519" y="11498"/>
                  <a:pt x="10409" y="11477"/>
                  <a:pt x="10302" y="11477"/>
                </a:cubicBezTo>
                <a:cubicBezTo>
                  <a:pt x="10007" y="11477"/>
                  <a:pt x="9739" y="11643"/>
                  <a:pt x="9488" y="11718"/>
                </a:cubicBezTo>
                <a:cubicBezTo>
                  <a:pt x="8584" y="11991"/>
                  <a:pt x="7708" y="12368"/>
                  <a:pt x="6827" y="12721"/>
                </a:cubicBezTo>
                <a:cubicBezTo>
                  <a:pt x="6733" y="12759"/>
                  <a:pt x="6651" y="12777"/>
                  <a:pt x="6581" y="12777"/>
                </a:cubicBezTo>
                <a:cubicBezTo>
                  <a:pt x="6375" y="12777"/>
                  <a:pt x="6273" y="12621"/>
                  <a:pt x="6246" y="12371"/>
                </a:cubicBezTo>
                <a:cubicBezTo>
                  <a:pt x="6220" y="12129"/>
                  <a:pt x="6102" y="11957"/>
                  <a:pt x="5907" y="11892"/>
                </a:cubicBezTo>
                <a:cubicBezTo>
                  <a:pt x="5777" y="11849"/>
                  <a:pt x="5710" y="11806"/>
                  <a:pt x="5705" y="11690"/>
                </a:cubicBezTo>
                <a:cubicBezTo>
                  <a:pt x="5699" y="11563"/>
                  <a:pt x="5841" y="11565"/>
                  <a:pt x="5911" y="11534"/>
                </a:cubicBezTo>
                <a:cubicBezTo>
                  <a:pt x="6463" y="11302"/>
                  <a:pt x="7045" y="11129"/>
                  <a:pt x="7574" y="10855"/>
                </a:cubicBezTo>
                <a:cubicBezTo>
                  <a:pt x="8082" y="10592"/>
                  <a:pt x="8682" y="10652"/>
                  <a:pt x="9169" y="10307"/>
                </a:cubicBezTo>
                <a:cubicBezTo>
                  <a:pt x="9087" y="10325"/>
                  <a:pt x="9004" y="10331"/>
                  <a:pt x="8922" y="10331"/>
                </a:cubicBezTo>
                <a:cubicBezTo>
                  <a:pt x="8742" y="10331"/>
                  <a:pt x="8562" y="10301"/>
                  <a:pt x="8389" y="10301"/>
                </a:cubicBezTo>
                <a:cubicBezTo>
                  <a:pt x="8290" y="10301"/>
                  <a:pt x="8194" y="10311"/>
                  <a:pt x="8100" y="10341"/>
                </a:cubicBezTo>
                <a:cubicBezTo>
                  <a:pt x="7216" y="10624"/>
                  <a:pt x="6317" y="10867"/>
                  <a:pt x="5462" y="11236"/>
                </a:cubicBezTo>
                <a:cubicBezTo>
                  <a:pt x="5350" y="11284"/>
                  <a:pt x="5239" y="11330"/>
                  <a:pt x="5140" y="11330"/>
                </a:cubicBezTo>
                <a:cubicBezTo>
                  <a:pt x="5027" y="11330"/>
                  <a:pt x="4928" y="11270"/>
                  <a:pt x="4861" y="11085"/>
                </a:cubicBezTo>
                <a:cubicBezTo>
                  <a:pt x="4856" y="11069"/>
                  <a:pt x="4849" y="11055"/>
                  <a:pt x="4839" y="11043"/>
                </a:cubicBezTo>
                <a:cubicBezTo>
                  <a:pt x="4514" y="10706"/>
                  <a:pt x="4524" y="10732"/>
                  <a:pt x="5025" y="10540"/>
                </a:cubicBezTo>
                <a:cubicBezTo>
                  <a:pt x="5499" y="10357"/>
                  <a:pt x="6019" y="10287"/>
                  <a:pt x="6446" y="9987"/>
                </a:cubicBezTo>
                <a:lnTo>
                  <a:pt x="6461" y="10001"/>
                </a:lnTo>
                <a:cubicBezTo>
                  <a:pt x="6379" y="9893"/>
                  <a:pt x="6355" y="9766"/>
                  <a:pt x="6228" y="9766"/>
                </a:cubicBezTo>
                <a:cubicBezTo>
                  <a:pt x="6173" y="9766"/>
                  <a:pt x="6099" y="9790"/>
                  <a:pt x="5992" y="9850"/>
                </a:cubicBezTo>
                <a:cubicBezTo>
                  <a:pt x="5767" y="9974"/>
                  <a:pt x="5455" y="10149"/>
                  <a:pt x="5124" y="10149"/>
                </a:cubicBezTo>
                <a:cubicBezTo>
                  <a:pt x="5069" y="10149"/>
                  <a:pt x="5013" y="10144"/>
                  <a:pt x="4956" y="10133"/>
                </a:cubicBezTo>
                <a:cubicBezTo>
                  <a:pt x="4945" y="10131"/>
                  <a:pt x="4933" y="10130"/>
                  <a:pt x="4921" y="10130"/>
                </a:cubicBezTo>
                <a:cubicBezTo>
                  <a:pt x="4846" y="10130"/>
                  <a:pt x="4757" y="10166"/>
                  <a:pt x="4696" y="10209"/>
                </a:cubicBezTo>
                <a:cubicBezTo>
                  <a:pt x="4557" y="10309"/>
                  <a:pt x="4437" y="10424"/>
                  <a:pt x="4257" y="10424"/>
                </a:cubicBezTo>
                <a:cubicBezTo>
                  <a:pt x="4226" y="10424"/>
                  <a:pt x="4193" y="10421"/>
                  <a:pt x="4158" y="10413"/>
                </a:cubicBezTo>
                <a:cubicBezTo>
                  <a:pt x="3846" y="10347"/>
                  <a:pt x="3619" y="10142"/>
                  <a:pt x="3399" y="9956"/>
                </a:cubicBezTo>
                <a:cubicBezTo>
                  <a:pt x="3150" y="9745"/>
                  <a:pt x="3511" y="9750"/>
                  <a:pt x="3581" y="9672"/>
                </a:cubicBezTo>
                <a:cubicBezTo>
                  <a:pt x="3707" y="9531"/>
                  <a:pt x="4137" y="9609"/>
                  <a:pt x="4027" y="9352"/>
                </a:cubicBezTo>
                <a:cubicBezTo>
                  <a:pt x="4001" y="9290"/>
                  <a:pt x="3958" y="9266"/>
                  <a:pt x="3906" y="9266"/>
                </a:cubicBezTo>
                <a:cubicBezTo>
                  <a:pt x="3776" y="9266"/>
                  <a:pt x="3589" y="9418"/>
                  <a:pt x="3473" y="9493"/>
                </a:cubicBezTo>
                <a:cubicBezTo>
                  <a:pt x="3352" y="9572"/>
                  <a:pt x="3250" y="9603"/>
                  <a:pt x="3158" y="9603"/>
                </a:cubicBezTo>
                <a:cubicBezTo>
                  <a:pt x="2891" y="9603"/>
                  <a:pt x="2724" y="9331"/>
                  <a:pt x="2510" y="9175"/>
                </a:cubicBezTo>
                <a:cubicBezTo>
                  <a:pt x="2327" y="9042"/>
                  <a:pt x="2262" y="8780"/>
                  <a:pt x="1911" y="8696"/>
                </a:cubicBezTo>
                <a:cubicBezTo>
                  <a:pt x="3651" y="8039"/>
                  <a:pt x="5295" y="7378"/>
                  <a:pt x="7020" y="6884"/>
                </a:cubicBezTo>
                <a:cubicBezTo>
                  <a:pt x="6873" y="6803"/>
                  <a:pt x="6800" y="6779"/>
                  <a:pt x="6723" y="6779"/>
                </a:cubicBezTo>
                <a:cubicBezTo>
                  <a:pt x="6644" y="6779"/>
                  <a:pt x="6562" y="6805"/>
                  <a:pt x="6391" y="6823"/>
                </a:cubicBezTo>
                <a:cubicBezTo>
                  <a:pt x="5584" y="6910"/>
                  <a:pt x="4810" y="7151"/>
                  <a:pt x="4058" y="7397"/>
                </a:cubicBezTo>
                <a:cubicBezTo>
                  <a:pt x="3410" y="7608"/>
                  <a:pt x="2711" y="7732"/>
                  <a:pt x="2120" y="8126"/>
                </a:cubicBezTo>
                <a:cubicBezTo>
                  <a:pt x="1978" y="8219"/>
                  <a:pt x="1817" y="8368"/>
                  <a:pt x="1651" y="8368"/>
                </a:cubicBezTo>
                <a:cubicBezTo>
                  <a:pt x="1563" y="8368"/>
                  <a:pt x="1474" y="8327"/>
                  <a:pt x="1384" y="8215"/>
                </a:cubicBezTo>
                <a:cubicBezTo>
                  <a:pt x="1167" y="7940"/>
                  <a:pt x="803" y="7671"/>
                  <a:pt x="1167" y="7238"/>
                </a:cubicBezTo>
                <a:cubicBezTo>
                  <a:pt x="1322" y="7053"/>
                  <a:pt x="1355" y="6831"/>
                  <a:pt x="1651" y="6694"/>
                </a:cubicBezTo>
                <a:cubicBezTo>
                  <a:pt x="2532" y="6282"/>
                  <a:pt x="3471" y="6042"/>
                  <a:pt x="4385" y="5750"/>
                </a:cubicBezTo>
                <a:cubicBezTo>
                  <a:pt x="5270" y="5467"/>
                  <a:pt x="6192" y="5268"/>
                  <a:pt x="7081" y="4980"/>
                </a:cubicBezTo>
                <a:cubicBezTo>
                  <a:pt x="8079" y="4656"/>
                  <a:pt x="9126" y="4542"/>
                  <a:pt x="10121" y="4241"/>
                </a:cubicBezTo>
                <a:cubicBezTo>
                  <a:pt x="11257" y="3896"/>
                  <a:pt x="12416" y="3650"/>
                  <a:pt x="13561" y="3353"/>
                </a:cubicBezTo>
                <a:cubicBezTo>
                  <a:pt x="14295" y="3161"/>
                  <a:pt x="15059" y="3049"/>
                  <a:pt x="15791" y="2866"/>
                </a:cubicBezTo>
                <a:cubicBezTo>
                  <a:pt x="16327" y="2731"/>
                  <a:pt x="16885" y="2618"/>
                  <a:pt x="17417" y="2519"/>
                </a:cubicBezTo>
                <a:cubicBezTo>
                  <a:pt x="18240" y="2366"/>
                  <a:pt x="19064" y="2190"/>
                  <a:pt x="19896" y="2066"/>
                </a:cubicBezTo>
                <a:cubicBezTo>
                  <a:pt x="21314" y="1853"/>
                  <a:pt x="22728" y="1622"/>
                  <a:pt x="24149" y="1426"/>
                </a:cubicBezTo>
                <a:cubicBezTo>
                  <a:pt x="25302" y="1266"/>
                  <a:pt x="26464" y="1134"/>
                  <a:pt x="27613" y="1081"/>
                </a:cubicBezTo>
                <a:cubicBezTo>
                  <a:pt x="29307" y="1006"/>
                  <a:pt x="31009" y="967"/>
                  <a:pt x="32708" y="945"/>
                </a:cubicBezTo>
                <a:cubicBezTo>
                  <a:pt x="32834" y="943"/>
                  <a:pt x="32960" y="942"/>
                  <a:pt x="33085" y="942"/>
                </a:cubicBezTo>
                <a:close/>
                <a:moveTo>
                  <a:pt x="34952" y="1"/>
                </a:moveTo>
                <a:cubicBezTo>
                  <a:pt x="34873" y="1"/>
                  <a:pt x="34796" y="8"/>
                  <a:pt x="34720" y="29"/>
                </a:cubicBezTo>
                <a:cubicBezTo>
                  <a:pt x="34560" y="72"/>
                  <a:pt x="34401" y="87"/>
                  <a:pt x="34243" y="87"/>
                </a:cubicBezTo>
                <a:cubicBezTo>
                  <a:pt x="33952" y="87"/>
                  <a:pt x="33664" y="38"/>
                  <a:pt x="33371" y="38"/>
                </a:cubicBezTo>
                <a:cubicBezTo>
                  <a:pt x="33254" y="38"/>
                  <a:pt x="33136" y="46"/>
                  <a:pt x="33017" y="68"/>
                </a:cubicBezTo>
                <a:cubicBezTo>
                  <a:pt x="32776" y="111"/>
                  <a:pt x="32518" y="125"/>
                  <a:pt x="32257" y="125"/>
                </a:cubicBezTo>
                <a:cubicBezTo>
                  <a:pt x="32021" y="125"/>
                  <a:pt x="31782" y="114"/>
                  <a:pt x="31549" y="102"/>
                </a:cubicBezTo>
                <a:cubicBezTo>
                  <a:pt x="31512" y="100"/>
                  <a:pt x="31475" y="100"/>
                  <a:pt x="31438" y="100"/>
                </a:cubicBezTo>
                <a:cubicBezTo>
                  <a:pt x="31084" y="100"/>
                  <a:pt x="30724" y="171"/>
                  <a:pt x="30374" y="171"/>
                </a:cubicBezTo>
                <a:cubicBezTo>
                  <a:pt x="30273" y="171"/>
                  <a:pt x="30173" y="165"/>
                  <a:pt x="30074" y="150"/>
                </a:cubicBezTo>
                <a:cubicBezTo>
                  <a:pt x="29872" y="118"/>
                  <a:pt x="29671" y="107"/>
                  <a:pt x="29471" y="107"/>
                </a:cubicBezTo>
                <a:cubicBezTo>
                  <a:pt x="29007" y="107"/>
                  <a:pt x="28546" y="168"/>
                  <a:pt x="28089" y="179"/>
                </a:cubicBezTo>
                <a:cubicBezTo>
                  <a:pt x="27488" y="192"/>
                  <a:pt x="26862" y="273"/>
                  <a:pt x="26249" y="337"/>
                </a:cubicBezTo>
                <a:cubicBezTo>
                  <a:pt x="25904" y="373"/>
                  <a:pt x="25567" y="417"/>
                  <a:pt x="25219" y="417"/>
                </a:cubicBezTo>
                <a:cubicBezTo>
                  <a:pt x="25124" y="417"/>
                  <a:pt x="25028" y="414"/>
                  <a:pt x="24931" y="406"/>
                </a:cubicBezTo>
                <a:cubicBezTo>
                  <a:pt x="24910" y="405"/>
                  <a:pt x="24888" y="404"/>
                  <a:pt x="24866" y="404"/>
                </a:cubicBezTo>
                <a:cubicBezTo>
                  <a:pt x="24562" y="404"/>
                  <a:pt x="24225" y="546"/>
                  <a:pt x="23903" y="611"/>
                </a:cubicBezTo>
                <a:cubicBezTo>
                  <a:pt x="23191" y="755"/>
                  <a:pt x="22440" y="636"/>
                  <a:pt x="21757" y="948"/>
                </a:cubicBezTo>
                <a:cubicBezTo>
                  <a:pt x="21585" y="1027"/>
                  <a:pt x="21406" y="1042"/>
                  <a:pt x="21225" y="1042"/>
                </a:cubicBezTo>
                <a:cubicBezTo>
                  <a:pt x="21111" y="1042"/>
                  <a:pt x="20997" y="1036"/>
                  <a:pt x="20883" y="1036"/>
                </a:cubicBezTo>
                <a:cubicBezTo>
                  <a:pt x="20734" y="1036"/>
                  <a:pt x="20586" y="1047"/>
                  <a:pt x="20442" y="1094"/>
                </a:cubicBezTo>
                <a:cubicBezTo>
                  <a:pt x="19531" y="1390"/>
                  <a:pt x="18584" y="1519"/>
                  <a:pt x="17639" y="1633"/>
                </a:cubicBezTo>
                <a:cubicBezTo>
                  <a:pt x="17300" y="1675"/>
                  <a:pt x="16985" y="1842"/>
                  <a:pt x="16625" y="1842"/>
                </a:cubicBezTo>
                <a:cubicBezTo>
                  <a:pt x="16540" y="1842"/>
                  <a:pt x="16453" y="1833"/>
                  <a:pt x="16363" y="1811"/>
                </a:cubicBezTo>
                <a:cubicBezTo>
                  <a:pt x="16355" y="1809"/>
                  <a:pt x="16346" y="1808"/>
                  <a:pt x="16335" y="1808"/>
                </a:cubicBezTo>
                <a:cubicBezTo>
                  <a:pt x="16193" y="1808"/>
                  <a:pt x="15836" y="1983"/>
                  <a:pt x="15590" y="2040"/>
                </a:cubicBezTo>
                <a:cubicBezTo>
                  <a:pt x="14531" y="2291"/>
                  <a:pt x="13464" y="2485"/>
                  <a:pt x="12423" y="2827"/>
                </a:cubicBezTo>
                <a:cubicBezTo>
                  <a:pt x="11687" y="3070"/>
                  <a:pt x="10887" y="3119"/>
                  <a:pt x="10142" y="3341"/>
                </a:cubicBezTo>
                <a:cubicBezTo>
                  <a:pt x="9647" y="3489"/>
                  <a:pt x="9136" y="3543"/>
                  <a:pt x="8643" y="3714"/>
                </a:cubicBezTo>
                <a:cubicBezTo>
                  <a:pt x="7881" y="3979"/>
                  <a:pt x="7091" y="4244"/>
                  <a:pt x="6317" y="4380"/>
                </a:cubicBezTo>
                <a:cubicBezTo>
                  <a:pt x="5755" y="4479"/>
                  <a:pt x="5305" y="4792"/>
                  <a:pt x="4756" y="4869"/>
                </a:cubicBezTo>
                <a:cubicBezTo>
                  <a:pt x="4392" y="4919"/>
                  <a:pt x="4058" y="5152"/>
                  <a:pt x="3699" y="5265"/>
                </a:cubicBezTo>
                <a:cubicBezTo>
                  <a:pt x="3203" y="5421"/>
                  <a:pt x="2706" y="5583"/>
                  <a:pt x="2212" y="5744"/>
                </a:cubicBezTo>
                <a:cubicBezTo>
                  <a:pt x="1377" y="6017"/>
                  <a:pt x="492" y="6268"/>
                  <a:pt x="183" y="7279"/>
                </a:cubicBezTo>
                <a:cubicBezTo>
                  <a:pt x="1" y="7873"/>
                  <a:pt x="302" y="9026"/>
                  <a:pt x="815" y="9244"/>
                </a:cubicBezTo>
                <a:cubicBezTo>
                  <a:pt x="1241" y="9425"/>
                  <a:pt x="1552" y="9735"/>
                  <a:pt x="1892" y="10005"/>
                </a:cubicBezTo>
                <a:cubicBezTo>
                  <a:pt x="2323" y="10347"/>
                  <a:pt x="2614" y="10856"/>
                  <a:pt x="3103" y="11134"/>
                </a:cubicBezTo>
                <a:cubicBezTo>
                  <a:pt x="3402" y="11304"/>
                  <a:pt x="3767" y="11552"/>
                  <a:pt x="3889" y="11751"/>
                </a:cubicBezTo>
                <a:cubicBezTo>
                  <a:pt x="4161" y="12190"/>
                  <a:pt x="4564" y="12300"/>
                  <a:pt x="4942" y="12499"/>
                </a:cubicBezTo>
                <a:cubicBezTo>
                  <a:pt x="5410" y="12747"/>
                  <a:pt x="5533" y="13034"/>
                  <a:pt x="5352" y="13571"/>
                </a:cubicBezTo>
                <a:cubicBezTo>
                  <a:pt x="5287" y="13762"/>
                  <a:pt x="5124" y="14023"/>
                  <a:pt x="5192" y="14133"/>
                </a:cubicBezTo>
                <a:cubicBezTo>
                  <a:pt x="5340" y="14366"/>
                  <a:pt x="5167" y="14478"/>
                  <a:pt x="5076" y="14536"/>
                </a:cubicBezTo>
                <a:cubicBezTo>
                  <a:pt x="4722" y="14765"/>
                  <a:pt x="4624" y="15057"/>
                  <a:pt x="4687" y="15464"/>
                </a:cubicBezTo>
                <a:cubicBezTo>
                  <a:pt x="4711" y="15624"/>
                  <a:pt x="4756" y="15906"/>
                  <a:pt x="4436" y="15906"/>
                </a:cubicBezTo>
                <a:cubicBezTo>
                  <a:pt x="4434" y="15906"/>
                  <a:pt x="4432" y="15906"/>
                  <a:pt x="4430" y="15906"/>
                </a:cubicBezTo>
                <a:cubicBezTo>
                  <a:pt x="4428" y="15906"/>
                  <a:pt x="4426" y="15906"/>
                  <a:pt x="4424" y="15906"/>
                </a:cubicBezTo>
                <a:cubicBezTo>
                  <a:pt x="4284" y="15906"/>
                  <a:pt x="4303" y="15993"/>
                  <a:pt x="4275" y="16083"/>
                </a:cubicBezTo>
                <a:cubicBezTo>
                  <a:pt x="4197" y="16337"/>
                  <a:pt x="4163" y="16643"/>
                  <a:pt x="3995" y="16821"/>
                </a:cubicBezTo>
                <a:cubicBezTo>
                  <a:pt x="3727" y="17110"/>
                  <a:pt x="3663" y="17490"/>
                  <a:pt x="3526" y="17809"/>
                </a:cubicBezTo>
                <a:cubicBezTo>
                  <a:pt x="3297" y="18342"/>
                  <a:pt x="3035" y="18883"/>
                  <a:pt x="2913" y="19454"/>
                </a:cubicBezTo>
                <a:cubicBezTo>
                  <a:pt x="2845" y="19774"/>
                  <a:pt x="2713" y="20051"/>
                  <a:pt x="2599" y="20345"/>
                </a:cubicBezTo>
                <a:cubicBezTo>
                  <a:pt x="2566" y="20432"/>
                  <a:pt x="2323" y="21160"/>
                  <a:pt x="2319" y="21229"/>
                </a:cubicBezTo>
                <a:cubicBezTo>
                  <a:pt x="2295" y="21554"/>
                  <a:pt x="1980" y="21902"/>
                  <a:pt x="2029" y="22083"/>
                </a:cubicBezTo>
                <a:cubicBezTo>
                  <a:pt x="2128" y="22453"/>
                  <a:pt x="1594" y="22653"/>
                  <a:pt x="1881" y="22988"/>
                </a:cubicBezTo>
                <a:cubicBezTo>
                  <a:pt x="1425" y="23319"/>
                  <a:pt x="1879" y="23843"/>
                  <a:pt x="1614" y="24176"/>
                </a:cubicBezTo>
                <a:cubicBezTo>
                  <a:pt x="1691" y="24632"/>
                  <a:pt x="1804" y="25014"/>
                  <a:pt x="2085" y="25360"/>
                </a:cubicBezTo>
                <a:cubicBezTo>
                  <a:pt x="2371" y="25707"/>
                  <a:pt x="2693" y="25868"/>
                  <a:pt x="3062" y="25868"/>
                </a:cubicBezTo>
                <a:cubicBezTo>
                  <a:pt x="3252" y="25868"/>
                  <a:pt x="3455" y="25825"/>
                  <a:pt x="3673" y="25743"/>
                </a:cubicBezTo>
                <a:cubicBezTo>
                  <a:pt x="4530" y="25422"/>
                  <a:pt x="5320" y="24963"/>
                  <a:pt x="6159" y="24605"/>
                </a:cubicBezTo>
                <a:cubicBezTo>
                  <a:pt x="6676" y="24385"/>
                  <a:pt x="7206" y="24138"/>
                  <a:pt x="7683" y="23850"/>
                </a:cubicBezTo>
                <a:cubicBezTo>
                  <a:pt x="8249" y="23511"/>
                  <a:pt x="8875" y="23357"/>
                  <a:pt x="9454" y="23070"/>
                </a:cubicBezTo>
                <a:cubicBezTo>
                  <a:pt x="10196" y="22704"/>
                  <a:pt x="11013" y="22489"/>
                  <a:pt x="11795" y="22204"/>
                </a:cubicBezTo>
                <a:cubicBezTo>
                  <a:pt x="12296" y="22022"/>
                  <a:pt x="12798" y="21843"/>
                  <a:pt x="13291" y="21641"/>
                </a:cubicBezTo>
                <a:cubicBezTo>
                  <a:pt x="13881" y="21400"/>
                  <a:pt x="14524" y="21332"/>
                  <a:pt x="15107" y="21128"/>
                </a:cubicBezTo>
                <a:cubicBezTo>
                  <a:pt x="15846" y="20870"/>
                  <a:pt x="16590" y="20636"/>
                  <a:pt x="17341" y="20428"/>
                </a:cubicBezTo>
                <a:cubicBezTo>
                  <a:pt x="17974" y="20251"/>
                  <a:pt x="18653" y="20221"/>
                  <a:pt x="19272" y="20011"/>
                </a:cubicBezTo>
                <a:cubicBezTo>
                  <a:pt x="19655" y="19880"/>
                  <a:pt x="20094" y="19720"/>
                  <a:pt x="20436" y="19682"/>
                </a:cubicBezTo>
                <a:cubicBezTo>
                  <a:pt x="21077" y="19611"/>
                  <a:pt x="21703" y="19453"/>
                  <a:pt x="22343" y="19390"/>
                </a:cubicBezTo>
                <a:cubicBezTo>
                  <a:pt x="22534" y="19371"/>
                  <a:pt x="22649" y="19215"/>
                  <a:pt x="22872" y="19215"/>
                </a:cubicBezTo>
                <a:cubicBezTo>
                  <a:pt x="22878" y="19215"/>
                  <a:pt x="22885" y="19215"/>
                  <a:pt x="22892" y="19216"/>
                </a:cubicBezTo>
                <a:cubicBezTo>
                  <a:pt x="22928" y="19217"/>
                  <a:pt x="22965" y="19218"/>
                  <a:pt x="23001" y="19218"/>
                </a:cubicBezTo>
                <a:cubicBezTo>
                  <a:pt x="23493" y="19218"/>
                  <a:pt x="23980" y="19081"/>
                  <a:pt x="24479" y="19048"/>
                </a:cubicBezTo>
                <a:cubicBezTo>
                  <a:pt x="25192" y="19001"/>
                  <a:pt x="25906" y="18893"/>
                  <a:pt x="26620" y="18819"/>
                </a:cubicBezTo>
                <a:cubicBezTo>
                  <a:pt x="26655" y="18815"/>
                  <a:pt x="26690" y="18814"/>
                  <a:pt x="26726" y="18814"/>
                </a:cubicBezTo>
                <a:cubicBezTo>
                  <a:pt x="26871" y="18814"/>
                  <a:pt x="27019" y="18838"/>
                  <a:pt x="27157" y="18838"/>
                </a:cubicBezTo>
                <a:cubicBezTo>
                  <a:pt x="27253" y="18838"/>
                  <a:pt x="27344" y="18826"/>
                  <a:pt x="27426" y="18786"/>
                </a:cubicBezTo>
                <a:cubicBezTo>
                  <a:pt x="27816" y="18592"/>
                  <a:pt x="28269" y="18609"/>
                  <a:pt x="28624" y="18599"/>
                </a:cubicBezTo>
                <a:cubicBezTo>
                  <a:pt x="29619" y="18570"/>
                  <a:pt x="30613" y="18478"/>
                  <a:pt x="31606" y="18423"/>
                </a:cubicBezTo>
                <a:cubicBezTo>
                  <a:pt x="31630" y="18422"/>
                  <a:pt x="31653" y="18421"/>
                  <a:pt x="31676" y="18421"/>
                </a:cubicBezTo>
                <a:cubicBezTo>
                  <a:pt x="31971" y="18421"/>
                  <a:pt x="32247" y="18517"/>
                  <a:pt x="32540" y="18517"/>
                </a:cubicBezTo>
                <a:cubicBezTo>
                  <a:pt x="32599" y="18517"/>
                  <a:pt x="32659" y="18513"/>
                  <a:pt x="32720" y="18504"/>
                </a:cubicBezTo>
                <a:cubicBezTo>
                  <a:pt x="32890" y="18478"/>
                  <a:pt x="33049" y="18384"/>
                  <a:pt x="33229" y="18384"/>
                </a:cubicBezTo>
                <a:cubicBezTo>
                  <a:pt x="33269" y="18384"/>
                  <a:pt x="33309" y="18388"/>
                  <a:pt x="33350" y="18399"/>
                </a:cubicBezTo>
                <a:cubicBezTo>
                  <a:pt x="33635" y="18470"/>
                  <a:pt x="33926" y="18493"/>
                  <a:pt x="34216" y="18493"/>
                </a:cubicBezTo>
                <a:cubicBezTo>
                  <a:pt x="34625" y="18493"/>
                  <a:pt x="35035" y="18448"/>
                  <a:pt x="35431" y="18429"/>
                </a:cubicBezTo>
                <a:cubicBezTo>
                  <a:pt x="36126" y="18397"/>
                  <a:pt x="36837" y="18444"/>
                  <a:pt x="37548" y="18319"/>
                </a:cubicBezTo>
                <a:cubicBezTo>
                  <a:pt x="37713" y="18290"/>
                  <a:pt x="37884" y="18281"/>
                  <a:pt x="38058" y="18281"/>
                </a:cubicBezTo>
                <a:cubicBezTo>
                  <a:pt x="38411" y="18281"/>
                  <a:pt x="38778" y="18320"/>
                  <a:pt x="39141" y="18320"/>
                </a:cubicBezTo>
                <a:cubicBezTo>
                  <a:pt x="39201" y="18320"/>
                  <a:pt x="39261" y="18319"/>
                  <a:pt x="39321" y="18317"/>
                </a:cubicBezTo>
                <a:cubicBezTo>
                  <a:pt x="39444" y="18312"/>
                  <a:pt x="39568" y="18309"/>
                  <a:pt x="39692" y="18309"/>
                </a:cubicBezTo>
                <a:cubicBezTo>
                  <a:pt x="40171" y="18309"/>
                  <a:pt x="40651" y="18341"/>
                  <a:pt x="41130" y="18341"/>
                </a:cubicBezTo>
                <a:cubicBezTo>
                  <a:pt x="41500" y="18341"/>
                  <a:pt x="41870" y="18322"/>
                  <a:pt x="42240" y="18256"/>
                </a:cubicBezTo>
                <a:cubicBezTo>
                  <a:pt x="42244" y="18255"/>
                  <a:pt x="42248" y="18255"/>
                  <a:pt x="42253" y="18255"/>
                </a:cubicBezTo>
                <a:cubicBezTo>
                  <a:pt x="42290" y="18255"/>
                  <a:pt x="42333" y="18280"/>
                  <a:pt x="42369" y="18299"/>
                </a:cubicBezTo>
                <a:cubicBezTo>
                  <a:pt x="42586" y="18416"/>
                  <a:pt x="42813" y="18441"/>
                  <a:pt x="43042" y="18441"/>
                </a:cubicBezTo>
                <a:cubicBezTo>
                  <a:pt x="43221" y="18441"/>
                  <a:pt x="43402" y="18426"/>
                  <a:pt x="43582" y="18426"/>
                </a:cubicBezTo>
                <a:cubicBezTo>
                  <a:pt x="43707" y="18426"/>
                  <a:pt x="43832" y="18433"/>
                  <a:pt x="43955" y="18458"/>
                </a:cubicBezTo>
                <a:cubicBezTo>
                  <a:pt x="44227" y="18514"/>
                  <a:pt x="44508" y="18533"/>
                  <a:pt x="44791" y="18533"/>
                </a:cubicBezTo>
                <a:cubicBezTo>
                  <a:pt x="45033" y="18533"/>
                  <a:pt x="45277" y="18519"/>
                  <a:pt x="45516" y="18502"/>
                </a:cubicBezTo>
                <a:cubicBezTo>
                  <a:pt x="45538" y="18501"/>
                  <a:pt x="45559" y="18500"/>
                  <a:pt x="45580" y="18500"/>
                </a:cubicBezTo>
                <a:cubicBezTo>
                  <a:pt x="45932" y="18500"/>
                  <a:pt x="46263" y="18693"/>
                  <a:pt x="46601" y="18693"/>
                </a:cubicBezTo>
                <a:cubicBezTo>
                  <a:pt x="46694" y="18693"/>
                  <a:pt x="46787" y="18679"/>
                  <a:pt x="46881" y="18642"/>
                </a:cubicBezTo>
                <a:cubicBezTo>
                  <a:pt x="46961" y="18610"/>
                  <a:pt x="47038" y="18598"/>
                  <a:pt x="47112" y="18598"/>
                </a:cubicBezTo>
                <a:cubicBezTo>
                  <a:pt x="47331" y="18598"/>
                  <a:pt x="47528" y="18706"/>
                  <a:pt x="47713" y="18748"/>
                </a:cubicBezTo>
                <a:cubicBezTo>
                  <a:pt x="48424" y="18912"/>
                  <a:pt x="49152" y="18951"/>
                  <a:pt x="49864" y="19097"/>
                </a:cubicBezTo>
                <a:cubicBezTo>
                  <a:pt x="50579" y="19244"/>
                  <a:pt x="51340" y="19286"/>
                  <a:pt x="52039" y="19459"/>
                </a:cubicBezTo>
                <a:cubicBezTo>
                  <a:pt x="52720" y="19626"/>
                  <a:pt x="53424" y="19791"/>
                  <a:pt x="54104" y="19998"/>
                </a:cubicBezTo>
                <a:cubicBezTo>
                  <a:pt x="54933" y="20251"/>
                  <a:pt x="55811" y="20376"/>
                  <a:pt x="56661" y="20608"/>
                </a:cubicBezTo>
                <a:cubicBezTo>
                  <a:pt x="57619" y="20868"/>
                  <a:pt x="58582" y="21110"/>
                  <a:pt x="59526" y="21415"/>
                </a:cubicBezTo>
                <a:cubicBezTo>
                  <a:pt x="59836" y="21515"/>
                  <a:pt x="60206" y="21504"/>
                  <a:pt x="60452" y="21645"/>
                </a:cubicBezTo>
                <a:cubicBezTo>
                  <a:pt x="61308" y="22133"/>
                  <a:pt x="62287" y="22292"/>
                  <a:pt x="63151" y="22752"/>
                </a:cubicBezTo>
                <a:cubicBezTo>
                  <a:pt x="63859" y="23130"/>
                  <a:pt x="64670" y="23265"/>
                  <a:pt x="65360" y="23727"/>
                </a:cubicBezTo>
                <a:cubicBezTo>
                  <a:pt x="65906" y="24092"/>
                  <a:pt x="66592" y="24223"/>
                  <a:pt x="67120" y="24658"/>
                </a:cubicBezTo>
                <a:cubicBezTo>
                  <a:pt x="67235" y="24754"/>
                  <a:pt x="67420" y="24836"/>
                  <a:pt x="67569" y="24836"/>
                </a:cubicBezTo>
                <a:cubicBezTo>
                  <a:pt x="67591" y="24836"/>
                  <a:pt x="67613" y="24834"/>
                  <a:pt x="67634" y="24830"/>
                </a:cubicBezTo>
                <a:cubicBezTo>
                  <a:pt x="67718" y="24813"/>
                  <a:pt x="67800" y="24806"/>
                  <a:pt x="67880" y="24806"/>
                </a:cubicBezTo>
                <a:cubicBezTo>
                  <a:pt x="68221" y="24806"/>
                  <a:pt x="68531" y="24939"/>
                  <a:pt x="68799" y="25091"/>
                </a:cubicBezTo>
                <a:cubicBezTo>
                  <a:pt x="68919" y="25159"/>
                  <a:pt x="69025" y="25186"/>
                  <a:pt x="69122" y="25186"/>
                </a:cubicBezTo>
                <a:cubicBezTo>
                  <a:pt x="69313" y="25186"/>
                  <a:pt x="69465" y="25080"/>
                  <a:pt x="69614" y="24977"/>
                </a:cubicBezTo>
                <a:cubicBezTo>
                  <a:pt x="70219" y="24563"/>
                  <a:pt x="70411" y="23856"/>
                  <a:pt x="70100" y="23076"/>
                </a:cubicBezTo>
                <a:cubicBezTo>
                  <a:pt x="70014" y="22861"/>
                  <a:pt x="70128" y="22647"/>
                  <a:pt x="69990" y="22460"/>
                </a:cubicBezTo>
                <a:cubicBezTo>
                  <a:pt x="69542" y="21851"/>
                  <a:pt x="69482" y="21077"/>
                  <a:pt x="69123" y="20415"/>
                </a:cubicBezTo>
                <a:cubicBezTo>
                  <a:pt x="68886" y="19978"/>
                  <a:pt x="68848" y="19415"/>
                  <a:pt x="68591" y="18940"/>
                </a:cubicBezTo>
                <a:cubicBezTo>
                  <a:pt x="68373" y="18532"/>
                  <a:pt x="68287" y="18053"/>
                  <a:pt x="68077" y="17638"/>
                </a:cubicBezTo>
                <a:cubicBezTo>
                  <a:pt x="67855" y="17197"/>
                  <a:pt x="67679" y="16743"/>
                  <a:pt x="67496" y="16286"/>
                </a:cubicBezTo>
                <a:cubicBezTo>
                  <a:pt x="67340" y="15896"/>
                  <a:pt x="67187" y="15464"/>
                  <a:pt x="66929" y="15150"/>
                </a:cubicBezTo>
                <a:cubicBezTo>
                  <a:pt x="66611" y="14761"/>
                  <a:pt x="66497" y="14312"/>
                  <a:pt x="66317" y="13880"/>
                </a:cubicBezTo>
                <a:cubicBezTo>
                  <a:pt x="66252" y="13723"/>
                  <a:pt x="66271" y="13547"/>
                  <a:pt x="66411" y="13404"/>
                </a:cubicBezTo>
                <a:cubicBezTo>
                  <a:pt x="66703" y="13107"/>
                  <a:pt x="66996" y="12813"/>
                  <a:pt x="67268" y="12498"/>
                </a:cubicBezTo>
                <a:cubicBezTo>
                  <a:pt x="67567" y="12150"/>
                  <a:pt x="67900" y="11842"/>
                  <a:pt x="68229" y="11523"/>
                </a:cubicBezTo>
                <a:cubicBezTo>
                  <a:pt x="68562" y="11201"/>
                  <a:pt x="68808" y="10787"/>
                  <a:pt x="69141" y="10462"/>
                </a:cubicBezTo>
                <a:cubicBezTo>
                  <a:pt x="69742" y="9874"/>
                  <a:pt x="70341" y="9296"/>
                  <a:pt x="70865" y="8628"/>
                </a:cubicBezTo>
                <a:cubicBezTo>
                  <a:pt x="71055" y="8387"/>
                  <a:pt x="71183" y="8090"/>
                  <a:pt x="71403" y="7897"/>
                </a:cubicBezTo>
                <a:cubicBezTo>
                  <a:pt x="71728" y="7613"/>
                  <a:pt x="71878" y="7250"/>
                  <a:pt x="72010" y="6875"/>
                </a:cubicBezTo>
                <a:cubicBezTo>
                  <a:pt x="72132" y="6531"/>
                  <a:pt x="71916" y="5855"/>
                  <a:pt x="71665" y="5721"/>
                </a:cubicBezTo>
                <a:cubicBezTo>
                  <a:pt x="71329" y="5543"/>
                  <a:pt x="70978" y="5389"/>
                  <a:pt x="70642" y="5207"/>
                </a:cubicBezTo>
                <a:cubicBezTo>
                  <a:pt x="70301" y="5022"/>
                  <a:pt x="69986" y="4844"/>
                  <a:pt x="69567" y="4801"/>
                </a:cubicBezTo>
                <a:cubicBezTo>
                  <a:pt x="69131" y="4756"/>
                  <a:pt x="68718" y="4492"/>
                  <a:pt x="68291" y="4336"/>
                </a:cubicBezTo>
                <a:cubicBezTo>
                  <a:pt x="67820" y="4161"/>
                  <a:pt x="67286" y="4117"/>
                  <a:pt x="66852" y="3909"/>
                </a:cubicBezTo>
                <a:cubicBezTo>
                  <a:pt x="66145" y="3568"/>
                  <a:pt x="65366" y="3554"/>
                  <a:pt x="64639" y="3305"/>
                </a:cubicBezTo>
                <a:cubicBezTo>
                  <a:pt x="64144" y="3134"/>
                  <a:pt x="63540" y="3018"/>
                  <a:pt x="62960" y="2970"/>
                </a:cubicBezTo>
                <a:cubicBezTo>
                  <a:pt x="62285" y="2912"/>
                  <a:pt x="61646" y="2586"/>
                  <a:pt x="60951" y="2510"/>
                </a:cubicBezTo>
                <a:cubicBezTo>
                  <a:pt x="59888" y="2392"/>
                  <a:pt x="58824" y="2248"/>
                  <a:pt x="57771" y="2052"/>
                </a:cubicBezTo>
                <a:cubicBezTo>
                  <a:pt x="57139" y="1935"/>
                  <a:pt x="56489" y="1953"/>
                  <a:pt x="55866" y="1767"/>
                </a:cubicBezTo>
                <a:cubicBezTo>
                  <a:pt x="55597" y="1688"/>
                  <a:pt x="55321" y="1641"/>
                  <a:pt x="55042" y="1627"/>
                </a:cubicBezTo>
                <a:cubicBezTo>
                  <a:pt x="54460" y="1594"/>
                  <a:pt x="53885" y="1470"/>
                  <a:pt x="53302" y="1406"/>
                </a:cubicBezTo>
                <a:cubicBezTo>
                  <a:pt x="52746" y="1344"/>
                  <a:pt x="52193" y="1211"/>
                  <a:pt x="51631" y="1156"/>
                </a:cubicBezTo>
                <a:cubicBezTo>
                  <a:pt x="51606" y="1153"/>
                  <a:pt x="51582" y="1153"/>
                  <a:pt x="51557" y="1153"/>
                </a:cubicBezTo>
                <a:cubicBezTo>
                  <a:pt x="51493" y="1153"/>
                  <a:pt x="51430" y="1159"/>
                  <a:pt x="51363" y="1159"/>
                </a:cubicBezTo>
                <a:cubicBezTo>
                  <a:pt x="51322" y="1159"/>
                  <a:pt x="51280" y="1157"/>
                  <a:pt x="51236" y="1149"/>
                </a:cubicBezTo>
                <a:cubicBezTo>
                  <a:pt x="50673" y="1051"/>
                  <a:pt x="50099" y="917"/>
                  <a:pt x="49540" y="917"/>
                </a:cubicBezTo>
                <a:cubicBezTo>
                  <a:pt x="48875" y="917"/>
                  <a:pt x="48220" y="831"/>
                  <a:pt x="47576" y="738"/>
                </a:cubicBezTo>
                <a:cubicBezTo>
                  <a:pt x="46464" y="577"/>
                  <a:pt x="45344" y="575"/>
                  <a:pt x="44229" y="476"/>
                </a:cubicBezTo>
                <a:cubicBezTo>
                  <a:pt x="43021" y="369"/>
                  <a:pt x="41793" y="431"/>
                  <a:pt x="40590" y="221"/>
                </a:cubicBezTo>
                <a:cubicBezTo>
                  <a:pt x="40555" y="214"/>
                  <a:pt x="40521" y="212"/>
                  <a:pt x="40488" y="212"/>
                </a:cubicBezTo>
                <a:cubicBezTo>
                  <a:pt x="40289" y="212"/>
                  <a:pt x="40111" y="304"/>
                  <a:pt x="39924" y="304"/>
                </a:cubicBezTo>
                <a:cubicBezTo>
                  <a:pt x="39884" y="304"/>
                  <a:pt x="39843" y="300"/>
                  <a:pt x="39802" y="290"/>
                </a:cubicBezTo>
                <a:cubicBezTo>
                  <a:pt x="39150" y="126"/>
                  <a:pt x="38478" y="223"/>
                  <a:pt x="37816" y="131"/>
                </a:cubicBezTo>
                <a:cubicBezTo>
                  <a:pt x="37455" y="81"/>
                  <a:pt x="37087" y="57"/>
                  <a:pt x="36720" y="57"/>
                </a:cubicBezTo>
                <a:cubicBezTo>
                  <a:pt x="36456" y="57"/>
                  <a:pt x="36194" y="69"/>
                  <a:pt x="35934" y="92"/>
                </a:cubicBezTo>
                <a:cubicBezTo>
                  <a:pt x="35897" y="96"/>
                  <a:pt x="35860" y="97"/>
                  <a:pt x="35823" y="97"/>
                </a:cubicBezTo>
                <a:cubicBezTo>
                  <a:pt x="35523" y="97"/>
                  <a:pt x="35228" y="1"/>
                  <a:pt x="34952" y="1"/>
                </a:cubicBezTo>
                <a:close/>
              </a:path>
            </a:pathLst>
          </a:custGeom>
          <a:solidFill>
            <a:srgbClr val="000000"/>
          </a:solidFill>
          <a:ln w="9525">
            <a:noFill/>
            <a:round/>
            <a:headEnd/>
            <a:tailEnd/>
          </a:ln>
        </p:spPr>
        <p:txBody>
          <a:bodyPr lIns="91425" tIns="91425" rIns="91425" bIns="91425" anchor="ctr"/>
          <a:lstStyle/>
          <a:p>
            <a:endParaRPr lang="en-US"/>
          </a:p>
        </p:txBody>
      </p:sp>
      <p:grpSp>
        <p:nvGrpSpPr>
          <p:cNvPr id="3" name="Google Shape;1133;p38"/>
          <p:cNvGrpSpPr>
            <a:grpSpLocks/>
          </p:cNvGrpSpPr>
          <p:nvPr/>
        </p:nvGrpSpPr>
        <p:grpSpPr bwMode="auto">
          <a:xfrm>
            <a:off x="703263" y="2287588"/>
            <a:ext cx="7980362" cy="4467225"/>
            <a:chOff x="2130375" y="1404626"/>
            <a:chExt cx="2197419" cy="3396284"/>
          </a:xfrm>
        </p:grpSpPr>
        <p:sp>
          <p:nvSpPr>
            <p:cNvPr id="14352" name="Google Shape;1134;p38"/>
            <p:cNvSpPr>
              <a:spLocks/>
            </p:cNvSpPr>
            <p:nvPr/>
          </p:nvSpPr>
          <p:spPr bwMode="auto">
            <a:xfrm>
              <a:off x="2202227" y="4066539"/>
              <a:ext cx="2027569" cy="703808"/>
            </a:xfrm>
            <a:custGeom>
              <a:avLst/>
              <a:gdLst>
                <a:gd name="T0" fmla="*/ 2147483647 w 93243"/>
                <a:gd name="T1" fmla="*/ 1715158454 h 38407"/>
                <a:gd name="T2" fmla="*/ 2147483647 w 93243"/>
                <a:gd name="T3" fmla="*/ 1617955564 h 38407"/>
                <a:gd name="T4" fmla="*/ 2147483647 w 93243"/>
                <a:gd name="T5" fmla="*/ 2113895437 h 38407"/>
                <a:gd name="T6" fmla="*/ 2147483647 w 93243"/>
                <a:gd name="T7" fmla="*/ 2147483647 h 38407"/>
                <a:gd name="T8" fmla="*/ 2147483647 w 93243"/>
                <a:gd name="T9" fmla="*/ 2147483647 h 38407"/>
                <a:gd name="T10" fmla="*/ 2147483647 w 93243"/>
                <a:gd name="T11" fmla="*/ 2147483647 h 38407"/>
                <a:gd name="T12" fmla="*/ 2147483647 w 93243"/>
                <a:gd name="T13" fmla="*/ 2147483647 h 38407"/>
                <a:gd name="T14" fmla="*/ 2147483647 w 93243"/>
                <a:gd name="T15" fmla="*/ 2147483647 h 38407"/>
                <a:gd name="T16" fmla="*/ 2147483647 w 93243"/>
                <a:gd name="T17" fmla="*/ 2147483647 h 38407"/>
                <a:gd name="T18" fmla="*/ 2147483647 w 93243"/>
                <a:gd name="T19" fmla="*/ 2147483647 h 38407"/>
                <a:gd name="T20" fmla="*/ 2147483647 w 93243"/>
                <a:gd name="T21" fmla="*/ 2147483647 h 38407"/>
                <a:gd name="T22" fmla="*/ 2147483647 w 93243"/>
                <a:gd name="T23" fmla="*/ 2147483647 h 38407"/>
                <a:gd name="T24" fmla="*/ 2147483647 w 93243"/>
                <a:gd name="T25" fmla="*/ 2147483647 h 38407"/>
                <a:gd name="T26" fmla="*/ 2147483647 w 93243"/>
                <a:gd name="T27" fmla="*/ 2147483647 h 38407"/>
                <a:gd name="T28" fmla="*/ 2147483647 w 93243"/>
                <a:gd name="T29" fmla="*/ 2147483647 h 38407"/>
                <a:gd name="T30" fmla="*/ 2147483647 w 93243"/>
                <a:gd name="T31" fmla="*/ 2147483647 h 38407"/>
                <a:gd name="T32" fmla="*/ 2147483647 w 93243"/>
                <a:gd name="T33" fmla="*/ 2147483647 h 38407"/>
                <a:gd name="T34" fmla="*/ 2147483647 w 93243"/>
                <a:gd name="T35" fmla="*/ 2147483647 h 38407"/>
                <a:gd name="T36" fmla="*/ 2147483647 w 93243"/>
                <a:gd name="T37" fmla="*/ 2147483647 h 38407"/>
                <a:gd name="T38" fmla="*/ 2147483647 w 93243"/>
                <a:gd name="T39" fmla="*/ 2147483647 h 38407"/>
                <a:gd name="T40" fmla="*/ 2147483647 w 93243"/>
                <a:gd name="T41" fmla="*/ 2147483647 h 38407"/>
                <a:gd name="T42" fmla="*/ 2147483647 w 93243"/>
                <a:gd name="T43" fmla="*/ 2147483647 h 38407"/>
                <a:gd name="T44" fmla="*/ 2147483647 w 93243"/>
                <a:gd name="T45" fmla="*/ 2147483647 h 38407"/>
                <a:gd name="T46" fmla="*/ 2147483647 w 93243"/>
                <a:gd name="T47" fmla="*/ 2147483647 h 38407"/>
                <a:gd name="T48" fmla="*/ 1332107005 w 93243"/>
                <a:gd name="T49" fmla="*/ 2147483647 h 38407"/>
                <a:gd name="T50" fmla="*/ 690427005 w 93243"/>
                <a:gd name="T51" fmla="*/ 2147483647 h 38407"/>
                <a:gd name="T52" fmla="*/ 2147483647 w 93243"/>
                <a:gd name="T53" fmla="*/ 2147483647 h 38407"/>
                <a:gd name="T54" fmla="*/ 2147483647 w 93243"/>
                <a:gd name="T55" fmla="*/ 2147483647 h 38407"/>
                <a:gd name="T56" fmla="*/ 2147483647 w 93243"/>
                <a:gd name="T57" fmla="*/ 2147483647 h 38407"/>
                <a:gd name="T58" fmla="*/ 2147483647 w 93243"/>
                <a:gd name="T59" fmla="*/ 2147483647 h 38407"/>
                <a:gd name="T60" fmla="*/ 2147483647 w 93243"/>
                <a:gd name="T61" fmla="*/ 2147483647 h 38407"/>
                <a:gd name="T62" fmla="*/ 2147483647 w 93243"/>
                <a:gd name="T63" fmla="*/ 2147483647 h 38407"/>
                <a:gd name="T64" fmla="*/ 2147483647 w 93243"/>
                <a:gd name="T65" fmla="*/ 2147483647 h 38407"/>
                <a:gd name="T66" fmla="*/ 2147483647 w 93243"/>
                <a:gd name="T67" fmla="*/ 2147483647 h 38407"/>
                <a:gd name="T68" fmla="*/ 2147483647 w 93243"/>
                <a:gd name="T69" fmla="*/ 2147483647 h 38407"/>
                <a:gd name="T70" fmla="*/ 2147483647 w 93243"/>
                <a:gd name="T71" fmla="*/ 2147483647 h 38407"/>
                <a:gd name="T72" fmla="*/ 2147483647 w 93243"/>
                <a:gd name="T73" fmla="*/ 2147483647 h 38407"/>
                <a:gd name="T74" fmla="*/ 2147483647 w 93243"/>
                <a:gd name="T75" fmla="*/ 2147483647 h 38407"/>
                <a:gd name="T76" fmla="*/ 2147483647 w 93243"/>
                <a:gd name="T77" fmla="*/ 2147483647 h 38407"/>
                <a:gd name="T78" fmla="*/ 2147483647 w 93243"/>
                <a:gd name="T79" fmla="*/ 2147483647 h 38407"/>
                <a:gd name="T80" fmla="*/ 2147483647 w 93243"/>
                <a:gd name="T81" fmla="*/ 2147483647 h 38407"/>
                <a:gd name="T82" fmla="*/ 2147483647 w 93243"/>
                <a:gd name="T83" fmla="*/ 2147483647 h 38407"/>
                <a:gd name="T84" fmla="*/ 2147483647 w 93243"/>
                <a:gd name="T85" fmla="*/ 2147483647 h 38407"/>
                <a:gd name="T86" fmla="*/ 2147483647 w 93243"/>
                <a:gd name="T87" fmla="*/ 2147483647 h 38407"/>
                <a:gd name="T88" fmla="*/ 2147483647 w 93243"/>
                <a:gd name="T89" fmla="*/ 2147483647 h 38407"/>
                <a:gd name="T90" fmla="*/ 2147483647 w 93243"/>
                <a:gd name="T91" fmla="*/ 2147483647 h 38407"/>
                <a:gd name="T92" fmla="*/ 2147483647 w 93243"/>
                <a:gd name="T93" fmla="*/ 2147483647 h 38407"/>
                <a:gd name="T94" fmla="*/ 2147483647 w 93243"/>
                <a:gd name="T95" fmla="*/ 2147483647 h 38407"/>
                <a:gd name="T96" fmla="*/ 2147483647 w 93243"/>
                <a:gd name="T97" fmla="*/ 2147483647 h 38407"/>
                <a:gd name="T98" fmla="*/ 2147483647 w 93243"/>
                <a:gd name="T99" fmla="*/ 2147483647 h 38407"/>
                <a:gd name="T100" fmla="*/ 2147483647 w 93243"/>
                <a:gd name="T101" fmla="*/ 2147483647 h 38407"/>
                <a:gd name="T102" fmla="*/ 2147483647 w 93243"/>
                <a:gd name="T103" fmla="*/ 2147483647 h 38407"/>
                <a:gd name="T104" fmla="*/ 2147483647 w 93243"/>
                <a:gd name="T105" fmla="*/ 2147483647 h 38407"/>
                <a:gd name="T106" fmla="*/ 2147483647 w 93243"/>
                <a:gd name="T107" fmla="*/ 2147483647 h 38407"/>
                <a:gd name="T108" fmla="*/ 2147483647 w 93243"/>
                <a:gd name="T109" fmla="*/ 2147483647 h 38407"/>
                <a:gd name="T110" fmla="*/ 2147483647 w 93243"/>
                <a:gd name="T111" fmla="*/ 41272502 h 38407"/>
                <a:gd name="T112" fmla="*/ 2147483647 w 93243"/>
                <a:gd name="T113" fmla="*/ 0 h 38407"/>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93243" h="38407" extrusionOk="0">
                  <a:moveTo>
                    <a:pt x="90950" y="0"/>
                  </a:moveTo>
                  <a:cubicBezTo>
                    <a:pt x="90551" y="0"/>
                    <a:pt x="90166" y="41"/>
                    <a:pt x="89816" y="205"/>
                  </a:cubicBezTo>
                  <a:cubicBezTo>
                    <a:pt x="88592" y="776"/>
                    <a:pt x="87319" y="639"/>
                    <a:pt x="86072" y="830"/>
                  </a:cubicBezTo>
                  <a:cubicBezTo>
                    <a:pt x="86041" y="835"/>
                    <a:pt x="86008" y="837"/>
                    <a:pt x="85976" y="837"/>
                  </a:cubicBezTo>
                  <a:cubicBezTo>
                    <a:pt x="85756" y="837"/>
                    <a:pt x="85508" y="744"/>
                    <a:pt x="85304" y="744"/>
                  </a:cubicBezTo>
                  <a:cubicBezTo>
                    <a:pt x="85235" y="744"/>
                    <a:pt x="85172" y="755"/>
                    <a:pt x="85116" y="783"/>
                  </a:cubicBezTo>
                  <a:cubicBezTo>
                    <a:pt x="84699" y="993"/>
                    <a:pt x="84272" y="1037"/>
                    <a:pt x="83843" y="1037"/>
                  </a:cubicBezTo>
                  <a:cubicBezTo>
                    <a:pt x="83542" y="1037"/>
                    <a:pt x="83239" y="1015"/>
                    <a:pt x="82940" y="1015"/>
                  </a:cubicBezTo>
                  <a:cubicBezTo>
                    <a:pt x="82846" y="1015"/>
                    <a:pt x="82752" y="1017"/>
                    <a:pt x="82659" y="1023"/>
                  </a:cubicBezTo>
                  <a:cubicBezTo>
                    <a:pt x="80792" y="1135"/>
                    <a:pt x="78920" y="1130"/>
                    <a:pt x="77050" y="1188"/>
                  </a:cubicBezTo>
                  <a:cubicBezTo>
                    <a:pt x="76816" y="1196"/>
                    <a:pt x="76586" y="1350"/>
                    <a:pt x="76355" y="1350"/>
                  </a:cubicBezTo>
                  <a:cubicBezTo>
                    <a:pt x="76353" y="1350"/>
                    <a:pt x="76350" y="1350"/>
                    <a:pt x="76348" y="1350"/>
                  </a:cubicBezTo>
                  <a:cubicBezTo>
                    <a:pt x="75877" y="1344"/>
                    <a:pt x="75394" y="1190"/>
                    <a:pt x="74925" y="1190"/>
                  </a:cubicBezTo>
                  <a:cubicBezTo>
                    <a:pt x="74570" y="1190"/>
                    <a:pt x="74222" y="1278"/>
                    <a:pt x="73893" y="1585"/>
                  </a:cubicBezTo>
                  <a:cubicBezTo>
                    <a:pt x="73865" y="1611"/>
                    <a:pt x="73798" y="1625"/>
                    <a:pt x="73735" y="1625"/>
                  </a:cubicBezTo>
                  <a:cubicBezTo>
                    <a:pt x="73677" y="1625"/>
                    <a:pt x="73621" y="1613"/>
                    <a:pt x="73603" y="1590"/>
                  </a:cubicBezTo>
                  <a:cubicBezTo>
                    <a:pt x="73414" y="1351"/>
                    <a:pt x="73208" y="1279"/>
                    <a:pt x="72994" y="1279"/>
                  </a:cubicBezTo>
                  <a:cubicBezTo>
                    <a:pt x="72754" y="1279"/>
                    <a:pt x="72502" y="1369"/>
                    <a:pt x="72252" y="1414"/>
                  </a:cubicBezTo>
                  <a:cubicBezTo>
                    <a:pt x="71486" y="1550"/>
                    <a:pt x="70716" y="1768"/>
                    <a:pt x="69951" y="1768"/>
                  </a:cubicBezTo>
                  <a:cubicBezTo>
                    <a:pt x="69932" y="1768"/>
                    <a:pt x="69913" y="1767"/>
                    <a:pt x="69893" y="1767"/>
                  </a:cubicBezTo>
                  <a:cubicBezTo>
                    <a:pt x="68771" y="1750"/>
                    <a:pt x="67649" y="1712"/>
                    <a:pt x="66526" y="1712"/>
                  </a:cubicBezTo>
                  <a:cubicBezTo>
                    <a:pt x="66270" y="1712"/>
                    <a:pt x="66013" y="1714"/>
                    <a:pt x="65757" y="1719"/>
                  </a:cubicBezTo>
                  <a:cubicBezTo>
                    <a:pt x="64757" y="1737"/>
                    <a:pt x="63755" y="1852"/>
                    <a:pt x="62755" y="1852"/>
                  </a:cubicBezTo>
                  <a:cubicBezTo>
                    <a:pt x="62105" y="1852"/>
                    <a:pt x="61456" y="1803"/>
                    <a:pt x="60809" y="1648"/>
                  </a:cubicBezTo>
                  <a:cubicBezTo>
                    <a:pt x="60784" y="1643"/>
                    <a:pt x="60761" y="1640"/>
                    <a:pt x="60738" y="1640"/>
                  </a:cubicBezTo>
                  <a:cubicBezTo>
                    <a:pt x="60646" y="1640"/>
                    <a:pt x="60572" y="1688"/>
                    <a:pt x="60546" y="1782"/>
                  </a:cubicBezTo>
                  <a:cubicBezTo>
                    <a:pt x="60495" y="1959"/>
                    <a:pt x="60430" y="2010"/>
                    <a:pt x="60319" y="2010"/>
                  </a:cubicBezTo>
                  <a:cubicBezTo>
                    <a:pt x="60256" y="2010"/>
                    <a:pt x="60179" y="1994"/>
                    <a:pt x="60081" y="1975"/>
                  </a:cubicBezTo>
                  <a:cubicBezTo>
                    <a:pt x="59611" y="1885"/>
                    <a:pt x="59133" y="1856"/>
                    <a:pt x="58655" y="1856"/>
                  </a:cubicBezTo>
                  <a:cubicBezTo>
                    <a:pt x="58008" y="1856"/>
                    <a:pt x="57359" y="1910"/>
                    <a:pt x="56726" y="1940"/>
                  </a:cubicBezTo>
                  <a:cubicBezTo>
                    <a:pt x="56679" y="1943"/>
                    <a:pt x="56632" y="1944"/>
                    <a:pt x="56585" y="1944"/>
                  </a:cubicBezTo>
                  <a:cubicBezTo>
                    <a:pt x="56172" y="1944"/>
                    <a:pt x="55742" y="1866"/>
                    <a:pt x="55343" y="1866"/>
                  </a:cubicBezTo>
                  <a:cubicBezTo>
                    <a:pt x="55104" y="1866"/>
                    <a:pt x="54876" y="1894"/>
                    <a:pt x="54669" y="1982"/>
                  </a:cubicBezTo>
                  <a:cubicBezTo>
                    <a:pt x="54540" y="2038"/>
                    <a:pt x="54419" y="2058"/>
                    <a:pt x="54304" y="2058"/>
                  </a:cubicBezTo>
                  <a:cubicBezTo>
                    <a:pt x="54020" y="2058"/>
                    <a:pt x="53766" y="1938"/>
                    <a:pt x="53471" y="1938"/>
                  </a:cubicBezTo>
                  <a:cubicBezTo>
                    <a:pt x="53384" y="1938"/>
                    <a:pt x="53294" y="1948"/>
                    <a:pt x="53198" y="1975"/>
                  </a:cubicBezTo>
                  <a:cubicBezTo>
                    <a:pt x="52693" y="2118"/>
                    <a:pt x="52148" y="2144"/>
                    <a:pt x="51594" y="2144"/>
                  </a:cubicBezTo>
                  <a:cubicBezTo>
                    <a:pt x="51290" y="2144"/>
                    <a:pt x="50983" y="2136"/>
                    <a:pt x="50678" y="2136"/>
                  </a:cubicBezTo>
                  <a:cubicBezTo>
                    <a:pt x="50495" y="2136"/>
                    <a:pt x="50314" y="2139"/>
                    <a:pt x="50134" y="2147"/>
                  </a:cubicBezTo>
                  <a:cubicBezTo>
                    <a:pt x="49443" y="2180"/>
                    <a:pt x="48751" y="2183"/>
                    <a:pt x="48059" y="2183"/>
                  </a:cubicBezTo>
                  <a:cubicBezTo>
                    <a:pt x="47885" y="2183"/>
                    <a:pt x="47711" y="2183"/>
                    <a:pt x="47537" y="2183"/>
                  </a:cubicBezTo>
                  <a:cubicBezTo>
                    <a:pt x="47161" y="2183"/>
                    <a:pt x="46784" y="2184"/>
                    <a:pt x="46408" y="2190"/>
                  </a:cubicBezTo>
                  <a:cubicBezTo>
                    <a:pt x="45387" y="2207"/>
                    <a:pt x="44367" y="2241"/>
                    <a:pt x="43346" y="2281"/>
                  </a:cubicBezTo>
                  <a:cubicBezTo>
                    <a:pt x="42622" y="2310"/>
                    <a:pt x="41908" y="2384"/>
                    <a:pt x="41182" y="2384"/>
                  </a:cubicBezTo>
                  <a:cubicBezTo>
                    <a:pt x="40847" y="2384"/>
                    <a:pt x="40510" y="2369"/>
                    <a:pt x="40169" y="2325"/>
                  </a:cubicBezTo>
                  <a:cubicBezTo>
                    <a:pt x="39930" y="2295"/>
                    <a:pt x="39688" y="2282"/>
                    <a:pt x="39444" y="2282"/>
                  </a:cubicBezTo>
                  <a:cubicBezTo>
                    <a:pt x="38610" y="2282"/>
                    <a:pt x="37753" y="2435"/>
                    <a:pt x="36925" y="2573"/>
                  </a:cubicBezTo>
                  <a:cubicBezTo>
                    <a:pt x="36900" y="2577"/>
                    <a:pt x="36876" y="2579"/>
                    <a:pt x="36853" y="2579"/>
                  </a:cubicBezTo>
                  <a:cubicBezTo>
                    <a:pt x="36646" y="2579"/>
                    <a:pt x="36528" y="2421"/>
                    <a:pt x="36340" y="2421"/>
                  </a:cubicBezTo>
                  <a:cubicBezTo>
                    <a:pt x="36297" y="2421"/>
                    <a:pt x="36251" y="2429"/>
                    <a:pt x="36199" y="2450"/>
                  </a:cubicBezTo>
                  <a:cubicBezTo>
                    <a:pt x="35602" y="2681"/>
                    <a:pt x="34982" y="2762"/>
                    <a:pt x="34353" y="2762"/>
                  </a:cubicBezTo>
                  <a:cubicBezTo>
                    <a:pt x="34037" y="2762"/>
                    <a:pt x="33718" y="2742"/>
                    <a:pt x="33399" y="2710"/>
                  </a:cubicBezTo>
                  <a:cubicBezTo>
                    <a:pt x="33087" y="2679"/>
                    <a:pt x="32755" y="2612"/>
                    <a:pt x="32443" y="2612"/>
                  </a:cubicBezTo>
                  <a:cubicBezTo>
                    <a:pt x="32300" y="2612"/>
                    <a:pt x="32160" y="2626"/>
                    <a:pt x="32028" y="2665"/>
                  </a:cubicBezTo>
                  <a:cubicBezTo>
                    <a:pt x="31448" y="2833"/>
                    <a:pt x="30858" y="2871"/>
                    <a:pt x="30267" y="2871"/>
                  </a:cubicBezTo>
                  <a:cubicBezTo>
                    <a:pt x="29796" y="2871"/>
                    <a:pt x="29323" y="2847"/>
                    <a:pt x="28853" y="2847"/>
                  </a:cubicBezTo>
                  <a:cubicBezTo>
                    <a:pt x="28269" y="2847"/>
                    <a:pt x="27689" y="2884"/>
                    <a:pt x="27118" y="3048"/>
                  </a:cubicBezTo>
                  <a:cubicBezTo>
                    <a:pt x="27085" y="3058"/>
                    <a:pt x="27041" y="3069"/>
                    <a:pt x="27006" y="3069"/>
                  </a:cubicBezTo>
                  <a:cubicBezTo>
                    <a:pt x="26986" y="3069"/>
                    <a:pt x="26968" y="3065"/>
                    <a:pt x="26957" y="3056"/>
                  </a:cubicBezTo>
                  <a:cubicBezTo>
                    <a:pt x="26711" y="2857"/>
                    <a:pt x="26448" y="2793"/>
                    <a:pt x="26182" y="2793"/>
                  </a:cubicBezTo>
                  <a:cubicBezTo>
                    <a:pt x="25750" y="2793"/>
                    <a:pt x="25311" y="2962"/>
                    <a:pt x="24932" y="2993"/>
                  </a:cubicBezTo>
                  <a:cubicBezTo>
                    <a:pt x="23659" y="3094"/>
                    <a:pt x="22373" y="3177"/>
                    <a:pt x="21099" y="3248"/>
                  </a:cubicBezTo>
                  <a:cubicBezTo>
                    <a:pt x="19982" y="3312"/>
                    <a:pt x="18875" y="3441"/>
                    <a:pt x="17762" y="3524"/>
                  </a:cubicBezTo>
                  <a:cubicBezTo>
                    <a:pt x="17179" y="3568"/>
                    <a:pt x="16577" y="3780"/>
                    <a:pt x="16014" y="3780"/>
                  </a:cubicBezTo>
                  <a:cubicBezTo>
                    <a:pt x="15894" y="3780"/>
                    <a:pt x="15776" y="3770"/>
                    <a:pt x="15660" y="3747"/>
                  </a:cubicBezTo>
                  <a:cubicBezTo>
                    <a:pt x="15606" y="3737"/>
                    <a:pt x="15552" y="3732"/>
                    <a:pt x="15498" y="3732"/>
                  </a:cubicBezTo>
                  <a:cubicBezTo>
                    <a:pt x="15191" y="3732"/>
                    <a:pt x="14890" y="3876"/>
                    <a:pt x="14600" y="3876"/>
                  </a:cubicBezTo>
                  <a:cubicBezTo>
                    <a:pt x="14435" y="3876"/>
                    <a:pt x="14273" y="3829"/>
                    <a:pt x="14117" y="3682"/>
                  </a:cubicBezTo>
                  <a:cubicBezTo>
                    <a:pt x="13648" y="4032"/>
                    <a:pt x="13113" y="4079"/>
                    <a:pt x="12579" y="4079"/>
                  </a:cubicBezTo>
                  <a:cubicBezTo>
                    <a:pt x="12383" y="4079"/>
                    <a:pt x="12187" y="4073"/>
                    <a:pt x="11994" y="4073"/>
                  </a:cubicBezTo>
                  <a:cubicBezTo>
                    <a:pt x="11849" y="4073"/>
                    <a:pt x="11707" y="4077"/>
                    <a:pt x="11567" y="4089"/>
                  </a:cubicBezTo>
                  <a:cubicBezTo>
                    <a:pt x="10009" y="4229"/>
                    <a:pt x="8440" y="4398"/>
                    <a:pt x="6874" y="4422"/>
                  </a:cubicBezTo>
                  <a:cubicBezTo>
                    <a:pt x="5242" y="4446"/>
                    <a:pt x="3631" y="4520"/>
                    <a:pt x="2009" y="4748"/>
                  </a:cubicBezTo>
                  <a:cubicBezTo>
                    <a:pt x="1768" y="4782"/>
                    <a:pt x="1416" y="4953"/>
                    <a:pt x="1070" y="4953"/>
                  </a:cubicBezTo>
                  <a:cubicBezTo>
                    <a:pt x="776" y="4953"/>
                    <a:pt x="486" y="4829"/>
                    <a:pt x="274" y="4389"/>
                  </a:cubicBezTo>
                  <a:cubicBezTo>
                    <a:pt x="294" y="4662"/>
                    <a:pt x="269" y="4852"/>
                    <a:pt x="245" y="5051"/>
                  </a:cubicBezTo>
                  <a:cubicBezTo>
                    <a:pt x="89" y="6372"/>
                    <a:pt x="62" y="7728"/>
                    <a:pt x="142" y="9030"/>
                  </a:cubicBezTo>
                  <a:cubicBezTo>
                    <a:pt x="243" y="10694"/>
                    <a:pt x="1" y="12364"/>
                    <a:pt x="342" y="14029"/>
                  </a:cubicBezTo>
                  <a:cubicBezTo>
                    <a:pt x="564" y="15116"/>
                    <a:pt x="458" y="16257"/>
                    <a:pt x="653" y="17376"/>
                  </a:cubicBezTo>
                  <a:cubicBezTo>
                    <a:pt x="922" y="18915"/>
                    <a:pt x="795" y="20490"/>
                    <a:pt x="1139" y="22053"/>
                  </a:cubicBezTo>
                  <a:cubicBezTo>
                    <a:pt x="1441" y="23424"/>
                    <a:pt x="1418" y="24833"/>
                    <a:pt x="1953" y="26214"/>
                  </a:cubicBezTo>
                  <a:cubicBezTo>
                    <a:pt x="2376" y="27301"/>
                    <a:pt x="2964" y="28271"/>
                    <a:pt x="3448" y="29307"/>
                  </a:cubicBezTo>
                  <a:cubicBezTo>
                    <a:pt x="3844" y="30158"/>
                    <a:pt x="4765" y="30531"/>
                    <a:pt x="5215" y="31276"/>
                  </a:cubicBezTo>
                  <a:cubicBezTo>
                    <a:pt x="5621" y="31948"/>
                    <a:pt x="6326" y="32248"/>
                    <a:pt x="6776" y="32871"/>
                  </a:cubicBezTo>
                  <a:cubicBezTo>
                    <a:pt x="7150" y="33389"/>
                    <a:pt x="7884" y="33680"/>
                    <a:pt x="8504" y="33975"/>
                  </a:cubicBezTo>
                  <a:cubicBezTo>
                    <a:pt x="9481" y="34436"/>
                    <a:pt x="10396" y="35010"/>
                    <a:pt x="11435" y="35364"/>
                  </a:cubicBezTo>
                  <a:cubicBezTo>
                    <a:pt x="12475" y="35718"/>
                    <a:pt x="13546" y="35914"/>
                    <a:pt x="14596" y="36206"/>
                  </a:cubicBezTo>
                  <a:cubicBezTo>
                    <a:pt x="15532" y="36466"/>
                    <a:pt x="16517" y="36602"/>
                    <a:pt x="17453" y="36686"/>
                  </a:cubicBezTo>
                  <a:cubicBezTo>
                    <a:pt x="17707" y="36709"/>
                    <a:pt x="17964" y="36715"/>
                    <a:pt x="18224" y="36715"/>
                  </a:cubicBezTo>
                  <a:cubicBezTo>
                    <a:pt x="18511" y="36715"/>
                    <a:pt x="18802" y="36707"/>
                    <a:pt x="19092" y="36707"/>
                  </a:cubicBezTo>
                  <a:cubicBezTo>
                    <a:pt x="19511" y="36707"/>
                    <a:pt x="19931" y="36723"/>
                    <a:pt x="20344" y="36798"/>
                  </a:cubicBezTo>
                  <a:cubicBezTo>
                    <a:pt x="20396" y="36807"/>
                    <a:pt x="20447" y="36811"/>
                    <a:pt x="20498" y="36811"/>
                  </a:cubicBezTo>
                  <a:cubicBezTo>
                    <a:pt x="20730" y="36811"/>
                    <a:pt x="20959" y="36732"/>
                    <a:pt x="21202" y="36732"/>
                  </a:cubicBezTo>
                  <a:cubicBezTo>
                    <a:pt x="21382" y="36732"/>
                    <a:pt x="21569" y="36775"/>
                    <a:pt x="21771" y="36927"/>
                  </a:cubicBezTo>
                  <a:cubicBezTo>
                    <a:pt x="21907" y="37028"/>
                    <a:pt x="22207" y="37036"/>
                    <a:pt x="22533" y="37036"/>
                  </a:cubicBezTo>
                  <a:cubicBezTo>
                    <a:pt x="22596" y="37036"/>
                    <a:pt x="22660" y="37036"/>
                    <a:pt x="22725" y="37036"/>
                  </a:cubicBezTo>
                  <a:cubicBezTo>
                    <a:pt x="22976" y="37036"/>
                    <a:pt x="23228" y="37041"/>
                    <a:pt x="23420" y="37087"/>
                  </a:cubicBezTo>
                  <a:cubicBezTo>
                    <a:pt x="24010" y="37230"/>
                    <a:pt x="24652" y="37431"/>
                    <a:pt x="25243" y="37431"/>
                  </a:cubicBezTo>
                  <a:cubicBezTo>
                    <a:pt x="25407" y="37431"/>
                    <a:pt x="25567" y="37415"/>
                    <a:pt x="25721" y="37378"/>
                  </a:cubicBezTo>
                  <a:cubicBezTo>
                    <a:pt x="26071" y="37295"/>
                    <a:pt x="26417" y="37263"/>
                    <a:pt x="26757" y="37263"/>
                  </a:cubicBezTo>
                  <a:cubicBezTo>
                    <a:pt x="27340" y="37263"/>
                    <a:pt x="27904" y="37358"/>
                    <a:pt x="28433" y="37452"/>
                  </a:cubicBezTo>
                  <a:cubicBezTo>
                    <a:pt x="28958" y="37545"/>
                    <a:pt x="29482" y="37570"/>
                    <a:pt x="29999" y="37570"/>
                  </a:cubicBezTo>
                  <a:cubicBezTo>
                    <a:pt x="30526" y="37570"/>
                    <a:pt x="31046" y="37544"/>
                    <a:pt x="31557" y="37538"/>
                  </a:cubicBezTo>
                  <a:cubicBezTo>
                    <a:pt x="31570" y="37538"/>
                    <a:pt x="31583" y="37538"/>
                    <a:pt x="31596" y="37538"/>
                  </a:cubicBezTo>
                  <a:cubicBezTo>
                    <a:pt x="32472" y="37538"/>
                    <a:pt x="33318" y="37945"/>
                    <a:pt x="34182" y="37945"/>
                  </a:cubicBezTo>
                  <a:cubicBezTo>
                    <a:pt x="34493" y="37945"/>
                    <a:pt x="34807" y="37892"/>
                    <a:pt x="35125" y="37747"/>
                  </a:cubicBezTo>
                  <a:cubicBezTo>
                    <a:pt x="35356" y="38034"/>
                    <a:pt x="35613" y="38117"/>
                    <a:pt x="35885" y="38117"/>
                  </a:cubicBezTo>
                  <a:cubicBezTo>
                    <a:pt x="36260" y="38117"/>
                    <a:pt x="36663" y="37959"/>
                    <a:pt x="37067" y="37959"/>
                  </a:cubicBezTo>
                  <a:cubicBezTo>
                    <a:pt x="37204" y="37959"/>
                    <a:pt x="37340" y="37977"/>
                    <a:pt x="37476" y="38026"/>
                  </a:cubicBezTo>
                  <a:cubicBezTo>
                    <a:pt x="37788" y="38138"/>
                    <a:pt x="38190" y="38177"/>
                    <a:pt x="38616" y="38177"/>
                  </a:cubicBezTo>
                  <a:cubicBezTo>
                    <a:pt x="39041" y="38177"/>
                    <a:pt x="39490" y="38138"/>
                    <a:pt x="39900" y="38092"/>
                  </a:cubicBezTo>
                  <a:cubicBezTo>
                    <a:pt x="40031" y="38079"/>
                    <a:pt x="40144" y="37843"/>
                    <a:pt x="40260" y="37843"/>
                  </a:cubicBezTo>
                  <a:cubicBezTo>
                    <a:pt x="40306" y="37843"/>
                    <a:pt x="40352" y="37881"/>
                    <a:pt x="40401" y="37985"/>
                  </a:cubicBezTo>
                  <a:cubicBezTo>
                    <a:pt x="40514" y="38230"/>
                    <a:pt x="40639" y="38308"/>
                    <a:pt x="40768" y="38308"/>
                  </a:cubicBezTo>
                  <a:cubicBezTo>
                    <a:pt x="40934" y="38308"/>
                    <a:pt x="41108" y="38180"/>
                    <a:pt x="41274" y="38106"/>
                  </a:cubicBezTo>
                  <a:cubicBezTo>
                    <a:pt x="41470" y="38019"/>
                    <a:pt x="41655" y="37978"/>
                    <a:pt x="41843" y="37978"/>
                  </a:cubicBezTo>
                  <a:cubicBezTo>
                    <a:pt x="42015" y="37978"/>
                    <a:pt x="42190" y="38012"/>
                    <a:pt x="42377" y="38078"/>
                  </a:cubicBezTo>
                  <a:cubicBezTo>
                    <a:pt x="42716" y="38195"/>
                    <a:pt x="43150" y="38122"/>
                    <a:pt x="43462" y="38202"/>
                  </a:cubicBezTo>
                  <a:cubicBezTo>
                    <a:pt x="43524" y="38218"/>
                    <a:pt x="43585" y="38225"/>
                    <a:pt x="43644" y="38225"/>
                  </a:cubicBezTo>
                  <a:cubicBezTo>
                    <a:pt x="44030" y="38225"/>
                    <a:pt x="44362" y="37938"/>
                    <a:pt x="44681" y="37938"/>
                  </a:cubicBezTo>
                  <a:cubicBezTo>
                    <a:pt x="44770" y="37938"/>
                    <a:pt x="44857" y="37960"/>
                    <a:pt x="44945" y="38016"/>
                  </a:cubicBezTo>
                  <a:cubicBezTo>
                    <a:pt x="45192" y="38177"/>
                    <a:pt x="45480" y="38231"/>
                    <a:pt x="45731" y="38231"/>
                  </a:cubicBezTo>
                  <a:cubicBezTo>
                    <a:pt x="45925" y="38231"/>
                    <a:pt x="46097" y="38198"/>
                    <a:pt x="46209" y="38158"/>
                  </a:cubicBezTo>
                  <a:cubicBezTo>
                    <a:pt x="46481" y="38059"/>
                    <a:pt x="46749" y="38025"/>
                    <a:pt x="47014" y="38025"/>
                  </a:cubicBezTo>
                  <a:cubicBezTo>
                    <a:pt x="47584" y="38025"/>
                    <a:pt x="48142" y="38181"/>
                    <a:pt x="48707" y="38181"/>
                  </a:cubicBezTo>
                  <a:cubicBezTo>
                    <a:pt x="48766" y="38181"/>
                    <a:pt x="48824" y="38180"/>
                    <a:pt x="48884" y="38176"/>
                  </a:cubicBezTo>
                  <a:cubicBezTo>
                    <a:pt x="49335" y="38147"/>
                    <a:pt x="49788" y="37991"/>
                    <a:pt x="50269" y="37991"/>
                  </a:cubicBezTo>
                  <a:cubicBezTo>
                    <a:pt x="50432" y="37991"/>
                    <a:pt x="50599" y="38009"/>
                    <a:pt x="50770" y="38056"/>
                  </a:cubicBezTo>
                  <a:cubicBezTo>
                    <a:pt x="50957" y="38108"/>
                    <a:pt x="51108" y="38407"/>
                    <a:pt x="51296" y="38407"/>
                  </a:cubicBezTo>
                  <a:cubicBezTo>
                    <a:pt x="51353" y="38407"/>
                    <a:pt x="51413" y="38380"/>
                    <a:pt x="51478" y="38311"/>
                  </a:cubicBezTo>
                  <a:cubicBezTo>
                    <a:pt x="51727" y="38047"/>
                    <a:pt x="51997" y="37968"/>
                    <a:pt x="52277" y="37968"/>
                  </a:cubicBezTo>
                  <a:cubicBezTo>
                    <a:pt x="52700" y="37968"/>
                    <a:pt x="53145" y="38151"/>
                    <a:pt x="53565" y="38151"/>
                  </a:cubicBezTo>
                  <a:cubicBezTo>
                    <a:pt x="53781" y="38151"/>
                    <a:pt x="53991" y="38103"/>
                    <a:pt x="54188" y="37956"/>
                  </a:cubicBezTo>
                  <a:cubicBezTo>
                    <a:pt x="54353" y="38097"/>
                    <a:pt x="54521" y="38144"/>
                    <a:pt x="54692" y="38144"/>
                  </a:cubicBezTo>
                  <a:cubicBezTo>
                    <a:pt x="55035" y="38144"/>
                    <a:pt x="55389" y="37956"/>
                    <a:pt x="55752" y="37956"/>
                  </a:cubicBezTo>
                  <a:cubicBezTo>
                    <a:pt x="55844" y="37956"/>
                    <a:pt x="55936" y="37968"/>
                    <a:pt x="56029" y="37998"/>
                  </a:cubicBezTo>
                  <a:cubicBezTo>
                    <a:pt x="56168" y="38044"/>
                    <a:pt x="56374" y="38214"/>
                    <a:pt x="56641" y="38214"/>
                  </a:cubicBezTo>
                  <a:cubicBezTo>
                    <a:pt x="56711" y="38214"/>
                    <a:pt x="56786" y="38202"/>
                    <a:pt x="56864" y="38173"/>
                  </a:cubicBezTo>
                  <a:cubicBezTo>
                    <a:pt x="57923" y="37779"/>
                    <a:pt x="59073" y="37797"/>
                    <a:pt x="60185" y="37641"/>
                  </a:cubicBezTo>
                  <a:cubicBezTo>
                    <a:pt x="61345" y="37478"/>
                    <a:pt x="62494" y="37222"/>
                    <a:pt x="63673" y="37222"/>
                  </a:cubicBezTo>
                  <a:cubicBezTo>
                    <a:pt x="63675" y="37222"/>
                    <a:pt x="63678" y="37222"/>
                    <a:pt x="63680" y="37222"/>
                  </a:cubicBezTo>
                  <a:cubicBezTo>
                    <a:pt x="64219" y="37222"/>
                    <a:pt x="64815" y="36842"/>
                    <a:pt x="65263" y="36842"/>
                  </a:cubicBezTo>
                  <a:cubicBezTo>
                    <a:pt x="65359" y="36842"/>
                    <a:pt x="65449" y="36859"/>
                    <a:pt x="65529" y="36902"/>
                  </a:cubicBezTo>
                  <a:cubicBezTo>
                    <a:pt x="65850" y="37072"/>
                    <a:pt x="66163" y="37133"/>
                    <a:pt x="66469" y="37133"/>
                  </a:cubicBezTo>
                  <a:cubicBezTo>
                    <a:pt x="67142" y="37133"/>
                    <a:pt x="67780" y="36840"/>
                    <a:pt x="68392" y="36782"/>
                  </a:cubicBezTo>
                  <a:cubicBezTo>
                    <a:pt x="68616" y="36761"/>
                    <a:pt x="68844" y="36756"/>
                    <a:pt x="69074" y="36756"/>
                  </a:cubicBezTo>
                  <a:cubicBezTo>
                    <a:pt x="69248" y="36756"/>
                    <a:pt x="69424" y="36759"/>
                    <a:pt x="69601" y="36759"/>
                  </a:cubicBezTo>
                  <a:cubicBezTo>
                    <a:pt x="70098" y="36759"/>
                    <a:pt x="70604" y="36739"/>
                    <a:pt x="71113" y="36584"/>
                  </a:cubicBezTo>
                  <a:cubicBezTo>
                    <a:pt x="71871" y="36353"/>
                    <a:pt x="72885" y="36480"/>
                    <a:pt x="73709" y="36250"/>
                  </a:cubicBezTo>
                  <a:cubicBezTo>
                    <a:pt x="74222" y="36108"/>
                    <a:pt x="74726" y="36148"/>
                    <a:pt x="75216" y="36009"/>
                  </a:cubicBezTo>
                  <a:cubicBezTo>
                    <a:pt x="75705" y="35871"/>
                    <a:pt x="76187" y="35634"/>
                    <a:pt x="76696" y="35634"/>
                  </a:cubicBezTo>
                  <a:cubicBezTo>
                    <a:pt x="76811" y="35634"/>
                    <a:pt x="76928" y="35646"/>
                    <a:pt x="77047" y="35674"/>
                  </a:cubicBezTo>
                  <a:cubicBezTo>
                    <a:pt x="77190" y="35708"/>
                    <a:pt x="77328" y="35725"/>
                    <a:pt x="77462" y="35725"/>
                  </a:cubicBezTo>
                  <a:cubicBezTo>
                    <a:pt x="77638" y="35725"/>
                    <a:pt x="77807" y="35697"/>
                    <a:pt x="77974" y="35644"/>
                  </a:cubicBezTo>
                  <a:cubicBezTo>
                    <a:pt x="79021" y="35313"/>
                    <a:pt x="80165" y="35435"/>
                    <a:pt x="81177" y="34802"/>
                  </a:cubicBezTo>
                  <a:cubicBezTo>
                    <a:pt x="81524" y="34585"/>
                    <a:pt x="82118" y="34450"/>
                    <a:pt x="82624" y="34365"/>
                  </a:cubicBezTo>
                  <a:cubicBezTo>
                    <a:pt x="83237" y="34263"/>
                    <a:pt x="83876" y="34210"/>
                    <a:pt x="84406" y="33856"/>
                  </a:cubicBezTo>
                  <a:cubicBezTo>
                    <a:pt x="85677" y="33014"/>
                    <a:pt x="86932" y="32193"/>
                    <a:pt x="87829" y="30868"/>
                  </a:cubicBezTo>
                  <a:cubicBezTo>
                    <a:pt x="88180" y="30350"/>
                    <a:pt x="88608" y="29698"/>
                    <a:pt x="89172" y="29380"/>
                  </a:cubicBezTo>
                  <a:cubicBezTo>
                    <a:pt x="90674" y="28533"/>
                    <a:pt x="90874" y="26974"/>
                    <a:pt x="91400" y="25603"/>
                  </a:cubicBezTo>
                  <a:cubicBezTo>
                    <a:pt x="91834" y="24474"/>
                    <a:pt x="91999" y="23246"/>
                    <a:pt x="92344" y="22104"/>
                  </a:cubicBezTo>
                  <a:cubicBezTo>
                    <a:pt x="92741" y="20791"/>
                    <a:pt x="92705" y="19468"/>
                    <a:pt x="92853" y="18172"/>
                  </a:cubicBezTo>
                  <a:cubicBezTo>
                    <a:pt x="93021" y="16729"/>
                    <a:pt x="92916" y="15237"/>
                    <a:pt x="92998" y="13761"/>
                  </a:cubicBezTo>
                  <a:cubicBezTo>
                    <a:pt x="93091" y="12074"/>
                    <a:pt x="92873" y="10393"/>
                    <a:pt x="93113" y="8680"/>
                  </a:cubicBezTo>
                  <a:cubicBezTo>
                    <a:pt x="93216" y="7952"/>
                    <a:pt x="93119" y="7039"/>
                    <a:pt x="93037" y="6225"/>
                  </a:cubicBezTo>
                  <a:cubicBezTo>
                    <a:pt x="92865" y="4515"/>
                    <a:pt x="92922" y="2829"/>
                    <a:pt x="93114" y="1127"/>
                  </a:cubicBezTo>
                  <a:cubicBezTo>
                    <a:pt x="93155" y="776"/>
                    <a:pt x="93242" y="20"/>
                    <a:pt x="92706" y="20"/>
                  </a:cubicBezTo>
                  <a:cubicBezTo>
                    <a:pt x="92686" y="20"/>
                    <a:pt x="92664" y="21"/>
                    <a:pt x="92641" y="24"/>
                  </a:cubicBezTo>
                  <a:cubicBezTo>
                    <a:pt x="92497" y="38"/>
                    <a:pt x="92351" y="44"/>
                    <a:pt x="92203" y="44"/>
                  </a:cubicBezTo>
                  <a:cubicBezTo>
                    <a:pt x="91786" y="44"/>
                    <a:pt x="91361" y="0"/>
                    <a:pt x="90950" y="0"/>
                  </a:cubicBezTo>
                  <a:close/>
                </a:path>
              </a:pathLst>
            </a:custGeom>
            <a:solidFill>
              <a:srgbClr val="A6DFDA"/>
            </a:solidFill>
            <a:ln w="9525">
              <a:noFill/>
              <a:round/>
              <a:headEnd/>
              <a:tailEnd/>
            </a:ln>
          </p:spPr>
          <p:txBody>
            <a:bodyPr lIns="91425" tIns="91425" rIns="91425" bIns="91425" anchor="ctr"/>
            <a:lstStyle/>
            <a:p>
              <a:endParaRPr lang="en-US"/>
            </a:p>
          </p:txBody>
        </p:sp>
        <p:sp>
          <p:nvSpPr>
            <p:cNvPr id="14353" name="Google Shape;1135;p38"/>
            <p:cNvSpPr>
              <a:spLocks/>
            </p:cNvSpPr>
            <p:nvPr/>
          </p:nvSpPr>
          <p:spPr bwMode="auto">
            <a:xfrm>
              <a:off x="2130375" y="1404625"/>
              <a:ext cx="2197419" cy="3396282"/>
            </a:xfrm>
            <a:custGeom>
              <a:avLst/>
              <a:gdLst>
                <a:gd name="T0" fmla="*/ 2147483647 w 101054"/>
                <a:gd name="T1" fmla="*/ 2147483647 h 185336"/>
                <a:gd name="T2" fmla="*/ 2147483647 w 101054"/>
                <a:gd name="T3" fmla="*/ 2147483647 h 185336"/>
                <a:gd name="T4" fmla="*/ 2147483647 w 101054"/>
                <a:gd name="T5" fmla="*/ 2147483647 h 185336"/>
                <a:gd name="T6" fmla="*/ 2147483647 w 101054"/>
                <a:gd name="T7" fmla="*/ 2147483647 h 185336"/>
                <a:gd name="T8" fmla="*/ 2147483647 w 101054"/>
                <a:gd name="T9" fmla="*/ 2147483647 h 185336"/>
                <a:gd name="T10" fmla="*/ 2147483647 w 101054"/>
                <a:gd name="T11" fmla="*/ 2147483647 h 185336"/>
                <a:gd name="T12" fmla="*/ 2147483647 w 101054"/>
                <a:gd name="T13" fmla="*/ 2147483647 h 185336"/>
                <a:gd name="T14" fmla="*/ 2147483647 w 101054"/>
                <a:gd name="T15" fmla="*/ 2147483647 h 185336"/>
                <a:gd name="T16" fmla="*/ 2147483647 w 101054"/>
                <a:gd name="T17" fmla="*/ 2147483647 h 185336"/>
                <a:gd name="T18" fmla="*/ 2147483647 w 101054"/>
                <a:gd name="T19" fmla="*/ 2147483647 h 185336"/>
                <a:gd name="T20" fmla="*/ 2147483647 w 101054"/>
                <a:gd name="T21" fmla="*/ 2147483647 h 185336"/>
                <a:gd name="T22" fmla="*/ 2147483647 w 101054"/>
                <a:gd name="T23" fmla="*/ 2147483647 h 185336"/>
                <a:gd name="T24" fmla="*/ 2147483647 w 101054"/>
                <a:gd name="T25" fmla="*/ 2147483647 h 185336"/>
                <a:gd name="T26" fmla="*/ 2147483647 w 101054"/>
                <a:gd name="T27" fmla="*/ 2147483647 h 185336"/>
                <a:gd name="T28" fmla="*/ 2147483647 w 101054"/>
                <a:gd name="T29" fmla="*/ 2147483647 h 185336"/>
                <a:gd name="T30" fmla="*/ 2147483647 w 101054"/>
                <a:gd name="T31" fmla="*/ 2147483647 h 185336"/>
                <a:gd name="T32" fmla="*/ 2147483647 w 101054"/>
                <a:gd name="T33" fmla="*/ 2147483647 h 185336"/>
                <a:gd name="T34" fmla="*/ 2147483647 w 101054"/>
                <a:gd name="T35" fmla="*/ 2147483647 h 185336"/>
                <a:gd name="T36" fmla="*/ 2147483647 w 101054"/>
                <a:gd name="T37" fmla="*/ 2147483647 h 185336"/>
                <a:gd name="T38" fmla="*/ 2147483647 w 101054"/>
                <a:gd name="T39" fmla="*/ 2147483647 h 185336"/>
                <a:gd name="T40" fmla="*/ 2147483647 w 101054"/>
                <a:gd name="T41" fmla="*/ 2147483647 h 185336"/>
                <a:gd name="T42" fmla="*/ 2147483647 w 101054"/>
                <a:gd name="T43" fmla="*/ 2147483647 h 185336"/>
                <a:gd name="T44" fmla="*/ 2147483647 w 101054"/>
                <a:gd name="T45" fmla="*/ 2147483647 h 185336"/>
                <a:gd name="T46" fmla="*/ 2147483647 w 101054"/>
                <a:gd name="T47" fmla="*/ 2147483647 h 185336"/>
                <a:gd name="T48" fmla="*/ 2147483647 w 101054"/>
                <a:gd name="T49" fmla="*/ 2147483647 h 185336"/>
                <a:gd name="T50" fmla="*/ 2147483647 w 101054"/>
                <a:gd name="T51" fmla="*/ 2147483647 h 185336"/>
                <a:gd name="T52" fmla="*/ 2147483647 w 101054"/>
                <a:gd name="T53" fmla="*/ 2147483647 h 185336"/>
                <a:gd name="T54" fmla="*/ 2147483647 w 101054"/>
                <a:gd name="T55" fmla="*/ 2147483647 h 185336"/>
                <a:gd name="T56" fmla="*/ 2147483647 w 101054"/>
                <a:gd name="T57" fmla="*/ 2147483647 h 185336"/>
                <a:gd name="T58" fmla="*/ 2147483647 w 101054"/>
                <a:gd name="T59" fmla="*/ 2147483647 h 185336"/>
                <a:gd name="T60" fmla="*/ 2147483647 w 101054"/>
                <a:gd name="T61" fmla="*/ 2147483647 h 185336"/>
                <a:gd name="T62" fmla="*/ 2147483647 w 101054"/>
                <a:gd name="T63" fmla="*/ 2147483647 h 185336"/>
                <a:gd name="T64" fmla="*/ 2147483647 w 101054"/>
                <a:gd name="T65" fmla="*/ 2147483647 h 185336"/>
                <a:gd name="T66" fmla="*/ 2147483647 w 101054"/>
                <a:gd name="T67" fmla="*/ 2147483647 h 185336"/>
                <a:gd name="T68" fmla="*/ 2147483647 w 101054"/>
                <a:gd name="T69" fmla="*/ 2147483647 h 185336"/>
                <a:gd name="T70" fmla="*/ 2147483647 w 101054"/>
                <a:gd name="T71" fmla="*/ 2147483647 h 185336"/>
                <a:gd name="T72" fmla="*/ 2147483647 w 101054"/>
                <a:gd name="T73" fmla="*/ 555821040 h 185336"/>
                <a:gd name="T74" fmla="*/ 2147483647 w 101054"/>
                <a:gd name="T75" fmla="*/ 793530085 h 185336"/>
                <a:gd name="T76" fmla="*/ 2147483647 w 101054"/>
                <a:gd name="T77" fmla="*/ 2147483647 h 185336"/>
                <a:gd name="T78" fmla="*/ 2147483647 w 101054"/>
                <a:gd name="T79" fmla="*/ 2147483647 h 185336"/>
                <a:gd name="T80" fmla="*/ 2147483647 w 101054"/>
                <a:gd name="T81" fmla="*/ 2147483647 h 185336"/>
                <a:gd name="T82" fmla="*/ 1307727833 w 101054"/>
                <a:gd name="T83" fmla="*/ 2147483647 h 185336"/>
                <a:gd name="T84" fmla="*/ 2147483647 w 101054"/>
                <a:gd name="T85" fmla="*/ 2147483647 h 185336"/>
                <a:gd name="T86" fmla="*/ 2147483647 w 101054"/>
                <a:gd name="T87" fmla="*/ 2147483647 h 185336"/>
                <a:gd name="T88" fmla="*/ 2147483647 w 101054"/>
                <a:gd name="T89" fmla="*/ 2147483647 h 185336"/>
                <a:gd name="T90" fmla="*/ 2147483647 w 101054"/>
                <a:gd name="T91" fmla="*/ 2147483647 h 185336"/>
                <a:gd name="T92" fmla="*/ 2147483647 w 101054"/>
                <a:gd name="T93" fmla="*/ 2147483647 h 185336"/>
                <a:gd name="T94" fmla="*/ 2147483647 w 101054"/>
                <a:gd name="T95" fmla="*/ 2147483647 h 185336"/>
                <a:gd name="T96" fmla="*/ 2147483647 w 101054"/>
                <a:gd name="T97" fmla="*/ 2147483647 h 185336"/>
                <a:gd name="T98" fmla="*/ 2147483647 w 101054"/>
                <a:gd name="T99" fmla="*/ 2147483647 h 185336"/>
                <a:gd name="T100" fmla="*/ 2147483647 w 101054"/>
                <a:gd name="T101" fmla="*/ 2147483647 h 185336"/>
                <a:gd name="T102" fmla="*/ 2147483647 w 101054"/>
                <a:gd name="T103" fmla="*/ 2147483647 h 185336"/>
                <a:gd name="T104" fmla="*/ 2147483647 w 101054"/>
                <a:gd name="T105" fmla="*/ 2147483647 h 185336"/>
                <a:gd name="T106" fmla="*/ 2147483647 w 101054"/>
                <a:gd name="T107" fmla="*/ 2147483647 h 185336"/>
                <a:gd name="T108" fmla="*/ 2147483647 w 101054"/>
                <a:gd name="T109" fmla="*/ 2147483647 h 185336"/>
                <a:gd name="T110" fmla="*/ 2147483647 w 101054"/>
                <a:gd name="T111" fmla="*/ 2147483647 h 185336"/>
                <a:gd name="T112" fmla="*/ 2147483647 w 101054"/>
                <a:gd name="T113" fmla="*/ 2147483647 h 185336"/>
                <a:gd name="T114" fmla="*/ 2147483647 w 101054"/>
                <a:gd name="T115" fmla="*/ 2147483647 h 185336"/>
                <a:gd name="T116" fmla="*/ 2147483647 w 101054"/>
                <a:gd name="T117" fmla="*/ 2147483647 h 185336"/>
                <a:gd name="T118" fmla="*/ 2147483647 w 101054"/>
                <a:gd name="T119" fmla="*/ 872013564 h 1853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01054" h="185336" extrusionOk="0">
                  <a:moveTo>
                    <a:pt x="53173" y="2037"/>
                  </a:moveTo>
                  <a:cubicBezTo>
                    <a:pt x="53913" y="2037"/>
                    <a:pt x="54651" y="2083"/>
                    <a:pt x="55390" y="2218"/>
                  </a:cubicBezTo>
                  <a:cubicBezTo>
                    <a:pt x="55438" y="2226"/>
                    <a:pt x="55488" y="2276"/>
                    <a:pt x="55530" y="2276"/>
                  </a:cubicBezTo>
                  <a:cubicBezTo>
                    <a:pt x="55534" y="2276"/>
                    <a:pt x="55537" y="2276"/>
                    <a:pt x="55540" y="2276"/>
                  </a:cubicBezTo>
                  <a:cubicBezTo>
                    <a:pt x="55862" y="2208"/>
                    <a:pt x="56184" y="2182"/>
                    <a:pt x="56505" y="2182"/>
                  </a:cubicBezTo>
                  <a:cubicBezTo>
                    <a:pt x="57073" y="2182"/>
                    <a:pt x="57639" y="2264"/>
                    <a:pt x="58196" y="2349"/>
                  </a:cubicBezTo>
                  <a:cubicBezTo>
                    <a:pt x="58393" y="2379"/>
                    <a:pt x="58590" y="2389"/>
                    <a:pt x="58786" y="2389"/>
                  </a:cubicBezTo>
                  <a:cubicBezTo>
                    <a:pt x="59178" y="2389"/>
                    <a:pt x="59569" y="2349"/>
                    <a:pt x="59962" y="2349"/>
                  </a:cubicBezTo>
                  <a:cubicBezTo>
                    <a:pt x="60237" y="2349"/>
                    <a:pt x="60513" y="2369"/>
                    <a:pt x="60790" y="2435"/>
                  </a:cubicBezTo>
                  <a:cubicBezTo>
                    <a:pt x="60888" y="2458"/>
                    <a:pt x="60988" y="2465"/>
                    <a:pt x="61091" y="2465"/>
                  </a:cubicBezTo>
                  <a:cubicBezTo>
                    <a:pt x="61263" y="2465"/>
                    <a:pt x="61440" y="2445"/>
                    <a:pt x="61616" y="2445"/>
                  </a:cubicBezTo>
                  <a:cubicBezTo>
                    <a:pt x="61862" y="2445"/>
                    <a:pt x="62105" y="2485"/>
                    <a:pt x="62325" y="2681"/>
                  </a:cubicBezTo>
                  <a:cubicBezTo>
                    <a:pt x="62331" y="2686"/>
                    <a:pt x="62387" y="2705"/>
                    <a:pt x="62446" y="2705"/>
                  </a:cubicBezTo>
                  <a:cubicBezTo>
                    <a:pt x="62522" y="2705"/>
                    <a:pt x="62603" y="2674"/>
                    <a:pt x="62595" y="2543"/>
                  </a:cubicBezTo>
                  <a:cubicBezTo>
                    <a:pt x="62579" y="2268"/>
                    <a:pt x="62718" y="2191"/>
                    <a:pt x="62862" y="2191"/>
                  </a:cubicBezTo>
                  <a:cubicBezTo>
                    <a:pt x="62956" y="2191"/>
                    <a:pt x="63053" y="2224"/>
                    <a:pt x="63110" y="2255"/>
                  </a:cubicBezTo>
                  <a:cubicBezTo>
                    <a:pt x="63426" y="2429"/>
                    <a:pt x="63745" y="2468"/>
                    <a:pt x="64066" y="2468"/>
                  </a:cubicBezTo>
                  <a:cubicBezTo>
                    <a:pt x="64320" y="2468"/>
                    <a:pt x="64575" y="2444"/>
                    <a:pt x="64830" y="2444"/>
                  </a:cubicBezTo>
                  <a:cubicBezTo>
                    <a:pt x="64899" y="2444"/>
                    <a:pt x="64967" y="2445"/>
                    <a:pt x="65036" y="2450"/>
                  </a:cubicBezTo>
                  <a:cubicBezTo>
                    <a:pt x="65110" y="2455"/>
                    <a:pt x="65187" y="2457"/>
                    <a:pt x="65264" y="2457"/>
                  </a:cubicBezTo>
                  <a:cubicBezTo>
                    <a:pt x="65730" y="2457"/>
                    <a:pt x="66232" y="2378"/>
                    <a:pt x="66656" y="2378"/>
                  </a:cubicBezTo>
                  <a:cubicBezTo>
                    <a:pt x="66893" y="2378"/>
                    <a:pt x="67106" y="2403"/>
                    <a:pt x="67275" y="2479"/>
                  </a:cubicBezTo>
                  <a:cubicBezTo>
                    <a:pt x="67514" y="2587"/>
                    <a:pt x="67732" y="2622"/>
                    <a:pt x="67937" y="2622"/>
                  </a:cubicBezTo>
                  <a:cubicBezTo>
                    <a:pt x="68310" y="2622"/>
                    <a:pt x="68639" y="2507"/>
                    <a:pt x="68970" y="2507"/>
                  </a:cubicBezTo>
                  <a:cubicBezTo>
                    <a:pt x="69038" y="2507"/>
                    <a:pt x="69106" y="2512"/>
                    <a:pt x="69175" y="2523"/>
                  </a:cubicBezTo>
                  <a:cubicBezTo>
                    <a:pt x="69860" y="2638"/>
                    <a:pt x="70616" y="2530"/>
                    <a:pt x="71168" y="2715"/>
                  </a:cubicBezTo>
                  <a:cubicBezTo>
                    <a:pt x="71316" y="2764"/>
                    <a:pt x="71468" y="2782"/>
                    <a:pt x="71623" y="2782"/>
                  </a:cubicBezTo>
                  <a:cubicBezTo>
                    <a:pt x="71977" y="2782"/>
                    <a:pt x="72342" y="2690"/>
                    <a:pt x="72686" y="2690"/>
                  </a:cubicBezTo>
                  <a:cubicBezTo>
                    <a:pt x="73025" y="2690"/>
                    <a:pt x="73344" y="2779"/>
                    <a:pt x="73614" y="3133"/>
                  </a:cubicBezTo>
                  <a:cubicBezTo>
                    <a:pt x="73837" y="3031"/>
                    <a:pt x="74061" y="2995"/>
                    <a:pt x="74284" y="2995"/>
                  </a:cubicBezTo>
                  <a:cubicBezTo>
                    <a:pt x="74795" y="2995"/>
                    <a:pt x="75307" y="3182"/>
                    <a:pt x="75824" y="3182"/>
                  </a:cubicBezTo>
                  <a:cubicBezTo>
                    <a:pt x="75847" y="3182"/>
                    <a:pt x="75871" y="3182"/>
                    <a:pt x="75894" y="3181"/>
                  </a:cubicBezTo>
                  <a:cubicBezTo>
                    <a:pt x="75958" y="3178"/>
                    <a:pt x="76024" y="3177"/>
                    <a:pt x="76089" y="3177"/>
                  </a:cubicBezTo>
                  <a:cubicBezTo>
                    <a:pt x="76834" y="3177"/>
                    <a:pt x="77633" y="3330"/>
                    <a:pt x="78314" y="3735"/>
                  </a:cubicBezTo>
                  <a:cubicBezTo>
                    <a:pt x="78397" y="3784"/>
                    <a:pt x="78468" y="3803"/>
                    <a:pt x="78534" y="3803"/>
                  </a:cubicBezTo>
                  <a:cubicBezTo>
                    <a:pt x="78666" y="3803"/>
                    <a:pt x="78776" y="3729"/>
                    <a:pt x="78914" y="3688"/>
                  </a:cubicBezTo>
                  <a:cubicBezTo>
                    <a:pt x="79101" y="3632"/>
                    <a:pt x="79289" y="3600"/>
                    <a:pt x="79475" y="3600"/>
                  </a:cubicBezTo>
                  <a:cubicBezTo>
                    <a:pt x="79767" y="3600"/>
                    <a:pt x="80053" y="3678"/>
                    <a:pt x="80314" y="3860"/>
                  </a:cubicBezTo>
                  <a:cubicBezTo>
                    <a:pt x="80392" y="3915"/>
                    <a:pt x="80480" y="3979"/>
                    <a:pt x="80542" y="3979"/>
                  </a:cubicBezTo>
                  <a:cubicBezTo>
                    <a:pt x="80578" y="3979"/>
                    <a:pt x="80606" y="3957"/>
                    <a:pt x="80618" y="3900"/>
                  </a:cubicBezTo>
                  <a:cubicBezTo>
                    <a:pt x="80668" y="3665"/>
                    <a:pt x="80781" y="3595"/>
                    <a:pt x="80901" y="3595"/>
                  </a:cubicBezTo>
                  <a:cubicBezTo>
                    <a:pt x="81024" y="3595"/>
                    <a:pt x="81153" y="3667"/>
                    <a:pt x="81229" y="3710"/>
                  </a:cubicBezTo>
                  <a:cubicBezTo>
                    <a:pt x="81943" y="4117"/>
                    <a:pt x="82707" y="4025"/>
                    <a:pt x="83471" y="4070"/>
                  </a:cubicBezTo>
                  <a:cubicBezTo>
                    <a:pt x="83822" y="4092"/>
                    <a:pt x="84204" y="4118"/>
                    <a:pt x="84534" y="4563"/>
                  </a:cubicBezTo>
                  <a:cubicBezTo>
                    <a:pt x="84894" y="5050"/>
                    <a:pt x="85717" y="5004"/>
                    <a:pt x="86339" y="5162"/>
                  </a:cubicBezTo>
                  <a:cubicBezTo>
                    <a:pt x="87329" y="5413"/>
                    <a:pt x="88140" y="6099"/>
                    <a:pt x="89130" y="6279"/>
                  </a:cubicBezTo>
                  <a:cubicBezTo>
                    <a:pt x="89645" y="6373"/>
                    <a:pt x="89975" y="6894"/>
                    <a:pt x="90503" y="6894"/>
                  </a:cubicBezTo>
                  <a:cubicBezTo>
                    <a:pt x="90566" y="6894"/>
                    <a:pt x="90632" y="6886"/>
                    <a:pt x="90702" y="6869"/>
                  </a:cubicBezTo>
                  <a:cubicBezTo>
                    <a:pt x="90703" y="6869"/>
                    <a:pt x="90705" y="6869"/>
                    <a:pt x="90706" y="6869"/>
                  </a:cubicBezTo>
                  <a:cubicBezTo>
                    <a:pt x="90736" y="6869"/>
                    <a:pt x="90782" y="6941"/>
                    <a:pt x="90822" y="6975"/>
                  </a:cubicBezTo>
                  <a:cubicBezTo>
                    <a:pt x="91924" y="7866"/>
                    <a:pt x="93271" y="8360"/>
                    <a:pt x="94437" y="9173"/>
                  </a:cubicBezTo>
                  <a:cubicBezTo>
                    <a:pt x="94966" y="9541"/>
                    <a:pt x="95385" y="10039"/>
                    <a:pt x="95797" y="10439"/>
                  </a:cubicBezTo>
                  <a:cubicBezTo>
                    <a:pt x="96258" y="10889"/>
                    <a:pt x="96652" y="11568"/>
                    <a:pt x="96977" y="12202"/>
                  </a:cubicBezTo>
                  <a:cubicBezTo>
                    <a:pt x="97416" y="13060"/>
                    <a:pt x="97820" y="13955"/>
                    <a:pt x="98125" y="14849"/>
                  </a:cubicBezTo>
                  <a:cubicBezTo>
                    <a:pt x="98397" y="15648"/>
                    <a:pt x="98507" y="16561"/>
                    <a:pt x="98577" y="17423"/>
                  </a:cubicBezTo>
                  <a:cubicBezTo>
                    <a:pt x="98676" y="18641"/>
                    <a:pt x="98265" y="19846"/>
                    <a:pt x="98741" y="21108"/>
                  </a:cubicBezTo>
                  <a:cubicBezTo>
                    <a:pt x="98971" y="21716"/>
                    <a:pt x="98958" y="22626"/>
                    <a:pt x="98306" y="23276"/>
                  </a:cubicBezTo>
                  <a:cubicBezTo>
                    <a:pt x="98090" y="23491"/>
                    <a:pt x="98090" y="24020"/>
                    <a:pt x="98133" y="24277"/>
                  </a:cubicBezTo>
                  <a:cubicBezTo>
                    <a:pt x="98396" y="25846"/>
                    <a:pt x="98128" y="27394"/>
                    <a:pt x="98100" y="28950"/>
                  </a:cubicBezTo>
                  <a:cubicBezTo>
                    <a:pt x="98063" y="30890"/>
                    <a:pt x="98189" y="32830"/>
                    <a:pt x="98107" y="34775"/>
                  </a:cubicBezTo>
                  <a:cubicBezTo>
                    <a:pt x="98079" y="35412"/>
                    <a:pt x="97795" y="36135"/>
                    <a:pt x="97970" y="36628"/>
                  </a:cubicBezTo>
                  <a:cubicBezTo>
                    <a:pt x="98431" y="37926"/>
                    <a:pt x="97502" y="39136"/>
                    <a:pt x="97931" y="40358"/>
                  </a:cubicBezTo>
                  <a:cubicBezTo>
                    <a:pt x="98034" y="40649"/>
                    <a:pt x="97872" y="40808"/>
                    <a:pt x="97853" y="41029"/>
                  </a:cubicBezTo>
                  <a:cubicBezTo>
                    <a:pt x="97795" y="41700"/>
                    <a:pt x="97737" y="42339"/>
                    <a:pt x="97868" y="43038"/>
                  </a:cubicBezTo>
                  <a:cubicBezTo>
                    <a:pt x="98017" y="43836"/>
                    <a:pt x="97784" y="44733"/>
                    <a:pt x="97834" y="45530"/>
                  </a:cubicBezTo>
                  <a:cubicBezTo>
                    <a:pt x="97900" y="46606"/>
                    <a:pt x="97834" y="47670"/>
                    <a:pt x="97754" y="48716"/>
                  </a:cubicBezTo>
                  <a:cubicBezTo>
                    <a:pt x="97661" y="49923"/>
                    <a:pt x="97625" y="51137"/>
                    <a:pt x="97609" y="52335"/>
                  </a:cubicBezTo>
                  <a:cubicBezTo>
                    <a:pt x="97585" y="54246"/>
                    <a:pt x="97448" y="56155"/>
                    <a:pt x="97436" y="58069"/>
                  </a:cubicBezTo>
                  <a:cubicBezTo>
                    <a:pt x="97423" y="60122"/>
                    <a:pt x="97339" y="62199"/>
                    <a:pt x="97043" y="64260"/>
                  </a:cubicBezTo>
                  <a:cubicBezTo>
                    <a:pt x="96951" y="64896"/>
                    <a:pt x="97146" y="65691"/>
                    <a:pt x="97147" y="66409"/>
                  </a:cubicBezTo>
                  <a:cubicBezTo>
                    <a:pt x="97153" y="68104"/>
                    <a:pt x="97079" y="69799"/>
                    <a:pt x="96980" y="71493"/>
                  </a:cubicBezTo>
                  <a:cubicBezTo>
                    <a:pt x="96957" y="71886"/>
                    <a:pt x="97058" y="72315"/>
                    <a:pt x="97045" y="72740"/>
                  </a:cubicBezTo>
                  <a:cubicBezTo>
                    <a:pt x="96999" y="74283"/>
                    <a:pt x="97163" y="75831"/>
                    <a:pt x="97145" y="77363"/>
                  </a:cubicBezTo>
                  <a:cubicBezTo>
                    <a:pt x="97129" y="78626"/>
                    <a:pt x="96994" y="79922"/>
                    <a:pt x="96799" y="81202"/>
                  </a:cubicBezTo>
                  <a:cubicBezTo>
                    <a:pt x="96610" y="82430"/>
                    <a:pt x="96499" y="83692"/>
                    <a:pt x="96414" y="84946"/>
                  </a:cubicBezTo>
                  <a:cubicBezTo>
                    <a:pt x="96341" y="86011"/>
                    <a:pt x="96603" y="87086"/>
                    <a:pt x="96490" y="88107"/>
                  </a:cubicBezTo>
                  <a:cubicBezTo>
                    <a:pt x="96329" y="89564"/>
                    <a:pt x="96517" y="90980"/>
                    <a:pt x="96533" y="92413"/>
                  </a:cubicBezTo>
                  <a:cubicBezTo>
                    <a:pt x="96543" y="93282"/>
                    <a:pt x="96760" y="94064"/>
                    <a:pt x="96960" y="94891"/>
                  </a:cubicBezTo>
                  <a:cubicBezTo>
                    <a:pt x="97186" y="95823"/>
                    <a:pt x="97027" y="96845"/>
                    <a:pt x="97049" y="97829"/>
                  </a:cubicBezTo>
                  <a:cubicBezTo>
                    <a:pt x="97087" y="99476"/>
                    <a:pt x="97020" y="101119"/>
                    <a:pt x="97207" y="102775"/>
                  </a:cubicBezTo>
                  <a:cubicBezTo>
                    <a:pt x="97381" y="104325"/>
                    <a:pt x="97253" y="105908"/>
                    <a:pt x="97267" y="107477"/>
                  </a:cubicBezTo>
                  <a:cubicBezTo>
                    <a:pt x="97277" y="108626"/>
                    <a:pt x="97326" y="109774"/>
                    <a:pt x="97317" y="110921"/>
                  </a:cubicBezTo>
                  <a:cubicBezTo>
                    <a:pt x="97304" y="112280"/>
                    <a:pt x="97247" y="113638"/>
                    <a:pt x="97212" y="114996"/>
                  </a:cubicBezTo>
                  <a:cubicBezTo>
                    <a:pt x="97197" y="115584"/>
                    <a:pt x="97225" y="116176"/>
                    <a:pt x="97177" y="116761"/>
                  </a:cubicBezTo>
                  <a:cubicBezTo>
                    <a:pt x="96985" y="119058"/>
                    <a:pt x="97034" y="121365"/>
                    <a:pt x="96930" y="123666"/>
                  </a:cubicBezTo>
                  <a:cubicBezTo>
                    <a:pt x="96872" y="124959"/>
                    <a:pt x="96916" y="126293"/>
                    <a:pt x="96852" y="127600"/>
                  </a:cubicBezTo>
                  <a:cubicBezTo>
                    <a:pt x="96759" y="129519"/>
                    <a:pt x="96555" y="131435"/>
                    <a:pt x="96534" y="133358"/>
                  </a:cubicBezTo>
                  <a:cubicBezTo>
                    <a:pt x="96525" y="134171"/>
                    <a:pt x="96624" y="134991"/>
                    <a:pt x="96536" y="135792"/>
                  </a:cubicBezTo>
                  <a:cubicBezTo>
                    <a:pt x="96432" y="136734"/>
                    <a:pt x="96492" y="137675"/>
                    <a:pt x="96404" y="138607"/>
                  </a:cubicBezTo>
                  <a:cubicBezTo>
                    <a:pt x="96345" y="139222"/>
                    <a:pt x="96383" y="139853"/>
                    <a:pt x="96456" y="140423"/>
                  </a:cubicBezTo>
                  <a:cubicBezTo>
                    <a:pt x="96577" y="141378"/>
                    <a:pt x="96156" y="142279"/>
                    <a:pt x="96360" y="143215"/>
                  </a:cubicBezTo>
                  <a:cubicBezTo>
                    <a:pt x="96415" y="143470"/>
                    <a:pt x="96295" y="143716"/>
                    <a:pt x="95976" y="143726"/>
                  </a:cubicBezTo>
                  <a:cubicBezTo>
                    <a:pt x="95446" y="143743"/>
                    <a:pt x="94921" y="143897"/>
                    <a:pt x="94389" y="143897"/>
                  </a:cubicBezTo>
                  <a:cubicBezTo>
                    <a:pt x="94190" y="143897"/>
                    <a:pt x="93990" y="143875"/>
                    <a:pt x="93789" y="143817"/>
                  </a:cubicBezTo>
                  <a:cubicBezTo>
                    <a:pt x="93695" y="143790"/>
                    <a:pt x="93591" y="143773"/>
                    <a:pt x="93489" y="143773"/>
                  </a:cubicBezTo>
                  <a:cubicBezTo>
                    <a:pt x="93425" y="143773"/>
                    <a:pt x="93362" y="143780"/>
                    <a:pt x="93303" y="143795"/>
                  </a:cubicBezTo>
                  <a:cubicBezTo>
                    <a:pt x="92801" y="143928"/>
                    <a:pt x="92298" y="144005"/>
                    <a:pt x="91796" y="144005"/>
                  </a:cubicBezTo>
                  <a:cubicBezTo>
                    <a:pt x="91327" y="144005"/>
                    <a:pt x="90860" y="143938"/>
                    <a:pt x="90397" y="143786"/>
                  </a:cubicBezTo>
                  <a:cubicBezTo>
                    <a:pt x="90335" y="143766"/>
                    <a:pt x="90277" y="143757"/>
                    <a:pt x="90222" y="143757"/>
                  </a:cubicBezTo>
                  <a:cubicBezTo>
                    <a:pt x="89956" y="143757"/>
                    <a:pt x="89762" y="143958"/>
                    <a:pt x="89509" y="143996"/>
                  </a:cubicBezTo>
                  <a:cubicBezTo>
                    <a:pt x="89125" y="144052"/>
                    <a:pt x="88741" y="144069"/>
                    <a:pt x="88357" y="144069"/>
                  </a:cubicBezTo>
                  <a:cubicBezTo>
                    <a:pt x="87796" y="144069"/>
                    <a:pt x="87236" y="144033"/>
                    <a:pt x="86675" y="144033"/>
                  </a:cubicBezTo>
                  <a:cubicBezTo>
                    <a:pt x="86331" y="144033"/>
                    <a:pt x="85987" y="144046"/>
                    <a:pt x="85642" y="144090"/>
                  </a:cubicBezTo>
                  <a:cubicBezTo>
                    <a:pt x="84855" y="144188"/>
                    <a:pt x="84056" y="144261"/>
                    <a:pt x="83254" y="144261"/>
                  </a:cubicBezTo>
                  <a:cubicBezTo>
                    <a:pt x="82664" y="144261"/>
                    <a:pt x="82073" y="144221"/>
                    <a:pt x="81485" y="144124"/>
                  </a:cubicBezTo>
                  <a:cubicBezTo>
                    <a:pt x="81432" y="144114"/>
                    <a:pt x="81374" y="144108"/>
                    <a:pt x="81318" y="144108"/>
                  </a:cubicBezTo>
                  <a:cubicBezTo>
                    <a:pt x="81262" y="144108"/>
                    <a:pt x="81206" y="144114"/>
                    <a:pt x="81158" y="144133"/>
                  </a:cubicBezTo>
                  <a:cubicBezTo>
                    <a:pt x="80668" y="144313"/>
                    <a:pt x="80169" y="144357"/>
                    <a:pt x="79667" y="144357"/>
                  </a:cubicBezTo>
                  <a:cubicBezTo>
                    <a:pt x="79210" y="144357"/>
                    <a:pt x="78752" y="144321"/>
                    <a:pt x="78298" y="144321"/>
                  </a:cubicBezTo>
                  <a:cubicBezTo>
                    <a:pt x="77957" y="144321"/>
                    <a:pt x="77618" y="144341"/>
                    <a:pt x="77283" y="144411"/>
                  </a:cubicBezTo>
                  <a:cubicBezTo>
                    <a:pt x="76134" y="144651"/>
                    <a:pt x="74967" y="144522"/>
                    <a:pt x="73807" y="144684"/>
                  </a:cubicBezTo>
                  <a:cubicBezTo>
                    <a:pt x="73586" y="144714"/>
                    <a:pt x="73358" y="144725"/>
                    <a:pt x="73126" y="144725"/>
                  </a:cubicBezTo>
                  <a:cubicBezTo>
                    <a:pt x="72580" y="144725"/>
                    <a:pt x="72012" y="144666"/>
                    <a:pt x="71452" y="144666"/>
                  </a:cubicBezTo>
                  <a:cubicBezTo>
                    <a:pt x="71350" y="144666"/>
                    <a:pt x="71247" y="144668"/>
                    <a:pt x="71145" y="144672"/>
                  </a:cubicBezTo>
                  <a:cubicBezTo>
                    <a:pt x="70409" y="144707"/>
                    <a:pt x="69672" y="144753"/>
                    <a:pt x="68937" y="144753"/>
                  </a:cubicBezTo>
                  <a:cubicBezTo>
                    <a:pt x="68823" y="144753"/>
                    <a:pt x="68709" y="144752"/>
                    <a:pt x="68596" y="144749"/>
                  </a:cubicBezTo>
                  <a:cubicBezTo>
                    <a:pt x="68540" y="144748"/>
                    <a:pt x="68485" y="144748"/>
                    <a:pt x="68430" y="144748"/>
                  </a:cubicBezTo>
                  <a:cubicBezTo>
                    <a:pt x="67731" y="144748"/>
                    <a:pt x="67034" y="144833"/>
                    <a:pt x="66335" y="144833"/>
                  </a:cubicBezTo>
                  <a:cubicBezTo>
                    <a:pt x="66061" y="144833"/>
                    <a:pt x="65786" y="144820"/>
                    <a:pt x="65511" y="144783"/>
                  </a:cubicBezTo>
                  <a:cubicBezTo>
                    <a:pt x="65318" y="144757"/>
                    <a:pt x="65126" y="144747"/>
                    <a:pt x="64933" y="144747"/>
                  </a:cubicBezTo>
                  <a:cubicBezTo>
                    <a:pt x="64220" y="144747"/>
                    <a:pt x="63508" y="144888"/>
                    <a:pt x="62788" y="144888"/>
                  </a:cubicBezTo>
                  <a:cubicBezTo>
                    <a:pt x="62666" y="144888"/>
                    <a:pt x="62544" y="144884"/>
                    <a:pt x="62422" y="144875"/>
                  </a:cubicBezTo>
                  <a:cubicBezTo>
                    <a:pt x="62230" y="144860"/>
                    <a:pt x="62038" y="144853"/>
                    <a:pt x="61847" y="144853"/>
                  </a:cubicBezTo>
                  <a:cubicBezTo>
                    <a:pt x="60775" y="144853"/>
                    <a:pt x="59706" y="145053"/>
                    <a:pt x="58627" y="145053"/>
                  </a:cubicBezTo>
                  <a:cubicBezTo>
                    <a:pt x="58520" y="145053"/>
                    <a:pt x="58414" y="145051"/>
                    <a:pt x="58307" y="145047"/>
                  </a:cubicBezTo>
                  <a:cubicBezTo>
                    <a:pt x="57925" y="145031"/>
                    <a:pt x="57544" y="145023"/>
                    <a:pt x="57162" y="145023"/>
                  </a:cubicBezTo>
                  <a:cubicBezTo>
                    <a:pt x="56085" y="145023"/>
                    <a:pt x="55009" y="145090"/>
                    <a:pt x="53942" y="145257"/>
                  </a:cubicBezTo>
                  <a:cubicBezTo>
                    <a:pt x="53896" y="145264"/>
                    <a:pt x="53851" y="145268"/>
                    <a:pt x="53806" y="145268"/>
                  </a:cubicBezTo>
                  <a:cubicBezTo>
                    <a:pt x="53447" y="145268"/>
                    <a:pt x="53125" y="145065"/>
                    <a:pt x="52804" y="145065"/>
                  </a:cubicBezTo>
                  <a:cubicBezTo>
                    <a:pt x="52740" y="145065"/>
                    <a:pt x="52676" y="145073"/>
                    <a:pt x="52612" y="145092"/>
                  </a:cubicBezTo>
                  <a:cubicBezTo>
                    <a:pt x="51848" y="145322"/>
                    <a:pt x="51072" y="145366"/>
                    <a:pt x="50295" y="145366"/>
                  </a:cubicBezTo>
                  <a:cubicBezTo>
                    <a:pt x="49816" y="145366"/>
                    <a:pt x="49337" y="145350"/>
                    <a:pt x="48861" y="145350"/>
                  </a:cubicBezTo>
                  <a:cubicBezTo>
                    <a:pt x="48687" y="145350"/>
                    <a:pt x="48513" y="145352"/>
                    <a:pt x="48340" y="145358"/>
                  </a:cubicBezTo>
                  <a:cubicBezTo>
                    <a:pt x="46747" y="145412"/>
                    <a:pt x="45139" y="145444"/>
                    <a:pt x="43545" y="145487"/>
                  </a:cubicBezTo>
                  <a:cubicBezTo>
                    <a:pt x="41962" y="145530"/>
                    <a:pt x="40369" y="145558"/>
                    <a:pt x="38781" y="145684"/>
                  </a:cubicBezTo>
                  <a:cubicBezTo>
                    <a:pt x="38060" y="145741"/>
                    <a:pt x="37334" y="145753"/>
                    <a:pt x="36608" y="145753"/>
                  </a:cubicBezTo>
                  <a:cubicBezTo>
                    <a:pt x="36086" y="145753"/>
                    <a:pt x="35562" y="145747"/>
                    <a:pt x="35040" y="145747"/>
                  </a:cubicBezTo>
                  <a:cubicBezTo>
                    <a:pt x="34584" y="145747"/>
                    <a:pt x="34128" y="145751"/>
                    <a:pt x="33674" y="145769"/>
                  </a:cubicBezTo>
                  <a:cubicBezTo>
                    <a:pt x="32584" y="145811"/>
                    <a:pt x="31490" y="145891"/>
                    <a:pt x="30402" y="145959"/>
                  </a:cubicBezTo>
                  <a:cubicBezTo>
                    <a:pt x="29640" y="146005"/>
                    <a:pt x="28855" y="146008"/>
                    <a:pt x="28081" y="146049"/>
                  </a:cubicBezTo>
                  <a:cubicBezTo>
                    <a:pt x="27153" y="146098"/>
                    <a:pt x="26228" y="146222"/>
                    <a:pt x="25303" y="146222"/>
                  </a:cubicBezTo>
                  <a:cubicBezTo>
                    <a:pt x="25279" y="146222"/>
                    <a:pt x="25255" y="146222"/>
                    <a:pt x="25230" y="146221"/>
                  </a:cubicBezTo>
                  <a:cubicBezTo>
                    <a:pt x="25217" y="146221"/>
                    <a:pt x="25203" y="146221"/>
                    <a:pt x="25189" y="146221"/>
                  </a:cubicBezTo>
                  <a:cubicBezTo>
                    <a:pt x="24122" y="146221"/>
                    <a:pt x="23081" y="146466"/>
                    <a:pt x="22009" y="146466"/>
                  </a:cubicBezTo>
                  <a:cubicBezTo>
                    <a:pt x="21946" y="146466"/>
                    <a:pt x="21882" y="146465"/>
                    <a:pt x="21819" y="146464"/>
                  </a:cubicBezTo>
                  <a:cubicBezTo>
                    <a:pt x="21746" y="146462"/>
                    <a:pt x="21672" y="146461"/>
                    <a:pt x="21599" y="146461"/>
                  </a:cubicBezTo>
                  <a:cubicBezTo>
                    <a:pt x="20680" y="146461"/>
                    <a:pt x="19750" y="146612"/>
                    <a:pt x="18841" y="146775"/>
                  </a:cubicBezTo>
                  <a:cubicBezTo>
                    <a:pt x="17947" y="146935"/>
                    <a:pt x="17045" y="146899"/>
                    <a:pt x="16149" y="147006"/>
                  </a:cubicBezTo>
                  <a:cubicBezTo>
                    <a:pt x="14873" y="147158"/>
                    <a:pt x="13582" y="147434"/>
                    <a:pt x="12323" y="147434"/>
                  </a:cubicBezTo>
                  <a:cubicBezTo>
                    <a:pt x="12291" y="147434"/>
                    <a:pt x="12259" y="147434"/>
                    <a:pt x="12227" y="147433"/>
                  </a:cubicBezTo>
                  <a:cubicBezTo>
                    <a:pt x="12189" y="147433"/>
                    <a:pt x="12150" y="147433"/>
                    <a:pt x="12112" y="147433"/>
                  </a:cubicBezTo>
                  <a:cubicBezTo>
                    <a:pt x="10766" y="147433"/>
                    <a:pt x="9454" y="147718"/>
                    <a:pt x="8110" y="147718"/>
                  </a:cubicBezTo>
                  <a:cubicBezTo>
                    <a:pt x="7942" y="147718"/>
                    <a:pt x="7773" y="147714"/>
                    <a:pt x="7604" y="147704"/>
                  </a:cubicBezTo>
                  <a:cubicBezTo>
                    <a:pt x="7430" y="147693"/>
                    <a:pt x="7254" y="147688"/>
                    <a:pt x="7077" y="147688"/>
                  </a:cubicBezTo>
                  <a:cubicBezTo>
                    <a:pt x="6309" y="147688"/>
                    <a:pt x="5511" y="147791"/>
                    <a:pt x="4759" y="148044"/>
                  </a:cubicBezTo>
                  <a:cubicBezTo>
                    <a:pt x="4710" y="148061"/>
                    <a:pt x="4661" y="148067"/>
                    <a:pt x="4612" y="148067"/>
                  </a:cubicBezTo>
                  <a:cubicBezTo>
                    <a:pt x="4419" y="148067"/>
                    <a:pt x="4223" y="147964"/>
                    <a:pt x="4023" y="147964"/>
                  </a:cubicBezTo>
                  <a:cubicBezTo>
                    <a:pt x="3926" y="147964"/>
                    <a:pt x="3829" y="147988"/>
                    <a:pt x="3730" y="148059"/>
                  </a:cubicBezTo>
                  <a:cubicBezTo>
                    <a:pt x="3715" y="148070"/>
                    <a:pt x="3702" y="148076"/>
                    <a:pt x="3689" y="148076"/>
                  </a:cubicBezTo>
                  <a:cubicBezTo>
                    <a:pt x="3629" y="148076"/>
                    <a:pt x="3589" y="147945"/>
                    <a:pt x="3557" y="147491"/>
                  </a:cubicBezTo>
                  <a:cubicBezTo>
                    <a:pt x="3557" y="145473"/>
                    <a:pt x="3678" y="143799"/>
                    <a:pt x="3522" y="142148"/>
                  </a:cubicBezTo>
                  <a:cubicBezTo>
                    <a:pt x="3375" y="140594"/>
                    <a:pt x="3564" y="139059"/>
                    <a:pt x="3593" y="137526"/>
                  </a:cubicBezTo>
                  <a:cubicBezTo>
                    <a:pt x="3621" y="136154"/>
                    <a:pt x="3571" y="134755"/>
                    <a:pt x="3825" y="133376"/>
                  </a:cubicBezTo>
                  <a:cubicBezTo>
                    <a:pt x="4021" y="132313"/>
                    <a:pt x="4149" y="131230"/>
                    <a:pt x="3755" y="130143"/>
                  </a:cubicBezTo>
                  <a:cubicBezTo>
                    <a:pt x="3702" y="129994"/>
                    <a:pt x="3958" y="129561"/>
                    <a:pt x="3957" y="129166"/>
                  </a:cubicBezTo>
                  <a:cubicBezTo>
                    <a:pt x="3953" y="128038"/>
                    <a:pt x="3855" y="126875"/>
                    <a:pt x="3983" y="125793"/>
                  </a:cubicBezTo>
                  <a:cubicBezTo>
                    <a:pt x="4108" y="124740"/>
                    <a:pt x="4072" y="123700"/>
                    <a:pt x="4141" y="122658"/>
                  </a:cubicBezTo>
                  <a:cubicBezTo>
                    <a:pt x="4183" y="122040"/>
                    <a:pt x="4337" y="121416"/>
                    <a:pt x="3970" y="120809"/>
                  </a:cubicBezTo>
                  <a:cubicBezTo>
                    <a:pt x="3816" y="120552"/>
                    <a:pt x="4306" y="120313"/>
                    <a:pt x="4184" y="119932"/>
                  </a:cubicBezTo>
                  <a:cubicBezTo>
                    <a:pt x="3963" y="119246"/>
                    <a:pt x="4547" y="118442"/>
                    <a:pt x="3845" y="117784"/>
                  </a:cubicBezTo>
                  <a:cubicBezTo>
                    <a:pt x="3695" y="117645"/>
                    <a:pt x="4165" y="117395"/>
                    <a:pt x="4173" y="117085"/>
                  </a:cubicBezTo>
                  <a:cubicBezTo>
                    <a:pt x="4192" y="116289"/>
                    <a:pt x="3893" y="115517"/>
                    <a:pt x="3920" y="114751"/>
                  </a:cubicBezTo>
                  <a:cubicBezTo>
                    <a:pt x="3941" y="114156"/>
                    <a:pt x="3210" y="113665"/>
                    <a:pt x="3759" y="112984"/>
                  </a:cubicBezTo>
                  <a:cubicBezTo>
                    <a:pt x="3851" y="112869"/>
                    <a:pt x="3829" y="112215"/>
                    <a:pt x="3763" y="111874"/>
                  </a:cubicBezTo>
                  <a:cubicBezTo>
                    <a:pt x="3459" y="110306"/>
                    <a:pt x="3687" y="108723"/>
                    <a:pt x="3537" y="107167"/>
                  </a:cubicBezTo>
                  <a:cubicBezTo>
                    <a:pt x="3321" y="104948"/>
                    <a:pt x="3420" y="102738"/>
                    <a:pt x="3414" y="100525"/>
                  </a:cubicBezTo>
                  <a:cubicBezTo>
                    <a:pt x="3410" y="99193"/>
                    <a:pt x="3540" y="97857"/>
                    <a:pt x="3470" y="96531"/>
                  </a:cubicBezTo>
                  <a:cubicBezTo>
                    <a:pt x="3431" y="95761"/>
                    <a:pt x="3360" y="94994"/>
                    <a:pt x="3335" y="94219"/>
                  </a:cubicBezTo>
                  <a:cubicBezTo>
                    <a:pt x="3270" y="92145"/>
                    <a:pt x="3153" y="90073"/>
                    <a:pt x="3028" y="88001"/>
                  </a:cubicBezTo>
                  <a:cubicBezTo>
                    <a:pt x="2903" y="85918"/>
                    <a:pt x="2841" y="83830"/>
                    <a:pt x="2719" y="81754"/>
                  </a:cubicBezTo>
                  <a:cubicBezTo>
                    <a:pt x="2644" y="80462"/>
                    <a:pt x="2455" y="79109"/>
                    <a:pt x="2509" y="77844"/>
                  </a:cubicBezTo>
                  <a:cubicBezTo>
                    <a:pt x="2580" y="76229"/>
                    <a:pt x="2440" y="74630"/>
                    <a:pt x="2482" y="73024"/>
                  </a:cubicBezTo>
                  <a:cubicBezTo>
                    <a:pt x="2534" y="71082"/>
                    <a:pt x="2291" y="69128"/>
                    <a:pt x="2412" y="67194"/>
                  </a:cubicBezTo>
                  <a:cubicBezTo>
                    <a:pt x="2506" y="65666"/>
                    <a:pt x="2294" y="64149"/>
                    <a:pt x="2464" y="62625"/>
                  </a:cubicBezTo>
                  <a:cubicBezTo>
                    <a:pt x="2571" y="61672"/>
                    <a:pt x="2557" y="60703"/>
                    <a:pt x="2540" y="59741"/>
                  </a:cubicBezTo>
                  <a:cubicBezTo>
                    <a:pt x="2522" y="58743"/>
                    <a:pt x="2627" y="57753"/>
                    <a:pt x="2661" y="56760"/>
                  </a:cubicBezTo>
                  <a:cubicBezTo>
                    <a:pt x="2698" y="55698"/>
                    <a:pt x="2688" y="54619"/>
                    <a:pt x="2649" y="53556"/>
                  </a:cubicBezTo>
                  <a:cubicBezTo>
                    <a:pt x="2590" y="51967"/>
                    <a:pt x="2792" y="50386"/>
                    <a:pt x="2692" y="48800"/>
                  </a:cubicBezTo>
                  <a:cubicBezTo>
                    <a:pt x="2589" y="47199"/>
                    <a:pt x="2756" y="45598"/>
                    <a:pt x="2709" y="43990"/>
                  </a:cubicBezTo>
                  <a:cubicBezTo>
                    <a:pt x="2661" y="42390"/>
                    <a:pt x="2734" y="40773"/>
                    <a:pt x="2663" y="39173"/>
                  </a:cubicBezTo>
                  <a:cubicBezTo>
                    <a:pt x="2554" y="36653"/>
                    <a:pt x="2661" y="34131"/>
                    <a:pt x="2512" y="31615"/>
                  </a:cubicBezTo>
                  <a:cubicBezTo>
                    <a:pt x="2423" y="30129"/>
                    <a:pt x="2807" y="28658"/>
                    <a:pt x="2724" y="27196"/>
                  </a:cubicBezTo>
                  <a:cubicBezTo>
                    <a:pt x="2648" y="25853"/>
                    <a:pt x="3019" y="24573"/>
                    <a:pt x="3021" y="23236"/>
                  </a:cubicBezTo>
                  <a:cubicBezTo>
                    <a:pt x="3023" y="21975"/>
                    <a:pt x="3180" y="20630"/>
                    <a:pt x="3510" y="19343"/>
                  </a:cubicBezTo>
                  <a:cubicBezTo>
                    <a:pt x="3659" y="18759"/>
                    <a:pt x="4161" y="18274"/>
                    <a:pt x="4073" y="17690"/>
                  </a:cubicBezTo>
                  <a:cubicBezTo>
                    <a:pt x="3926" y="16726"/>
                    <a:pt x="4297" y="15882"/>
                    <a:pt x="4605" y="15061"/>
                  </a:cubicBezTo>
                  <a:cubicBezTo>
                    <a:pt x="5432" y="12854"/>
                    <a:pt x="6108" y="10505"/>
                    <a:pt x="7780" y="8784"/>
                  </a:cubicBezTo>
                  <a:cubicBezTo>
                    <a:pt x="8814" y="7722"/>
                    <a:pt x="10023" y="6803"/>
                    <a:pt x="11416" y="6062"/>
                  </a:cubicBezTo>
                  <a:cubicBezTo>
                    <a:pt x="13310" y="5053"/>
                    <a:pt x="15309" y="4421"/>
                    <a:pt x="17300" y="3759"/>
                  </a:cubicBezTo>
                  <a:cubicBezTo>
                    <a:pt x="18579" y="3334"/>
                    <a:pt x="19979" y="3235"/>
                    <a:pt x="21355" y="3103"/>
                  </a:cubicBezTo>
                  <a:cubicBezTo>
                    <a:pt x="22415" y="3001"/>
                    <a:pt x="23510" y="2983"/>
                    <a:pt x="24586" y="2749"/>
                  </a:cubicBezTo>
                  <a:cubicBezTo>
                    <a:pt x="24932" y="2674"/>
                    <a:pt x="25299" y="2651"/>
                    <a:pt x="25674" y="2651"/>
                  </a:cubicBezTo>
                  <a:cubicBezTo>
                    <a:pt x="26195" y="2651"/>
                    <a:pt x="26733" y="2695"/>
                    <a:pt x="27252" y="2700"/>
                  </a:cubicBezTo>
                  <a:cubicBezTo>
                    <a:pt x="27420" y="2702"/>
                    <a:pt x="27585" y="2716"/>
                    <a:pt x="27752" y="2716"/>
                  </a:cubicBezTo>
                  <a:cubicBezTo>
                    <a:pt x="27868" y="2716"/>
                    <a:pt x="27985" y="2709"/>
                    <a:pt x="28105" y="2686"/>
                  </a:cubicBezTo>
                  <a:cubicBezTo>
                    <a:pt x="28391" y="2632"/>
                    <a:pt x="28677" y="2612"/>
                    <a:pt x="28963" y="2612"/>
                  </a:cubicBezTo>
                  <a:cubicBezTo>
                    <a:pt x="29483" y="2612"/>
                    <a:pt x="30004" y="2678"/>
                    <a:pt x="30520" y="2725"/>
                  </a:cubicBezTo>
                  <a:cubicBezTo>
                    <a:pt x="30574" y="2730"/>
                    <a:pt x="30628" y="2732"/>
                    <a:pt x="30681" y="2732"/>
                  </a:cubicBezTo>
                  <a:cubicBezTo>
                    <a:pt x="31061" y="2732"/>
                    <a:pt x="31424" y="2622"/>
                    <a:pt x="31778" y="2622"/>
                  </a:cubicBezTo>
                  <a:cubicBezTo>
                    <a:pt x="31818" y="2622"/>
                    <a:pt x="31857" y="2623"/>
                    <a:pt x="31896" y="2626"/>
                  </a:cubicBezTo>
                  <a:cubicBezTo>
                    <a:pt x="32058" y="2639"/>
                    <a:pt x="32220" y="2644"/>
                    <a:pt x="32382" y="2644"/>
                  </a:cubicBezTo>
                  <a:cubicBezTo>
                    <a:pt x="33229" y="2644"/>
                    <a:pt x="34072" y="2502"/>
                    <a:pt x="34918" y="2502"/>
                  </a:cubicBezTo>
                  <a:cubicBezTo>
                    <a:pt x="35244" y="2502"/>
                    <a:pt x="35570" y="2523"/>
                    <a:pt x="35897" y="2581"/>
                  </a:cubicBezTo>
                  <a:cubicBezTo>
                    <a:pt x="35907" y="2583"/>
                    <a:pt x="35917" y="2584"/>
                    <a:pt x="35927" y="2584"/>
                  </a:cubicBezTo>
                  <a:cubicBezTo>
                    <a:pt x="36106" y="2584"/>
                    <a:pt x="36300" y="2314"/>
                    <a:pt x="36502" y="2314"/>
                  </a:cubicBezTo>
                  <a:cubicBezTo>
                    <a:pt x="36545" y="2314"/>
                    <a:pt x="36588" y="2327"/>
                    <a:pt x="36631" y="2356"/>
                  </a:cubicBezTo>
                  <a:cubicBezTo>
                    <a:pt x="36934" y="2560"/>
                    <a:pt x="37292" y="2620"/>
                    <a:pt x="37619" y="2620"/>
                  </a:cubicBezTo>
                  <a:cubicBezTo>
                    <a:pt x="37830" y="2620"/>
                    <a:pt x="38027" y="2595"/>
                    <a:pt x="38190" y="2569"/>
                  </a:cubicBezTo>
                  <a:cubicBezTo>
                    <a:pt x="38421" y="2530"/>
                    <a:pt x="38650" y="2516"/>
                    <a:pt x="38877" y="2516"/>
                  </a:cubicBezTo>
                  <a:cubicBezTo>
                    <a:pt x="39582" y="2516"/>
                    <a:pt x="40268" y="2656"/>
                    <a:pt x="40962" y="2656"/>
                  </a:cubicBezTo>
                  <a:cubicBezTo>
                    <a:pt x="41048" y="2656"/>
                    <a:pt x="41134" y="2654"/>
                    <a:pt x="41221" y="2649"/>
                  </a:cubicBezTo>
                  <a:cubicBezTo>
                    <a:pt x="41913" y="2611"/>
                    <a:pt x="42614" y="2406"/>
                    <a:pt x="43294" y="2406"/>
                  </a:cubicBezTo>
                  <a:cubicBezTo>
                    <a:pt x="43408" y="2406"/>
                    <a:pt x="43520" y="2412"/>
                    <a:pt x="43632" y="2425"/>
                  </a:cubicBezTo>
                  <a:cubicBezTo>
                    <a:pt x="43792" y="2443"/>
                    <a:pt x="43951" y="2451"/>
                    <a:pt x="44108" y="2451"/>
                  </a:cubicBezTo>
                  <a:cubicBezTo>
                    <a:pt x="44874" y="2451"/>
                    <a:pt x="45614" y="2269"/>
                    <a:pt x="46377" y="2265"/>
                  </a:cubicBezTo>
                  <a:cubicBezTo>
                    <a:pt x="47548" y="2259"/>
                    <a:pt x="48734" y="2260"/>
                    <a:pt x="49911" y="2195"/>
                  </a:cubicBezTo>
                  <a:cubicBezTo>
                    <a:pt x="50999" y="2136"/>
                    <a:pt x="52086" y="2037"/>
                    <a:pt x="53173" y="2037"/>
                  </a:cubicBezTo>
                  <a:close/>
                  <a:moveTo>
                    <a:pt x="94254" y="145253"/>
                  </a:moveTo>
                  <a:cubicBezTo>
                    <a:pt x="94665" y="145253"/>
                    <a:pt x="95090" y="145297"/>
                    <a:pt x="95507" y="145297"/>
                  </a:cubicBezTo>
                  <a:cubicBezTo>
                    <a:pt x="95655" y="145297"/>
                    <a:pt x="95801" y="145291"/>
                    <a:pt x="95945" y="145277"/>
                  </a:cubicBezTo>
                  <a:cubicBezTo>
                    <a:pt x="95968" y="145274"/>
                    <a:pt x="95990" y="145273"/>
                    <a:pt x="96010" y="145273"/>
                  </a:cubicBezTo>
                  <a:cubicBezTo>
                    <a:pt x="96546" y="145273"/>
                    <a:pt x="96459" y="146029"/>
                    <a:pt x="96418" y="146380"/>
                  </a:cubicBezTo>
                  <a:cubicBezTo>
                    <a:pt x="96226" y="148082"/>
                    <a:pt x="96169" y="149768"/>
                    <a:pt x="96341" y="151478"/>
                  </a:cubicBezTo>
                  <a:cubicBezTo>
                    <a:pt x="96423" y="152292"/>
                    <a:pt x="96520" y="153205"/>
                    <a:pt x="96417" y="153933"/>
                  </a:cubicBezTo>
                  <a:cubicBezTo>
                    <a:pt x="96177" y="155646"/>
                    <a:pt x="96395" y="157327"/>
                    <a:pt x="96302" y="159014"/>
                  </a:cubicBezTo>
                  <a:cubicBezTo>
                    <a:pt x="96220" y="160490"/>
                    <a:pt x="96325" y="161982"/>
                    <a:pt x="96157" y="163425"/>
                  </a:cubicBezTo>
                  <a:cubicBezTo>
                    <a:pt x="96009" y="164721"/>
                    <a:pt x="96045" y="166044"/>
                    <a:pt x="95648" y="167357"/>
                  </a:cubicBezTo>
                  <a:cubicBezTo>
                    <a:pt x="95303" y="168499"/>
                    <a:pt x="95138" y="169727"/>
                    <a:pt x="94704" y="170856"/>
                  </a:cubicBezTo>
                  <a:cubicBezTo>
                    <a:pt x="94178" y="172227"/>
                    <a:pt x="93978" y="173786"/>
                    <a:pt x="92476" y="174633"/>
                  </a:cubicBezTo>
                  <a:cubicBezTo>
                    <a:pt x="91912" y="174951"/>
                    <a:pt x="91484" y="175603"/>
                    <a:pt x="91133" y="176121"/>
                  </a:cubicBezTo>
                  <a:cubicBezTo>
                    <a:pt x="90236" y="177446"/>
                    <a:pt x="88981" y="178267"/>
                    <a:pt x="87710" y="179109"/>
                  </a:cubicBezTo>
                  <a:cubicBezTo>
                    <a:pt x="87180" y="179463"/>
                    <a:pt x="86541" y="179516"/>
                    <a:pt x="85928" y="179618"/>
                  </a:cubicBezTo>
                  <a:cubicBezTo>
                    <a:pt x="85422" y="179703"/>
                    <a:pt x="84828" y="179838"/>
                    <a:pt x="84481" y="180055"/>
                  </a:cubicBezTo>
                  <a:cubicBezTo>
                    <a:pt x="83469" y="180688"/>
                    <a:pt x="82325" y="180566"/>
                    <a:pt x="81278" y="180897"/>
                  </a:cubicBezTo>
                  <a:cubicBezTo>
                    <a:pt x="81111" y="180950"/>
                    <a:pt x="80942" y="180978"/>
                    <a:pt x="80766" y="180978"/>
                  </a:cubicBezTo>
                  <a:cubicBezTo>
                    <a:pt x="80632" y="180978"/>
                    <a:pt x="80494" y="180961"/>
                    <a:pt x="80351" y="180927"/>
                  </a:cubicBezTo>
                  <a:cubicBezTo>
                    <a:pt x="80232" y="180899"/>
                    <a:pt x="80115" y="180887"/>
                    <a:pt x="80000" y="180887"/>
                  </a:cubicBezTo>
                  <a:cubicBezTo>
                    <a:pt x="79491" y="180887"/>
                    <a:pt x="79009" y="181124"/>
                    <a:pt x="78520" y="181262"/>
                  </a:cubicBezTo>
                  <a:cubicBezTo>
                    <a:pt x="78030" y="181401"/>
                    <a:pt x="77526" y="181361"/>
                    <a:pt x="77013" y="181503"/>
                  </a:cubicBezTo>
                  <a:cubicBezTo>
                    <a:pt x="76189" y="181733"/>
                    <a:pt x="75175" y="181606"/>
                    <a:pt x="74417" y="181837"/>
                  </a:cubicBezTo>
                  <a:cubicBezTo>
                    <a:pt x="73908" y="181992"/>
                    <a:pt x="73402" y="182012"/>
                    <a:pt x="72905" y="182012"/>
                  </a:cubicBezTo>
                  <a:cubicBezTo>
                    <a:pt x="72728" y="182012"/>
                    <a:pt x="72552" y="182009"/>
                    <a:pt x="72378" y="182009"/>
                  </a:cubicBezTo>
                  <a:cubicBezTo>
                    <a:pt x="72148" y="182009"/>
                    <a:pt x="71920" y="182014"/>
                    <a:pt x="71696" y="182035"/>
                  </a:cubicBezTo>
                  <a:cubicBezTo>
                    <a:pt x="71084" y="182093"/>
                    <a:pt x="70446" y="182386"/>
                    <a:pt x="69773" y="182386"/>
                  </a:cubicBezTo>
                  <a:cubicBezTo>
                    <a:pt x="69467" y="182386"/>
                    <a:pt x="69154" y="182325"/>
                    <a:pt x="68833" y="182155"/>
                  </a:cubicBezTo>
                  <a:cubicBezTo>
                    <a:pt x="68753" y="182112"/>
                    <a:pt x="68663" y="182095"/>
                    <a:pt x="68567" y="182095"/>
                  </a:cubicBezTo>
                  <a:cubicBezTo>
                    <a:pt x="68119" y="182095"/>
                    <a:pt x="67523" y="182475"/>
                    <a:pt x="66984" y="182475"/>
                  </a:cubicBezTo>
                  <a:cubicBezTo>
                    <a:pt x="66982" y="182475"/>
                    <a:pt x="66979" y="182475"/>
                    <a:pt x="66977" y="182475"/>
                  </a:cubicBezTo>
                  <a:cubicBezTo>
                    <a:pt x="65798" y="182475"/>
                    <a:pt x="64649" y="182731"/>
                    <a:pt x="63489" y="182894"/>
                  </a:cubicBezTo>
                  <a:cubicBezTo>
                    <a:pt x="62377" y="183050"/>
                    <a:pt x="61227" y="183032"/>
                    <a:pt x="60168" y="183426"/>
                  </a:cubicBezTo>
                  <a:cubicBezTo>
                    <a:pt x="60090" y="183455"/>
                    <a:pt x="60015" y="183467"/>
                    <a:pt x="59945" y="183467"/>
                  </a:cubicBezTo>
                  <a:cubicBezTo>
                    <a:pt x="59678" y="183467"/>
                    <a:pt x="59472" y="183297"/>
                    <a:pt x="59333" y="183251"/>
                  </a:cubicBezTo>
                  <a:cubicBezTo>
                    <a:pt x="59240" y="183221"/>
                    <a:pt x="59148" y="183209"/>
                    <a:pt x="59056" y="183209"/>
                  </a:cubicBezTo>
                  <a:cubicBezTo>
                    <a:pt x="58693" y="183209"/>
                    <a:pt x="58339" y="183397"/>
                    <a:pt x="57996" y="183397"/>
                  </a:cubicBezTo>
                  <a:cubicBezTo>
                    <a:pt x="57825" y="183397"/>
                    <a:pt x="57657" y="183350"/>
                    <a:pt x="57492" y="183209"/>
                  </a:cubicBezTo>
                  <a:cubicBezTo>
                    <a:pt x="57295" y="183356"/>
                    <a:pt x="57085" y="183404"/>
                    <a:pt x="56869" y="183404"/>
                  </a:cubicBezTo>
                  <a:cubicBezTo>
                    <a:pt x="56449" y="183404"/>
                    <a:pt x="56004" y="183221"/>
                    <a:pt x="55581" y="183221"/>
                  </a:cubicBezTo>
                  <a:cubicBezTo>
                    <a:pt x="55301" y="183221"/>
                    <a:pt x="55031" y="183300"/>
                    <a:pt x="54782" y="183564"/>
                  </a:cubicBezTo>
                  <a:cubicBezTo>
                    <a:pt x="54717" y="183633"/>
                    <a:pt x="54657" y="183660"/>
                    <a:pt x="54600" y="183660"/>
                  </a:cubicBezTo>
                  <a:cubicBezTo>
                    <a:pt x="54412" y="183660"/>
                    <a:pt x="54261" y="183361"/>
                    <a:pt x="54074" y="183309"/>
                  </a:cubicBezTo>
                  <a:cubicBezTo>
                    <a:pt x="53903" y="183262"/>
                    <a:pt x="53736" y="183244"/>
                    <a:pt x="53573" y="183244"/>
                  </a:cubicBezTo>
                  <a:cubicBezTo>
                    <a:pt x="53092" y="183244"/>
                    <a:pt x="52639" y="183400"/>
                    <a:pt x="52188" y="183429"/>
                  </a:cubicBezTo>
                  <a:cubicBezTo>
                    <a:pt x="52128" y="183433"/>
                    <a:pt x="52070" y="183434"/>
                    <a:pt x="52011" y="183434"/>
                  </a:cubicBezTo>
                  <a:cubicBezTo>
                    <a:pt x="51446" y="183434"/>
                    <a:pt x="50888" y="183278"/>
                    <a:pt x="50318" y="183278"/>
                  </a:cubicBezTo>
                  <a:cubicBezTo>
                    <a:pt x="50053" y="183278"/>
                    <a:pt x="49785" y="183312"/>
                    <a:pt x="49513" y="183411"/>
                  </a:cubicBezTo>
                  <a:cubicBezTo>
                    <a:pt x="49401" y="183451"/>
                    <a:pt x="49229" y="183484"/>
                    <a:pt x="49035" y="183484"/>
                  </a:cubicBezTo>
                  <a:cubicBezTo>
                    <a:pt x="48784" y="183484"/>
                    <a:pt x="48496" y="183430"/>
                    <a:pt x="48249" y="183269"/>
                  </a:cubicBezTo>
                  <a:cubicBezTo>
                    <a:pt x="48161" y="183213"/>
                    <a:pt x="48074" y="183191"/>
                    <a:pt x="47985" y="183191"/>
                  </a:cubicBezTo>
                  <a:cubicBezTo>
                    <a:pt x="47666" y="183191"/>
                    <a:pt x="47334" y="183478"/>
                    <a:pt x="46948" y="183478"/>
                  </a:cubicBezTo>
                  <a:cubicBezTo>
                    <a:pt x="46889" y="183478"/>
                    <a:pt x="46828" y="183471"/>
                    <a:pt x="46766" y="183455"/>
                  </a:cubicBezTo>
                  <a:cubicBezTo>
                    <a:pt x="46454" y="183375"/>
                    <a:pt x="46020" y="183448"/>
                    <a:pt x="45681" y="183331"/>
                  </a:cubicBezTo>
                  <a:cubicBezTo>
                    <a:pt x="45494" y="183265"/>
                    <a:pt x="45319" y="183231"/>
                    <a:pt x="45147" y="183231"/>
                  </a:cubicBezTo>
                  <a:cubicBezTo>
                    <a:pt x="44959" y="183231"/>
                    <a:pt x="44774" y="183272"/>
                    <a:pt x="44578" y="183359"/>
                  </a:cubicBezTo>
                  <a:cubicBezTo>
                    <a:pt x="44412" y="183433"/>
                    <a:pt x="44238" y="183561"/>
                    <a:pt x="44072" y="183561"/>
                  </a:cubicBezTo>
                  <a:cubicBezTo>
                    <a:pt x="43943" y="183561"/>
                    <a:pt x="43818" y="183483"/>
                    <a:pt x="43705" y="183238"/>
                  </a:cubicBezTo>
                  <a:cubicBezTo>
                    <a:pt x="43656" y="183134"/>
                    <a:pt x="43610" y="183096"/>
                    <a:pt x="43564" y="183096"/>
                  </a:cubicBezTo>
                  <a:cubicBezTo>
                    <a:pt x="43448" y="183096"/>
                    <a:pt x="43335" y="183332"/>
                    <a:pt x="43204" y="183345"/>
                  </a:cubicBezTo>
                  <a:cubicBezTo>
                    <a:pt x="42794" y="183391"/>
                    <a:pt x="42345" y="183430"/>
                    <a:pt x="41920" y="183430"/>
                  </a:cubicBezTo>
                  <a:cubicBezTo>
                    <a:pt x="41494" y="183430"/>
                    <a:pt x="41092" y="183391"/>
                    <a:pt x="40780" y="183279"/>
                  </a:cubicBezTo>
                  <a:cubicBezTo>
                    <a:pt x="40644" y="183230"/>
                    <a:pt x="40508" y="183212"/>
                    <a:pt x="40371" y="183212"/>
                  </a:cubicBezTo>
                  <a:cubicBezTo>
                    <a:pt x="39967" y="183212"/>
                    <a:pt x="39564" y="183370"/>
                    <a:pt x="39189" y="183370"/>
                  </a:cubicBezTo>
                  <a:cubicBezTo>
                    <a:pt x="38917" y="183370"/>
                    <a:pt x="38660" y="183287"/>
                    <a:pt x="38429" y="183000"/>
                  </a:cubicBezTo>
                  <a:cubicBezTo>
                    <a:pt x="38111" y="183145"/>
                    <a:pt x="37797" y="183198"/>
                    <a:pt x="37486" y="183198"/>
                  </a:cubicBezTo>
                  <a:cubicBezTo>
                    <a:pt x="36622" y="183198"/>
                    <a:pt x="35776" y="182791"/>
                    <a:pt x="34900" y="182791"/>
                  </a:cubicBezTo>
                  <a:cubicBezTo>
                    <a:pt x="34887" y="182791"/>
                    <a:pt x="34874" y="182791"/>
                    <a:pt x="34861" y="182791"/>
                  </a:cubicBezTo>
                  <a:cubicBezTo>
                    <a:pt x="34350" y="182797"/>
                    <a:pt x="33830" y="182823"/>
                    <a:pt x="33303" y="182823"/>
                  </a:cubicBezTo>
                  <a:cubicBezTo>
                    <a:pt x="32786" y="182823"/>
                    <a:pt x="32262" y="182798"/>
                    <a:pt x="31737" y="182705"/>
                  </a:cubicBezTo>
                  <a:cubicBezTo>
                    <a:pt x="31208" y="182611"/>
                    <a:pt x="30644" y="182516"/>
                    <a:pt x="30061" y="182516"/>
                  </a:cubicBezTo>
                  <a:cubicBezTo>
                    <a:pt x="29721" y="182516"/>
                    <a:pt x="29375" y="182548"/>
                    <a:pt x="29025" y="182631"/>
                  </a:cubicBezTo>
                  <a:cubicBezTo>
                    <a:pt x="28871" y="182668"/>
                    <a:pt x="28711" y="182684"/>
                    <a:pt x="28547" y="182684"/>
                  </a:cubicBezTo>
                  <a:cubicBezTo>
                    <a:pt x="27956" y="182684"/>
                    <a:pt x="27314" y="182483"/>
                    <a:pt x="26724" y="182340"/>
                  </a:cubicBezTo>
                  <a:cubicBezTo>
                    <a:pt x="26532" y="182294"/>
                    <a:pt x="26280" y="182289"/>
                    <a:pt x="26029" y="182289"/>
                  </a:cubicBezTo>
                  <a:cubicBezTo>
                    <a:pt x="25964" y="182289"/>
                    <a:pt x="25900" y="182289"/>
                    <a:pt x="25837" y="182289"/>
                  </a:cubicBezTo>
                  <a:cubicBezTo>
                    <a:pt x="25511" y="182289"/>
                    <a:pt x="25211" y="182281"/>
                    <a:pt x="25075" y="182180"/>
                  </a:cubicBezTo>
                  <a:cubicBezTo>
                    <a:pt x="24873" y="182028"/>
                    <a:pt x="24686" y="181985"/>
                    <a:pt x="24506" y="181985"/>
                  </a:cubicBezTo>
                  <a:cubicBezTo>
                    <a:pt x="24263" y="181985"/>
                    <a:pt x="24034" y="182064"/>
                    <a:pt x="23802" y="182064"/>
                  </a:cubicBezTo>
                  <a:cubicBezTo>
                    <a:pt x="23751" y="182064"/>
                    <a:pt x="23700" y="182060"/>
                    <a:pt x="23648" y="182051"/>
                  </a:cubicBezTo>
                  <a:cubicBezTo>
                    <a:pt x="23235" y="181976"/>
                    <a:pt x="22815" y="181960"/>
                    <a:pt x="22396" y="181960"/>
                  </a:cubicBezTo>
                  <a:cubicBezTo>
                    <a:pt x="22106" y="181960"/>
                    <a:pt x="21815" y="181968"/>
                    <a:pt x="21528" y="181968"/>
                  </a:cubicBezTo>
                  <a:cubicBezTo>
                    <a:pt x="21268" y="181968"/>
                    <a:pt x="21011" y="181962"/>
                    <a:pt x="20757" y="181939"/>
                  </a:cubicBezTo>
                  <a:cubicBezTo>
                    <a:pt x="19821" y="181855"/>
                    <a:pt x="18836" y="181719"/>
                    <a:pt x="17900" y="181459"/>
                  </a:cubicBezTo>
                  <a:cubicBezTo>
                    <a:pt x="16850" y="181167"/>
                    <a:pt x="15779" y="180971"/>
                    <a:pt x="14739" y="180617"/>
                  </a:cubicBezTo>
                  <a:cubicBezTo>
                    <a:pt x="13699" y="180263"/>
                    <a:pt x="12785" y="179689"/>
                    <a:pt x="11808" y="179228"/>
                  </a:cubicBezTo>
                  <a:cubicBezTo>
                    <a:pt x="11188" y="178933"/>
                    <a:pt x="10454" y="178642"/>
                    <a:pt x="10080" y="178124"/>
                  </a:cubicBezTo>
                  <a:cubicBezTo>
                    <a:pt x="9630" y="177501"/>
                    <a:pt x="8925" y="177201"/>
                    <a:pt x="8519" y="176529"/>
                  </a:cubicBezTo>
                  <a:cubicBezTo>
                    <a:pt x="8069" y="175784"/>
                    <a:pt x="7148" y="175411"/>
                    <a:pt x="6752" y="174560"/>
                  </a:cubicBezTo>
                  <a:cubicBezTo>
                    <a:pt x="6268" y="173524"/>
                    <a:pt x="5679" y="172554"/>
                    <a:pt x="5257" y="171467"/>
                  </a:cubicBezTo>
                  <a:cubicBezTo>
                    <a:pt x="4720" y="170086"/>
                    <a:pt x="4745" y="168677"/>
                    <a:pt x="4443" y="167306"/>
                  </a:cubicBezTo>
                  <a:cubicBezTo>
                    <a:pt x="4099" y="165743"/>
                    <a:pt x="4226" y="164168"/>
                    <a:pt x="3957" y="162629"/>
                  </a:cubicBezTo>
                  <a:cubicBezTo>
                    <a:pt x="3762" y="161510"/>
                    <a:pt x="3868" y="160369"/>
                    <a:pt x="3646" y="159282"/>
                  </a:cubicBezTo>
                  <a:cubicBezTo>
                    <a:pt x="3305" y="157617"/>
                    <a:pt x="3547" y="155947"/>
                    <a:pt x="3446" y="154283"/>
                  </a:cubicBezTo>
                  <a:cubicBezTo>
                    <a:pt x="3366" y="152981"/>
                    <a:pt x="3393" y="151625"/>
                    <a:pt x="3549" y="150304"/>
                  </a:cubicBezTo>
                  <a:cubicBezTo>
                    <a:pt x="3573" y="150105"/>
                    <a:pt x="3598" y="149915"/>
                    <a:pt x="3578" y="149642"/>
                  </a:cubicBezTo>
                  <a:cubicBezTo>
                    <a:pt x="3790" y="150082"/>
                    <a:pt x="4080" y="150206"/>
                    <a:pt x="4374" y="150206"/>
                  </a:cubicBezTo>
                  <a:cubicBezTo>
                    <a:pt x="4720" y="150206"/>
                    <a:pt x="5072" y="150035"/>
                    <a:pt x="5313" y="150001"/>
                  </a:cubicBezTo>
                  <a:cubicBezTo>
                    <a:pt x="6935" y="149773"/>
                    <a:pt x="8546" y="149699"/>
                    <a:pt x="10178" y="149675"/>
                  </a:cubicBezTo>
                  <a:cubicBezTo>
                    <a:pt x="11744" y="149651"/>
                    <a:pt x="13313" y="149482"/>
                    <a:pt x="14871" y="149342"/>
                  </a:cubicBezTo>
                  <a:cubicBezTo>
                    <a:pt x="15011" y="149330"/>
                    <a:pt x="15153" y="149326"/>
                    <a:pt x="15298" y="149326"/>
                  </a:cubicBezTo>
                  <a:cubicBezTo>
                    <a:pt x="15491" y="149326"/>
                    <a:pt x="15687" y="149332"/>
                    <a:pt x="15883" y="149332"/>
                  </a:cubicBezTo>
                  <a:cubicBezTo>
                    <a:pt x="16417" y="149332"/>
                    <a:pt x="16952" y="149285"/>
                    <a:pt x="17421" y="148935"/>
                  </a:cubicBezTo>
                  <a:cubicBezTo>
                    <a:pt x="17577" y="149082"/>
                    <a:pt x="17739" y="149129"/>
                    <a:pt x="17904" y="149129"/>
                  </a:cubicBezTo>
                  <a:cubicBezTo>
                    <a:pt x="18194" y="149129"/>
                    <a:pt x="18495" y="148985"/>
                    <a:pt x="18802" y="148985"/>
                  </a:cubicBezTo>
                  <a:cubicBezTo>
                    <a:pt x="18856" y="148985"/>
                    <a:pt x="18910" y="148990"/>
                    <a:pt x="18964" y="149000"/>
                  </a:cubicBezTo>
                  <a:cubicBezTo>
                    <a:pt x="19080" y="149023"/>
                    <a:pt x="19198" y="149033"/>
                    <a:pt x="19318" y="149033"/>
                  </a:cubicBezTo>
                  <a:cubicBezTo>
                    <a:pt x="19881" y="149033"/>
                    <a:pt x="20483" y="148821"/>
                    <a:pt x="21066" y="148777"/>
                  </a:cubicBezTo>
                  <a:cubicBezTo>
                    <a:pt x="22179" y="148694"/>
                    <a:pt x="23286" y="148565"/>
                    <a:pt x="24403" y="148501"/>
                  </a:cubicBezTo>
                  <a:cubicBezTo>
                    <a:pt x="25677" y="148430"/>
                    <a:pt x="26963" y="148347"/>
                    <a:pt x="28236" y="148246"/>
                  </a:cubicBezTo>
                  <a:cubicBezTo>
                    <a:pt x="28615" y="148215"/>
                    <a:pt x="29054" y="148046"/>
                    <a:pt x="29486" y="148046"/>
                  </a:cubicBezTo>
                  <a:cubicBezTo>
                    <a:pt x="29752" y="148046"/>
                    <a:pt x="30015" y="148110"/>
                    <a:pt x="30261" y="148309"/>
                  </a:cubicBezTo>
                  <a:cubicBezTo>
                    <a:pt x="30272" y="148318"/>
                    <a:pt x="30290" y="148322"/>
                    <a:pt x="30310" y="148322"/>
                  </a:cubicBezTo>
                  <a:cubicBezTo>
                    <a:pt x="30345" y="148322"/>
                    <a:pt x="30389" y="148311"/>
                    <a:pt x="30422" y="148301"/>
                  </a:cubicBezTo>
                  <a:cubicBezTo>
                    <a:pt x="30993" y="148137"/>
                    <a:pt x="31573" y="148100"/>
                    <a:pt x="32157" y="148100"/>
                  </a:cubicBezTo>
                  <a:cubicBezTo>
                    <a:pt x="32627" y="148100"/>
                    <a:pt x="33100" y="148124"/>
                    <a:pt x="33571" y="148124"/>
                  </a:cubicBezTo>
                  <a:cubicBezTo>
                    <a:pt x="34162" y="148124"/>
                    <a:pt x="34752" y="148086"/>
                    <a:pt x="35332" y="147918"/>
                  </a:cubicBezTo>
                  <a:cubicBezTo>
                    <a:pt x="35464" y="147879"/>
                    <a:pt x="35604" y="147865"/>
                    <a:pt x="35747" y="147865"/>
                  </a:cubicBezTo>
                  <a:cubicBezTo>
                    <a:pt x="36059" y="147865"/>
                    <a:pt x="36391" y="147932"/>
                    <a:pt x="36703" y="147963"/>
                  </a:cubicBezTo>
                  <a:cubicBezTo>
                    <a:pt x="37022" y="147995"/>
                    <a:pt x="37341" y="148015"/>
                    <a:pt x="37657" y="148015"/>
                  </a:cubicBezTo>
                  <a:cubicBezTo>
                    <a:pt x="38286" y="148015"/>
                    <a:pt x="38906" y="147934"/>
                    <a:pt x="39503" y="147703"/>
                  </a:cubicBezTo>
                  <a:cubicBezTo>
                    <a:pt x="39555" y="147682"/>
                    <a:pt x="39601" y="147674"/>
                    <a:pt x="39644" y="147674"/>
                  </a:cubicBezTo>
                  <a:cubicBezTo>
                    <a:pt x="39832" y="147674"/>
                    <a:pt x="39950" y="147832"/>
                    <a:pt x="40157" y="147832"/>
                  </a:cubicBezTo>
                  <a:cubicBezTo>
                    <a:pt x="40180" y="147832"/>
                    <a:pt x="40204" y="147830"/>
                    <a:pt x="40229" y="147826"/>
                  </a:cubicBezTo>
                  <a:cubicBezTo>
                    <a:pt x="41057" y="147688"/>
                    <a:pt x="41914" y="147535"/>
                    <a:pt x="42748" y="147535"/>
                  </a:cubicBezTo>
                  <a:cubicBezTo>
                    <a:pt x="42992" y="147535"/>
                    <a:pt x="43234" y="147548"/>
                    <a:pt x="43473" y="147578"/>
                  </a:cubicBezTo>
                  <a:cubicBezTo>
                    <a:pt x="43814" y="147622"/>
                    <a:pt x="44151" y="147637"/>
                    <a:pt x="44486" y="147637"/>
                  </a:cubicBezTo>
                  <a:cubicBezTo>
                    <a:pt x="45212" y="147637"/>
                    <a:pt x="45926" y="147563"/>
                    <a:pt x="46650" y="147534"/>
                  </a:cubicBezTo>
                  <a:cubicBezTo>
                    <a:pt x="47671" y="147494"/>
                    <a:pt x="48691" y="147460"/>
                    <a:pt x="49712" y="147443"/>
                  </a:cubicBezTo>
                  <a:cubicBezTo>
                    <a:pt x="50088" y="147437"/>
                    <a:pt x="50465" y="147436"/>
                    <a:pt x="50841" y="147436"/>
                  </a:cubicBezTo>
                  <a:cubicBezTo>
                    <a:pt x="51015" y="147436"/>
                    <a:pt x="51189" y="147436"/>
                    <a:pt x="51363" y="147436"/>
                  </a:cubicBezTo>
                  <a:cubicBezTo>
                    <a:pt x="52055" y="147436"/>
                    <a:pt x="52747" y="147433"/>
                    <a:pt x="53438" y="147400"/>
                  </a:cubicBezTo>
                  <a:cubicBezTo>
                    <a:pt x="53618" y="147392"/>
                    <a:pt x="53799" y="147389"/>
                    <a:pt x="53982" y="147389"/>
                  </a:cubicBezTo>
                  <a:cubicBezTo>
                    <a:pt x="54287" y="147389"/>
                    <a:pt x="54594" y="147397"/>
                    <a:pt x="54898" y="147397"/>
                  </a:cubicBezTo>
                  <a:cubicBezTo>
                    <a:pt x="55452" y="147397"/>
                    <a:pt x="55997" y="147371"/>
                    <a:pt x="56502" y="147228"/>
                  </a:cubicBezTo>
                  <a:cubicBezTo>
                    <a:pt x="56598" y="147201"/>
                    <a:pt x="56688" y="147191"/>
                    <a:pt x="56775" y="147191"/>
                  </a:cubicBezTo>
                  <a:cubicBezTo>
                    <a:pt x="57070" y="147191"/>
                    <a:pt x="57324" y="147311"/>
                    <a:pt x="57608" y="147311"/>
                  </a:cubicBezTo>
                  <a:cubicBezTo>
                    <a:pt x="57723" y="147311"/>
                    <a:pt x="57844" y="147291"/>
                    <a:pt x="57973" y="147235"/>
                  </a:cubicBezTo>
                  <a:cubicBezTo>
                    <a:pt x="58180" y="147147"/>
                    <a:pt x="58408" y="147119"/>
                    <a:pt x="58647" y="147119"/>
                  </a:cubicBezTo>
                  <a:cubicBezTo>
                    <a:pt x="59046" y="147119"/>
                    <a:pt x="59476" y="147197"/>
                    <a:pt x="59889" y="147197"/>
                  </a:cubicBezTo>
                  <a:cubicBezTo>
                    <a:pt x="59936" y="147197"/>
                    <a:pt x="59983" y="147196"/>
                    <a:pt x="60030" y="147193"/>
                  </a:cubicBezTo>
                  <a:cubicBezTo>
                    <a:pt x="60663" y="147163"/>
                    <a:pt x="61312" y="147109"/>
                    <a:pt x="61959" y="147109"/>
                  </a:cubicBezTo>
                  <a:cubicBezTo>
                    <a:pt x="62437" y="147109"/>
                    <a:pt x="62915" y="147138"/>
                    <a:pt x="63385" y="147228"/>
                  </a:cubicBezTo>
                  <a:cubicBezTo>
                    <a:pt x="63483" y="147247"/>
                    <a:pt x="63560" y="147263"/>
                    <a:pt x="63623" y="147263"/>
                  </a:cubicBezTo>
                  <a:cubicBezTo>
                    <a:pt x="63734" y="147263"/>
                    <a:pt x="63799" y="147212"/>
                    <a:pt x="63850" y="147035"/>
                  </a:cubicBezTo>
                  <a:cubicBezTo>
                    <a:pt x="63876" y="146941"/>
                    <a:pt x="63950" y="146893"/>
                    <a:pt x="64042" y="146893"/>
                  </a:cubicBezTo>
                  <a:cubicBezTo>
                    <a:pt x="64065" y="146893"/>
                    <a:pt x="64088" y="146896"/>
                    <a:pt x="64113" y="146901"/>
                  </a:cubicBezTo>
                  <a:cubicBezTo>
                    <a:pt x="64760" y="147056"/>
                    <a:pt x="65409" y="147105"/>
                    <a:pt x="66059" y="147105"/>
                  </a:cubicBezTo>
                  <a:cubicBezTo>
                    <a:pt x="67059" y="147105"/>
                    <a:pt x="68061" y="146990"/>
                    <a:pt x="69061" y="146972"/>
                  </a:cubicBezTo>
                  <a:cubicBezTo>
                    <a:pt x="69317" y="146967"/>
                    <a:pt x="69574" y="146965"/>
                    <a:pt x="69830" y="146965"/>
                  </a:cubicBezTo>
                  <a:cubicBezTo>
                    <a:pt x="70953" y="146965"/>
                    <a:pt x="72075" y="147003"/>
                    <a:pt x="73197" y="147020"/>
                  </a:cubicBezTo>
                  <a:cubicBezTo>
                    <a:pt x="73217" y="147020"/>
                    <a:pt x="73236" y="147021"/>
                    <a:pt x="73255" y="147021"/>
                  </a:cubicBezTo>
                  <a:cubicBezTo>
                    <a:pt x="74020" y="147021"/>
                    <a:pt x="74790" y="146803"/>
                    <a:pt x="75556" y="146667"/>
                  </a:cubicBezTo>
                  <a:cubicBezTo>
                    <a:pt x="75806" y="146622"/>
                    <a:pt x="76058" y="146532"/>
                    <a:pt x="76298" y="146532"/>
                  </a:cubicBezTo>
                  <a:cubicBezTo>
                    <a:pt x="76512" y="146532"/>
                    <a:pt x="76718" y="146604"/>
                    <a:pt x="76907" y="146843"/>
                  </a:cubicBezTo>
                  <a:cubicBezTo>
                    <a:pt x="76925" y="146866"/>
                    <a:pt x="76981" y="146878"/>
                    <a:pt x="77039" y="146878"/>
                  </a:cubicBezTo>
                  <a:cubicBezTo>
                    <a:pt x="77102" y="146878"/>
                    <a:pt x="77169" y="146864"/>
                    <a:pt x="77197" y="146838"/>
                  </a:cubicBezTo>
                  <a:cubicBezTo>
                    <a:pt x="77526" y="146531"/>
                    <a:pt x="77874" y="146443"/>
                    <a:pt x="78229" y="146443"/>
                  </a:cubicBezTo>
                  <a:cubicBezTo>
                    <a:pt x="78698" y="146443"/>
                    <a:pt x="79181" y="146597"/>
                    <a:pt x="79652" y="146603"/>
                  </a:cubicBezTo>
                  <a:cubicBezTo>
                    <a:pt x="79654" y="146603"/>
                    <a:pt x="79657" y="146603"/>
                    <a:pt x="79659" y="146603"/>
                  </a:cubicBezTo>
                  <a:cubicBezTo>
                    <a:pt x="79890" y="146603"/>
                    <a:pt x="80120" y="146449"/>
                    <a:pt x="80354" y="146441"/>
                  </a:cubicBezTo>
                  <a:cubicBezTo>
                    <a:pt x="82224" y="146383"/>
                    <a:pt x="84096" y="146388"/>
                    <a:pt x="85963" y="146276"/>
                  </a:cubicBezTo>
                  <a:cubicBezTo>
                    <a:pt x="86056" y="146270"/>
                    <a:pt x="86150" y="146268"/>
                    <a:pt x="86244" y="146268"/>
                  </a:cubicBezTo>
                  <a:cubicBezTo>
                    <a:pt x="86543" y="146268"/>
                    <a:pt x="86846" y="146290"/>
                    <a:pt x="87147" y="146290"/>
                  </a:cubicBezTo>
                  <a:cubicBezTo>
                    <a:pt x="87576" y="146290"/>
                    <a:pt x="88003" y="146246"/>
                    <a:pt x="88420" y="146036"/>
                  </a:cubicBezTo>
                  <a:cubicBezTo>
                    <a:pt x="88476" y="146008"/>
                    <a:pt x="88539" y="145997"/>
                    <a:pt x="88608" y="145997"/>
                  </a:cubicBezTo>
                  <a:cubicBezTo>
                    <a:pt x="88812" y="145997"/>
                    <a:pt x="89060" y="146090"/>
                    <a:pt x="89280" y="146090"/>
                  </a:cubicBezTo>
                  <a:cubicBezTo>
                    <a:pt x="89312" y="146090"/>
                    <a:pt x="89345" y="146088"/>
                    <a:pt x="89376" y="146083"/>
                  </a:cubicBezTo>
                  <a:cubicBezTo>
                    <a:pt x="90623" y="145892"/>
                    <a:pt x="91896" y="146029"/>
                    <a:pt x="93120" y="145458"/>
                  </a:cubicBezTo>
                  <a:cubicBezTo>
                    <a:pt x="93470" y="145294"/>
                    <a:pt x="93855" y="145253"/>
                    <a:pt x="94254" y="145253"/>
                  </a:cubicBezTo>
                  <a:close/>
                  <a:moveTo>
                    <a:pt x="53331" y="0"/>
                  </a:moveTo>
                  <a:cubicBezTo>
                    <a:pt x="52790" y="0"/>
                    <a:pt x="52256" y="81"/>
                    <a:pt x="51735" y="93"/>
                  </a:cubicBezTo>
                  <a:cubicBezTo>
                    <a:pt x="51162" y="107"/>
                    <a:pt x="50488" y="242"/>
                    <a:pt x="49913" y="242"/>
                  </a:cubicBezTo>
                  <a:cubicBezTo>
                    <a:pt x="49828" y="242"/>
                    <a:pt x="49745" y="239"/>
                    <a:pt x="49665" y="232"/>
                  </a:cubicBezTo>
                  <a:cubicBezTo>
                    <a:pt x="49182" y="190"/>
                    <a:pt x="48667" y="149"/>
                    <a:pt x="48183" y="149"/>
                  </a:cubicBezTo>
                  <a:cubicBezTo>
                    <a:pt x="47973" y="149"/>
                    <a:pt x="47769" y="157"/>
                    <a:pt x="47577" y="175"/>
                  </a:cubicBezTo>
                  <a:cubicBezTo>
                    <a:pt x="46716" y="259"/>
                    <a:pt x="45866" y="274"/>
                    <a:pt x="45014" y="274"/>
                  </a:cubicBezTo>
                  <a:cubicBezTo>
                    <a:pt x="44536" y="274"/>
                    <a:pt x="44058" y="269"/>
                    <a:pt x="43578" y="269"/>
                  </a:cubicBezTo>
                  <a:cubicBezTo>
                    <a:pt x="43558" y="269"/>
                    <a:pt x="43539" y="269"/>
                    <a:pt x="43519" y="269"/>
                  </a:cubicBezTo>
                  <a:cubicBezTo>
                    <a:pt x="42288" y="270"/>
                    <a:pt x="41033" y="346"/>
                    <a:pt x="39793" y="433"/>
                  </a:cubicBezTo>
                  <a:cubicBezTo>
                    <a:pt x="39473" y="457"/>
                    <a:pt x="39110" y="632"/>
                    <a:pt x="38806" y="632"/>
                  </a:cubicBezTo>
                  <a:cubicBezTo>
                    <a:pt x="38704" y="632"/>
                    <a:pt x="38609" y="613"/>
                    <a:pt x="38524" y="561"/>
                  </a:cubicBezTo>
                  <a:cubicBezTo>
                    <a:pt x="38116" y="314"/>
                    <a:pt x="37695" y="268"/>
                    <a:pt x="37273" y="268"/>
                  </a:cubicBezTo>
                  <a:cubicBezTo>
                    <a:pt x="37022" y="268"/>
                    <a:pt x="36770" y="285"/>
                    <a:pt x="36520" y="285"/>
                  </a:cubicBezTo>
                  <a:cubicBezTo>
                    <a:pt x="36309" y="285"/>
                    <a:pt x="36099" y="273"/>
                    <a:pt x="35891" y="230"/>
                  </a:cubicBezTo>
                  <a:cubicBezTo>
                    <a:pt x="35868" y="225"/>
                    <a:pt x="35846" y="222"/>
                    <a:pt x="35825" y="222"/>
                  </a:cubicBezTo>
                  <a:cubicBezTo>
                    <a:pt x="35599" y="222"/>
                    <a:pt x="35544" y="498"/>
                    <a:pt x="35292" y="498"/>
                  </a:cubicBezTo>
                  <a:cubicBezTo>
                    <a:pt x="35265" y="498"/>
                    <a:pt x="35236" y="495"/>
                    <a:pt x="35203" y="488"/>
                  </a:cubicBezTo>
                  <a:cubicBezTo>
                    <a:pt x="34712" y="378"/>
                    <a:pt x="34212" y="335"/>
                    <a:pt x="33706" y="335"/>
                  </a:cubicBezTo>
                  <a:cubicBezTo>
                    <a:pt x="33371" y="335"/>
                    <a:pt x="33033" y="354"/>
                    <a:pt x="32694" y="384"/>
                  </a:cubicBezTo>
                  <a:cubicBezTo>
                    <a:pt x="32294" y="418"/>
                    <a:pt x="31892" y="428"/>
                    <a:pt x="31490" y="428"/>
                  </a:cubicBezTo>
                  <a:cubicBezTo>
                    <a:pt x="30939" y="428"/>
                    <a:pt x="30386" y="409"/>
                    <a:pt x="29835" y="409"/>
                  </a:cubicBezTo>
                  <a:cubicBezTo>
                    <a:pt x="29792" y="409"/>
                    <a:pt x="29749" y="409"/>
                    <a:pt x="29705" y="410"/>
                  </a:cubicBezTo>
                  <a:cubicBezTo>
                    <a:pt x="29698" y="410"/>
                    <a:pt x="29692" y="410"/>
                    <a:pt x="29685" y="410"/>
                  </a:cubicBezTo>
                  <a:cubicBezTo>
                    <a:pt x="29114" y="410"/>
                    <a:pt x="28528" y="299"/>
                    <a:pt x="27973" y="299"/>
                  </a:cubicBezTo>
                  <a:cubicBezTo>
                    <a:pt x="27848" y="299"/>
                    <a:pt x="27725" y="304"/>
                    <a:pt x="27604" y="318"/>
                  </a:cubicBezTo>
                  <a:cubicBezTo>
                    <a:pt x="26336" y="461"/>
                    <a:pt x="25062" y="424"/>
                    <a:pt x="23793" y="574"/>
                  </a:cubicBezTo>
                  <a:cubicBezTo>
                    <a:pt x="22541" y="722"/>
                    <a:pt x="21316" y="1040"/>
                    <a:pt x="20059" y="1175"/>
                  </a:cubicBezTo>
                  <a:cubicBezTo>
                    <a:pt x="19981" y="1183"/>
                    <a:pt x="19902" y="1186"/>
                    <a:pt x="19824" y="1186"/>
                  </a:cubicBezTo>
                  <a:cubicBezTo>
                    <a:pt x="19597" y="1186"/>
                    <a:pt x="19370" y="1160"/>
                    <a:pt x="19142" y="1160"/>
                  </a:cubicBezTo>
                  <a:cubicBezTo>
                    <a:pt x="19004" y="1160"/>
                    <a:pt x="18865" y="1170"/>
                    <a:pt x="18726" y="1201"/>
                  </a:cubicBezTo>
                  <a:cubicBezTo>
                    <a:pt x="18030" y="1356"/>
                    <a:pt x="17322" y="1572"/>
                    <a:pt x="16686" y="1804"/>
                  </a:cubicBezTo>
                  <a:cubicBezTo>
                    <a:pt x="15988" y="2059"/>
                    <a:pt x="15253" y="2130"/>
                    <a:pt x="14557" y="2394"/>
                  </a:cubicBezTo>
                  <a:cubicBezTo>
                    <a:pt x="13341" y="2857"/>
                    <a:pt x="12217" y="3521"/>
                    <a:pt x="10998" y="3933"/>
                  </a:cubicBezTo>
                  <a:cubicBezTo>
                    <a:pt x="10525" y="4094"/>
                    <a:pt x="10379" y="4700"/>
                    <a:pt x="9902" y="4700"/>
                  </a:cubicBezTo>
                  <a:cubicBezTo>
                    <a:pt x="9862" y="4700"/>
                    <a:pt x="9820" y="4696"/>
                    <a:pt x="9776" y="4687"/>
                  </a:cubicBezTo>
                  <a:cubicBezTo>
                    <a:pt x="9710" y="4673"/>
                    <a:pt x="9649" y="4667"/>
                    <a:pt x="9593" y="4667"/>
                  </a:cubicBezTo>
                  <a:cubicBezTo>
                    <a:pt x="9346" y="4667"/>
                    <a:pt x="9191" y="4792"/>
                    <a:pt x="9003" y="4975"/>
                  </a:cubicBezTo>
                  <a:cubicBezTo>
                    <a:pt x="8096" y="5865"/>
                    <a:pt x="7118" y="6690"/>
                    <a:pt x="6257" y="7620"/>
                  </a:cubicBezTo>
                  <a:cubicBezTo>
                    <a:pt x="5339" y="8611"/>
                    <a:pt x="4372" y="9527"/>
                    <a:pt x="3751" y="10816"/>
                  </a:cubicBezTo>
                  <a:cubicBezTo>
                    <a:pt x="2836" y="12714"/>
                    <a:pt x="2386" y="14743"/>
                    <a:pt x="1862" y="16730"/>
                  </a:cubicBezTo>
                  <a:cubicBezTo>
                    <a:pt x="1511" y="18059"/>
                    <a:pt x="1533" y="19522"/>
                    <a:pt x="1316" y="20925"/>
                  </a:cubicBezTo>
                  <a:cubicBezTo>
                    <a:pt x="1144" y="22040"/>
                    <a:pt x="1230" y="23224"/>
                    <a:pt x="991" y="24350"/>
                  </a:cubicBezTo>
                  <a:cubicBezTo>
                    <a:pt x="799" y="25259"/>
                    <a:pt x="993" y="26165"/>
                    <a:pt x="790" y="27096"/>
                  </a:cubicBezTo>
                  <a:cubicBezTo>
                    <a:pt x="540" y="28246"/>
                    <a:pt x="814" y="29473"/>
                    <a:pt x="616" y="30689"/>
                  </a:cubicBezTo>
                  <a:cubicBezTo>
                    <a:pt x="485" y="31490"/>
                    <a:pt x="628" y="32383"/>
                    <a:pt x="581" y="33232"/>
                  </a:cubicBezTo>
                  <a:cubicBezTo>
                    <a:pt x="529" y="34164"/>
                    <a:pt x="490" y="35106"/>
                    <a:pt x="492" y="36029"/>
                  </a:cubicBezTo>
                  <a:cubicBezTo>
                    <a:pt x="494" y="36933"/>
                    <a:pt x="553" y="37890"/>
                    <a:pt x="744" y="38769"/>
                  </a:cubicBezTo>
                  <a:cubicBezTo>
                    <a:pt x="867" y="39330"/>
                    <a:pt x="380" y="39737"/>
                    <a:pt x="623" y="40186"/>
                  </a:cubicBezTo>
                  <a:cubicBezTo>
                    <a:pt x="1035" y="40945"/>
                    <a:pt x="637" y="41732"/>
                    <a:pt x="755" y="42513"/>
                  </a:cubicBezTo>
                  <a:cubicBezTo>
                    <a:pt x="850" y="43130"/>
                    <a:pt x="736" y="43808"/>
                    <a:pt x="778" y="44475"/>
                  </a:cubicBezTo>
                  <a:cubicBezTo>
                    <a:pt x="818" y="45100"/>
                    <a:pt x="1060" y="45750"/>
                    <a:pt x="705" y="46461"/>
                  </a:cubicBezTo>
                  <a:cubicBezTo>
                    <a:pt x="444" y="46984"/>
                    <a:pt x="695" y="47739"/>
                    <a:pt x="657" y="48398"/>
                  </a:cubicBezTo>
                  <a:cubicBezTo>
                    <a:pt x="629" y="48910"/>
                    <a:pt x="808" y="49478"/>
                    <a:pt x="723" y="50031"/>
                  </a:cubicBezTo>
                  <a:cubicBezTo>
                    <a:pt x="628" y="50638"/>
                    <a:pt x="526" y="51405"/>
                    <a:pt x="626" y="51838"/>
                  </a:cubicBezTo>
                  <a:cubicBezTo>
                    <a:pt x="807" y="52622"/>
                    <a:pt x="639" y="53362"/>
                    <a:pt x="641" y="54083"/>
                  </a:cubicBezTo>
                  <a:cubicBezTo>
                    <a:pt x="645" y="55048"/>
                    <a:pt x="399" y="56038"/>
                    <a:pt x="635" y="56996"/>
                  </a:cubicBezTo>
                  <a:cubicBezTo>
                    <a:pt x="744" y="57444"/>
                    <a:pt x="652" y="57696"/>
                    <a:pt x="370" y="57969"/>
                  </a:cubicBezTo>
                  <a:cubicBezTo>
                    <a:pt x="956" y="58386"/>
                    <a:pt x="366" y="58983"/>
                    <a:pt x="613" y="59487"/>
                  </a:cubicBezTo>
                  <a:cubicBezTo>
                    <a:pt x="985" y="60245"/>
                    <a:pt x="1" y="61083"/>
                    <a:pt x="674" y="61875"/>
                  </a:cubicBezTo>
                  <a:cubicBezTo>
                    <a:pt x="714" y="61922"/>
                    <a:pt x="667" y="62092"/>
                    <a:pt x="611" y="62166"/>
                  </a:cubicBezTo>
                  <a:cubicBezTo>
                    <a:pt x="53" y="62889"/>
                    <a:pt x="516" y="63706"/>
                    <a:pt x="547" y="64422"/>
                  </a:cubicBezTo>
                  <a:cubicBezTo>
                    <a:pt x="577" y="65076"/>
                    <a:pt x="682" y="65889"/>
                    <a:pt x="481" y="66361"/>
                  </a:cubicBezTo>
                  <a:cubicBezTo>
                    <a:pt x="219" y="66971"/>
                    <a:pt x="836" y="67589"/>
                    <a:pt x="269" y="68060"/>
                  </a:cubicBezTo>
                  <a:cubicBezTo>
                    <a:pt x="748" y="68821"/>
                    <a:pt x="302" y="69686"/>
                    <a:pt x="554" y="70490"/>
                  </a:cubicBezTo>
                  <a:cubicBezTo>
                    <a:pt x="783" y="71220"/>
                    <a:pt x="284" y="71959"/>
                    <a:pt x="425" y="72745"/>
                  </a:cubicBezTo>
                  <a:cubicBezTo>
                    <a:pt x="468" y="72990"/>
                    <a:pt x="696" y="73171"/>
                    <a:pt x="614" y="73468"/>
                  </a:cubicBezTo>
                  <a:cubicBezTo>
                    <a:pt x="327" y="74513"/>
                    <a:pt x="755" y="75572"/>
                    <a:pt x="553" y="76646"/>
                  </a:cubicBezTo>
                  <a:cubicBezTo>
                    <a:pt x="407" y="77425"/>
                    <a:pt x="396" y="78307"/>
                    <a:pt x="622" y="79052"/>
                  </a:cubicBezTo>
                  <a:cubicBezTo>
                    <a:pt x="762" y="79516"/>
                    <a:pt x="377" y="79832"/>
                    <a:pt x="584" y="80204"/>
                  </a:cubicBezTo>
                  <a:cubicBezTo>
                    <a:pt x="857" y="80695"/>
                    <a:pt x="774" y="81266"/>
                    <a:pt x="758" y="81754"/>
                  </a:cubicBezTo>
                  <a:cubicBezTo>
                    <a:pt x="715" y="83129"/>
                    <a:pt x="853" y="84503"/>
                    <a:pt x="750" y="85866"/>
                  </a:cubicBezTo>
                  <a:cubicBezTo>
                    <a:pt x="715" y="86329"/>
                    <a:pt x="1263" y="86621"/>
                    <a:pt x="1037" y="86924"/>
                  </a:cubicBezTo>
                  <a:cubicBezTo>
                    <a:pt x="553" y="87576"/>
                    <a:pt x="1428" y="88296"/>
                    <a:pt x="850" y="88890"/>
                  </a:cubicBezTo>
                  <a:cubicBezTo>
                    <a:pt x="1333" y="90130"/>
                    <a:pt x="1009" y="91430"/>
                    <a:pt x="1135" y="92697"/>
                  </a:cubicBezTo>
                  <a:cubicBezTo>
                    <a:pt x="1283" y="94185"/>
                    <a:pt x="1484" y="95666"/>
                    <a:pt x="1493" y="97171"/>
                  </a:cubicBezTo>
                  <a:cubicBezTo>
                    <a:pt x="1496" y="97594"/>
                    <a:pt x="1293" y="98235"/>
                    <a:pt x="1321" y="98256"/>
                  </a:cubicBezTo>
                  <a:cubicBezTo>
                    <a:pt x="2155" y="98878"/>
                    <a:pt x="1461" y="99672"/>
                    <a:pt x="1456" y="100298"/>
                  </a:cubicBezTo>
                  <a:cubicBezTo>
                    <a:pt x="1450" y="101120"/>
                    <a:pt x="1713" y="101934"/>
                    <a:pt x="1506" y="102796"/>
                  </a:cubicBezTo>
                  <a:cubicBezTo>
                    <a:pt x="1334" y="103505"/>
                    <a:pt x="1829" y="104482"/>
                    <a:pt x="1502" y="105022"/>
                  </a:cubicBezTo>
                  <a:cubicBezTo>
                    <a:pt x="1058" y="105753"/>
                    <a:pt x="1608" y="106348"/>
                    <a:pt x="1397" y="107012"/>
                  </a:cubicBezTo>
                  <a:cubicBezTo>
                    <a:pt x="1321" y="107252"/>
                    <a:pt x="1101" y="107740"/>
                    <a:pt x="1301" y="108094"/>
                  </a:cubicBezTo>
                  <a:cubicBezTo>
                    <a:pt x="1876" y="109108"/>
                    <a:pt x="1540" y="110222"/>
                    <a:pt x="1660" y="111282"/>
                  </a:cubicBezTo>
                  <a:cubicBezTo>
                    <a:pt x="1782" y="112366"/>
                    <a:pt x="1799" y="113471"/>
                    <a:pt x="1851" y="114560"/>
                  </a:cubicBezTo>
                  <a:cubicBezTo>
                    <a:pt x="1896" y="115494"/>
                    <a:pt x="2039" y="116436"/>
                    <a:pt x="1939" y="117408"/>
                  </a:cubicBezTo>
                  <a:cubicBezTo>
                    <a:pt x="1835" y="118431"/>
                    <a:pt x="1786" y="119505"/>
                    <a:pt x="1891" y="120543"/>
                  </a:cubicBezTo>
                  <a:cubicBezTo>
                    <a:pt x="2055" y="122188"/>
                    <a:pt x="1836" y="123814"/>
                    <a:pt x="1798" y="125449"/>
                  </a:cubicBezTo>
                  <a:cubicBezTo>
                    <a:pt x="1775" y="126435"/>
                    <a:pt x="1771" y="127421"/>
                    <a:pt x="1764" y="128407"/>
                  </a:cubicBezTo>
                  <a:cubicBezTo>
                    <a:pt x="1758" y="129203"/>
                    <a:pt x="1897" y="130031"/>
                    <a:pt x="1725" y="130787"/>
                  </a:cubicBezTo>
                  <a:cubicBezTo>
                    <a:pt x="1508" y="131744"/>
                    <a:pt x="1751" y="132695"/>
                    <a:pt x="1535" y="133666"/>
                  </a:cubicBezTo>
                  <a:cubicBezTo>
                    <a:pt x="1410" y="134230"/>
                    <a:pt x="1161" y="135096"/>
                    <a:pt x="1771" y="135719"/>
                  </a:cubicBezTo>
                  <a:cubicBezTo>
                    <a:pt x="1820" y="135768"/>
                    <a:pt x="1655" y="136004"/>
                    <a:pt x="1622" y="136161"/>
                  </a:cubicBezTo>
                  <a:cubicBezTo>
                    <a:pt x="1487" y="136800"/>
                    <a:pt x="1222" y="137410"/>
                    <a:pt x="1278" y="138094"/>
                  </a:cubicBezTo>
                  <a:cubicBezTo>
                    <a:pt x="1298" y="138327"/>
                    <a:pt x="1461" y="138480"/>
                    <a:pt x="1382" y="138824"/>
                  </a:cubicBezTo>
                  <a:cubicBezTo>
                    <a:pt x="1157" y="139810"/>
                    <a:pt x="1059" y="140891"/>
                    <a:pt x="1225" y="141882"/>
                  </a:cubicBezTo>
                  <a:cubicBezTo>
                    <a:pt x="1355" y="142667"/>
                    <a:pt x="1094" y="143408"/>
                    <a:pt x="1267" y="144167"/>
                  </a:cubicBezTo>
                  <a:cubicBezTo>
                    <a:pt x="1473" y="145063"/>
                    <a:pt x="1029" y="146014"/>
                    <a:pt x="1304" y="146861"/>
                  </a:cubicBezTo>
                  <a:cubicBezTo>
                    <a:pt x="1549" y="147610"/>
                    <a:pt x="807" y="148349"/>
                    <a:pt x="1427" y="149021"/>
                  </a:cubicBezTo>
                  <a:cubicBezTo>
                    <a:pt x="949" y="150380"/>
                    <a:pt x="1230" y="151811"/>
                    <a:pt x="1103" y="153202"/>
                  </a:cubicBezTo>
                  <a:cubicBezTo>
                    <a:pt x="1017" y="154166"/>
                    <a:pt x="1207" y="155214"/>
                    <a:pt x="1241" y="156224"/>
                  </a:cubicBezTo>
                  <a:cubicBezTo>
                    <a:pt x="1261" y="156867"/>
                    <a:pt x="1542" y="157514"/>
                    <a:pt x="1505" y="158081"/>
                  </a:cubicBezTo>
                  <a:cubicBezTo>
                    <a:pt x="1459" y="158783"/>
                    <a:pt x="1534" y="159463"/>
                    <a:pt x="1554" y="160149"/>
                  </a:cubicBezTo>
                  <a:cubicBezTo>
                    <a:pt x="1585" y="161208"/>
                    <a:pt x="1704" y="162263"/>
                    <a:pt x="1760" y="163321"/>
                  </a:cubicBezTo>
                  <a:cubicBezTo>
                    <a:pt x="1826" y="164528"/>
                    <a:pt x="1779" y="165731"/>
                    <a:pt x="2137" y="166926"/>
                  </a:cubicBezTo>
                  <a:cubicBezTo>
                    <a:pt x="2342" y="167608"/>
                    <a:pt x="2273" y="168380"/>
                    <a:pt x="2557" y="169007"/>
                  </a:cubicBezTo>
                  <a:cubicBezTo>
                    <a:pt x="2259" y="169451"/>
                    <a:pt x="2753" y="169615"/>
                    <a:pt x="2750" y="169954"/>
                  </a:cubicBezTo>
                  <a:cubicBezTo>
                    <a:pt x="2726" y="171494"/>
                    <a:pt x="3578" y="172790"/>
                    <a:pt x="4158" y="174114"/>
                  </a:cubicBezTo>
                  <a:cubicBezTo>
                    <a:pt x="4844" y="175678"/>
                    <a:pt x="6171" y="176893"/>
                    <a:pt x="7363" y="178120"/>
                  </a:cubicBezTo>
                  <a:cubicBezTo>
                    <a:pt x="8514" y="179306"/>
                    <a:pt x="9710" y="180470"/>
                    <a:pt x="11299" y="181157"/>
                  </a:cubicBezTo>
                  <a:cubicBezTo>
                    <a:pt x="11809" y="181378"/>
                    <a:pt x="12534" y="181419"/>
                    <a:pt x="12822" y="181984"/>
                  </a:cubicBezTo>
                  <a:cubicBezTo>
                    <a:pt x="13120" y="182567"/>
                    <a:pt x="13744" y="182679"/>
                    <a:pt x="14169" y="182839"/>
                  </a:cubicBezTo>
                  <a:cubicBezTo>
                    <a:pt x="15859" y="183478"/>
                    <a:pt x="17688" y="183563"/>
                    <a:pt x="19470" y="183814"/>
                  </a:cubicBezTo>
                  <a:cubicBezTo>
                    <a:pt x="21161" y="184054"/>
                    <a:pt x="22867" y="184117"/>
                    <a:pt x="24580" y="184140"/>
                  </a:cubicBezTo>
                  <a:cubicBezTo>
                    <a:pt x="25780" y="184155"/>
                    <a:pt x="26959" y="184525"/>
                    <a:pt x="28179" y="184525"/>
                  </a:cubicBezTo>
                  <a:cubicBezTo>
                    <a:pt x="28309" y="184525"/>
                    <a:pt x="28439" y="184521"/>
                    <a:pt x="28569" y="184512"/>
                  </a:cubicBezTo>
                  <a:cubicBezTo>
                    <a:pt x="28647" y="184506"/>
                    <a:pt x="28728" y="184504"/>
                    <a:pt x="28810" y="184504"/>
                  </a:cubicBezTo>
                  <a:cubicBezTo>
                    <a:pt x="29069" y="184504"/>
                    <a:pt x="29346" y="184528"/>
                    <a:pt x="29608" y="184555"/>
                  </a:cubicBezTo>
                  <a:cubicBezTo>
                    <a:pt x="31011" y="184694"/>
                    <a:pt x="32431" y="184820"/>
                    <a:pt x="33826" y="184859"/>
                  </a:cubicBezTo>
                  <a:cubicBezTo>
                    <a:pt x="34779" y="184885"/>
                    <a:pt x="35741" y="185021"/>
                    <a:pt x="36682" y="185076"/>
                  </a:cubicBezTo>
                  <a:cubicBezTo>
                    <a:pt x="38289" y="185172"/>
                    <a:pt x="39896" y="185190"/>
                    <a:pt x="41501" y="185244"/>
                  </a:cubicBezTo>
                  <a:cubicBezTo>
                    <a:pt x="42200" y="185268"/>
                    <a:pt x="42898" y="185290"/>
                    <a:pt x="43597" y="185290"/>
                  </a:cubicBezTo>
                  <a:cubicBezTo>
                    <a:pt x="43889" y="185290"/>
                    <a:pt x="44182" y="185286"/>
                    <a:pt x="44475" y="185277"/>
                  </a:cubicBezTo>
                  <a:cubicBezTo>
                    <a:pt x="44687" y="185270"/>
                    <a:pt x="44898" y="185267"/>
                    <a:pt x="45110" y="185267"/>
                  </a:cubicBezTo>
                  <a:cubicBezTo>
                    <a:pt x="46071" y="185267"/>
                    <a:pt x="47034" y="185325"/>
                    <a:pt x="47996" y="185325"/>
                  </a:cubicBezTo>
                  <a:cubicBezTo>
                    <a:pt x="48164" y="185325"/>
                    <a:pt x="48332" y="185323"/>
                    <a:pt x="48500" y="185319"/>
                  </a:cubicBezTo>
                  <a:cubicBezTo>
                    <a:pt x="49156" y="185303"/>
                    <a:pt x="49855" y="185214"/>
                    <a:pt x="50495" y="185214"/>
                  </a:cubicBezTo>
                  <a:cubicBezTo>
                    <a:pt x="50699" y="185214"/>
                    <a:pt x="50896" y="185223"/>
                    <a:pt x="51084" y="185246"/>
                  </a:cubicBezTo>
                  <a:cubicBezTo>
                    <a:pt x="51603" y="185310"/>
                    <a:pt x="52138" y="185336"/>
                    <a:pt x="52655" y="185336"/>
                  </a:cubicBezTo>
                  <a:cubicBezTo>
                    <a:pt x="53016" y="185336"/>
                    <a:pt x="53369" y="185323"/>
                    <a:pt x="53700" y="185303"/>
                  </a:cubicBezTo>
                  <a:cubicBezTo>
                    <a:pt x="54827" y="185233"/>
                    <a:pt x="55955" y="185188"/>
                    <a:pt x="57080" y="185188"/>
                  </a:cubicBezTo>
                  <a:cubicBezTo>
                    <a:pt x="57409" y="185188"/>
                    <a:pt x="57737" y="185192"/>
                    <a:pt x="58066" y="185200"/>
                  </a:cubicBezTo>
                  <a:cubicBezTo>
                    <a:pt x="58193" y="185203"/>
                    <a:pt x="58320" y="185204"/>
                    <a:pt x="58447" y="185204"/>
                  </a:cubicBezTo>
                  <a:cubicBezTo>
                    <a:pt x="59827" y="185204"/>
                    <a:pt x="61189" y="185030"/>
                    <a:pt x="62557" y="184928"/>
                  </a:cubicBezTo>
                  <a:cubicBezTo>
                    <a:pt x="63001" y="184895"/>
                    <a:pt x="63520" y="184754"/>
                    <a:pt x="63963" y="184691"/>
                  </a:cubicBezTo>
                  <a:cubicBezTo>
                    <a:pt x="64590" y="184601"/>
                    <a:pt x="65150" y="184230"/>
                    <a:pt x="65758" y="184230"/>
                  </a:cubicBezTo>
                  <a:cubicBezTo>
                    <a:pt x="65803" y="184230"/>
                    <a:pt x="65849" y="184233"/>
                    <a:pt x="65895" y="184237"/>
                  </a:cubicBezTo>
                  <a:cubicBezTo>
                    <a:pt x="66103" y="184257"/>
                    <a:pt x="66312" y="184265"/>
                    <a:pt x="66520" y="184265"/>
                  </a:cubicBezTo>
                  <a:cubicBezTo>
                    <a:pt x="67103" y="184265"/>
                    <a:pt x="67681" y="184201"/>
                    <a:pt x="68247" y="184146"/>
                  </a:cubicBezTo>
                  <a:cubicBezTo>
                    <a:pt x="69311" y="184045"/>
                    <a:pt x="70396" y="184037"/>
                    <a:pt x="71452" y="183940"/>
                  </a:cubicBezTo>
                  <a:cubicBezTo>
                    <a:pt x="72480" y="183848"/>
                    <a:pt x="73642" y="183877"/>
                    <a:pt x="74622" y="183681"/>
                  </a:cubicBezTo>
                  <a:cubicBezTo>
                    <a:pt x="75694" y="183466"/>
                    <a:pt x="76791" y="183548"/>
                    <a:pt x="77873" y="183233"/>
                  </a:cubicBezTo>
                  <a:cubicBezTo>
                    <a:pt x="78995" y="182906"/>
                    <a:pt x="80231" y="182765"/>
                    <a:pt x="81436" y="182663"/>
                  </a:cubicBezTo>
                  <a:cubicBezTo>
                    <a:pt x="82101" y="182606"/>
                    <a:pt x="82717" y="182191"/>
                    <a:pt x="83396" y="182191"/>
                  </a:cubicBezTo>
                  <a:cubicBezTo>
                    <a:pt x="83580" y="182191"/>
                    <a:pt x="83768" y="182221"/>
                    <a:pt x="83964" y="182297"/>
                  </a:cubicBezTo>
                  <a:cubicBezTo>
                    <a:pt x="83970" y="182300"/>
                    <a:pt x="83977" y="182301"/>
                    <a:pt x="83985" y="182301"/>
                  </a:cubicBezTo>
                  <a:cubicBezTo>
                    <a:pt x="84057" y="182301"/>
                    <a:pt x="84196" y="182215"/>
                    <a:pt x="84224" y="182146"/>
                  </a:cubicBezTo>
                  <a:cubicBezTo>
                    <a:pt x="84321" y="181910"/>
                    <a:pt x="84517" y="181897"/>
                    <a:pt x="84718" y="181897"/>
                  </a:cubicBezTo>
                  <a:cubicBezTo>
                    <a:pt x="84741" y="181897"/>
                    <a:pt x="84765" y="181897"/>
                    <a:pt x="84789" y="181897"/>
                  </a:cubicBezTo>
                  <a:cubicBezTo>
                    <a:pt x="84982" y="181897"/>
                    <a:pt x="85168" y="181886"/>
                    <a:pt x="85263" y="181672"/>
                  </a:cubicBezTo>
                  <a:cubicBezTo>
                    <a:pt x="85409" y="181763"/>
                    <a:pt x="85546" y="181799"/>
                    <a:pt x="85677" y="181799"/>
                  </a:cubicBezTo>
                  <a:cubicBezTo>
                    <a:pt x="86141" y="181799"/>
                    <a:pt x="86527" y="181342"/>
                    <a:pt x="86993" y="181278"/>
                  </a:cubicBezTo>
                  <a:cubicBezTo>
                    <a:pt x="87467" y="181214"/>
                    <a:pt x="88216" y="181173"/>
                    <a:pt x="88734" y="180570"/>
                  </a:cubicBezTo>
                  <a:cubicBezTo>
                    <a:pt x="88982" y="180281"/>
                    <a:pt x="89812" y="180019"/>
                    <a:pt x="90214" y="179736"/>
                  </a:cubicBezTo>
                  <a:cubicBezTo>
                    <a:pt x="90777" y="179341"/>
                    <a:pt x="91431" y="178636"/>
                    <a:pt x="91940" y="178518"/>
                  </a:cubicBezTo>
                  <a:cubicBezTo>
                    <a:pt x="93303" y="178204"/>
                    <a:pt x="93505" y="176913"/>
                    <a:pt x="94368" y="176237"/>
                  </a:cubicBezTo>
                  <a:cubicBezTo>
                    <a:pt x="94910" y="175813"/>
                    <a:pt x="95064" y="175171"/>
                    <a:pt x="95372" y="174618"/>
                  </a:cubicBezTo>
                  <a:cubicBezTo>
                    <a:pt x="95789" y="173868"/>
                    <a:pt x="96337" y="173124"/>
                    <a:pt x="96495" y="172313"/>
                  </a:cubicBezTo>
                  <a:cubicBezTo>
                    <a:pt x="96706" y="171234"/>
                    <a:pt x="97049" y="170226"/>
                    <a:pt x="97498" y="169244"/>
                  </a:cubicBezTo>
                  <a:cubicBezTo>
                    <a:pt x="97568" y="169092"/>
                    <a:pt x="97687" y="168941"/>
                    <a:pt x="97614" y="168805"/>
                  </a:cubicBezTo>
                  <a:cubicBezTo>
                    <a:pt x="97319" y="168257"/>
                    <a:pt x="97625" y="167670"/>
                    <a:pt x="97717" y="167218"/>
                  </a:cubicBezTo>
                  <a:cubicBezTo>
                    <a:pt x="98032" y="165687"/>
                    <a:pt x="97973" y="164140"/>
                    <a:pt x="98130" y="162609"/>
                  </a:cubicBezTo>
                  <a:cubicBezTo>
                    <a:pt x="98244" y="161529"/>
                    <a:pt x="98247" y="160440"/>
                    <a:pt x="98143" y="159358"/>
                  </a:cubicBezTo>
                  <a:cubicBezTo>
                    <a:pt x="98024" y="158133"/>
                    <a:pt x="98368" y="156883"/>
                    <a:pt x="98192" y="155613"/>
                  </a:cubicBezTo>
                  <a:cubicBezTo>
                    <a:pt x="98108" y="155017"/>
                    <a:pt x="98190" y="154366"/>
                    <a:pt x="98216" y="153744"/>
                  </a:cubicBezTo>
                  <a:cubicBezTo>
                    <a:pt x="98263" y="152614"/>
                    <a:pt x="98245" y="151486"/>
                    <a:pt x="98278" y="150358"/>
                  </a:cubicBezTo>
                  <a:cubicBezTo>
                    <a:pt x="98299" y="149564"/>
                    <a:pt x="98176" y="148779"/>
                    <a:pt x="98263" y="147974"/>
                  </a:cubicBezTo>
                  <a:cubicBezTo>
                    <a:pt x="98337" y="147291"/>
                    <a:pt x="98590" y="146623"/>
                    <a:pt x="98491" y="145916"/>
                  </a:cubicBezTo>
                  <a:cubicBezTo>
                    <a:pt x="98445" y="145588"/>
                    <a:pt x="98274" y="145303"/>
                    <a:pt x="98300" y="144937"/>
                  </a:cubicBezTo>
                  <a:cubicBezTo>
                    <a:pt x="98356" y="144178"/>
                    <a:pt x="98654" y="143420"/>
                    <a:pt x="98365" y="142646"/>
                  </a:cubicBezTo>
                  <a:cubicBezTo>
                    <a:pt x="98291" y="142452"/>
                    <a:pt x="98161" y="142149"/>
                    <a:pt x="98244" y="142049"/>
                  </a:cubicBezTo>
                  <a:cubicBezTo>
                    <a:pt x="98977" y="141156"/>
                    <a:pt x="98196" y="140165"/>
                    <a:pt x="98472" y="139223"/>
                  </a:cubicBezTo>
                  <a:cubicBezTo>
                    <a:pt x="98806" y="138082"/>
                    <a:pt x="98147" y="136860"/>
                    <a:pt x="98603" y="135689"/>
                  </a:cubicBezTo>
                  <a:cubicBezTo>
                    <a:pt x="98645" y="135582"/>
                    <a:pt x="98605" y="135403"/>
                    <a:pt x="98537" y="135301"/>
                  </a:cubicBezTo>
                  <a:cubicBezTo>
                    <a:pt x="98160" y="134743"/>
                    <a:pt x="98414" y="134009"/>
                    <a:pt x="98528" y="133612"/>
                  </a:cubicBezTo>
                  <a:cubicBezTo>
                    <a:pt x="98789" y="132693"/>
                    <a:pt x="98347" y="131830"/>
                    <a:pt x="98680" y="130873"/>
                  </a:cubicBezTo>
                  <a:cubicBezTo>
                    <a:pt x="98963" y="130061"/>
                    <a:pt x="98746" y="128949"/>
                    <a:pt x="98770" y="127981"/>
                  </a:cubicBezTo>
                  <a:cubicBezTo>
                    <a:pt x="98807" y="126493"/>
                    <a:pt x="98796" y="124999"/>
                    <a:pt x="98936" y="123507"/>
                  </a:cubicBezTo>
                  <a:cubicBezTo>
                    <a:pt x="99013" y="122684"/>
                    <a:pt x="98965" y="121807"/>
                    <a:pt x="99002" y="120982"/>
                  </a:cubicBezTo>
                  <a:cubicBezTo>
                    <a:pt x="99072" y="119429"/>
                    <a:pt x="98998" y="117872"/>
                    <a:pt x="99128" y="116322"/>
                  </a:cubicBezTo>
                  <a:cubicBezTo>
                    <a:pt x="99244" y="114952"/>
                    <a:pt x="99152" y="113574"/>
                    <a:pt x="99244" y="112198"/>
                  </a:cubicBezTo>
                  <a:cubicBezTo>
                    <a:pt x="99272" y="111777"/>
                    <a:pt x="99417" y="111342"/>
                    <a:pt x="99332" y="110848"/>
                  </a:cubicBezTo>
                  <a:cubicBezTo>
                    <a:pt x="99179" y="109953"/>
                    <a:pt x="99070" y="108993"/>
                    <a:pt x="99143" y="108098"/>
                  </a:cubicBezTo>
                  <a:cubicBezTo>
                    <a:pt x="99214" y="107227"/>
                    <a:pt x="99127" y="106377"/>
                    <a:pt x="99158" y="105520"/>
                  </a:cubicBezTo>
                  <a:cubicBezTo>
                    <a:pt x="99191" y="104613"/>
                    <a:pt x="98792" y="103722"/>
                    <a:pt x="99033" y="102828"/>
                  </a:cubicBezTo>
                  <a:cubicBezTo>
                    <a:pt x="99236" y="102076"/>
                    <a:pt x="98989" y="101333"/>
                    <a:pt x="99015" y="100592"/>
                  </a:cubicBezTo>
                  <a:cubicBezTo>
                    <a:pt x="99038" y="99940"/>
                    <a:pt x="98877" y="99149"/>
                    <a:pt x="98928" y="98491"/>
                  </a:cubicBezTo>
                  <a:cubicBezTo>
                    <a:pt x="99038" y="97085"/>
                    <a:pt x="98877" y="95695"/>
                    <a:pt x="98791" y="94320"/>
                  </a:cubicBezTo>
                  <a:cubicBezTo>
                    <a:pt x="98707" y="92984"/>
                    <a:pt x="99084" y="91669"/>
                    <a:pt x="98780" y="90315"/>
                  </a:cubicBezTo>
                  <a:cubicBezTo>
                    <a:pt x="98661" y="89788"/>
                    <a:pt x="98782" y="89092"/>
                    <a:pt x="98855" y="88487"/>
                  </a:cubicBezTo>
                  <a:cubicBezTo>
                    <a:pt x="98995" y="87314"/>
                    <a:pt x="98393" y="86251"/>
                    <a:pt x="98459" y="85087"/>
                  </a:cubicBezTo>
                  <a:cubicBezTo>
                    <a:pt x="98492" y="84495"/>
                    <a:pt x="99033" y="83977"/>
                    <a:pt x="98734" y="83384"/>
                  </a:cubicBezTo>
                  <a:cubicBezTo>
                    <a:pt x="98430" y="82784"/>
                    <a:pt x="98761" y="82256"/>
                    <a:pt x="98866" y="81728"/>
                  </a:cubicBezTo>
                  <a:cubicBezTo>
                    <a:pt x="98956" y="81277"/>
                    <a:pt x="99156" y="80866"/>
                    <a:pt x="99089" y="80369"/>
                  </a:cubicBezTo>
                  <a:cubicBezTo>
                    <a:pt x="99040" y="79998"/>
                    <a:pt x="99108" y="79615"/>
                    <a:pt x="99200" y="79227"/>
                  </a:cubicBezTo>
                  <a:cubicBezTo>
                    <a:pt x="99263" y="78960"/>
                    <a:pt x="99429" y="78528"/>
                    <a:pt x="99246" y="78163"/>
                  </a:cubicBezTo>
                  <a:cubicBezTo>
                    <a:pt x="98899" y="77474"/>
                    <a:pt x="99143" y="76744"/>
                    <a:pt x="99171" y="76039"/>
                  </a:cubicBezTo>
                  <a:cubicBezTo>
                    <a:pt x="99214" y="74991"/>
                    <a:pt x="99322" y="73946"/>
                    <a:pt x="99220" y="72899"/>
                  </a:cubicBezTo>
                  <a:cubicBezTo>
                    <a:pt x="99163" y="72315"/>
                    <a:pt x="99480" y="71713"/>
                    <a:pt x="99039" y="71110"/>
                  </a:cubicBezTo>
                  <a:cubicBezTo>
                    <a:pt x="98952" y="70991"/>
                    <a:pt x="99320" y="70264"/>
                    <a:pt x="99282" y="69806"/>
                  </a:cubicBezTo>
                  <a:cubicBezTo>
                    <a:pt x="99240" y="69310"/>
                    <a:pt x="99627" y="68758"/>
                    <a:pt x="99113" y="68312"/>
                  </a:cubicBezTo>
                  <a:cubicBezTo>
                    <a:pt x="99034" y="68245"/>
                    <a:pt x="98964" y="68103"/>
                    <a:pt x="99074" y="68021"/>
                  </a:cubicBezTo>
                  <a:cubicBezTo>
                    <a:pt x="99649" y="67591"/>
                    <a:pt x="98884" y="66933"/>
                    <a:pt x="99319" y="66528"/>
                  </a:cubicBezTo>
                  <a:cubicBezTo>
                    <a:pt x="99756" y="66120"/>
                    <a:pt x="98625" y="65611"/>
                    <a:pt x="99445" y="65285"/>
                  </a:cubicBezTo>
                  <a:cubicBezTo>
                    <a:pt x="99102" y="64641"/>
                    <a:pt x="99346" y="64017"/>
                    <a:pt x="99519" y="63394"/>
                  </a:cubicBezTo>
                  <a:cubicBezTo>
                    <a:pt x="99552" y="63273"/>
                    <a:pt x="99564" y="63192"/>
                    <a:pt x="99455" y="63117"/>
                  </a:cubicBezTo>
                  <a:cubicBezTo>
                    <a:pt x="99080" y="62858"/>
                    <a:pt x="99228" y="62315"/>
                    <a:pt x="99313" y="62184"/>
                  </a:cubicBezTo>
                  <a:cubicBezTo>
                    <a:pt x="99995" y="61144"/>
                    <a:pt x="99520" y="59967"/>
                    <a:pt x="99765" y="58878"/>
                  </a:cubicBezTo>
                  <a:cubicBezTo>
                    <a:pt x="99903" y="58263"/>
                    <a:pt x="99514" y="57557"/>
                    <a:pt x="99944" y="56921"/>
                  </a:cubicBezTo>
                  <a:cubicBezTo>
                    <a:pt x="100068" y="56740"/>
                    <a:pt x="99936" y="56635"/>
                    <a:pt x="99729" y="56597"/>
                  </a:cubicBezTo>
                  <a:cubicBezTo>
                    <a:pt x="99633" y="56580"/>
                    <a:pt x="99507" y="56406"/>
                    <a:pt x="99596" y="56355"/>
                  </a:cubicBezTo>
                  <a:cubicBezTo>
                    <a:pt x="100354" y="55904"/>
                    <a:pt x="99823" y="55193"/>
                    <a:pt x="99907" y="54632"/>
                  </a:cubicBezTo>
                  <a:cubicBezTo>
                    <a:pt x="100055" y="53624"/>
                    <a:pt x="99622" y="52567"/>
                    <a:pt x="100057" y="51552"/>
                  </a:cubicBezTo>
                  <a:cubicBezTo>
                    <a:pt x="100078" y="51503"/>
                    <a:pt x="100113" y="51434"/>
                    <a:pt x="100095" y="51401"/>
                  </a:cubicBezTo>
                  <a:cubicBezTo>
                    <a:pt x="99713" y="50712"/>
                    <a:pt x="99898" y="49868"/>
                    <a:pt x="99994" y="49270"/>
                  </a:cubicBezTo>
                  <a:cubicBezTo>
                    <a:pt x="100160" y="48238"/>
                    <a:pt x="99950" y="47231"/>
                    <a:pt x="100042" y="46219"/>
                  </a:cubicBezTo>
                  <a:cubicBezTo>
                    <a:pt x="100077" y="45831"/>
                    <a:pt x="100614" y="45286"/>
                    <a:pt x="100056" y="44856"/>
                  </a:cubicBezTo>
                  <a:cubicBezTo>
                    <a:pt x="100542" y="44554"/>
                    <a:pt x="100631" y="44310"/>
                    <a:pt x="99962" y="44159"/>
                  </a:cubicBezTo>
                  <a:cubicBezTo>
                    <a:pt x="99924" y="44150"/>
                    <a:pt x="99893" y="43947"/>
                    <a:pt x="99894" y="43947"/>
                  </a:cubicBezTo>
                  <a:cubicBezTo>
                    <a:pt x="100751" y="43677"/>
                    <a:pt x="100177" y="43014"/>
                    <a:pt x="100051" y="42772"/>
                  </a:cubicBezTo>
                  <a:cubicBezTo>
                    <a:pt x="99629" y="41974"/>
                    <a:pt x="100207" y="41253"/>
                    <a:pt x="100128" y="40464"/>
                  </a:cubicBezTo>
                  <a:cubicBezTo>
                    <a:pt x="100057" y="39773"/>
                    <a:pt x="100283" y="38904"/>
                    <a:pt x="100210" y="38130"/>
                  </a:cubicBezTo>
                  <a:cubicBezTo>
                    <a:pt x="100152" y="37522"/>
                    <a:pt x="101053" y="36855"/>
                    <a:pt x="100117" y="36302"/>
                  </a:cubicBezTo>
                  <a:cubicBezTo>
                    <a:pt x="100102" y="36292"/>
                    <a:pt x="100134" y="36136"/>
                    <a:pt x="100183" y="36090"/>
                  </a:cubicBezTo>
                  <a:cubicBezTo>
                    <a:pt x="100567" y="35731"/>
                    <a:pt x="100723" y="35436"/>
                    <a:pt x="100352" y="34888"/>
                  </a:cubicBezTo>
                  <a:cubicBezTo>
                    <a:pt x="100203" y="34670"/>
                    <a:pt x="100788" y="34135"/>
                    <a:pt x="100623" y="33639"/>
                  </a:cubicBezTo>
                  <a:cubicBezTo>
                    <a:pt x="100606" y="33588"/>
                    <a:pt x="100619" y="33528"/>
                    <a:pt x="100602" y="33477"/>
                  </a:cubicBezTo>
                  <a:cubicBezTo>
                    <a:pt x="100365" y="32770"/>
                    <a:pt x="100379" y="32019"/>
                    <a:pt x="100620" y="31270"/>
                  </a:cubicBezTo>
                  <a:cubicBezTo>
                    <a:pt x="100656" y="31157"/>
                    <a:pt x="100631" y="30954"/>
                    <a:pt x="100553" y="30889"/>
                  </a:cubicBezTo>
                  <a:cubicBezTo>
                    <a:pt x="100300" y="30679"/>
                    <a:pt x="100388" y="30454"/>
                    <a:pt x="100459" y="30216"/>
                  </a:cubicBezTo>
                  <a:cubicBezTo>
                    <a:pt x="100670" y="29519"/>
                    <a:pt x="100393" y="28831"/>
                    <a:pt x="100412" y="28134"/>
                  </a:cubicBezTo>
                  <a:cubicBezTo>
                    <a:pt x="100429" y="27482"/>
                    <a:pt x="100387" y="26816"/>
                    <a:pt x="100376" y="26173"/>
                  </a:cubicBezTo>
                  <a:cubicBezTo>
                    <a:pt x="100362" y="25352"/>
                    <a:pt x="100584" y="24499"/>
                    <a:pt x="100616" y="23648"/>
                  </a:cubicBezTo>
                  <a:cubicBezTo>
                    <a:pt x="100636" y="23167"/>
                    <a:pt x="100359" y="22757"/>
                    <a:pt x="100424" y="22235"/>
                  </a:cubicBezTo>
                  <a:cubicBezTo>
                    <a:pt x="100499" y="21631"/>
                    <a:pt x="100948" y="20907"/>
                    <a:pt x="100215" y="20362"/>
                  </a:cubicBezTo>
                  <a:cubicBezTo>
                    <a:pt x="100195" y="20348"/>
                    <a:pt x="100279" y="20105"/>
                    <a:pt x="100331" y="20098"/>
                  </a:cubicBezTo>
                  <a:cubicBezTo>
                    <a:pt x="100795" y="20039"/>
                    <a:pt x="100536" y="19782"/>
                    <a:pt x="100485" y="19584"/>
                  </a:cubicBezTo>
                  <a:cubicBezTo>
                    <a:pt x="100431" y="19374"/>
                    <a:pt x="100262" y="19109"/>
                    <a:pt x="100336" y="18967"/>
                  </a:cubicBezTo>
                  <a:cubicBezTo>
                    <a:pt x="100632" y="18387"/>
                    <a:pt x="100547" y="17837"/>
                    <a:pt x="100399" y="17245"/>
                  </a:cubicBezTo>
                  <a:cubicBezTo>
                    <a:pt x="100272" y="16742"/>
                    <a:pt x="100438" y="16210"/>
                    <a:pt x="100293" y="15682"/>
                  </a:cubicBezTo>
                  <a:cubicBezTo>
                    <a:pt x="100088" y="14934"/>
                    <a:pt x="100034" y="14144"/>
                    <a:pt x="99812" y="13403"/>
                  </a:cubicBezTo>
                  <a:cubicBezTo>
                    <a:pt x="99646" y="12847"/>
                    <a:pt x="99324" y="12306"/>
                    <a:pt x="99168" y="11770"/>
                  </a:cubicBezTo>
                  <a:cubicBezTo>
                    <a:pt x="98541" y="9607"/>
                    <a:pt x="96924" y="8232"/>
                    <a:pt x="95329" y="6909"/>
                  </a:cubicBezTo>
                  <a:cubicBezTo>
                    <a:pt x="94331" y="6081"/>
                    <a:pt x="93016" y="5620"/>
                    <a:pt x="91871" y="4970"/>
                  </a:cubicBezTo>
                  <a:cubicBezTo>
                    <a:pt x="90542" y="4213"/>
                    <a:pt x="89158" y="3558"/>
                    <a:pt x="87730" y="3008"/>
                  </a:cubicBezTo>
                  <a:cubicBezTo>
                    <a:pt x="87139" y="2781"/>
                    <a:pt x="86474" y="2491"/>
                    <a:pt x="85878" y="2491"/>
                  </a:cubicBezTo>
                  <a:cubicBezTo>
                    <a:pt x="85777" y="2491"/>
                    <a:pt x="85678" y="2499"/>
                    <a:pt x="85582" y="2518"/>
                  </a:cubicBezTo>
                  <a:cubicBezTo>
                    <a:pt x="85370" y="2558"/>
                    <a:pt x="85149" y="2576"/>
                    <a:pt x="84937" y="2576"/>
                  </a:cubicBezTo>
                  <a:cubicBezTo>
                    <a:pt x="84557" y="2576"/>
                    <a:pt x="84203" y="2519"/>
                    <a:pt x="83972" y="2433"/>
                  </a:cubicBezTo>
                  <a:cubicBezTo>
                    <a:pt x="82640" y="1938"/>
                    <a:pt x="81290" y="1792"/>
                    <a:pt x="79911" y="1717"/>
                  </a:cubicBezTo>
                  <a:cubicBezTo>
                    <a:pt x="78803" y="1655"/>
                    <a:pt x="77703" y="1451"/>
                    <a:pt x="76591" y="1451"/>
                  </a:cubicBezTo>
                  <a:cubicBezTo>
                    <a:pt x="76318" y="1451"/>
                    <a:pt x="76045" y="1463"/>
                    <a:pt x="75771" y="1493"/>
                  </a:cubicBezTo>
                  <a:cubicBezTo>
                    <a:pt x="75762" y="1493"/>
                    <a:pt x="75753" y="1494"/>
                    <a:pt x="75744" y="1494"/>
                  </a:cubicBezTo>
                  <a:cubicBezTo>
                    <a:pt x="75522" y="1494"/>
                    <a:pt x="75295" y="1208"/>
                    <a:pt x="75071" y="1208"/>
                  </a:cubicBezTo>
                  <a:cubicBezTo>
                    <a:pt x="74956" y="1208"/>
                    <a:pt x="74842" y="1283"/>
                    <a:pt x="74730" y="1509"/>
                  </a:cubicBezTo>
                  <a:cubicBezTo>
                    <a:pt x="74659" y="1436"/>
                    <a:pt x="74601" y="1340"/>
                    <a:pt x="74516" y="1295"/>
                  </a:cubicBezTo>
                  <a:cubicBezTo>
                    <a:pt x="74178" y="1118"/>
                    <a:pt x="73628" y="761"/>
                    <a:pt x="73466" y="761"/>
                  </a:cubicBezTo>
                  <a:cubicBezTo>
                    <a:pt x="73450" y="761"/>
                    <a:pt x="73437" y="765"/>
                    <a:pt x="73429" y="773"/>
                  </a:cubicBezTo>
                  <a:cubicBezTo>
                    <a:pt x="73252" y="964"/>
                    <a:pt x="73071" y="1027"/>
                    <a:pt x="72895" y="1027"/>
                  </a:cubicBezTo>
                  <a:cubicBezTo>
                    <a:pt x="72642" y="1027"/>
                    <a:pt x="72402" y="896"/>
                    <a:pt x="72207" y="831"/>
                  </a:cubicBezTo>
                  <a:cubicBezTo>
                    <a:pt x="71367" y="548"/>
                    <a:pt x="70493" y="679"/>
                    <a:pt x="69635" y="466"/>
                  </a:cubicBezTo>
                  <a:cubicBezTo>
                    <a:pt x="69146" y="345"/>
                    <a:pt x="68607" y="292"/>
                    <a:pt x="68074" y="292"/>
                  </a:cubicBezTo>
                  <a:cubicBezTo>
                    <a:pt x="67566" y="292"/>
                    <a:pt x="67063" y="340"/>
                    <a:pt x="66612" y="422"/>
                  </a:cubicBezTo>
                  <a:cubicBezTo>
                    <a:pt x="66374" y="465"/>
                    <a:pt x="66140" y="481"/>
                    <a:pt x="65909" y="481"/>
                  </a:cubicBezTo>
                  <a:cubicBezTo>
                    <a:pt x="65261" y="481"/>
                    <a:pt x="64634" y="357"/>
                    <a:pt x="63998" y="357"/>
                  </a:cubicBezTo>
                  <a:cubicBezTo>
                    <a:pt x="63764" y="357"/>
                    <a:pt x="63528" y="373"/>
                    <a:pt x="63290" y="420"/>
                  </a:cubicBezTo>
                  <a:cubicBezTo>
                    <a:pt x="62932" y="489"/>
                    <a:pt x="62556" y="510"/>
                    <a:pt x="62176" y="510"/>
                  </a:cubicBezTo>
                  <a:cubicBezTo>
                    <a:pt x="61737" y="510"/>
                    <a:pt x="61294" y="482"/>
                    <a:pt x="60868" y="471"/>
                  </a:cubicBezTo>
                  <a:cubicBezTo>
                    <a:pt x="59512" y="432"/>
                    <a:pt x="58157" y="464"/>
                    <a:pt x="56802" y="433"/>
                  </a:cubicBezTo>
                  <a:cubicBezTo>
                    <a:pt x="56053" y="418"/>
                    <a:pt x="55246" y="463"/>
                    <a:pt x="54570" y="205"/>
                  </a:cubicBezTo>
                  <a:cubicBezTo>
                    <a:pt x="54155" y="47"/>
                    <a:pt x="53741" y="0"/>
                    <a:pt x="53331" y="0"/>
                  </a:cubicBezTo>
                  <a:close/>
                </a:path>
              </a:pathLst>
            </a:custGeom>
            <a:solidFill>
              <a:srgbClr val="000000"/>
            </a:solidFill>
            <a:ln w="9525">
              <a:noFill/>
              <a:round/>
              <a:headEnd/>
              <a:tailEnd/>
            </a:ln>
          </p:spPr>
          <p:txBody>
            <a:bodyPr lIns="91425" tIns="91425" rIns="91425" bIns="91425" anchor="ctr"/>
            <a:lstStyle/>
            <a:p>
              <a:endParaRPr lang="en-US"/>
            </a:p>
          </p:txBody>
        </p:sp>
      </p:grpSp>
      <p:grpSp>
        <p:nvGrpSpPr>
          <p:cNvPr id="6" name="Google Shape;838;p30"/>
          <p:cNvGrpSpPr>
            <a:grpSpLocks/>
          </p:cNvGrpSpPr>
          <p:nvPr/>
        </p:nvGrpSpPr>
        <p:grpSpPr bwMode="auto">
          <a:xfrm>
            <a:off x="4262438" y="1370013"/>
            <a:ext cx="949325" cy="1093787"/>
            <a:chOff x="770600" y="1702650"/>
            <a:chExt cx="552650" cy="725050"/>
          </a:xfrm>
        </p:grpSpPr>
        <p:sp>
          <p:nvSpPr>
            <p:cNvPr id="14346" name="Google Shape;839;p30"/>
            <p:cNvSpPr>
              <a:spLocks/>
            </p:cNvSpPr>
            <p:nvPr/>
          </p:nvSpPr>
          <p:spPr bwMode="auto">
            <a:xfrm>
              <a:off x="770625" y="1702650"/>
              <a:ext cx="552625" cy="725025"/>
            </a:xfrm>
            <a:custGeom>
              <a:avLst/>
              <a:gdLst>
                <a:gd name="T0" fmla="*/ 2147483647 w 22105"/>
                <a:gd name="T1" fmla="*/ 9765625 h 29001"/>
                <a:gd name="T2" fmla="*/ 2147483647 w 22105"/>
                <a:gd name="T3" fmla="*/ 722656250 h 29001"/>
                <a:gd name="T4" fmla="*/ 2147483647 w 22105"/>
                <a:gd name="T5" fmla="*/ 2147483647 h 29001"/>
                <a:gd name="T6" fmla="*/ 2147483647 w 22105"/>
                <a:gd name="T7" fmla="*/ 2147483647 h 29001"/>
                <a:gd name="T8" fmla="*/ 2147483647 w 22105"/>
                <a:gd name="T9" fmla="*/ 2147483647 h 29001"/>
                <a:gd name="T10" fmla="*/ 2147483647 w 22105"/>
                <a:gd name="T11" fmla="*/ 2147483647 h 29001"/>
                <a:gd name="T12" fmla="*/ 1162109375 w 22105"/>
                <a:gd name="T13" fmla="*/ 2147483647 h 29001"/>
                <a:gd name="T14" fmla="*/ 2147483647 w 22105"/>
                <a:gd name="T15" fmla="*/ 2147483647 h 29001"/>
                <a:gd name="T16" fmla="*/ 2147483647 w 22105"/>
                <a:gd name="T17" fmla="*/ 2147483647 h 29001"/>
                <a:gd name="T18" fmla="*/ 2147483647 w 22105"/>
                <a:gd name="T19" fmla="*/ 2147483647 h 29001"/>
                <a:gd name="T20" fmla="*/ 2147483647 w 22105"/>
                <a:gd name="T21" fmla="*/ 2147483647 h 29001"/>
                <a:gd name="T22" fmla="*/ 2147483647 w 22105"/>
                <a:gd name="T23" fmla="*/ 2147483647 h 29001"/>
                <a:gd name="T24" fmla="*/ 2147483647 w 22105"/>
                <a:gd name="T25" fmla="*/ 2147483647 h 29001"/>
                <a:gd name="T26" fmla="*/ 2147483647 w 22105"/>
                <a:gd name="T27" fmla="*/ 2147483647 h 29001"/>
                <a:gd name="T28" fmla="*/ 2147483647 w 22105"/>
                <a:gd name="T29" fmla="*/ 2147483647 h 29001"/>
                <a:gd name="T30" fmla="*/ 2147483647 w 22105"/>
                <a:gd name="T31" fmla="*/ 2147483647 h 29001"/>
                <a:gd name="T32" fmla="*/ 2147483647 w 22105"/>
                <a:gd name="T33" fmla="*/ 2147483647 h 29001"/>
                <a:gd name="T34" fmla="*/ 2147483647 w 22105"/>
                <a:gd name="T35" fmla="*/ 2147483647 h 29001"/>
                <a:gd name="T36" fmla="*/ 2147483647 w 22105"/>
                <a:gd name="T37" fmla="*/ 2147483647 h 29001"/>
                <a:gd name="T38" fmla="*/ 2147483647 w 22105"/>
                <a:gd name="T39" fmla="*/ 2147483647 h 29001"/>
                <a:gd name="T40" fmla="*/ 2147483647 w 22105"/>
                <a:gd name="T41" fmla="*/ 2147483647 h 29001"/>
                <a:gd name="T42" fmla="*/ 2147483647 w 22105"/>
                <a:gd name="T43" fmla="*/ 2147483647 h 29001"/>
                <a:gd name="T44" fmla="*/ 2147483647 w 22105"/>
                <a:gd name="T45" fmla="*/ 2147483647 h 29001"/>
                <a:gd name="T46" fmla="*/ 2147483647 w 22105"/>
                <a:gd name="T47" fmla="*/ 2147483647 h 29001"/>
                <a:gd name="T48" fmla="*/ 2147483647 w 22105"/>
                <a:gd name="T49" fmla="*/ 2147483647 h 29001"/>
                <a:gd name="T50" fmla="*/ 2147483647 w 22105"/>
                <a:gd name="T51" fmla="*/ 2147483647 h 29001"/>
                <a:gd name="T52" fmla="*/ 2147483647 w 22105"/>
                <a:gd name="T53" fmla="*/ 2147483647 h 29001"/>
                <a:gd name="T54" fmla="*/ 2147483647 w 22105"/>
                <a:gd name="T55" fmla="*/ 2147483647 h 29001"/>
                <a:gd name="T56" fmla="*/ 2147483647 w 22105"/>
                <a:gd name="T57" fmla="*/ 2147483647 h 29001"/>
                <a:gd name="T58" fmla="*/ 2147483647 w 22105"/>
                <a:gd name="T59" fmla="*/ 2147483647 h 29001"/>
                <a:gd name="T60" fmla="*/ 2147483647 w 22105"/>
                <a:gd name="T61" fmla="*/ 2147483647 h 29001"/>
                <a:gd name="T62" fmla="*/ 2147483647 w 22105"/>
                <a:gd name="T63" fmla="*/ 2147483647 h 29001"/>
                <a:gd name="T64" fmla="*/ 2147483647 w 22105"/>
                <a:gd name="T65" fmla="*/ 2147483647 h 29001"/>
                <a:gd name="T66" fmla="*/ 2147483647 w 22105"/>
                <a:gd name="T67" fmla="*/ 2147483647 h 29001"/>
                <a:gd name="T68" fmla="*/ 2147483647 w 22105"/>
                <a:gd name="T69" fmla="*/ 2147483647 h 29001"/>
                <a:gd name="T70" fmla="*/ 2147483647 w 22105"/>
                <a:gd name="T71" fmla="*/ 2147483647 h 29001"/>
                <a:gd name="T72" fmla="*/ 2147483647 w 22105"/>
                <a:gd name="T73" fmla="*/ 2147483647 h 29001"/>
                <a:gd name="T74" fmla="*/ 2147483647 w 22105"/>
                <a:gd name="T75" fmla="*/ 2147483647 h 29001"/>
                <a:gd name="T76" fmla="*/ 2147483647 w 22105"/>
                <a:gd name="T77" fmla="*/ 2147483647 h 29001"/>
                <a:gd name="T78" fmla="*/ 2147483647 w 22105"/>
                <a:gd name="T79" fmla="*/ 2147483647 h 29001"/>
                <a:gd name="T80" fmla="*/ 2147483647 w 22105"/>
                <a:gd name="T81" fmla="*/ 2147483647 h 29001"/>
                <a:gd name="T82" fmla="*/ 2147483647 w 22105"/>
                <a:gd name="T83" fmla="*/ 2147483647 h 29001"/>
                <a:gd name="T84" fmla="*/ 2147483647 w 22105"/>
                <a:gd name="T85" fmla="*/ 2147483647 h 29001"/>
                <a:gd name="T86" fmla="*/ 2147483647 w 22105"/>
                <a:gd name="T87" fmla="*/ 2147483647 h 29001"/>
                <a:gd name="T88" fmla="*/ 2147483647 w 22105"/>
                <a:gd name="T89" fmla="*/ 2147483647 h 29001"/>
                <a:gd name="T90" fmla="*/ 2147483647 w 22105"/>
                <a:gd name="T91" fmla="*/ 1787109375 h 29001"/>
                <a:gd name="T92" fmla="*/ 2147483647 w 22105"/>
                <a:gd name="T93" fmla="*/ 2147483647 h 29001"/>
                <a:gd name="T94" fmla="*/ 2147483647 w 22105"/>
                <a:gd name="T95" fmla="*/ 2147483647 h 29001"/>
                <a:gd name="T96" fmla="*/ 2147483647 w 22105"/>
                <a:gd name="T97" fmla="*/ 2147483647 h 29001"/>
                <a:gd name="T98" fmla="*/ 2147483647 w 22105"/>
                <a:gd name="T99" fmla="*/ 2147483647 h 29001"/>
                <a:gd name="T100" fmla="*/ 2147483647 w 22105"/>
                <a:gd name="T101" fmla="*/ 2147483647 h 29001"/>
                <a:gd name="T102" fmla="*/ 2147483647 w 22105"/>
                <a:gd name="T103" fmla="*/ 9765625 h 29001"/>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22105" h="29001" extrusionOk="0">
                  <a:moveTo>
                    <a:pt x="11590" y="1"/>
                  </a:moveTo>
                  <a:cubicBezTo>
                    <a:pt x="11339" y="1"/>
                    <a:pt x="11083" y="68"/>
                    <a:pt x="10868" y="74"/>
                  </a:cubicBezTo>
                  <a:cubicBezTo>
                    <a:pt x="10347" y="91"/>
                    <a:pt x="9790" y="308"/>
                    <a:pt x="9238" y="333"/>
                  </a:cubicBezTo>
                  <a:cubicBezTo>
                    <a:pt x="8081" y="384"/>
                    <a:pt x="7054" y="941"/>
                    <a:pt x="6085" y="1405"/>
                  </a:cubicBezTo>
                  <a:cubicBezTo>
                    <a:pt x="5330" y="1765"/>
                    <a:pt x="4535" y="2285"/>
                    <a:pt x="3861" y="2941"/>
                  </a:cubicBezTo>
                  <a:cubicBezTo>
                    <a:pt x="2856" y="3919"/>
                    <a:pt x="2039" y="4997"/>
                    <a:pt x="1454" y="6234"/>
                  </a:cubicBezTo>
                  <a:cubicBezTo>
                    <a:pt x="655" y="7919"/>
                    <a:pt x="264" y="9761"/>
                    <a:pt x="119" y="11591"/>
                  </a:cubicBezTo>
                  <a:cubicBezTo>
                    <a:pt x="0" y="13095"/>
                    <a:pt x="115" y="14639"/>
                    <a:pt x="632" y="16131"/>
                  </a:cubicBezTo>
                  <a:cubicBezTo>
                    <a:pt x="1042" y="17310"/>
                    <a:pt x="1607" y="18417"/>
                    <a:pt x="2164" y="19510"/>
                  </a:cubicBezTo>
                  <a:cubicBezTo>
                    <a:pt x="2663" y="20488"/>
                    <a:pt x="3249" y="21454"/>
                    <a:pt x="4032" y="22294"/>
                  </a:cubicBezTo>
                  <a:cubicBezTo>
                    <a:pt x="4832" y="23154"/>
                    <a:pt x="5555" y="24085"/>
                    <a:pt x="6386" y="24925"/>
                  </a:cubicBezTo>
                  <a:cubicBezTo>
                    <a:pt x="7831" y="26383"/>
                    <a:pt x="9256" y="27852"/>
                    <a:pt x="11118" y="28807"/>
                  </a:cubicBezTo>
                  <a:cubicBezTo>
                    <a:pt x="11360" y="28931"/>
                    <a:pt x="11606" y="29001"/>
                    <a:pt x="11839" y="29001"/>
                  </a:cubicBezTo>
                  <a:cubicBezTo>
                    <a:pt x="12146" y="29001"/>
                    <a:pt x="12430" y="28878"/>
                    <a:pt x="12644" y="28596"/>
                  </a:cubicBezTo>
                  <a:cubicBezTo>
                    <a:pt x="13119" y="27972"/>
                    <a:pt x="13714" y="27462"/>
                    <a:pt x="14214" y="26878"/>
                  </a:cubicBezTo>
                  <a:cubicBezTo>
                    <a:pt x="15058" y="25896"/>
                    <a:pt x="15876" y="24891"/>
                    <a:pt x="16805" y="23988"/>
                  </a:cubicBezTo>
                  <a:cubicBezTo>
                    <a:pt x="17028" y="23771"/>
                    <a:pt x="16911" y="23397"/>
                    <a:pt x="17153" y="23276"/>
                  </a:cubicBezTo>
                  <a:cubicBezTo>
                    <a:pt x="17672" y="23018"/>
                    <a:pt x="17777" y="22433"/>
                    <a:pt x="18182" y="22094"/>
                  </a:cubicBezTo>
                  <a:cubicBezTo>
                    <a:pt x="18325" y="21974"/>
                    <a:pt x="18544" y="21910"/>
                    <a:pt x="18556" y="21665"/>
                  </a:cubicBezTo>
                  <a:cubicBezTo>
                    <a:pt x="18583" y="21099"/>
                    <a:pt x="19127" y="20836"/>
                    <a:pt x="19325" y="20332"/>
                  </a:cubicBezTo>
                  <a:cubicBezTo>
                    <a:pt x="19651" y="19505"/>
                    <a:pt x="20201" y="18767"/>
                    <a:pt x="20651" y="17989"/>
                  </a:cubicBezTo>
                  <a:cubicBezTo>
                    <a:pt x="20793" y="17745"/>
                    <a:pt x="20628" y="17430"/>
                    <a:pt x="20894" y="17188"/>
                  </a:cubicBezTo>
                  <a:cubicBezTo>
                    <a:pt x="21207" y="16904"/>
                    <a:pt x="21297" y="16476"/>
                    <a:pt x="21381" y="16067"/>
                  </a:cubicBezTo>
                  <a:cubicBezTo>
                    <a:pt x="21519" y="15392"/>
                    <a:pt x="21632" y="14709"/>
                    <a:pt x="21793" y="14039"/>
                  </a:cubicBezTo>
                  <a:cubicBezTo>
                    <a:pt x="22006" y="13158"/>
                    <a:pt x="21995" y="12247"/>
                    <a:pt x="22051" y="11360"/>
                  </a:cubicBezTo>
                  <a:cubicBezTo>
                    <a:pt x="22105" y="10507"/>
                    <a:pt x="21852" y="9612"/>
                    <a:pt x="21615" y="8769"/>
                  </a:cubicBezTo>
                  <a:cubicBezTo>
                    <a:pt x="21466" y="8240"/>
                    <a:pt x="21511" y="7664"/>
                    <a:pt x="21239" y="7179"/>
                  </a:cubicBezTo>
                  <a:cubicBezTo>
                    <a:pt x="20749" y="6312"/>
                    <a:pt x="20439" y="5360"/>
                    <a:pt x="19856" y="4523"/>
                  </a:cubicBezTo>
                  <a:cubicBezTo>
                    <a:pt x="19513" y="4031"/>
                    <a:pt x="19127" y="3510"/>
                    <a:pt x="18718" y="3172"/>
                  </a:cubicBezTo>
                  <a:cubicBezTo>
                    <a:pt x="18255" y="2789"/>
                    <a:pt x="17946" y="2091"/>
                    <a:pt x="17195" y="2063"/>
                  </a:cubicBezTo>
                  <a:cubicBezTo>
                    <a:pt x="17083" y="2058"/>
                    <a:pt x="17001" y="1889"/>
                    <a:pt x="16941" y="1751"/>
                  </a:cubicBezTo>
                  <a:cubicBezTo>
                    <a:pt x="16796" y="1418"/>
                    <a:pt x="16210" y="1609"/>
                    <a:pt x="16173" y="1126"/>
                  </a:cubicBezTo>
                  <a:cubicBezTo>
                    <a:pt x="16137" y="1140"/>
                    <a:pt x="16090" y="1144"/>
                    <a:pt x="16063" y="1168"/>
                  </a:cubicBezTo>
                  <a:cubicBezTo>
                    <a:pt x="15912" y="1307"/>
                    <a:pt x="15817" y="1362"/>
                    <a:pt x="15757" y="1362"/>
                  </a:cubicBezTo>
                  <a:cubicBezTo>
                    <a:pt x="15620" y="1362"/>
                    <a:pt x="15673" y="1070"/>
                    <a:pt x="15669" y="855"/>
                  </a:cubicBezTo>
                  <a:cubicBezTo>
                    <a:pt x="15538" y="900"/>
                    <a:pt x="15310" y="1038"/>
                    <a:pt x="15216" y="1038"/>
                  </a:cubicBezTo>
                  <a:cubicBezTo>
                    <a:pt x="15176" y="1038"/>
                    <a:pt x="15160" y="1013"/>
                    <a:pt x="15188" y="943"/>
                  </a:cubicBezTo>
                  <a:cubicBezTo>
                    <a:pt x="15272" y="728"/>
                    <a:pt x="15270" y="683"/>
                    <a:pt x="15223" y="683"/>
                  </a:cubicBezTo>
                  <a:cubicBezTo>
                    <a:pt x="15190" y="683"/>
                    <a:pt x="15134" y="705"/>
                    <a:pt x="15070" y="705"/>
                  </a:cubicBezTo>
                  <a:cubicBezTo>
                    <a:pt x="15044" y="705"/>
                    <a:pt x="15017" y="702"/>
                    <a:pt x="14990" y="692"/>
                  </a:cubicBezTo>
                  <a:cubicBezTo>
                    <a:pt x="14605" y="550"/>
                    <a:pt x="14222" y="507"/>
                    <a:pt x="13834" y="507"/>
                  </a:cubicBezTo>
                  <a:cubicBezTo>
                    <a:pt x="13684" y="507"/>
                    <a:pt x="13533" y="514"/>
                    <a:pt x="13380" y="523"/>
                  </a:cubicBezTo>
                  <a:cubicBezTo>
                    <a:pt x="13366" y="524"/>
                    <a:pt x="13352" y="525"/>
                    <a:pt x="13338" y="525"/>
                  </a:cubicBezTo>
                  <a:cubicBezTo>
                    <a:pt x="13298" y="525"/>
                    <a:pt x="13259" y="522"/>
                    <a:pt x="13219" y="521"/>
                  </a:cubicBezTo>
                  <a:cubicBezTo>
                    <a:pt x="13230" y="260"/>
                    <a:pt x="13177" y="183"/>
                    <a:pt x="13096" y="183"/>
                  </a:cubicBezTo>
                  <a:cubicBezTo>
                    <a:pt x="12982" y="183"/>
                    <a:pt x="12814" y="337"/>
                    <a:pt x="12699" y="337"/>
                  </a:cubicBezTo>
                  <a:cubicBezTo>
                    <a:pt x="12684" y="337"/>
                    <a:pt x="12669" y="334"/>
                    <a:pt x="12656" y="328"/>
                  </a:cubicBezTo>
                  <a:cubicBezTo>
                    <a:pt x="12635" y="318"/>
                    <a:pt x="12612" y="314"/>
                    <a:pt x="12589" y="314"/>
                  </a:cubicBezTo>
                  <a:cubicBezTo>
                    <a:pt x="12520" y="314"/>
                    <a:pt x="12443" y="346"/>
                    <a:pt x="12375" y="346"/>
                  </a:cubicBezTo>
                  <a:cubicBezTo>
                    <a:pt x="12332" y="346"/>
                    <a:pt x="12293" y="334"/>
                    <a:pt x="12260" y="295"/>
                  </a:cubicBezTo>
                  <a:cubicBezTo>
                    <a:pt x="12067" y="62"/>
                    <a:pt x="11831" y="1"/>
                    <a:pt x="11590" y="1"/>
                  </a:cubicBezTo>
                  <a:close/>
                </a:path>
              </a:pathLst>
            </a:custGeom>
            <a:solidFill>
              <a:srgbClr val="A6DFDA"/>
            </a:solidFill>
            <a:ln w="9525">
              <a:noFill/>
              <a:round/>
              <a:headEnd/>
              <a:tailEnd/>
            </a:ln>
          </p:spPr>
          <p:txBody>
            <a:bodyPr lIns="91425" tIns="91425" rIns="91425" bIns="91425" anchor="ctr"/>
            <a:lstStyle/>
            <a:p>
              <a:endParaRPr lang="en-US"/>
            </a:p>
          </p:txBody>
        </p:sp>
        <p:sp>
          <p:nvSpPr>
            <p:cNvPr id="14347" name="Google Shape;840;p30"/>
            <p:cNvSpPr>
              <a:spLocks/>
            </p:cNvSpPr>
            <p:nvPr/>
          </p:nvSpPr>
          <p:spPr bwMode="auto">
            <a:xfrm>
              <a:off x="770600" y="1702700"/>
              <a:ext cx="552650" cy="725000"/>
            </a:xfrm>
            <a:custGeom>
              <a:avLst/>
              <a:gdLst>
                <a:gd name="T0" fmla="*/ 2147483647 w 22106"/>
                <a:gd name="T1" fmla="*/ 2147483647 h 29000"/>
                <a:gd name="T2" fmla="*/ 2147483647 w 22106"/>
                <a:gd name="T3" fmla="*/ 2147483647 h 29000"/>
                <a:gd name="T4" fmla="*/ 2147483647 w 22106"/>
                <a:gd name="T5" fmla="*/ 2147483647 h 29000"/>
                <a:gd name="T6" fmla="*/ 2147483647 w 22106"/>
                <a:gd name="T7" fmla="*/ 2147483647 h 29000"/>
                <a:gd name="T8" fmla="*/ 2147483647 w 22106"/>
                <a:gd name="T9" fmla="*/ 2147483647 h 29000"/>
                <a:gd name="T10" fmla="*/ 2147483647 w 22106"/>
                <a:gd name="T11" fmla="*/ 2147483647 h 29000"/>
                <a:gd name="T12" fmla="*/ 2147483647 w 22106"/>
                <a:gd name="T13" fmla="*/ 2147483647 h 29000"/>
                <a:gd name="T14" fmla="*/ 2147483647 w 22106"/>
                <a:gd name="T15" fmla="*/ 2147483647 h 29000"/>
                <a:gd name="T16" fmla="*/ 2147483647 w 22106"/>
                <a:gd name="T17" fmla="*/ 2147483647 h 29000"/>
                <a:gd name="T18" fmla="*/ 2147483647 w 22106"/>
                <a:gd name="T19" fmla="*/ 2147483647 h 29000"/>
                <a:gd name="T20" fmla="*/ 2147483647 w 22106"/>
                <a:gd name="T21" fmla="*/ 2147483647 h 29000"/>
                <a:gd name="T22" fmla="*/ 2147483647 w 22106"/>
                <a:gd name="T23" fmla="*/ 2147483647 h 29000"/>
                <a:gd name="T24" fmla="*/ 2147483647 w 22106"/>
                <a:gd name="T25" fmla="*/ 2147483647 h 29000"/>
                <a:gd name="T26" fmla="*/ 2147483647 w 22106"/>
                <a:gd name="T27" fmla="*/ 2147483647 h 29000"/>
                <a:gd name="T28" fmla="*/ 2147483647 w 22106"/>
                <a:gd name="T29" fmla="*/ 2147483647 h 29000"/>
                <a:gd name="T30" fmla="*/ 2147483647 w 22106"/>
                <a:gd name="T31" fmla="*/ 2147483647 h 29000"/>
                <a:gd name="T32" fmla="*/ 2147483647 w 22106"/>
                <a:gd name="T33" fmla="*/ 2147483647 h 29000"/>
                <a:gd name="T34" fmla="*/ 2147483647 w 22106"/>
                <a:gd name="T35" fmla="*/ 2147483647 h 29000"/>
                <a:gd name="T36" fmla="*/ 2147483647 w 22106"/>
                <a:gd name="T37" fmla="*/ 2147483647 h 29000"/>
                <a:gd name="T38" fmla="*/ 2147483647 w 22106"/>
                <a:gd name="T39" fmla="*/ 2147483647 h 29000"/>
                <a:gd name="T40" fmla="*/ 2147483647 w 22106"/>
                <a:gd name="T41" fmla="*/ 722656250 h 29000"/>
                <a:gd name="T42" fmla="*/ 2147483647 w 22106"/>
                <a:gd name="T43" fmla="*/ 2147483647 h 29000"/>
                <a:gd name="T44" fmla="*/ 2147483647 w 22106"/>
                <a:gd name="T45" fmla="*/ 2147483647 h 29000"/>
                <a:gd name="T46" fmla="*/ 2147483647 w 22106"/>
                <a:gd name="T47" fmla="*/ 2147483647 h 29000"/>
                <a:gd name="T48" fmla="*/ 2147483647 w 22106"/>
                <a:gd name="T49" fmla="*/ 2147483647 h 29000"/>
                <a:gd name="T50" fmla="*/ 2147483647 w 22106"/>
                <a:gd name="T51" fmla="*/ 2147483647 h 29000"/>
                <a:gd name="T52" fmla="*/ 2147483647 w 22106"/>
                <a:gd name="T53" fmla="*/ 2147483647 h 29000"/>
                <a:gd name="T54" fmla="*/ 2147483647 w 22106"/>
                <a:gd name="T55" fmla="*/ 2147483647 h 29000"/>
                <a:gd name="T56" fmla="*/ 2147483647 w 22106"/>
                <a:gd name="T57" fmla="*/ 2147483647 h 29000"/>
                <a:gd name="T58" fmla="*/ 2147483647 w 22106"/>
                <a:gd name="T59" fmla="*/ 2147483647 h 29000"/>
                <a:gd name="T60" fmla="*/ 2147483647 w 22106"/>
                <a:gd name="T61" fmla="*/ 2147483647 h 29000"/>
                <a:gd name="T62" fmla="*/ 2147483647 w 22106"/>
                <a:gd name="T63" fmla="*/ 2147483647 h 29000"/>
                <a:gd name="T64" fmla="*/ 2147483647 w 22106"/>
                <a:gd name="T65" fmla="*/ 2147483647 h 29000"/>
                <a:gd name="T66" fmla="*/ 2147483647 w 22106"/>
                <a:gd name="T67" fmla="*/ 2147483647 h 29000"/>
                <a:gd name="T68" fmla="*/ 2147483647 w 22106"/>
                <a:gd name="T69" fmla="*/ 2147483647 h 29000"/>
                <a:gd name="T70" fmla="*/ 2147483647 w 22106"/>
                <a:gd name="T71" fmla="*/ 2147483647 h 29000"/>
                <a:gd name="T72" fmla="*/ 2147483647 w 22106"/>
                <a:gd name="T73" fmla="*/ 2147483647 h 29000"/>
                <a:gd name="T74" fmla="*/ 2147483647 w 22106"/>
                <a:gd name="T75" fmla="*/ 2147483647 h 29000"/>
                <a:gd name="T76" fmla="*/ 2147483647 w 22106"/>
                <a:gd name="T77" fmla="*/ 2147483647 h 29000"/>
                <a:gd name="T78" fmla="*/ 2147483647 w 22106"/>
                <a:gd name="T79" fmla="*/ 2147483647 h 29000"/>
                <a:gd name="T80" fmla="*/ 2147483647 w 22106"/>
                <a:gd name="T81" fmla="*/ 2147483647 h 29000"/>
                <a:gd name="T82" fmla="*/ 2147483647 w 22106"/>
                <a:gd name="T83" fmla="*/ 2147483647 h 29000"/>
                <a:gd name="T84" fmla="*/ 2147483647 w 22106"/>
                <a:gd name="T85" fmla="*/ 1777343750 h 29000"/>
                <a:gd name="T86" fmla="*/ 2147483647 w 22106"/>
                <a:gd name="T87" fmla="*/ 2147483647 h 29000"/>
                <a:gd name="T88" fmla="*/ 2147483647 w 22106"/>
                <a:gd name="T89" fmla="*/ 2147483647 h 29000"/>
                <a:gd name="T90" fmla="*/ 2147483647 w 22106"/>
                <a:gd name="T91" fmla="*/ 9765625 h 2900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22106" h="29000" extrusionOk="0">
                  <a:moveTo>
                    <a:pt x="10389" y="1605"/>
                  </a:moveTo>
                  <a:cubicBezTo>
                    <a:pt x="10980" y="1605"/>
                    <a:pt x="11572" y="1678"/>
                    <a:pt x="12158" y="1712"/>
                  </a:cubicBezTo>
                  <a:cubicBezTo>
                    <a:pt x="12989" y="1761"/>
                    <a:pt x="13868" y="1740"/>
                    <a:pt x="14634" y="2205"/>
                  </a:cubicBezTo>
                  <a:cubicBezTo>
                    <a:pt x="14698" y="2244"/>
                    <a:pt x="14794" y="2225"/>
                    <a:pt x="14866" y="2255"/>
                  </a:cubicBezTo>
                  <a:cubicBezTo>
                    <a:pt x="14915" y="2276"/>
                    <a:pt x="14947" y="2337"/>
                    <a:pt x="15032" y="2431"/>
                  </a:cubicBezTo>
                  <a:cubicBezTo>
                    <a:pt x="15689" y="2594"/>
                    <a:pt x="16324" y="2980"/>
                    <a:pt x="16865" y="3444"/>
                  </a:cubicBezTo>
                  <a:cubicBezTo>
                    <a:pt x="17776" y="4226"/>
                    <a:pt x="18716" y="5013"/>
                    <a:pt x="19194" y="6183"/>
                  </a:cubicBezTo>
                  <a:cubicBezTo>
                    <a:pt x="19428" y="6752"/>
                    <a:pt x="19866" y="7201"/>
                    <a:pt x="20006" y="7847"/>
                  </a:cubicBezTo>
                  <a:cubicBezTo>
                    <a:pt x="20329" y="9323"/>
                    <a:pt x="20817" y="10762"/>
                    <a:pt x="20634" y="12311"/>
                  </a:cubicBezTo>
                  <a:cubicBezTo>
                    <a:pt x="20595" y="12640"/>
                    <a:pt x="20483" y="12989"/>
                    <a:pt x="20699" y="13331"/>
                  </a:cubicBezTo>
                  <a:cubicBezTo>
                    <a:pt x="20832" y="13541"/>
                    <a:pt x="20624" y="13860"/>
                    <a:pt x="20576" y="14004"/>
                  </a:cubicBezTo>
                  <a:cubicBezTo>
                    <a:pt x="20276" y="14898"/>
                    <a:pt x="20345" y="15945"/>
                    <a:pt x="19679" y="16677"/>
                  </a:cubicBezTo>
                  <a:cubicBezTo>
                    <a:pt x="19413" y="16969"/>
                    <a:pt x="19684" y="17201"/>
                    <a:pt x="19550" y="17427"/>
                  </a:cubicBezTo>
                  <a:cubicBezTo>
                    <a:pt x="19197" y="18023"/>
                    <a:pt x="18891" y="18655"/>
                    <a:pt x="18473" y="19200"/>
                  </a:cubicBezTo>
                  <a:cubicBezTo>
                    <a:pt x="18239" y="19503"/>
                    <a:pt x="18100" y="19851"/>
                    <a:pt x="17925" y="20162"/>
                  </a:cubicBezTo>
                  <a:cubicBezTo>
                    <a:pt x="17380" y="21137"/>
                    <a:pt x="16604" y="21926"/>
                    <a:pt x="15968" y="22822"/>
                  </a:cubicBezTo>
                  <a:cubicBezTo>
                    <a:pt x="15010" y="24174"/>
                    <a:pt x="13770" y="25285"/>
                    <a:pt x="12774" y="26611"/>
                  </a:cubicBezTo>
                  <a:cubicBezTo>
                    <a:pt x="12512" y="26960"/>
                    <a:pt x="12286" y="27502"/>
                    <a:pt x="11675" y="27568"/>
                  </a:cubicBezTo>
                  <a:cubicBezTo>
                    <a:pt x="11632" y="27573"/>
                    <a:pt x="11590" y="27575"/>
                    <a:pt x="11549" y="27575"/>
                  </a:cubicBezTo>
                  <a:cubicBezTo>
                    <a:pt x="11336" y="27575"/>
                    <a:pt x="11157" y="27512"/>
                    <a:pt x="11133" y="27359"/>
                  </a:cubicBezTo>
                  <a:cubicBezTo>
                    <a:pt x="11073" y="26998"/>
                    <a:pt x="10741" y="26923"/>
                    <a:pt x="10555" y="26817"/>
                  </a:cubicBezTo>
                  <a:cubicBezTo>
                    <a:pt x="9912" y="26448"/>
                    <a:pt x="9369" y="25996"/>
                    <a:pt x="8865" y="25456"/>
                  </a:cubicBezTo>
                  <a:cubicBezTo>
                    <a:pt x="8545" y="25116"/>
                    <a:pt x="8164" y="24825"/>
                    <a:pt x="7822" y="24494"/>
                  </a:cubicBezTo>
                  <a:cubicBezTo>
                    <a:pt x="7362" y="24048"/>
                    <a:pt x="6999" y="23518"/>
                    <a:pt x="6568" y="23081"/>
                  </a:cubicBezTo>
                  <a:cubicBezTo>
                    <a:pt x="6012" y="22514"/>
                    <a:pt x="5604" y="21872"/>
                    <a:pt x="5148" y="21250"/>
                  </a:cubicBezTo>
                  <a:cubicBezTo>
                    <a:pt x="4935" y="20961"/>
                    <a:pt x="4741" y="20668"/>
                    <a:pt x="4652" y="20297"/>
                  </a:cubicBezTo>
                  <a:cubicBezTo>
                    <a:pt x="4557" y="19894"/>
                    <a:pt x="4184" y="19636"/>
                    <a:pt x="3981" y="19262"/>
                  </a:cubicBezTo>
                  <a:cubicBezTo>
                    <a:pt x="3510" y="18393"/>
                    <a:pt x="3070" y="17515"/>
                    <a:pt x="2737" y="16587"/>
                  </a:cubicBezTo>
                  <a:cubicBezTo>
                    <a:pt x="2434" y="15744"/>
                    <a:pt x="2085" y="14902"/>
                    <a:pt x="1938" y="14031"/>
                  </a:cubicBezTo>
                  <a:cubicBezTo>
                    <a:pt x="1883" y="13702"/>
                    <a:pt x="1617" y="13303"/>
                    <a:pt x="1869" y="12925"/>
                  </a:cubicBezTo>
                  <a:cubicBezTo>
                    <a:pt x="1898" y="12881"/>
                    <a:pt x="1930" y="12785"/>
                    <a:pt x="1917" y="12776"/>
                  </a:cubicBezTo>
                  <a:cubicBezTo>
                    <a:pt x="1282" y="12342"/>
                    <a:pt x="1755" y="11672"/>
                    <a:pt x="1626" y="11126"/>
                  </a:cubicBezTo>
                  <a:cubicBezTo>
                    <a:pt x="1480" y="10517"/>
                    <a:pt x="1688" y="9771"/>
                    <a:pt x="1806" y="9100"/>
                  </a:cubicBezTo>
                  <a:cubicBezTo>
                    <a:pt x="1947" y="8310"/>
                    <a:pt x="2170" y="7536"/>
                    <a:pt x="2473" y="6793"/>
                  </a:cubicBezTo>
                  <a:cubicBezTo>
                    <a:pt x="2730" y="6167"/>
                    <a:pt x="3164" y="5620"/>
                    <a:pt x="3570" y="5065"/>
                  </a:cubicBezTo>
                  <a:cubicBezTo>
                    <a:pt x="3880" y="4639"/>
                    <a:pt x="4224" y="4251"/>
                    <a:pt x="4557" y="3850"/>
                  </a:cubicBezTo>
                  <a:cubicBezTo>
                    <a:pt x="4769" y="3594"/>
                    <a:pt x="5028" y="3615"/>
                    <a:pt x="5243" y="3491"/>
                  </a:cubicBezTo>
                  <a:cubicBezTo>
                    <a:pt x="5857" y="3137"/>
                    <a:pt x="6297" y="2567"/>
                    <a:pt x="7098" y="2402"/>
                  </a:cubicBezTo>
                  <a:cubicBezTo>
                    <a:pt x="7786" y="2260"/>
                    <a:pt x="8478" y="1923"/>
                    <a:pt x="9190" y="1740"/>
                  </a:cubicBezTo>
                  <a:cubicBezTo>
                    <a:pt x="9588" y="1639"/>
                    <a:pt x="9988" y="1605"/>
                    <a:pt x="10389" y="1605"/>
                  </a:cubicBezTo>
                  <a:close/>
                  <a:moveTo>
                    <a:pt x="11590" y="1"/>
                  </a:moveTo>
                  <a:cubicBezTo>
                    <a:pt x="11338" y="1"/>
                    <a:pt x="11083" y="67"/>
                    <a:pt x="10868" y="74"/>
                  </a:cubicBezTo>
                  <a:cubicBezTo>
                    <a:pt x="10346" y="90"/>
                    <a:pt x="9790" y="307"/>
                    <a:pt x="9238" y="332"/>
                  </a:cubicBezTo>
                  <a:cubicBezTo>
                    <a:pt x="8081" y="383"/>
                    <a:pt x="7055" y="941"/>
                    <a:pt x="6084" y="1404"/>
                  </a:cubicBezTo>
                  <a:cubicBezTo>
                    <a:pt x="5330" y="1764"/>
                    <a:pt x="4535" y="2285"/>
                    <a:pt x="3860" y="2942"/>
                  </a:cubicBezTo>
                  <a:cubicBezTo>
                    <a:pt x="2855" y="3920"/>
                    <a:pt x="2038" y="4996"/>
                    <a:pt x="1453" y="6233"/>
                  </a:cubicBezTo>
                  <a:cubicBezTo>
                    <a:pt x="655" y="7918"/>
                    <a:pt x="264" y="9759"/>
                    <a:pt x="120" y="11590"/>
                  </a:cubicBezTo>
                  <a:cubicBezTo>
                    <a:pt x="0" y="13094"/>
                    <a:pt x="115" y="14640"/>
                    <a:pt x="632" y="16130"/>
                  </a:cubicBezTo>
                  <a:cubicBezTo>
                    <a:pt x="1042" y="17310"/>
                    <a:pt x="1607" y="18416"/>
                    <a:pt x="2164" y="19509"/>
                  </a:cubicBezTo>
                  <a:cubicBezTo>
                    <a:pt x="2662" y="20487"/>
                    <a:pt x="3249" y="21453"/>
                    <a:pt x="4031" y="22293"/>
                  </a:cubicBezTo>
                  <a:cubicBezTo>
                    <a:pt x="4831" y="23152"/>
                    <a:pt x="5554" y="24085"/>
                    <a:pt x="6386" y="24924"/>
                  </a:cubicBezTo>
                  <a:cubicBezTo>
                    <a:pt x="7832" y="26382"/>
                    <a:pt x="9257" y="27853"/>
                    <a:pt x="11118" y="28806"/>
                  </a:cubicBezTo>
                  <a:cubicBezTo>
                    <a:pt x="11360" y="28930"/>
                    <a:pt x="11606" y="29000"/>
                    <a:pt x="11839" y="29000"/>
                  </a:cubicBezTo>
                  <a:cubicBezTo>
                    <a:pt x="12147" y="29000"/>
                    <a:pt x="12429" y="28878"/>
                    <a:pt x="12644" y="28596"/>
                  </a:cubicBezTo>
                  <a:cubicBezTo>
                    <a:pt x="13119" y="27971"/>
                    <a:pt x="13713" y="27462"/>
                    <a:pt x="14214" y="26878"/>
                  </a:cubicBezTo>
                  <a:cubicBezTo>
                    <a:pt x="15058" y="25895"/>
                    <a:pt x="15876" y="24890"/>
                    <a:pt x="16804" y="23987"/>
                  </a:cubicBezTo>
                  <a:cubicBezTo>
                    <a:pt x="17028" y="23770"/>
                    <a:pt x="16911" y="23397"/>
                    <a:pt x="17152" y="23277"/>
                  </a:cubicBezTo>
                  <a:cubicBezTo>
                    <a:pt x="17671" y="23018"/>
                    <a:pt x="17778" y="22433"/>
                    <a:pt x="18182" y="22093"/>
                  </a:cubicBezTo>
                  <a:cubicBezTo>
                    <a:pt x="18325" y="21973"/>
                    <a:pt x="18543" y="21909"/>
                    <a:pt x="18556" y="21666"/>
                  </a:cubicBezTo>
                  <a:cubicBezTo>
                    <a:pt x="18582" y="21099"/>
                    <a:pt x="19127" y="20835"/>
                    <a:pt x="19325" y="20331"/>
                  </a:cubicBezTo>
                  <a:cubicBezTo>
                    <a:pt x="19651" y="19504"/>
                    <a:pt x="20201" y="18766"/>
                    <a:pt x="20651" y="17989"/>
                  </a:cubicBezTo>
                  <a:cubicBezTo>
                    <a:pt x="20793" y="17744"/>
                    <a:pt x="20628" y="17429"/>
                    <a:pt x="20894" y="17187"/>
                  </a:cubicBezTo>
                  <a:cubicBezTo>
                    <a:pt x="21208" y="16903"/>
                    <a:pt x="21297" y="16475"/>
                    <a:pt x="21380" y="16068"/>
                  </a:cubicBezTo>
                  <a:cubicBezTo>
                    <a:pt x="21518" y="15391"/>
                    <a:pt x="21633" y="14708"/>
                    <a:pt x="21794" y="14039"/>
                  </a:cubicBezTo>
                  <a:cubicBezTo>
                    <a:pt x="22006" y="13157"/>
                    <a:pt x="21995" y="12246"/>
                    <a:pt x="22051" y="11360"/>
                  </a:cubicBezTo>
                  <a:cubicBezTo>
                    <a:pt x="22106" y="10505"/>
                    <a:pt x="21853" y="9611"/>
                    <a:pt x="21616" y="8767"/>
                  </a:cubicBezTo>
                  <a:cubicBezTo>
                    <a:pt x="21467" y="8239"/>
                    <a:pt x="21512" y="7662"/>
                    <a:pt x="21239" y="7178"/>
                  </a:cubicBezTo>
                  <a:cubicBezTo>
                    <a:pt x="20749" y="6310"/>
                    <a:pt x="20440" y="5358"/>
                    <a:pt x="19857" y="4522"/>
                  </a:cubicBezTo>
                  <a:cubicBezTo>
                    <a:pt x="19514" y="4029"/>
                    <a:pt x="19128" y="3508"/>
                    <a:pt x="18719" y="3171"/>
                  </a:cubicBezTo>
                  <a:cubicBezTo>
                    <a:pt x="18256" y="2788"/>
                    <a:pt x="17946" y="2089"/>
                    <a:pt x="17196" y="2061"/>
                  </a:cubicBezTo>
                  <a:cubicBezTo>
                    <a:pt x="17084" y="2057"/>
                    <a:pt x="17002" y="1887"/>
                    <a:pt x="16942" y="1750"/>
                  </a:cubicBezTo>
                  <a:cubicBezTo>
                    <a:pt x="16796" y="1418"/>
                    <a:pt x="16211" y="1608"/>
                    <a:pt x="16174" y="1124"/>
                  </a:cubicBezTo>
                  <a:cubicBezTo>
                    <a:pt x="16138" y="1138"/>
                    <a:pt x="16091" y="1142"/>
                    <a:pt x="16064" y="1166"/>
                  </a:cubicBezTo>
                  <a:cubicBezTo>
                    <a:pt x="15913" y="1305"/>
                    <a:pt x="15818" y="1360"/>
                    <a:pt x="15758" y="1360"/>
                  </a:cubicBezTo>
                  <a:cubicBezTo>
                    <a:pt x="15620" y="1360"/>
                    <a:pt x="15673" y="1068"/>
                    <a:pt x="15669" y="853"/>
                  </a:cubicBezTo>
                  <a:cubicBezTo>
                    <a:pt x="15538" y="898"/>
                    <a:pt x="15310" y="1037"/>
                    <a:pt x="15216" y="1037"/>
                  </a:cubicBezTo>
                  <a:cubicBezTo>
                    <a:pt x="15176" y="1037"/>
                    <a:pt x="15160" y="1012"/>
                    <a:pt x="15187" y="944"/>
                  </a:cubicBezTo>
                  <a:cubicBezTo>
                    <a:pt x="15271" y="728"/>
                    <a:pt x="15270" y="683"/>
                    <a:pt x="15224" y="683"/>
                  </a:cubicBezTo>
                  <a:cubicBezTo>
                    <a:pt x="15190" y="683"/>
                    <a:pt x="15134" y="706"/>
                    <a:pt x="15070" y="706"/>
                  </a:cubicBezTo>
                  <a:cubicBezTo>
                    <a:pt x="15045" y="706"/>
                    <a:pt x="15018" y="702"/>
                    <a:pt x="14991" y="692"/>
                  </a:cubicBezTo>
                  <a:cubicBezTo>
                    <a:pt x="14605" y="549"/>
                    <a:pt x="14221" y="506"/>
                    <a:pt x="13833" y="506"/>
                  </a:cubicBezTo>
                  <a:cubicBezTo>
                    <a:pt x="13683" y="506"/>
                    <a:pt x="13532" y="513"/>
                    <a:pt x="13380" y="522"/>
                  </a:cubicBezTo>
                  <a:cubicBezTo>
                    <a:pt x="13366" y="523"/>
                    <a:pt x="13352" y="524"/>
                    <a:pt x="13338" y="524"/>
                  </a:cubicBezTo>
                  <a:cubicBezTo>
                    <a:pt x="13299" y="524"/>
                    <a:pt x="13259" y="521"/>
                    <a:pt x="13219" y="520"/>
                  </a:cubicBezTo>
                  <a:cubicBezTo>
                    <a:pt x="13230" y="259"/>
                    <a:pt x="13177" y="182"/>
                    <a:pt x="13096" y="182"/>
                  </a:cubicBezTo>
                  <a:cubicBezTo>
                    <a:pt x="12982" y="182"/>
                    <a:pt x="12814" y="336"/>
                    <a:pt x="12699" y="336"/>
                  </a:cubicBezTo>
                  <a:cubicBezTo>
                    <a:pt x="12683" y="336"/>
                    <a:pt x="12669" y="333"/>
                    <a:pt x="12656" y="327"/>
                  </a:cubicBezTo>
                  <a:cubicBezTo>
                    <a:pt x="12635" y="317"/>
                    <a:pt x="12613" y="314"/>
                    <a:pt x="12589" y="314"/>
                  </a:cubicBezTo>
                  <a:cubicBezTo>
                    <a:pt x="12520" y="314"/>
                    <a:pt x="12443" y="346"/>
                    <a:pt x="12374" y="346"/>
                  </a:cubicBezTo>
                  <a:cubicBezTo>
                    <a:pt x="12332" y="346"/>
                    <a:pt x="12293" y="333"/>
                    <a:pt x="12260" y="294"/>
                  </a:cubicBezTo>
                  <a:cubicBezTo>
                    <a:pt x="12067" y="62"/>
                    <a:pt x="11831" y="1"/>
                    <a:pt x="11590" y="1"/>
                  </a:cubicBezTo>
                  <a:close/>
                </a:path>
              </a:pathLst>
            </a:custGeom>
            <a:solidFill>
              <a:srgbClr val="000000"/>
            </a:solidFill>
            <a:ln w="9525">
              <a:noFill/>
              <a:round/>
              <a:headEnd/>
              <a:tailEnd/>
            </a:ln>
          </p:spPr>
          <p:txBody>
            <a:bodyPr lIns="91425" tIns="91425" rIns="91425" bIns="91425" anchor="ctr"/>
            <a:lstStyle/>
            <a:p>
              <a:endParaRPr lang="en-US"/>
            </a:p>
          </p:txBody>
        </p:sp>
        <p:sp>
          <p:nvSpPr>
            <p:cNvPr id="14348" name="Google Shape;841;p30"/>
            <p:cNvSpPr>
              <a:spLocks/>
            </p:cNvSpPr>
            <p:nvPr/>
          </p:nvSpPr>
          <p:spPr bwMode="auto">
            <a:xfrm>
              <a:off x="891275" y="1804500"/>
              <a:ext cx="301825" cy="354375"/>
            </a:xfrm>
            <a:custGeom>
              <a:avLst/>
              <a:gdLst>
                <a:gd name="T0" fmla="*/ 2147483647 w 12073"/>
                <a:gd name="T1" fmla="*/ 2147483647 h 14175"/>
                <a:gd name="T2" fmla="*/ 2147483647 w 12073"/>
                <a:gd name="T3" fmla="*/ 2147483647 h 14175"/>
                <a:gd name="T4" fmla="*/ 2147483647 w 12073"/>
                <a:gd name="T5" fmla="*/ 2147483647 h 14175"/>
                <a:gd name="T6" fmla="*/ 2147483647 w 12073"/>
                <a:gd name="T7" fmla="*/ 2147483647 h 14175"/>
                <a:gd name="T8" fmla="*/ 2147483647 w 12073"/>
                <a:gd name="T9" fmla="*/ 2147483647 h 14175"/>
                <a:gd name="T10" fmla="*/ 2147483647 w 12073"/>
                <a:gd name="T11" fmla="*/ 2147483647 h 14175"/>
                <a:gd name="T12" fmla="*/ 2147483647 w 12073"/>
                <a:gd name="T13" fmla="*/ 2147483647 h 14175"/>
                <a:gd name="T14" fmla="*/ 2147483647 w 12073"/>
                <a:gd name="T15" fmla="*/ 2147483647 h 14175"/>
                <a:gd name="T16" fmla="*/ 2147483647 w 12073"/>
                <a:gd name="T17" fmla="*/ 2147483647 h 14175"/>
                <a:gd name="T18" fmla="*/ 2147483647 w 12073"/>
                <a:gd name="T19" fmla="*/ 2147483647 h 14175"/>
                <a:gd name="T20" fmla="*/ 2147483647 w 12073"/>
                <a:gd name="T21" fmla="*/ 2147483647 h 14175"/>
                <a:gd name="T22" fmla="*/ 2147483647 w 12073"/>
                <a:gd name="T23" fmla="*/ 2147483647 h 14175"/>
                <a:gd name="T24" fmla="*/ 2147483647 w 12073"/>
                <a:gd name="T25" fmla="*/ 2147483647 h 14175"/>
                <a:gd name="T26" fmla="*/ 2147483647 w 12073"/>
                <a:gd name="T27" fmla="*/ 2147483647 h 14175"/>
                <a:gd name="T28" fmla="*/ 2147483647 w 12073"/>
                <a:gd name="T29" fmla="*/ 2147483647 h 14175"/>
                <a:gd name="T30" fmla="*/ 2147483647 w 12073"/>
                <a:gd name="T31" fmla="*/ 2147483647 h 14175"/>
                <a:gd name="T32" fmla="*/ 2147483647 w 12073"/>
                <a:gd name="T33" fmla="*/ 2147483647 h 14175"/>
                <a:gd name="T34" fmla="*/ 2147483647 w 12073"/>
                <a:gd name="T35" fmla="*/ 2147483647 h 14175"/>
                <a:gd name="T36" fmla="*/ 2147483647 w 12073"/>
                <a:gd name="T37" fmla="*/ 2147483647 h 14175"/>
                <a:gd name="T38" fmla="*/ 2147483647 w 12073"/>
                <a:gd name="T39" fmla="*/ 0 h 14175"/>
                <a:gd name="T40" fmla="*/ 2147483647 w 12073"/>
                <a:gd name="T41" fmla="*/ 253906250 h 14175"/>
                <a:gd name="T42" fmla="*/ 2147483647 w 12073"/>
                <a:gd name="T43" fmla="*/ 2147483647 h 14175"/>
                <a:gd name="T44" fmla="*/ 2147483647 w 12073"/>
                <a:gd name="T45" fmla="*/ 2147483647 h 14175"/>
                <a:gd name="T46" fmla="*/ 2147483647 w 12073"/>
                <a:gd name="T47" fmla="*/ 2147483647 h 14175"/>
                <a:gd name="T48" fmla="*/ 2147483647 w 12073"/>
                <a:gd name="T49" fmla="*/ 2147483647 h 14175"/>
                <a:gd name="T50" fmla="*/ 2147483647 w 12073"/>
                <a:gd name="T51" fmla="*/ 2147483647 h 14175"/>
                <a:gd name="T52" fmla="*/ 2147483647 w 12073"/>
                <a:gd name="T53" fmla="*/ 2147483647 h 14175"/>
                <a:gd name="T54" fmla="*/ 2147483647 w 12073"/>
                <a:gd name="T55" fmla="*/ 2147483647 h 14175"/>
                <a:gd name="T56" fmla="*/ 2147483647 w 12073"/>
                <a:gd name="T57" fmla="*/ 2147483647 h 14175"/>
                <a:gd name="T58" fmla="*/ 2147483647 w 12073"/>
                <a:gd name="T59" fmla="*/ 2147483647 h 14175"/>
                <a:gd name="T60" fmla="*/ 2147483647 w 12073"/>
                <a:gd name="T61" fmla="*/ 2147483647 h 14175"/>
                <a:gd name="T62" fmla="*/ 2147483647 w 12073"/>
                <a:gd name="T63" fmla="*/ 2147483647 h 14175"/>
                <a:gd name="T64" fmla="*/ 2147483647 w 12073"/>
                <a:gd name="T65" fmla="*/ 2147483647 h 14175"/>
                <a:gd name="T66" fmla="*/ 2147483647 w 12073"/>
                <a:gd name="T67" fmla="*/ 2147483647 h 14175"/>
                <a:gd name="T68" fmla="*/ 2147483647 w 12073"/>
                <a:gd name="T69" fmla="*/ 2147483647 h 14175"/>
                <a:gd name="T70" fmla="*/ 2147483647 w 12073"/>
                <a:gd name="T71" fmla="*/ 2147483647 h 14175"/>
                <a:gd name="T72" fmla="*/ 2147483647 w 12073"/>
                <a:gd name="T73" fmla="*/ 2147483647 h 14175"/>
                <a:gd name="T74" fmla="*/ 2147483647 w 12073"/>
                <a:gd name="T75" fmla="*/ 2147483647 h 14175"/>
                <a:gd name="T76" fmla="*/ 2147483647 w 12073"/>
                <a:gd name="T77" fmla="*/ 2147483647 h 14175"/>
                <a:gd name="T78" fmla="*/ 2147483647 w 12073"/>
                <a:gd name="T79" fmla="*/ 2147483647 h 14175"/>
                <a:gd name="T80" fmla="*/ 2147483647 w 12073"/>
                <a:gd name="T81" fmla="*/ 2147483647 h 14175"/>
                <a:gd name="T82" fmla="*/ 2147483647 w 12073"/>
                <a:gd name="T83" fmla="*/ 2147483647 h 14175"/>
                <a:gd name="T84" fmla="*/ 2147483647 w 12073"/>
                <a:gd name="T85" fmla="*/ 2147483647 h 14175"/>
                <a:gd name="T86" fmla="*/ 2147483647 w 12073"/>
                <a:gd name="T87" fmla="*/ 2147483647 h 14175"/>
                <a:gd name="T88" fmla="*/ 2147483647 w 12073"/>
                <a:gd name="T89" fmla="*/ 2147483647 h 14175"/>
                <a:gd name="T90" fmla="*/ 2147483647 w 12073"/>
                <a:gd name="T91" fmla="*/ 2147483647 h 14175"/>
                <a:gd name="T92" fmla="*/ 2147483647 w 12073"/>
                <a:gd name="T93" fmla="*/ 2147483647 h 14175"/>
                <a:gd name="T94" fmla="*/ 2147483647 w 12073"/>
                <a:gd name="T95" fmla="*/ 527343750 h 14175"/>
                <a:gd name="T96" fmla="*/ 2147483647 w 12073"/>
                <a:gd name="T97" fmla="*/ 527343750 h 14175"/>
                <a:gd name="T98" fmla="*/ 2147483647 w 12073"/>
                <a:gd name="T99" fmla="*/ 0 h 1417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12073" h="14175" extrusionOk="0">
                  <a:moveTo>
                    <a:pt x="7222" y="1667"/>
                  </a:moveTo>
                  <a:cubicBezTo>
                    <a:pt x="7374" y="1667"/>
                    <a:pt x="7528" y="1712"/>
                    <a:pt x="7691" y="1831"/>
                  </a:cubicBezTo>
                  <a:cubicBezTo>
                    <a:pt x="7728" y="1859"/>
                    <a:pt x="7787" y="1870"/>
                    <a:pt x="7847" y="1870"/>
                  </a:cubicBezTo>
                  <a:cubicBezTo>
                    <a:pt x="7894" y="1870"/>
                    <a:pt x="7943" y="1863"/>
                    <a:pt x="7984" y="1853"/>
                  </a:cubicBezTo>
                  <a:cubicBezTo>
                    <a:pt x="8041" y="1839"/>
                    <a:pt x="8096" y="1833"/>
                    <a:pt x="8148" y="1833"/>
                  </a:cubicBezTo>
                  <a:cubicBezTo>
                    <a:pt x="8495" y="1833"/>
                    <a:pt x="8749" y="2098"/>
                    <a:pt x="9059" y="2195"/>
                  </a:cubicBezTo>
                  <a:cubicBezTo>
                    <a:pt x="9572" y="2355"/>
                    <a:pt x="9839" y="2734"/>
                    <a:pt x="10061" y="3151"/>
                  </a:cubicBezTo>
                  <a:cubicBezTo>
                    <a:pt x="10272" y="3547"/>
                    <a:pt x="10418" y="3977"/>
                    <a:pt x="10588" y="4393"/>
                  </a:cubicBezTo>
                  <a:cubicBezTo>
                    <a:pt x="10602" y="4428"/>
                    <a:pt x="10588" y="4473"/>
                    <a:pt x="10584" y="4583"/>
                  </a:cubicBezTo>
                  <a:cubicBezTo>
                    <a:pt x="10447" y="4975"/>
                    <a:pt x="10530" y="5453"/>
                    <a:pt x="10481" y="5920"/>
                  </a:cubicBezTo>
                  <a:cubicBezTo>
                    <a:pt x="10412" y="6589"/>
                    <a:pt x="9950" y="7045"/>
                    <a:pt x="9462" y="7424"/>
                  </a:cubicBezTo>
                  <a:cubicBezTo>
                    <a:pt x="9074" y="7725"/>
                    <a:pt x="8700" y="8027"/>
                    <a:pt x="8192" y="8215"/>
                  </a:cubicBezTo>
                  <a:cubicBezTo>
                    <a:pt x="7631" y="8423"/>
                    <a:pt x="7079" y="8555"/>
                    <a:pt x="6574" y="8555"/>
                  </a:cubicBezTo>
                  <a:cubicBezTo>
                    <a:pt x="5942" y="8555"/>
                    <a:pt x="5385" y="8348"/>
                    <a:pt x="4982" y="7824"/>
                  </a:cubicBezTo>
                  <a:cubicBezTo>
                    <a:pt x="4527" y="7229"/>
                    <a:pt x="3922" y="6655"/>
                    <a:pt x="4053" y="5759"/>
                  </a:cubicBezTo>
                  <a:cubicBezTo>
                    <a:pt x="4104" y="5407"/>
                    <a:pt x="4041" y="5039"/>
                    <a:pt x="4048" y="4679"/>
                  </a:cubicBezTo>
                  <a:cubicBezTo>
                    <a:pt x="4055" y="4329"/>
                    <a:pt x="4113" y="3992"/>
                    <a:pt x="4319" y="3686"/>
                  </a:cubicBezTo>
                  <a:cubicBezTo>
                    <a:pt x="4864" y="2883"/>
                    <a:pt x="5548" y="2261"/>
                    <a:pt x="6465" y="1895"/>
                  </a:cubicBezTo>
                  <a:cubicBezTo>
                    <a:pt x="6724" y="1791"/>
                    <a:pt x="6969" y="1667"/>
                    <a:pt x="7222" y="1667"/>
                  </a:cubicBezTo>
                  <a:close/>
                  <a:moveTo>
                    <a:pt x="7048" y="0"/>
                  </a:moveTo>
                  <a:cubicBezTo>
                    <a:pt x="7009" y="0"/>
                    <a:pt x="6968" y="19"/>
                    <a:pt x="6926" y="26"/>
                  </a:cubicBezTo>
                  <a:cubicBezTo>
                    <a:pt x="5716" y="233"/>
                    <a:pt x="4694" y="893"/>
                    <a:pt x="3888" y="1710"/>
                  </a:cubicBezTo>
                  <a:cubicBezTo>
                    <a:pt x="2962" y="2648"/>
                    <a:pt x="2410" y="3844"/>
                    <a:pt x="2540" y="5291"/>
                  </a:cubicBezTo>
                  <a:cubicBezTo>
                    <a:pt x="2614" y="6136"/>
                    <a:pt x="2839" y="6959"/>
                    <a:pt x="3200" y="7726"/>
                  </a:cubicBezTo>
                  <a:cubicBezTo>
                    <a:pt x="3539" y="8445"/>
                    <a:pt x="3545" y="8627"/>
                    <a:pt x="2985" y="9236"/>
                  </a:cubicBezTo>
                  <a:cubicBezTo>
                    <a:pt x="2683" y="9563"/>
                    <a:pt x="2344" y="9890"/>
                    <a:pt x="2100" y="10252"/>
                  </a:cubicBezTo>
                  <a:cubicBezTo>
                    <a:pt x="1622" y="10959"/>
                    <a:pt x="1033" y="11589"/>
                    <a:pt x="636" y="12358"/>
                  </a:cubicBezTo>
                  <a:cubicBezTo>
                    <a:pt x="454" y="12712"/>
                    <a:pt x="75" y="12951"/>
                    <a:pt x="224" y="13451"/>
                  </a:cubicBezTo>
                  <a:cubicBezTo>
                    <a:pt x="280" y="13641"/>
                    <a:pt x="1" y="13910"/>
                    <a:pt x="333" y="14068"/>
                  </a:cubicBezTo>
                  <a:cubicBezTo>
                    <a:pt x="478" y="14136"/>
                    <a:pt x="626" y="14174"/>
                    <a:pt x="769" y="14174"/>
                  </a:cubicBezTo>
                  <a:cubicBezTo>
                    <a:pt x="957" y="14174"/>
                    <a:pt x="1136" y="14109"/>
                    <a:pt x="1289" y="13963"/>
                  </a:cubicBezTo>
                  <a:cubicBezTo>
                    <a:pt x="1771" y="13503"/>
                    <a:pt x="2299" y="13057"/>
                    <a:pt x="2663" y="12508"/>
                  </a:cubicBezTo>
                  <a:cubicBezTo>
                    <a:pt x="3255" y="11613"/>
                    <a:pt x="3970" y="10811"/>
                    <a:pt x="4549" y="9908"/>
                  </a:cubicBezTo>
                  <a:cubicBezTo>
                    <a:pt x="4637" y="9770"/>
                    <a:pt x="4749" y="9732"/>
                    <a:pt x="4870" y="9732"/>
                  </a:cubicBezTo>
                  <a:cubicBezTo>
                    <a:pt x="5016" y="9732"/>
                    <a:pt x="5176" y="9788"/>
                    <a:pt x="5325" y="9788"/>
                  </a:cubicBezTo>
                  <a:cubicBezTo>
                    <a:pt x="5373" y="9788"/>
                    <a:pt x="5420" y="9782"/>
                    <a:pt x="5464" y="9767"/>
                  </a:cubicBezTo>
                  <a:cubicBezTo>
                    <a:pt x="5578" y="10112"/>
                    <a:pt x="5767" y="10198"/>
                    <a:pt x="5983" y="10198"/>
                  </a:cubicBezTo>
                  <a:cubicBezTo>
                    <a:pt x="6196" y="10198"/>
                    <a:pt x="6434" y="10114"/>
                    <a:pt x="6649" y="10114"/>
                  </a:cubicBezTo>
                  <a:cubicBezTo>
                    <a:pt x="6713" y="10114"/>
                    <a:pt x="6776" y="10122"/>
                    <a:pt x="6835" y="10142"/>
                  </a:cubicBezTo>
                  <a:cubicBezTo>
                    <a:pt x="6955" y="10181"/>
                    <a:pt x="7126" y="10213"/>
                    <a:pt x="7289" y="10213"/>
                  </a:cubicBezTo>
                  <a:cubicBezTo>
                    <a:pt x="7407" y="10213"/>
                    <a:pt x="7522" y="10197"/>
                    <a:pt x="7610" y="10155"/>
                  </a:cubicBezTo>
                  <a:cubicBezTo>
                    <a:pt x="8242" y="9862"/>
                    <a:pt x="8954" y="9858"/>
                    <a:pt x="9513" y="9231"/>
                  </a:cubicBezTo>
                  <a:cubicBezTo>
                    <a:pt x="10054" y="8622"/>
                    <a:pt x="10807" y="8239"/>
                    <a:pt x="11259" y="7456"/>
                  </a:cubicBezTo>
                  <a:cubicBezTo>
                    <a:pt x="11690" y="6709"/>
                    <a:pt x="11748" y="5897"/>
                    <a:pt x="11988" y="5122"/>
                  </a:cubicBezTo>
                  <a:cubicBezTo>
                    <a:pt x="12052" y="4917"/>
                    <a:pt x="12073" y="4517"/>
                    <a:pt x="11988" y="4358"/>
                  </a:cubicBezTo>
                  <a:cubicBezTo>
                    <a:pt x="11767" y="3946"/>
                    <a:pt x="11748" y="3477"/>
                    <a:pt x="11623" y="3066"/>
                  </a:cubicBezTo>
                  <a:cubicBezTo>
                    <a:pt x="11438" y="2448"/>
                    <a:pt x="11137" y="1979"/>
                    <a:pt x="10697" y="1593"/>
                  </a:cubicBezTo>
                  <a:cubicBezTo>
                    <a:pt x="9696" y="714"/>
                    <a:pt x="8579" y="54"/>
                    <a:pt x="7188" y="54"/>
                  </a:cubicBezTo>
                  <a:cubicBezTo>
                    <a:pt x="7172" y="54"/>
                    <a:pt x="7155" y="54"/>
                    <a:pt x="7139" y="54"/>
                  </a:cubicBezTo>
                  <a:cubicBezTo>
                    <a:pt x="7111" y="13"/>
                    <a:pt x="7081" y="0"/>
                    <a:pt x="7048" y="0"/>
                  </a:cubicBezTo>
                  <a:close/>
                </a:path>
              </a:pathLst>
            </a:custGeom>
            <a:solidFill>
              <a:srgbClr val="000000"/>
            </a:solidFill>
            <a:ln w="9525">
              <a:noFill/>
              <a:round/>
              <a:headEnd/>
              <a:tailEnd/>
            </a:ln>
          </p:spPr>
          <p:txBody>
            <a:bodyPr lIns="91425" tIns="91425" rIns="91425" bIns="91425" anchor="ctr"/>
            <a:lstStyle/>
            <a:p>
              <a:endParaRPr lang="en-US"/>
            </a:p>
          </p:txBody>
        </p:sp>
        <p:sp>
          <p:nvSpPr>
            <p:cNvPr id="14349" name="Google Shape;842;p30"/>
            <p:cNvSpPr>
              <a:spLocks/>
            </p:cNvSpPr>
            <p:nvPr/>
          </p:nvSpPr>
          <p:spPr bwMode="auto">
            <a:xfrm>
              <a:off x="1022225" y="2111375"/>
              <a:ext cx="39050" cy="100950"/>
            </a:xfrm>
            <a:custGeom>
              <a:avLst/>
              <a:gdLst>
                <a:gd name="T0" fmla="*/ 2147483647 w 1562"/>
                <a:gd name="T1" fmla="*/ 9765625 h 4038"/>
                <a:gd name="T2" fmla="*/ 2147483647 w 1562"/>
                <a:gd name="T3" fmla="*/ 9765625 h 4038"/>
                <a:gd name="T4" fmla="*/ 185546875 w 1562"/>
                <a:gd name="T5" fmla="*/ 2147483647 h 4038"/>
                <a:gd name="T6" fmla="*/ 2147483647 w 1562"/>
                <a:gd name="T7" fmla="*/ 2147483647 h 4038"/>
                <a:gd name="T8" fmla="*/ 2147483647 w 1562"/>
                <a:gd name="T9" fmla="*/ 2147483647 h 4038"/>
                <a:gd name="T10" fmla="*/ 2147483647 w 1562"/>
                <a:gd name="T11" fmla="*/ 2147483647 h 4038"/>
                <a:gd name="T12" fmla="*/ 2147483647 w 1562"/>
                <a:gd name="T13" fmla="*/ 2147483647 h 4038"/>
                <a:gd name="T14" fmla="*/ 2147483647 w 1562"/>
                <a:gd name="T15" fmla="*/ 2147483647 h 4038"/>
                <a:gd name="T16" fmla="*/ 2147483647 w 1562"/>
                <a:gd name="T17" fmla="*/ 2147483647 h 4038"/>
                <a:gd name="T18" fmla="*/ 2147483647 w 1562"/>
                <a:gd name="T19" fmla="*/ 9765625 h 403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562" h="4038" extrusionOk="0">
                  <a:moveTo>
                    <a:pt x="666" y="1"/>
                  </a:moveTo>
                  <a:cubicBezTo>
                    <a:pt x="654" y="1"/>
                    <a:pt x="640" y="1"/>
                    <a:pt x="627" y="1"/>
                  </a:cubicBezTo>
                  <a:cubicBezTo>
                    <a:pt x="257" y="15"/>
                    <a:pt x="1" y="132"/>
                    <a:pt x="19" y="481"/>
                  </a:cubicBezTo>
                  <a:cubicBezTo>
                    <a:pt x="74" y="1541"/>
                    <a:pt x="46" y="2609"/>
                    <a:pt x="257" y="3658"/>
                  </a:cubicBezTo>
                  <a:cubicBezTo>
                    <a:pt x="288" y="3809"/>
                    <a:pt x="248" y="4010"/>
                    <a:pt x="461" y="4034"/>
                  </a:cubicBezTo>
                  <a:cubicBezTo>
                    <a:pt x="479" y="4036"/>
                    <a:pt x="498" y="4038"/>
                    <a:pt x="516" y="4038"/>
                  </a:cubicBezTo>
                  <a:cubicBezTo>
                    <a:pt x="659" y="4038"/>
                    <a:pt x="794" y="3962"/>
                    <a:pt x="866" y="3835"/>
                  </a:cubicBezTo>
                  <a:cubicBezTo>
                    <a:pt x="1127" y="3406"/>
                    <a:pt x="1561" y="3039"/>
                    <a:pt x="1322" y="2474"/>
                  </a:cubicBezTo>
                  <a:cubicBezTo>
                    <a:pt x="1309" y="1822"/>
                    <a:pt x="1322" y="1197"/>
                    <a:pt x="1276" y="575"/>
                  </a:cubicBezTo>
                  <a:cubicBezTo>
                    <a:pt x="1249" y="231"/>
                    <a:pt x="1085" y="1"/>
                    <a:pt x="666" y="1"/>
                  </a:cubicBezTo>
                  <a:close/>
                </a:path>
              </a:pathLst>
            </a:custGeom>
            <a:solidFill>
              <a:srgbClr val="000000"/>
            </a:solidFill>
            <a:ln w="9525">
              <a:noFill/>
              <a:round/>
              <a:headEnd/>
              <a:tailEnd/>
            </a:ln>
          </p:spPr>
          <p:txBody>
            <a:bodyPr lIns="91425" tIns="91425" rIns="91425" bIns="91425" anchor="ctr"/>
            <a:lstStyle/>
            <a:p>
              <a:endParaRPr lang="en-US"/>
            </a:p>
          </p:txBody>
        </p:sp>
        <p:sp>
          <p:nvSpPr>
            <p:cNvPr id="14350" name="Google Shape;843;p30"/>
            <p:cNvSpPr>
              <a:spLocks/>
            </p:cNvSpPr>
            <p:nvPr/>
          </p:nvSpPr>
          <p:spPr bwMode="auto">
            <a:xfrm>
              <a:off x="1076725" y="2110650"/>
              <a:ext cx="49475" cy="77275"/>
            </a:xfrm>
            <a:custGeom>
              <a:avLst/>
              <a:gdLst>
                <a:gd name="T0" fmla="*/ 2147483647 w 1979"/>
                <a:gd name="T1" fmla="*/ 9765625 h 3091"/>
                <a:gd name="T2" fmla="*/ 2147483647 w 1979"/>
                <a:gd name="T3" fmla="*/ 166015625 h 3091"/>
                <a:gd name="T4" fmla="*/ 0 w 1979"/>
                <a:gd name="T5" fmla="*/ 2147483647 h 3091"/>
                <a:gd name="T6" fmla="*/ 2147483647 w 1979"/>
                <a:gd name="T7" fmla="*/ 2147483647 h 3091"/>
                <a:gd name="T8" fmla="*/ 2147483647 w 1979"/>
                <a:gd name="T9" fmla="*/ 2147483647 h 3091"/>
                <a:gd name="T10" fmla="*/ 2147483647 w 1979"/>
                <a:gd name="T11" fmla="*/ 2147483647 h 3091"/>
                <a:gd name="T12" fmla="*/ 2147483647 w 1979"/>
                <a:gd name="T13" fmla="*/ 2147483647 h 3091"/>
                <a:gd name="T14" fmla="*/ 2147483647 w 1979"/>
                <a:gd name="T15" fmla="*/ 2147483647 h 3091"/>
                <a:gd name="T16" fmla="*/ 2147483647 w 1979"/>
                <a:gd name="T17" fmla="*/ 9765625 h 309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979" h="3091" extrusionOk="0">
                  <a:moveTo>
                    <a:pt x="734" y="1"/>
                  </a:moveTo>
                  <a:cubicBezTo>
                    <a:pt x="691" y="1"/>
                    <a:pt x="644" y="6"/>
                    <a:pt x="593" y="17"/>
                  </a:cubicBezTo>
                  <a:cubicBezTo>
                    <a:pt x="209" y="101"/>
                    <a:pt x="76" y="404"/>
                    <a:pt x="0" y="817"/>
                  </a:cubicBezTo>
                  <a:cubicBezTo>
                    <a:pt x="275" y="1408"/>
                    <a:pt x="388" y="2120"/>
                    <a:pt x="675" y="2757"/>
                  </a:cubicBezTo>
                  <a:cubicBezTo>
                    <a:pt x="775" y="2981"/>
                    <a:pt x="1058" y="3091"/>
                    <a:pt x="1336" y="3091"/>
                  </a:cubicBezTo>
                  <a:cubicBezTo>
                    <a:pt x="1432" y="3091"/>
                    <a:pt x="1527" y="3078"/>
                    <a:pt x="1614" y="3052"/>
                  </a:cubicBezTo>
                  <a:cubicBezTo>
                    <a:pt x="1979" y="2943"/>
                    <a:pt x="1824" y="2639"/>
                    <a:pt x="1741" y="2367"/>
                  </a:cubicBezTo>
                  <a:cubicBezTo>
                    <a:pt x="1555" y="1763"/>
                    <a:pt x="1416" y="1145"/>
                    <a:pt x="1240" y="538"/>
                  </a:cubicBezTo>
                  <a:cubicBezTo>
                    <a:pt x="1161" y="265"/>
                    <a:pt x="1043" y="1"/>
                    <a:pt x="734" y="1"/>
                  </a:cubicBezTo>
                  <a:close/>
                </a:path>
              </a:pathLst>
            </a:custGeom>
            <a:solidFill>
              <a:srgbClr val="000000"/>
            </a:solidFill>
            <a:ln w="9525">
              <a:noFill/>
              <a:round/>
              <a:headEnd/>
              <a:tailEnd/>
            </a:ln>
          </p:spPr>
          <p:txBody>
            <a:bodyPr lIns="91425" tIns="91425" rIns="91425" bIns="91425" anchor="ctr"/>
            <a:lstStyle/>
            <a:p>
              <a:endParaRPr lang="en-US"/>
            </a:p>
          </p:txBody>
        </p:sp>
        <p:sp>
          <p:nvSpPr>
            <p:cNvPr id="14351" name="Google Shape;844;p30"/>
            <p:cNvSpPr>
              <a:spLocks/>
            </p:cNvSpPr>
            <p:nvPr/>
          </p:nvSpPr>
          <p:spPr bwMode="auto">
            <a:xfrm>
              <a:off x="1115750" y="2082125"/>
              <a:ext cx="66875" cy="56575"/>
            </a:xfrm>
            <a:custGeom>
              <a:avLst/>
              <a:gdLst>
                <a:gd name="T0" fmla="*/ 2147483647 w 2675"/>
                <a:gd name="T1" fmla="*/ 9765625 h 2263"/>
                <a:gd name="T2" fmla="*/ 1269531250 w 2675"/>
                <a:gd name="T3" fmla="*/ 2147483647 h 2263"/>
                <a:gd name="T4" fmla="*/ 1933593750 w 2675"/>
                <a:gd name="T5" fmla="*/ 2147483647 h 2263"/>
                <a:gd name="T6" fmla="*/ 2147483647 w 2675"/>
                <a:gd name="T7" fmla="*/ 2147483647 h 2263"/>
                <a:gd name="T8" fmla="*/ 2147483647 w 2675"/>
                <a:gd name="T9" fmla="*/ 2147483647 h 2263"/>
                <a:gd name="T10" fmla="*/ 2147483647 w 2675"/>
                <a:gd name="T11" fmla="*/ 2147483647 h 2263"/>
                <a:gd name="T12" fmla="*/ 2147483647 w 2675"/>
                <a:gd name="T13" fmla="*/ 2147483647 h 2263"/>
                <a:gd name="T14" fmla="*/ 2147483647 w 2675"/>
                <a:gd name="T15" fmla="*/ 2147483647 h 2263"/>
                <a:gd name="T16" fmla="*/ 2147483647 w 2675"/>
                <a:gd name="T17" fmla="*/ 117187500 h 2263"/>
                <a:gd name="T18" fmla="*/ 2147483647 w 2675"/>
                <a:gd name="T19" fmla="*/ 9765625 h 226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675" h="2263" extrusionOk="0">
                  <a:moveTo>
                    <a:pt x="672" y="1"/>
                  </a:moveTo>
                  <a:cubicBezTo>
                    <a:pt x="245" y="1"/>
                    <a:pt x="385" y="529"/>
                    <a:pt x="130" y="698"/>
                  </a:cubicBezTo>
                  <a:cubicBezTo>
                    <a:pt x="0" y="784"/>
                    <a:pt x="116" y="980"/>
                    <a:pt x="198" y="1025"/>
                  </a:cubicBezTo>
                  <a:cubicBezTo>
                    <a:pt x="798" y="1351"/>
                    <a:pt x="1118" y="2098"/>
                    <a:pt x="1904" y="2146"/>
                  </a:cubicBezTo>
                  <a:cubicBezTo>
                    <a:pt x="2017" y="2153"/>
                    <a:pt x="2139" y="2263"/>
                    <a:pt x="2249" y="2263"/>
                  </a:cubicBezTo>
                  <a:cubicBezTo>
                    <a:pt x="2305" y="2263"/>
                    <a:pt x="2358" y="2234"/>
                    <a:pt x="2405" y="2148"/>
                  </a:cubicBezTo>
                  <a:cubicBezTo>
                    <a:pt x="2517" y="1940"/>
                    <a:pt x="2675" y="1710"/>
                    <a:pt x="2411" y="1452"/>
                  </a:cubicBezTo>
                  <a:cubicBezTo>
                    <a:pt x="2054" y="1104"/>
                    <a:pt x="1776" y="682"/>
                    <a:pt x="1333" y="417"/>
                  </a:cubicBezTo>
                  <a:cubicBezTo>
                    <a:pt x="1135" y="299"/>
                    <a:pt x="1036" y="39"/>
                    <a:pt x="792" y="12"/>
                  </a:cubicBezTo>
                  <a:cubicBezTo>
                    <a:pt x="747" y="5"/>
                    <a:pt x="708" y="1"/>
                    <a:pt x="672" y="1"/>
                  </a:cubicBezTo>
                  <a:close/>
                </a:path>
              </a:pathLst>
            </a:custGeom>
            <a:solidFill>
              <a:srgbClr val="000000"/>
            </a:solidFill>
            <a:ln w="9525">
              <a:noFill/>
              <a:round/>
              <a:headEnd/>
              <a:tailEnd/>
            </a:ln>
          </p:spPr>
          <p:txBody>
            <a:bodyPr lIns="91425" tIns="91425" rIns="91425" bIns="91425" anchor="ctr"/>
            <a:lstStyle/>
            <a:p>
              <a:endParaRPr lang="en-US"/>
            </a:p>
          </p:txBody>
        </p:sp>
      </p:grpSp>
      <p:sp>
        <p:nvSpPr>
          <p:cNvPr id="16" name="TextBox 15"/>
          <p:cNvSpPr txBox="1">
            <a:spLocks noChangeArrowheads="1"/>
          </p:cNvSpPr>
          <p:nvPr/>
        </p:nvSpPr>
        <p:spPr bwMode="auto">
          <a:xfrm>
            <a:off x="1274763" y="2474913"/>
            <a:ext cx="6389687" cy="585787"/>
          </a:xfrm>
          <a:prstGeom prst="rect">
            <a:avLst/>
          </a:prstGeom>
          <a:noFill/>
          <a:ln w="9525">
            <a:noFill/>
            <a:miter lim="800000"/>
            <a:headEnd/>
            <a:tailEnd/>
          </a:ln>
        </p:spPr>
        <p:txBody>
          <a:bodyPr>
            <a:spAutoFit/>
          </a:bodyPr>
          <a:lstStyle/>
          <a:p>
            <a:pPr marL="65088" algn="ctr"/>
            <a:r>
              <a:rPr lang="en-US" altLang="en-US" sz="3200" b="1">
                <a:solidFill>
                  <a:srgbClr val="002060"/>
                </a:solidFill>
                <a:latin typeface="Times New Roman" pitchFamily="18" charset="0"/>
                <a:cs typeface="Times New Roman" pitchFamily="18" charset="0"/>
              </a:rPr>
              <a:t>Hình thức: Hoạt động cá nhân</a:t>
            </a:r>
          </a:p>
        </p:txBody>
      </p:sp>
      <p:sp>
        <p:nvSpPr>
          <p:cNvPr id="17" name="TextBox 16">
            <a:extLst>
              <a:ext uri="{FF2B5EF4-FFF2-40B4-BE49-F238E27FC236}"/>
            </a:extLst>
          </p:cNvPr>
          <p:cNvSpPr txBox="1"/>
          <p:nvPr/>
        </p:nvSpPr>
        <p:spPr>
          <a:xfrm>
            <a:off x="3006725" y="5078413"/>
            <a:ext cx="3963988" cy="646112"/>
          </a:xfrm>
          <a:prstGeom prst="rect">
            <a:avLst/>
          </a:prstGeom>
          <a:noFill/>
        </p:spPr>
        <p:txBody>
          <a:bodyPr>
            <a:spAutoFit/>
          </a:bodyPr>
          <a:lstStyle/>
          <a:p>
            <a:pPr>
              <a:defRPr/>
            </a:pPr>
            <a:r>
              <a:rPr lang="en-US" sz="3600" b="1" dirty="0" err="1">
                <a:solidFill>
                  <a:schemeClr val="accent4">
                    <a:lumMod val="50000"/>
                  </a:schemeClr>
                </a:solidFill>
                <a:latin typeface="Times New Roman" panose="02020603050405020304" pitchFamily="18" charset="0"/>
                <a:cs typeface="Times New Roman" panose="02020603050405020304" pitchFamily="18" charset="0"/>
              </a:rPr>
              <a:t>Thời</a:t>
            </a:r>
            <a:r>
              <a:rPr lang="en-US" sz="3600" b="1" dirty="0">
                <a:solidFill>
                  <a:schemeClr val="accent4">
                    <a:lumMod val="50000"/>
                  </a:schemeClr>
                </a:solidFill>
                <a:latin typeface="Times New Roman" panose="02020603050405020304" pitchFamily="18" charset="0"/>
                <a:cs typeface="Times New Roman" panose="02020603050405020304" pitchFamily="18" charset="0"/>
              </a:rPr>
              <a:t> </a:t>
            </a:r>
            <a:r>
              <a:rPr lang="en-US" sz="3600" b="1" dirty="0" err="1">
                <a:solidFill>
                  <a:schemeClr val="accent4">
                    <a:lumMod val="50000"/>
                  </a:schemeClr>
                </a:solidFill>
                <a:latin typeface="Times New Roman" panose="02020603050405020304" pitchFamily="18" charset="0"/>
                <a:cs typeface="Times New Roman" panose="02020603050405020304" pitchFamily="18" charset="0"/>
              </a:rPr>
              <a:t>gian</a:t>
            </a:r>
            <a:r>
              <a:rPr lang="en-US" sz="3600" b="1" dirty="0">
                <a:solidFill>
                  <a:schemeClr val="accent4">
                    <a:lumMod val="50000"/>
                  </a:schemeClr>
                </a:solidFill>
                <a:latin typeface="Times New Roman" panose="02020603050405020304" pitchFamily="18" charset="0"/>
                <a:cs typeface="Times New Roman" panose="02020603050405020304" pitchFamily="18" charset="0"/>
              </a:rPr>
              <a:t>: 2 </a:t>
            </a:r>
            <a:r>
              <a:rPr lang="en-US" sz="3600" b="1" dirty="0" err="1">
                <a:solidFill>
                  <a:schemeClr val="accent4">
                    <a:lumMod val="50000"/>
                  </a:schemeClr>
                </a:solidFill>
                <a:latin typeface="Times New Roman" panose="02020603050405020304" pitchFamily="18" charset="0"/>
                <a:cs typeface="Times New Roman" panose="02020603050405020304" pitchFamily="18" charset="0"/>
              </a:rPr>
              <a:t>phút</a:t>
            </a:r>
            <a:endParaRPr lang="en-US" sz="3600" b="1" dirty="0">
              <a:solidFill>
                <a:schemeClr val="accent4">
                  <a:lumMod val="50000"/>
                </a:schemeClr>
              </a:solidFill>
              <a:latin typeface="Times New Roman" panose="02020603050405020304" pitchFamily="18" charset="0"/>
              <a:cs typeface="Times New Roman" panose="02020603050405020304" pitchFamily="18" charset="0"/>
            </a:endParaRPr>
          </a:p>
        </p:txBody>
      </p:sp>
      <p:sp>
        <p:nvSpPr>
          <p:cNvPr id="19" name="TextBox 18"/>
          <p:cNvSpPr txBox="1">
            <a:spLocks noChangeArrowheads="1"/>
          </p:cNvSpPr>
          <p:nvPr/>
        </p:nvSpPr>
        <p:spPr bwMode="auto">
          <a:xfrm>
            <a:off x="963613" y="3208338"/>
            <a:ext cx="7364412" cy="1754187"/>
          </a:xfrm>
          <a:prstGeom prst="rect">
            <a:avLst/>
          </a:prstGeom>
          <a:noFill/>
          <a:ln w="9525">
            <a:noFill/>
            <a:miter lim="800000"/>
            <a:headEnd/>
            <a:tailEnd/>
          </a:ln>
        </p:spPr>
        <p:txBody>
          <a:bodyPr>
            <a:spAutoFit/>
          </a:bodyPr>
          <a:lstStyle/>
          <a:p>
            <a:pPr marL="65088" algn="ctr"/>
            <a:r>
              <a:rPr lang="en-US" altLang="en-US" sz="3600">
                <a:solidFill>
                  <a:srgbClr val="C00000"/>
                </a:solidFill>
                <a:latin typeface="Times New Roman" pitchFamily="18" charset="0"/>
                <a:cs typeface="Times New Roman" pitchFamily="18" charset="0"/>
              </a:rPr>
              <a:t>Hãy dùng lực kế đo trọng lượng của các quả cân và ghi lại kết quả vào bảng báo cáo.</a:t>
            </a:r>
          </a:p>
        </p:txBody>
      </p:sp>
      <p:pic>
        <p:nvPicPr>
          <p:cNvPr id="2" name="2 phut.mp4">
            <a:hlinkClick r:id="" action="ppaction://media"/>
          </p:cNvPr>
          <p:cNvPicPr>
            <a:picLocks noRot="1" noChangeAspect="1" noChangeArrowheads="1"/>
          </p:cNvPicPr>
          <p:nvPr>
            <a:videoFile r:link="rId1"/>
          </p:nvPr>
        </p:nvPicPr>
        <p:blipFill>
          <a:blip r:embed="rId3" cstate="print"/>
          <a:srcRect/>
          <a:stretch>
            <a:fillRect/>
          </a:stretch>
        </p:blipFill>
        <p:spPr bwMode="auto">
          <a:xfrm>
            <a:off x="3971925" y="5797550"/>
            <a:ext cx="1803400" cy="101441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10"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par>
                                <p:cTn id="14" presetID="10" presetClass="entr" presetSubtype="0" fill="hold"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500"/>
                                        <p:tgtEl>
                                          <p:spTgt spid="3"/>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fade">
                                      <p:cBhvr>
                                        <p:cTn id="21" dur="1000"/>
                                        <p:tgtEl>
                                          <p:spTgt spid="16"/>
                                        </p:tgtEl>
                                      </p:cBhvr>
                                    </p:animEffect>
                                    <p:anim calcmode="lin" valueType="num">
                                      <p:cBhvr>
                                        <p:cTn id="22" dur="1000" fill="hold"/>
                                        <p:tgtEl>
                                          <p:spTgt spid="16"/>
                                        </p:tgtEl>
                                        <p:attrNameLst>
                                          <p:attrName>ppt_x</p:attrName>
                                        </p:attrNameLst>
                                      </p:cBhvr>
                                      <p:tavLst>
                                        <p:tav tm="0">
                                          <p:val>
                                            <p:strVal val="#ppt_x"/>
                                          </p:val>
                                        </p:tav>
                                        <p:tav tm="100000">
                                          <p:val>
                                            <p:strVal val="#ppt_x"/>
                                          </p:val>
                                        </p:tav>
                                      </p:tavLst>
                                    </p:anim>
                                    <p:anim calcmode="lin" valueType="num">
                                      <p:cBhvr>
                                        <p:cTn id="23"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fade">
                                      <p:cBhvr>
                                        <p:cTn id="28" dur="1000"/>
                                        <p:tgtEl>
                                          <p:spTgt spid="19"/>
                                        </p:tgtEl>
                                      </p:cBhvr>
                                    </p:animEffect>
                                    <p:anim calcmode="lin" valueType="num">
                                      <p:cBhvr>
                                        <p:cTn id="29" dur="1000" fill="hold"/>
                                        <p:tgtEl>
                                          <p:spTgt spid="19"/>
                                        </p:tgtEl>
                                        <p:attrNameLst>
                                          <p:attrName>ppt_x</p:attrName>
                                        </p:attrNameLst>
                                      </p:cBhvr>
                                      <p:tavLst>
                                        <p:tav tm="0">
                                          <p:val>
                                            <p:strVal val="#ppt_x"/>
                                          </p:val>
                                        </p:tav>
                                        <p:tav tm="100000">
                                          <p:val>
                                            <p:strVal val="#ppt_x"/>
                                          </p:val>
                                        </p:tav>
                                      </p:tavLst>
                                    </p:anim>
                                    <p:anim calcmode="lin" valueType="num">
                                      <p:cBhvr>
                                        <p:cTn id="30"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fade">
                                      <p:cBhvr>
                                        <p:cTn id="35" dur="1000"/>
                                        <p:tgtEl>
                                          <p:spTgt spid="17"/>
                                        </p:tgtEl>
                                      </p:cBhvr>
                                    </p:animEffect>
                                    <p:anim calcmode="lin" valueType="num">
                                      <p:cBhvr>
                                        <p:cTn id="36" dur="1000" fill="hold"/>
                                        <p:tgtEl>
                                          <p:spTgt spid="17"/>
                                        </p:tgtEl>
                                        <p:attrNameLst>
                                          <p:attrName>ppt_x</p:attrName>
                                        </p:attrNameLst>
                                      </p:cBhvr>
                                      <p:tavLst>
                                        <p:tav tm="0">
                                          <p:val>
                                            <p:strVal val="#ppt_x"/>
                                          </p:val>
                                        </p:tav>
                                        <p:tav tm="100000">
                                          <p:val>
                                            <p:strVal val="#ppt_x"/>
                                          </p:val>
                                        </p:tav>
                                      </p:tavLst>
                                    </p:anim>
                                    <p:anim calcmode="lin" valueType="num">
                                      <p:cBhvr>
                                        <p:cTn id="37"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1" presetClass="mediacall" presetSubtype="0" fill="hold" nodeType="clickEffect">
                                  <p:stCondLst>
                                    <p:cond delay="0"/>
                                  </p:stCondLst>
                                  <p:childTnLst>
                                    <p:cmd type="call" cmd="playFrom(0.0)">
                                      <p:cBhvr>
                                        <p:cTn id="41" dur="129700"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42" fill="hold" display="0">
                  <p:stCondLst>
                    <p:cond delay="indefinite"/>
                  </p:stCondLst>
                </p:cTn>
                <p:tgtEl>
                  <p:spTgt spid="2"/>
                </p:tgtEl>
              </p:cMediaNode>
            </p:video>
            <p:seq concurrent="1" nextAc="seek">
              <p:cTn id="43" restart="whenNotActive" fill="hold" evtFilter="cancelBubble" nodeType="interactiveSeq">
                <p:stCondLst>
                  <p:cond evt="onClick" delay="0">
                    <p:tgtEl>
                      <p:spTgt spid="2"/>
                    </p:tgtEl>
                  </p:cond>
                </p:stCondLst>
                <p:endSync evt="end" delay="0">
                  <p:rtn val="all"/>
                </p:endSync>
                <p:childTnLst>
                  <p:par>
                    <p:cTn id="44" fill="hold" nodeType="clickPar">
                      <p:stCondLst>
                        <p:cond delay="0"/>
                      </p:stCondLst>
                      <p:childTnLst>
                        <p:par>
                          <p:cTn id="45" fill="hold" nodeType="withGroup">
                            <p:stCondLst>
                              <p:cond delay="0"/>
                            </p:stCondLst>
                            <p:childTnLst>
                              <p:par>
                                <p:cTn id="46" presetID="2" presetClass="mediacall" presetSubtype="0" fill="hold" nodeType="clickEffect">
                                  <p:stCondLst>
                                    <p:cond delay="0"/>
                                  </p:stCondLst>
                                  <p:childTnLst>
                                    <p:cmd type="call" cmd="togglePause">
                                      <p:cBhvr>
                                        <p:cTn id="47" dur="1" fill="hold"/>
                                        <p:tgtEl>
                                          <p:spTgt spid="2"/>
                                        </p:tgtEl>
                                      </p:cBhvr>
                                    </p:cmd>
                                  </p:childTnLst>
                                </p:cTn>
                              </p:par>
                            </p:childTnLst>
                          </p:cTn>
                        </p:par>
                      </p:childTnLst>
                    </p:cTn>
                  </p:par>
                </p:childTnLst>
              </p:cTn>
              <p:nextCondLst>
                <p:cond evt="onClick" delay="0">
                  <p:tgtEl>
                    <p:spTgt spid="2"/>
                  </p:tgtEl>
                </p:cond>
              </p:nextCondLst>
            </p:seq>
          </p:childTnLst>
        </p:cTn>
      </p:par>
    </p:tnLst>
    <p:bldLst>
      <p:bldP spid="4" grpId="0"/>
      <p:bldP spid="5" grpId="0" animBg="1"/>
      <p:bldP spid="16" grpId="0"/>
      <p:bldP spid="17" grpId="0"/>
      <p:bldP spid="1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595</TotalTime>
  <Words>1016</Words>
  <Application>Microsoft Office PowerPoint</Application>
  <PresentationFormat>On-screen Show (4:3)</PresentationFormat>
  <Paragraphs>164</Paragraphs>
  <Slides>31</Slides>
  <Notes>3</Notes>
  <HiddenSlides>0</HiddenSlides>
  <MMClips>2</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31</vt:i4>
      </vt:variant>
    </vt:vector>
  </HeadingPairs>
  <TitlesOfParts>
    <vt:vector size="33" baseType="lpstr">
      <vt:lpstr>Office Theme</vt:lpstr>
      <vt:lpstr>Clip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Bài tập trắc nghiệm</vt:lpstr>
      <vt:lpstr>PowerPoint Presentation</vt:lpstr>
      <vt:lpstr>PowerPoint Presentation</vt:lpstr>
      <vt:lpstr>PowerPoint Presentation</vt:lpstr>
      <vt:lpstr>PowerPoint Presentation</vt:lpstr>
      <vt:lpstr>Treo thẳng đứng một lò xo, đầu dưới treo quả nặng 100g thì độ biến dạng của lò xo là 0,5cm. Nếu thay quả nặng trên bằng một quả nặng khác thì độ biến dạng của lò xo là 1,5cm. Hãy xác định khối lượng của vật nặng treo vào lò xo trong trường hợp này.</vt:lpstr>
      <vt:lpstr>PowerPoint Presentation</vt:lpstr>
      <vt:lpstr>Dặn dò!</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Bài 43. Trọng lượng, lực hấp dẫn </dc:title>
  <dc:creator>user</dc:creator>
  <cp:lastModifiedBy>Administrator</cp:lastModifiedBy>
  <cp:revision>31</cp:revision>
  <dcterms:created xsi:type="dcterms:W3CDTF">2021-10-16T08:16:34Z</dcterms:created>
  <dcterms:modified xsi:type="dcterms:W3CDTF">2023-10-10T08:35:33Z</dcterms:modified>
</cp:coreProperties>
</file>