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1" r:id="rId2"/>
    <p:sldId id="256" r:id="rId3"/>
    <p:sldId id="279" r:id="rId4"/>
    <p:sldId id="281" r:id="rId5"/>
    <p:sldId id="315" r:id="rId6"/>
    <p:sldId id="316" r:id="rId7"/>
    <p:sldId id="317" r:id="rId8"/>
    <p:sldId id="333" r:id="rId9"/>
    <p:sldId id="347" r:id="rId10"/>
    <p:sldId id="348" r:id="rId11"/>
    <p:sldId id="349" r:id="rId12"/>
    <p:sldId id="283" r:id="rId13"/>
    <p:sldId id="335" r:id="rId14"/>
    <p:sldId id="336" r:id="rId15"/>
    <p:sldId id="337" r:id="rId16"/>
    <p:sldId id="313" r:id="rId17"/>
    <p:sldId id="344" r:id="rId18"/>
    <p:sldId id="340" r:id="rId19"/>
    <p:sldId id="341" r:id="rId20"/>
    <p:sldId id="343" r:id="rId21"/>
    <p:sldId id="346" r:id="rId22"/>
    <p:sldId id="359" r:id="rId23"/>
    <p:sldId id="314" r:id="rId24"/>
    <p:sldId id="3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userDrawn="1" orient="horz" pos="2160" id="1">
          <p15:clr>
            <a:srgbClr val="A4A3A4"/>
          </p15:clr>
        </p15:guide>
        <p15:guide userDrawn="1" pos="3840" id="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="" roundtripDataSignature="AMtx7mg4QqdZdiRnJVT3TulxMDiwTBeLtQ==" r:id="rId4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ai L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48C0B6"/>
    <a:srgbClr val="048DA4"/>
    <a:srgbClr val="00A9A5"/>
    <a:srgbClr val="FFDAAB"/>
    <a:srgbClr val="F7941E"/>
    <a:srgbClr val="CBEAF0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8F7F0-C334-4B69-AA84-6942CA1C3EF4}" v="362" dt="2022-01-20T03:21:50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5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3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9B58F7F0-C334-4B69-AA84-6942CA1C3EF4}"/>
    <pc:docChg chg="undo custSel addSld modSld">
      <pc:chgData name="Thuy Linh Do" userId="f60f9f76584ec879" providerId="LiveId" clId="{9B58F7F0-C334-4B69-AA84-6942CA1C3EF4}" dt="2022-01-20T03:22:40.167" v="1927" actId="20577"/>
      <pc:docMkLst>
        <pc:docMk/>
      </pc:docMkLst>
      <pc:sldChg chg="modSp mod">
        <pc:chgData name="Thuy Linh Do" userId="f60f9f76584ec879" providerId="LiveId" clId="{9B58F7F0-C334-4B69-AA84-6942CA1C3EF4}" dt="2022-01-20T02:13:44.937" v="17" actId="20577"/>
        <pc:sldMkLst>
          <pc:docMk/>
          <pc:sldMk cId="252621157" sldId="256"/>
        </pc:sldMkLst>
        <pc:spChg chg="mod">
          <ac:chgData name="Thuy Linh Do" userId="f60f9f76584ec879" providerId="LiveId" clId="{9B58F7F0-C334-4B69-AA84-6942CA1C3EF4}" dt="2022-01-20T02:13:44.937" v="1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3:36.0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9B58F7F0-C334-4B69-AA84-6942CA1C3EF4}" dt="2022-01-20T02:14:35.249" v="25" actId="20577"/>
        <pc:sldMkLst>
          <pc:docMk/>
          <pc:sldMk cId="2021924275" sldId="275"/>
        </pc:sldMkLst>
        <pc:spChg chg="mod">
          <ac:chgData name="Thuy Linh Do" userId="f60f9f76584ec879" providerId="LiveId" clId="{9B58F7F0-C334-4B69-AA84-6942CA1C3EF4}" dt="2022-01-20T02:14:35.249" v="25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9B58F7F0-C334-4B69-AA84-6942CA1C3EF4}" dt="2022-01-20T02:19:44.208" v="163" actId="20577"/>
        <pc:sldMkLst>
          <pc:docMk/>
          <pc:sldMk cId="3404845292" sldId="279"/>
        </pc:sldMkLst>
        <pc:spChg chg="mod or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" creationId="{9B33D04B-1EFF-4E18-BDB8-64142EE5D200}"/>
          </ac:spMkLst>
        </pc:spChg>
        <pc:spChg chg="mod ord">
          <ac:chgData name="Thuy Linh Do" userId="f60f9f76584ec879" providerId="LiveId" clId="{9B58F7F0-C334-4B69-AA84-6942CA1C3EF4}" dt="2022-01-20T02:19:44.208" v="163" actId="20577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18" creationId="{8FC9BE17-9A7B-462D-AE50-3D8777387304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0" creationId="{3EBE8569-6AEC-4B8C-8D53-2DE337CDBA6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2" creationId="{55D4142C-5077-457F-A6AD-3FECFDB3968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4" creationId="{7A5F0580-5EE9-419F-96EE-B6529EF6E7D0}"/>
          </ac:spMkLst>
        </pc:spChg>
        <pc:spChg chg="ad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6" creationId="{3CD9DF72-87A3-404E-A828-84CBF11A8303}"/>
          </ac:spMkLst>
        </pc:spChg>
        <pc:picChg chg="add mo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3" creationId="{EEE526A0-258B-49B8-94B5-31626E27570D}"/>
          </ac:picMkLst>
        </pc:picChg>
        <pc:picChg chg="or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12" creationId="{00000000-0000-0000-0000-000000000000}"/>
          </ac:picMkLst>
        </pc:picChg>
        <pc:picChg chg="del">
          <ac:chgData name="Thuy Linh Do" userId="f60f9f76584ec879" providerId="LiveId" clId="{9B58F7F0-C334-4B69-AA84-6942CA1C3EF4}" dt="2022-01-20T02:18:07.402" v="130" actId="478"/>
          <ac:picMkLst>
            <pc:docMk/>
            <pc:sldMk cId="3404845292" sldId="279"/>
            <ac:picMk id="1026" creationId="{387F5D5D-9A57-47D1-99A2-DBC4BFE46BAD}"/>
          </ac:picMkLst>
        </pc:picChg>
        <pc:cxnChg chg="add">
          <ac:chgData name="Thuy Linh Do" userId="f60f9f76584ec879" providerId="LiveId" clId="{9B58F7F0-C334-4B69-AA84-6942CA1C3EF4}" dt="2022-01-20T02:19:16.821" v="140" actId="26606"/>
          <ac:cxnSpMkLst>
            <pc:docMk/>
            <pc:sldMk cId="3404845292" sldId="279"/>
            <ac:cxnSpMk id="27" creationId="{20E3A342-4D61-4E3F-AF90-1AB42AEB96CC}"/>
          </ac:cxnSpMkLst>
        </pc:cxnChg>
      </pc:sldChg>
      <pc:sldChg chg="addSp delSp modSp mod addAnim delAnim modAnim">
        <pc:chgData name="Thuy Linh Do" userId="f60f9f76584ec879" providerId="LiveId" clId="{9B58F7F0-C334-4B69-AA84-6942CA1C3EF4}" dt="2022-01-20T02:27:09.598" v="284" actId="20577"/>
        <pc:sldMkLst>
          <pc:docMk/>
          <pc:sldMk cId="3563799751" sldId="281"/>
        </pc:sldMkLst>
        <pc:spChg chg="mod">
          <ac:chgData name="Thuy Linh Do" userId="f60f9f76584ec879" providerId="LiveId" clId="{9B58F7F0-C334-4B69-AA84-6942CA1C3EF4}" dt="2022-01-20T02:26:46.314" v="234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1:07.473" v="171"/>
          <ac:spMkLst>
            <pc:docMk/>
            <pc:sldMk cId="3563799751" sldId="281"/>
            <ac:spMk id="7" creationId="{00000000-0000-0000-0000-000000000000}"/>
          </ac:spMkLst>
        </pc:spChg>
        <pc:spChg chg="add del mod">
          <ac:chgData name="Thuy Linh Do" userId="f60f9f76584ec879" providerId="LiveId" clId="{9B58F7F0-C334-4B69-AA84-6942CA1C3EF4}" dt="2022-01-20T02:27:09.598" v="284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1:16.228" v="172" actId="478"/>
          <ac:picMkLst>
            <pc:docMk/>
            <pc:sldMk cId="3563799751" sldId="281"/>
            <ac:picMk id="8" creationId="{51738FEA-5B1B-4CC2-A468-A3C7F23B6B58}"/>
          </ac:picMkLst>
        </pc:picChg>
        <pc:picChg chg="add mod">
          <ac:chgData name="Thuy Linh Do" userId="f60f9f76584ec879" providerId="LiveId" clId="{9B58F7F0-C334-4B69-AA84-6942CA1C3EF4}" dt="2022-01-20T02:21:23.440" v="176" actId="1076"/>
          <ac:picMkLst>
            <pc:docMk/>
            <pc:sldMk cId="3563799751" sldId="281"/>
            <ac:picMk id="9" creationId="{2AA6969D-B171-4D20-90B3-40D6AF1EEF06}"/>
          </ac:picMkLst>
        </pc:picChg>
      </pc:sldChg>
      <pc:sldChg chg="addSp delSp modSp mod">
        <pc:chgData name="Thuy Linh Do" userId="f60f9f76584ec879" providerId="LiveId" clId="{9B58F7F0-C334-4B69-AA84-6942CA1C3EF4}" dt="2022-01-20T02:32:38.544" v="532" actId="255"/>
        <pc:sldMkLst>
          <pc:docMk/>
          <pc:sldMk cId="1769986107" sldId="283"/>
        </pc:sldMkLst>
        <pc:graphicFrameChg chg="add del mod modGraphic">
          <ac:chgData name="Thuy Linh Do" userId="f60f9f76584ec879" providerId="LiveId" clId="{9B58F7F0-C334-4B69-AA84-6942CA1C3EF4}" dt="2022-01-20T02:32:38.544" v="532" actId="255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9B58F7F0-C334-4B69-AA84-6942CA1C3EF4}" dt="2022-01-20T02:16:36.368" v="66"/>
        <pc:sldMkLst>
          <pc:docMk/>
          <pc:sldMk cId="658201877" sldId="302"/>
        </pc:sldMkLst>
        <pc:spChg chg="mod">
          <ac:chgData name="Thuy Linh Do" userId="f60f9f76584ec879" providerId="LiveId" clId="{9B58F7F0-C334-4B69-AA84-6942CA1C3EF4}" dt="2022-01-20T02:15:03.335" v="4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5:42.639" v="5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6.378" v="62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36.368" v="6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9.685" v="63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22.568" v="168" actId="1076"/>
        <pc:sldMkLst>
          <pc:docMk/>
          <pc:sldMk cId="1899537031" sldId="308"/>
        </pc:sldMkLst>
        <pc:spChg chg="mod">
          <ac:chgData name="Thuy Linh Do" userId="f60f9f76584ec879" providerId="LiveId" clId="{9B58F7F0-C334-4B69-AA84-6942CA1C3EF4}" dt="2022-01-20T02:16:58.877" v="79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0:14.739" v="164" actId="478"/>
          <ac:picMkLst>
            <pc:docMk/>
            <pc:sldMk cId="1899537031" sldId="308"/>
            <ac:picMk id="10" creationId="{A0A5204B-A19C-42F3-9980-9BFE4F4C4623}"/>
          </ac:picMkLst>
        </pc:picChg>
        <pc:picChg chg="add mod">
          <ac:chgData name="Thuy Linh Do" userId="f60f9f76584ec879" providerId="LiveId" clId="{9B58F7F0-C334-4B69-AA84-6942CA1C3EF4}" dt="2022-01-20T02:20:22.568" v="168" actId="1076"/>
          <ac:picMkLst>
            <pc:docMk/>
            <pc:sldMk cId="1899537031" sldId="308"/>
            <ac:picMk id="2050" creationId="{5F768393-31B8-48F3-BB30-FBFB7BE53BB1}"/>
          </ac:picMkLst>
        </pc:picChg>
      </pc:sldChg>
      <pc:sldChg chg="modSp mod">
        <pc:chgData name="Thuy Linh Do" userId="f60f9f76584ec879" providerId="LiveId" clId="{9B58F7F0-C334-4B69-AA84-6942CA1C3EF4}" dt="2022-01-20T03:06:26.887" v="1472" actId="20577"/>
        <pc:sldMkLst>
          <pc:docMk/>
          <pc:sldMk cId="626516812" sldId="313"/>
        </pc:sldMkLst>
        <pc:spChg chg="mod">
          <ac:chgData name="Thuy Linh Do" userId="f60f9f76584ec879" providerId="LiveId" clId="{9B58F7F0-C334-4B69-AA84-6942CA1C3EF4}" dt="2022-01-20T03:06:26.887" v="1472" actId="20577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00:13.927" v="1452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7:30.268" v="309" actId="20577"/>
        <pc:sldMkLst>
          <pc:docMk/>
          <pc:sldMk cId="3342496260" sldId="315"/>
        </pc:sldMkLst>
        <pc:spChg chg="mod">
          <ac:chgData name="Thuy Linh Do" userId="f60f9f76584ec879" providerId="LiveId" clId="{9B58F7F0-C334-4B69-AA84-6942CA1C3EF4}" dt="2022-01-20T02:27:21.879" v="28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23.542" v="286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30.268" v="309" actId="20577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03.513" v="179" actId="478"/>
          <ac:picMkLst>
            <pc:docMk/>
            <pc:sldMk cId="3342496260" sldId="315"/>
            <ac:picMk id="8" creationId="{110C94B5-6F4F-4787-84EB-87E48AFA38ED}"/>
          </ac:picMkLst>
        </pc:picChg>
        <pc:picChg chg="add mod">
          <ac:chgData name="Thuy Linh Do" userId="f60f9f76584ec879" providerId="LiveId" clId="{9B58F7F0-C334-4B69-AA84-6942CA1C3EF4}" dt="2022-01-20T02:22:09.107" v="183" actId="1076"/>
          <ac:picMkLst>
            <pc:docMk/>
            <pc:sldMk cId="3342496260" sldId="315"/>
            <ac:picMk id="9" creationId="{6909E94D-A6D6-4399-8FC5-1B8A3B4DB3AC}"/>
          </ac:picMkLst>
        </pc:picChg>
      </pc:sldChg>
      <pc:sldChg chg="addSp delSp modSp mod">
        <pc:chgData name="Thuy Linh Do" userId="f60f9f76584ec879" providerId="LiveId" clId="{9B58F7F0-C334-4B69-AA84-6942CA1C3EF4}" dt="2022-01-20T02:27:48.604" v="324" actId="20577"/>
        <pc:sldMkLst>
          <pc:docMk/>
          <pc:sldMk cId="2817977460" sldId="316"/>
        </pc:sldMkLst>
        <pc:spChg chg="mod">
          <ac:chgData name="Thuy Linh Do" userId="f60f9f76584ec879" providerId="LiveId" clId="{9B58F7F0-C334-4B69-AA84-6942CA1C3EF4}" dt="2022-01-20T02:27:43.754" v="31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28.370" v="184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48.604" v="324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34.973" v="185" actId="478"/>
          <ac:picMkLst>
            <pc:docMk/>
            <pc:sldMk cId="2817977460" sldId="316"/>
            <ac:picMk id="8" creationId="{CE1626C4-B241-4E7D-8D7E-FA043C626F0E}"/>
          </ac:picMkLst>
        </pc:picChg>
        <pc:picChg chg="add mod">
          <ac:chgData name="Thuy Linh Do" userId="f60f9f76584ec879" providerId="LiveId" clId="{9B58F7F0-C334-4B69-AA84-6942CA1C3EF4}" dt="2022-01-20T02:22:41.596" v="188" actId="14100"/>
          <ac:picMkLst>
            <pc:docMk/>
            <pc:sldMk cId="2817977460" sldId="316"/>
            <ac:picMk id="9" creationId="{08C6DAA9-3290-4732-BAB7-A474EE762BF5}"/>
          </ac:picMkLst>
        </pc:picChg>
      </pc:sldChg>
      <pc:sldChg chg="addSp delSp modSp mod">
        <pc:chgData name="Thuy Linh Do" userId="f60f9f76584ec879" providerId="LiveId" clId="{9B58F7F0-C334-4B69-AA84-6942CA1C3EF4}" dt="2022-01-20T02:28:08.167" v="349" actId="20577"/>
        <pc:sldMkLst>
          <pc:docMk/>
          <pc:sldMk cId="1747082783" sldId="317"/>
        </pc:sldMkLst>
        <pc:spChg chg="mod">
          <ac:chgData name="Thuy Linh Do" userId="f60f9f76584ec879" providerId="LiveId" clId="{9B58F7F0-C334-4B69-AA84-6942CA1C3EF4}" dt="2022-01-20T02:28:01.947" v="325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59.763" v="189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08.167" v="349" actId="20577"/>
          <ac:spMkLst>
            <pc:docMk/>
            <pc:sldMk cId="1747082783" sldId="31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07.163" v="190" actId="478"/>
          <ac:picMkLst>
            <pc:docMk/>
            <pc:sldMk cId="1747082783" sldId="317"/>
            <ac:picMk id="8" creationId="{693E4A81-7F28-4B07-975B-75697A6A57F7}"/>
          </ac:picMkLst>
        </pc:picChg>
        <pc:picChg chg="add mod">
          <ac:chgData name="Thuy Linh Do" userId="f60f9f76584ec879" providerId="LiveId" clId="{9B58F7F0-C334-4B69-AA84-6942CA1C3EF4}" dt="2022-01-20T02:23:14.653" v="194" actId="1076"/>
          <ac:picMkLst>
            <pc:docMk/>
            <pc:sldMk cId="1747082783" sldId="317"/>
            <ac:picMk id="9" creationId="{79F6FD38-A7DB-4F2D-8523-AAA924BB4819}"/>
          </ac:picMkLst>
        </pc:picChg>
      </pc:sldChg>
      <pc:sldChg chg="modSp mod">
        <pc:chgData name="Thuy Linh Do" userId="f60f9f76584ec879" providerId="LiveId" clId="{9B58F7F0-C334-4B69-AA84-6942CA1C3EF4}" dt="2022-01-20T03:22:40.167" v="1927" actId="20577"/>
        <pc:sldMkLst>
          <pc:docMk/>
          <pc:sldMk cId="387957963" sldId="330"/>
        </pc:sldMkLst>
        <pc:spChg chg="mod">
          <ac:chgData name="Thuy Linh Do" userId="f60f9f76584ec879" providerId="LiveId" clId="{9B58F7F0-C334-4B69-AA84-6942CA1C3EF4}" dt="2022-01-20T03:22:40.167" v="1927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40.475" v="170"/>
        <pc:sldMkLst>
          <pc:docMk/>
          <pc:sldMk cId="256923370" sldId="332"/>
        </pc:sldMkLst>
        <pc:spChg chg="del">
          <ac:chgData name="Thuy Linh Do" userId="f60f9f76584ec879" providerId="LiveId" clId="{9B58F7F0-C334-4B69-AA84-6942CA1C3EF4}" dt="2022-01-20T02:20:38.217" v="169" actId="478"/>
          <ac:spMkLst>
            <pc:docMk/>
            <pc:sldMk cId="256923370" sldId="332"/>
            <ac:spMk id="15" creationId="{526FACE8-5098-4DC1-AFC7-266D29A62BFF}"/>
          </ac:spMkLst>
        </pc:spChg>
        <pc:spChg chg="add mod">
          <ac:chgData name="Thuy Linh Do" userId="f60f9f76584ec879" providerId="LiveId" clId="{9B58F7F0-C334-4B69-AA84-6942CA1C3EF4}" dt="2022-01-20T02:20:40.475" v="170"/>
          <ac:spMkLst>
            <pc:docMk/>
            <pc:sldMk cId="256923370" sldId="332"/>
            <ac:spMk id="18" creationId="{D4A0A8A4-6314-48CA-9FB8-3E199CDDF6B2}"/>
          </ac:spMkLst>
        </pc:spChg>
      </pc:sldChg>
      <pc:sldChg chg="addSp delSp modSp mod">
        <pc:chgData name="Thuy Linh Do" userId="f60f9f76584ec879" providerId="LiveId" clId="{9B58F7F0-C334-4B69-AA84-6942CA1C3EF4}" dt="2022-01-20T02:28:37.372" v="376" actId="20577"/>
        <pc:sldMkLst>
          <pc:docMk/>
          <pc:sldMk cId="1347571900" sldId="333"/>
        </pc:sldMkLst>
        <pc:spChg chg="mod">
          <ac:chgData name="Thuy Linh Do" userId="f60f9f76584ec879" providerId="LiveId" clId="{9B58F7F0-C334-4B69-AA84-6942CA1C3EF4}" dt="2022-01-20T02:28:27.799" v="352" actId="20577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3:31.034" v="197" actId="20577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37.372" v="376" actId="20577"/>
          <ac:spMkLst>
            <pc:docMk/>
            <pc:sldMk cId="1347571900" sldId="333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45.655" v="198" actId="478"/>
          <ac:picMkLst>
            <pc:docMk/>
            <pc:sldMk cId="1347571900" sldId="333"/>
            <ac:picMk id="8" creationId="{8DCBEA19-E223-4AE4-B274-9845EBC0066E}"/>
          </ac:picMkLst>
        </pc:picChg>
        <pc:picChg chg="add mod">
          <ac:chgData name="Thuy Linh Do" userId="f60f9f76584ec879" providerId="LiveId" clId="{9B58F7F0-C334-4B69-AA84-6942CA1C3EF4}" dt="2022-01-20T02:23:53.516" v="203" actId="14100"/>
          <ac:picMkLst>
            <pc:docMk/>
            <pc:sldMk cId="1347571900" sldId="333"/>
            <ac:picMk id="9" creationId="{0AF0B4DB-6058-48FB-B92C-8ACE048D8B9C}"/>
          </ac:picMkLst>
        </pc:picChg>
        <pc:picChg chg="add mod">
          <ac:chgData name="Thuy Linh Do" userId="f60f9f76584ec879" providerId="LiveId" clId="{9B58F7F0-C334-4B69-AA84-6942CA1C3EF4}" dt="2022-01-20T02:24:06.395" v="207" actId="1076"/>
          <ac:picMkLst>
            <pc:docMk/>
            <pc:sldMk cId="1347571900" sldId="333"/>
            <ac:picMk id="10" creationId="{9BE990CA-B3BD-41E5-B791-1769BA567B7C}"/>
          </ac:picMkLst>
        </pc:picChg>
      </pc:sldChg>
      <pc:sldChg chg="addSp delSp modSp mod">
        <pc:chgData name="Thuy Linh Do" userId="f60f9f76584ec879" providerId="LiveId" clId="{9B58F7F0-C334-4B69-AA84-6942CA1C3EF4}" dt="2022-01-20T02:33:12.588" v="534"/>
        <pc:sldMkLst>
          <pc:docMk/>
          <pc:sldMk cId="1455229245" sldId="334"/>
        </pc:sldMkLst>
        <pc:spChg chg="del">
          <ac:chgData name="Thuy Linh Do" userId="f60f9f76584ec879" providerId="LiveId" clId="{9B58F7F0-C334-4B69-AA84-6942CA1C3EF4}" dt="2022-01-20T02:33:10.277" v="533" actId="478"/>
          <ac:spMkLst>
            <pc:docMk/>
            <pc:sldMk cId="1455229245" sldId="334"/>
            <ac:spMk id="13" creationId="{D1EBC3C0-ED62-419E-8AF1-9DD677290F2C}"/>
          </ac:spMkLst>
        </pc:spChg>
        <pc:spChg chg="add mod">
          <ac:chgData name="Thuy Linh Do" userId="f60f9f76584ec879" providerId="LiveId" clId="{9B58F7F0-C334-4B69-AA84-6942CA1C3EF4}" dt="2022-01-20T02:33:12.588" v="534"/>
          <ac:spMkLst>
            <pc:docMk/>
            <pc:sldMk cId="1455229245" sldId="334"/>
            <ac:spMk id="14" creationId="{131A84B0-F0C7-4764-A55A-FF0A5567A8E8}"/>
          </ac:spMkLst>
        </pc:spChg>
      </pc:sldChg>
      <pc:sldChg chg="addSp delSp modSp mod delAnim modAnim">
        <pc:chgData name="Thuy Linh Do" userId="f60f9f76584ec879" providerId="LiveId" clId="{9B58F7F0-C334-4B69-AA84-6942CA1C3EF4}" dt="2022-01-20T02:44:58.217" v="796" actId="1076"/>
        <pc:sldMkLst>
          <pc:docMk/>
          <pc:sldMk cId="4021477443" sldId="335"/>
        </pc:sldMkLst>
        <pc:spChg chg="add mod">
          <ac:chgData name="Thuy Linh Do" userId="f60f9f76584ec879" providerId="LiveId" clId="{9B58F7F0-C334-4B69-AA84-6942CA1C3EF4}" dt="2022-01-20T02:37:04.788" v="671" actId="14100"/>
          <ac:spMkLst>
            <pc:docMk/>
            <pc:sldMk cId="4021477443" sldId="335"/>
            <ac:spMk id="2" creationId="{3FF362E4-13E7-4CC3-AB0A-AD123E24944C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4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6" creationId="{8A5E2866-7E5D-43BA-B16B-E6BD8B7BEB12}"/>
          </ac:spMkLst>
        </pc:spChg>
        <pc:spChg chg="add del mod">
          <ac:chgData name="Thuy Linh Do" userId="f60f9f76584ec879" providerId="LiveId" clId="{9B58F7F0-C334-4B69-AA84-6942CA1C3EF4}" dt="2022-01-20T02:39:17.254" v="749"/>
          <ac:spMkLst>
            <pc:docMk/>
            <pc:sldMk cId="4021477443" sldId="335"/>
            <ac:spMk id="9" creationId="{03A20508-904B-4380-BA65-CEC857B176B3}"/>
          </ac:spMkLst>
        </pc:spChg>
        <pc:spChg chg="add mod">
          <ac:chgData name="Thuy Linh Do" userId="f60f9f76584ec879" providerId="LiveId" clId="{9B58F7F0-C334-4B69-AA84-6942CA1C3EF4}" dt="2022-01-20T02:39:15.991" v="747" actId="122"/>
          <ac:spMkLst>
            <pc:docMk/>
            <pc:sldMk cId="4021477443" sldId="335"/>
            <ac:spMk id="10" creationId="{62FC4945-C0F6-4D8D-B1C6-50638AB7D2C7}"/>
          </ac:spMkLst>
        </pc:spChg>
        <pc:spChg chg="mod">
          <ac:chgData name="Thuy Linh Do" userId="f60f9f76584ec879" providerId="LiveId" clId="{9B58F7F0-C334-4B69-AA84-6942CA1C3EF4}" dt="2022-01-20T02:34:39.053" v="539" actId="1076"/>
          <ac:spMkLst>
            <pc:docMk/>
            <pc:sldMk cId="4021477443" sldId="335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3" creationId="{6B1BCE90-EE61-4BEE-B5AC-D74488A2CFEF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4" creationId="{628C410A-9D51-447E-9093-4D2A87F41CF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5" creationId="{EEAEE399-2982-43DF-9712-73CEFC44E39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8" creationId="{EC59F91F-3834-4ED9-88FF-16BAEA7A54E7}"/>
          </ac:spMkLst>
        </pc:spChg>
        <pc:spChg chg="add mod">
          <ac:chgData name="Thuy Linh Do" userId="f60f9f76584ec879" providerId="LiveId" clId="{9B58F7F0-C334-4B69-AA84-6942CA1C3EF4}" dt="2022-01-20T02:39:54.780" v="790" actId="20577"/>
          <ac:spMkLst>
            <pc:docMk/>
            <pc:sldMk cId="4021477443" sldId="335"/>
            <ac:spMk id="19" creationId="{47636310-9E5F-4014-B5B3-625ED196614C}"/>
          </ac:spMkLst>
        </pc:spChg>
        <pc:graphicFrameChg chg="add mod modGraphic">
          <ac:chgData name="Thuy Linh Do" userId="f60f9f76584ec879" providerId="LiveId" clId="{9B58F7F0-C334-4B69-AA84-6942CA1C3EF4}" dt="2022-01-20T02:37:53.738" v="698" actId="20577"/>
          <ac:graphicFrameMkLst>
            <pc:docMk/>
            <pc:sldMk cId="4021477443" sldId="335"/>
            <ac:graphicFrameMk id="3" creationId="{881C00F9-EF91-498D-86F7-55B2CD4E7938}"/>
          </ac:graphicFrameMkLst>
        </pc:graphicFrameChg>
        <pc:picChg chg="del">
          <ac:chgData name="Thuy Linh Do" userId="f60f9f76584ec879" providerId="LiveId" clId="{9B58F7F0-C334-4B69-AA84-6942CA1C3EF4}" dt="2022-01-20T02:34:44.232" v="540" actId="478"/>
          <ac:picMkLst>
            <pc:docMk/>
            <pc:sldMk cId="4021477443" sldId="335"/>
            <ac:picMk id="5" creationId="{5059D2F1-48DC-4751-A998-E67042A43DAF}"/>
          </ac:picMkLst>
        </pc:picChg>
        <pc:picChg chg="add mod">
          <ac:chgData name="Thuy Linh Do" userId="f60f9f76584ec879" providerId="LiveId" clId="{9B58F7F0-C334-4B69-AA84-6942CA1C3EF4}" dt="2022-01-20T02:44:58.217" v="796" actId="1076"/>
          <ac:picMkLst>
            <pc:docMk/>
            <pc:sldMk cId="4021477443" sldId="335"/>
            <ac:picMk id="11" creationId="{30863703-4684-41AC-9D42-2FAB8160C754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2:50:35.786" v="944"/>
        <pc:sldMkLst>
          <pc:docMk/>
          <pc:sldMk cId="3308787270" sldId="336"/>
        </pc:sldMkLst>
        <pc:spChg chg="del">
          <ac:chgData name="Thuy Linh Do" userId="f60f9f76584ec879" providerId="LiveId" clId="{9B58F7F0-C334-4B69-AA84-6942CA1C3EF4}" dt="2022-01-20T02:45:27.358" v="798" actId="478"/>
          <ac:spMkLst>
            <pc:docMk/>
            <pc:sldMk cId="3308787270" sldId="336"/>
            <ac:spMk id="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5" creationId="{00000000-0000-0000-0000-000000000000}"/>
          </ac:spMkLst>
        </pc:spChg>
        <pc:spChg chg="del mod">
          <ac:chgData name="Thuy Linh Do" userId="f60f9f76584ec879" providerId="LiveId" clId="{9B58F7F0-C334-4B69-AA84-6942CA1C3EF4}" dt="2022-01-20T02:45:43.353" v="805" actId="478"/>
          <ac:spMkLst>
            <pc:docMk/>
            <pc:sldMk cId="3308787270" sldId="336"/>
            <ac:spMk id="6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45:24.001" v="797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8" creationId="{9C48ED7D-13EB-4100-84E5-928FB35A6C09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9" creationId="{855EF4E1-9E99-4B51-8D43-BDE96A4C07D6}"/>
          </ac:spMkLst>
        </pc:spChg>
        <pc:spChg chg="del">
          <ac:chgData name="Thuy Linh Do" userId="f60f9f76584ec879" providerId="LiveId" clId="{9B58F7F0-C334-4B69-AA84-6942CA1C3EF4}" dt="2022-01-20T02:45:45.708" v="806" actId="478"/>
          <ac:spMkLst>
            <pc:docMk/>
            <pc:sldMk cId="3308787270" sldId="336"/>
            <ac:spMk id="20" creationId="{E4F2F93D-61D1-46B2-9425-AB9B56E49F57}"/>
          </ac:spMkLst>
        </pc:spChg>
        <pc:graphicFrameChg chg="del modGraphic">
          <ac:chgData name="Thuy Linh Do" userId="f60f9f76584ec879" providerId="LiveId" clId="{9B58F7F0-C334-4B69-AA84-6942CA1C3EF4}" dt="2022-01-20T02:45:33.016" v="801" actId="478"/>
          <ac:graphicFrameMkLst>
            <pc:docMk/>
            <pc:sldMk cId="3308787270" sldId="336"/>
            <ac:graphicFrameMk id="3" creationId="{227E7448-325D-4FE1-B318-C9863EDBEFD8}"/>
          </ac:graphicFrameMkLst>
        </pc:graphicFrameChg>
        <pc:graphicFrameChg chg="add mod modGraphic">
          <ac:chgData name="Thuy Linh Do" userId="f60f9f76584ec879" providerId="LiveId" clId="{9B58F7F0-C334-4B69-AA84-6942CA1C3EF4}" dt="2022-01-20T02:48:20.114" v="930" actId="20577"/>
          <ac:graphicFrameMkLst>
            <pc:docMk/>
            <pc:sldMk cId="3308787270" sldId="336"/>
            <ac:graphicFrameMk id="14" creationId="{2322832D-B0A4-4440-9EB4-9AEF05D2D56E}"/>
          </ac:graphicFrameMkLst>
        </pc:graphicFrameChg>
        <pc:cxnChg chg="add mod">
          <ac:chgData name="Thuy Linh Do" userId="f60f9f76584ec879" providerId="LiveId" clId="{9B58F7F0-C334-4B69-AA84-6942CA1C3EF4}" dt="2022-01-20T02:48:43.758" v="932" actId="13822"/>
          <ac:cxnSpMkLst>
            <pc:docMk/>
            <pc:sldMk cId="3308787270" sldId="336"/>
            <ac:cxnSpMk id="9" creationId="{8879E689-CB6F-4241-8BE4-6DF29084ECAA}"/>
          </ac:cxnSpMkLst>
        </pc:cxnChg>
        <pc:cxnChg chg="add">
          <ac:chgData name="Thuy Linh Do" userId="f60f9f76584ec879" providerId="LiveId" clId="{9B58F7F0-C334-4B69-AA84-6942CA1C3EF4}" dt="2022-01-20T02:49:03.651" v="933" actId="11529"/>
          <ac:cxnSpMkLst>
            <pc:docMk/>
            <pc:sldMk cId="3308787270" sldId="336"/>
            <ac:cxnSpMk id="11" creationId="{315C3861-95BB-435B-8921-0381FF3FE36C}"/>
          </ac:cxnSpMkLst>
        </pc:cxnChg>
        <pc:cxnChg chg="add mod">
          <ac:chgData name="Thuy Linh Do" userId="f60f9f76584ec879" providerId="LiveId" clId="{9B58F7F0-C334-4B69-AA84-6942CA1C3EF4}" dt="2022-01-20T02:49:25.850" v="935" actId="13822"/>
          <ac:cxnSpMkLst>
            <pc:docMk/>
            <pc:sldMk cId="3308787270" sldId="336"/>
            <ac:cxnSpMk id="15" creationId="{6DBED67C-E02A-4F90-B35B-CA013BE9205B}"/>
          </ac:cxnSpMkLst>
        </pc:cxnChg>
        <pc:cxnChg chg="add mod">
          <ac:chgData name="Thuy Linh Do" userId="f60f9f76584ec879" providerId="LiveId" clId="{9B58F7F0-C334-4B69-AA84-6942CA1C3EF4}" dt="2022-01-20T02:49:47.185" v="937" actId="13822"/>
          <ac:cxnSpMkLst>
            <pc:docMk/>
            <pc:sldMk cId="3308787270" sldId="336"/>
            <ac:cxnSpMk id="22" creationId="{C0D23BFD-557C-455D-983A-6E291DA947C8}"/>
          </ac:cxnSpMkLst>
        </pc:cxnChg>
        <pc:cxnChg chg="add mod">
          <ac:chgData name="Thuy Linh Do" userId="f60f9f76584ec879" providerId="LiveId" clId="{9B58F7F0-C334-4B69-AA84-6942CA1C3EF4}" dt="2022-01-20T02:50:08.457" v="939" actId="208"/>
          <ac:cxnSpMkLst>
            <pc:docMk/>
            <pc:sldMk cId="3308787270" sldId="336"/>
            <ac:cxnSpMk id="24" creationId="{DCD2E898-F1E1-43D6-B8D5-DFE218A25647}"/>
          </ac:cxnSpMkLst>
        </pc:cxnChg>
      </pc:sldChg>
      <pc:sldChg chg="addSp delSp modSp mod delAnim modAnim">
        <pc:chgData name="Thuy Linh Do" userId="f60f9f76584ec879" providerId="LiveId" clId="{9B58F7F0-C334-4B69-AA84-6942CA1C3EF4}" dt="2022-01-20T02:59:10.395" v="1446" actId="1076"/>
        <pc:sldMkLst>
          <pc:docMk/>
          <pc:sldMk cId="2588298143" sldId="337"/>
        </pc:sldMkLst>
        <pc:spChg chg="add mod">
          <ac:chgData name="Thuy Linh Do" userId="f60f9f76584ec879" providerId="LiveId" clId="{9B58F7F0-C334-4B69-AA84-6942CA1C3EF4}" dt="2022-01-20T02:56:51.820" v="1428" actId="113"/>
          <ac:spMkLst>
            <pc:docMk/>
            <pc:sldMk cId="2588298143" sldId="337"/>
            <ac:spMk id="3" creationId="{55E11C31-F567-4DF6-B9B4-66817348BA9C}"/>
          </ac:spMkLst>
        </pc:spChg>
        <pc:spChg chg="del">
          <ac:chgData name="Thuy Linh Do" userId="f60f9f76584ec879" providerId="LiveId" clId="{9B58F7F0-C334-4B69-AA84-6942CA1C3EF4}" dt="2022-01-20T02:52:31.772" v="952" actId="478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9B58F7F0-C334-4B69-AA84-6942CA1C3EF4}" dt="2022-01-20T02:51:04.315" v="948" actId="20577"/>
          <ac:spMkLst>
            <pc:docMk/>
            <pc:sldMk cId="2588298143" sldId="337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4" creationId="{54BBA1A0-9291-46B5-9A74-FE5C52415831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5" creationId="{7152EFBA-C990-4E3E-A00B-635EBACE925D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8" creationId="{BAF9F685-A70A-4157-986E-0B629103D1B3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9" creationId="{AB24C6EC-2012-4C1E-86C1-ABCA310CDCEB}"/>
          </ac:spMkLst>
        </pc:spChg>
        <pc:graphicFrameChg chg="del">
          <ac:chgData name="Thuy Linh Do" userId="f60f9f76584ec879" providerId="LiveId" clId="{9B58F7F0-C334-4B69-AA84-6942CA1C3EF4}" dt="2022-01-20T02:52:25.536" v="950" actId="478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9B58F7F0-C334-4B69-AA84-6942CA1C3EF4}" dt="2022-01-20T02:52:21.245" v="949" actId="478"/>
          <ac:picMkLst>
            <pc:docMk/>
            <pc:sldMk cId="2588298143" sldId="337"/>
            <ac:picMk id="2050" creationId="{66B0B205-D189-4CDF-B767-89A88D3FD7E0}"/>
          </ac:picMkLst>
        </pc:picChg>
        <pc:picChg chg="add mod">
          <ac:chgData name="Thuy Linh Do" userId="f60f9f76584ec879" providerId="LiveId" clId="{9B58F7F0-C334-4B69-AA84-6942CA1C3EF4}" dt="2022-01-20T02:59:10.395" v="1446" actId="1076"/>
          <ac:picMkLst>
            <pc:docMk/>
            <pc:sldMk cId="2588298143" sldId="337"/>
            <ac:picMk id="3074" creationId="{CB3558A3-2C4B-4D01-ADFB-D8D80700E32E}"/>
          </ac:picMkLst>
        </pc:picChg>
        <pc:cxnChg chg="add mod">
          <ac:chgData name="Thuy Linh Do" userId="f60f9f76584ec879" providerId="LiveId" clId="{9B58F7F0-C334-4B69-AA84-6942CA1C3EF4}" dt="2022-01-20T02:57:13.564" v="1430" actId="13822"/>
          <ac:cxnSpMkLst>
            <pc:docMk/>
            <pc:sldMk cId="2588298143" sldId="337"/>
            <ac:cxnSpMk id="5" creationId="{787421AD-ED69-4311-9D88-28785BA19DDB}"/>
          </ac:cxnSpMkLst>
        </pc:cxnChg>
        <pc:cxnChg chg="add mod">
          <ac:chgData name="Thuy Linh Do" userId="f60f9f76584ec879" providerId="LiveId" clId="{9B58F7F0-C334-4B69-AA84-6942CA1C3EF4}" dt="2022-01-20T02:57:31.334" v="1432" actId="1076"/>
          <ac:cxnSpMkLst>
            <pc:docMk/>
            <pc:sldMk cId="2588298143" sldId="337"/>
            <ac:cxnSpMk id="20" creationId="{D9E6B2E5-7686-4C42-A210-248A126A23FD}"/>
          </ac:cxnSpMkLst>
        </pc:cxnChg>
        <pc:cxnChg chg="add mod">
          <ac:chgData name="Thuy Linh Do" userId="f60f9f76584ec879" providerId="LiveId" clId="{9B58F7F0-C334-4B69-AA84-6942CA1C3EF4}" dt="2022-01-20T02:57:38.890" v="1434" actId="1076"/>
          <ac:cxnSpMkLst>
            <pc:docMk/>
            <pc:sldMk cId="2588298143" sldId="337"/>
            <ac:cxnSpMk id="21" creationId="{38379A03-233E-4ADF-9B09-3F7D00FBB722}"/>
          </ac:cxnSpMkLst>
        </pc:cxnChg>
        <pc:cxnChg chg="add mod">
          <ac:chgData name="Thuy Linh Do" userId="f60f9f76584ec879" providerId="LiveId" clId="{9B58F7F0-C334-4B69-AA84-6942CA1C3EF4}" dt="2022-01-20T02:57:45.377" v="1436" actId="1076"/>
          <ac:cxnSpMkLst>
            <pc:docMk/>
            <pc:sldMk cId="2588298143" sldId="337"/>
            <ac:cxnSpMk id="22" creationId="{A81787A8-4A2F-4A39-B2E5-4EC61D1C11B0}"/>
          </ac:cxnSpMkLst>
        </pc:cxnChg>
        <pc:cxnChg chg="add mod">
          <ac:chgData name="Thuy Linh Do" userId="f60f9f76584ec879" providerId="LiveId" clId="{9B58F7F0-C334-4B69-AA84-6942CA1C3EF4}" dt="2022-01-20T02:57:56.374" v="1438" actId="1076"/>
          <ac:cxnSpMkLst>
            <pc:docMk/>
            <pc:sldMk cId="2588298143" sldId="337"/>
            <ac:cxnSpMk id="23" creationId="{8861E022-8D2A-45AC-A117-EC78C4CCC4AA}"/>
          </ac:cxnSpMkLst>
        </pc:cxnChg>
      </pc:sldChg>
      <pc:sldChg chg="addSp delSp modSp mod">
        <pc:chgData name="Thuy Linh Do" userId="f60f9f76584ec879" providerId="LiveId" clId="{9B58F7F0-C334-4B69-AA84-6942CA1C3EF4}" dt="2022-01-20T02:59:46.940" v="1451"/>
        <pc:sldMkLst>
          <pc:docMk/>
          <pc:sldMk cId="3977972825" sldId="338"/>
        </pc:sldMkLst>
        <pc:spChg chg="del">
          <ac:chgData name="Thuy Linh Do" userId="f60f9f76584ec879" providerId="LiveId" clId="{9B58F7F0-C334-4B69-AA84-6942CA1C3EF4}" dt="2022-01-20T02:59:39.769" v="1447" actId="478"/>
          <ac:spMkLst>
            <pc:docMk/>
            <pc:sldMk cId="3977972825" sldId="338"/>
            <ac:spMk id="14" creationId="{C46B459D-7FF4-4DF4-B43B-A66DC89D2463}"/>
          </ac:spMkLst>
        </pc:spChg>
        <pc:spChg chg="del mod">
          <ac:chgData name="Thuy Linh Do" userId="f60f9f76584ec879" providerId="LiveId" clId="{9B58F7F0-C334-4B69-AA84-6942CA1C3EF4}" dt="2022-01-20T02:59:43.505" v="1449" actId="478"/>
          <ac:spMkLst>
            <pc:docMk/>
            <pc:sldMk cId="3977972825" sldId="338"/>
            <ac:spMk id="15" creationId="{350CC8B2-CFE6-42DD-B0EE-6E086B4EEA80}"/>
          </ac:spMkLst>
        </pc:spChg>
        <pc:spChg chg="del">
          <ac:chgData name="Thuy Linh Do" userId="f60f9f76584ec879" providerId="LiveId" clId="{9B58F7F0-C334-4B69-AA84-6942CA1C3EF4}" dt="2022-01-20T02:59:45.286" v="1450" actId="478"/>
          <ac:spMkLst>
            <pc:docMk/>
            <pc:sldMk cId="3977972825" sldId="338"/>
            <ac:spMk id="19" creationId="{9BAE4C3C-2D2F-4F6E-B69A-D2B8032985CB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0" creationId="{A085ABFD-320C-4F1D-95B0-9AEA56207E26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1" creationId="{72BAC050-220D-45B9-8025-0A023543A9A2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2" creationId="{DD8C6770-265B-4663-8F4A-1AD688421307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11:15.948" v="1584" actId="1076"/>
        <pc:sldMkLst>
          <pc:docMk/>
          <pc:sldMk cId="2145239444" sldId="340"/>
        </pc:sldMkLst>
        <pc:spChg chg="mod">
          <ac:chgData name="Thuy Linh Do" userId="f60f9f76584ec879" providerId="LiveId" clId="{9B58F7F0-C334-4B69-AA84-6942CA1C3EF4}" dt="2022-01-20T03:08:21.434" v="1486" actId="1076"/>
          <ac:spMkLst>
            <pc:docMk/>
            <pc:sldMk cId="2145239444" sldId="340"/>
            <ac:spMk id="7" creationId="{00000000-0000-0000-0000-000000000000}"/>
          </ac:spMkLst>
        </pc:spChg>
        <pc:graphicFrameChg chg="add mod modGraphic">
          <ac:chgData name="Thuy Linh Do" userId="f60f9f76584ec879" providerId="LiveId" clId="{9B58F7F0-C334-4B69-AA84-6942CA1C3EF4}" dt="2022-01-20T03:10:26.016" v="1580" actId="113"/>
          <ac:graphicFrameMkLst>
            <pc:docMk/>
            <pc:sldMk cId="2145239444" sldId="340"/>
            <ac:graphicFrameMk id="3" creationId="{C224BE13-6A06-4482-94D1-E5C31D4CCFD3}"/>
          </ac:graphicFrameMkLst>
        </pc:graphicFrameChg>
        <pc:graphicFrameChg chg="del">
          <ac:chgData name="Thuy Linh Do" userId="f60f9f76584ec879" providerId="LiveId" clId="{9B58F7F0-C334-4B69-AA84-6942CA1C3EF4}" dt="2022-01-20T03:06:55.999" v="1475" actId="478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add mod">
          <ac:chgData name="Thuy Linh Do" userId="f60f9f76584ec879" providerId="LiveId" clId="{9B58F7F0-C334-4B69-AA84-6942CA1C3EF4}" dt="2022-01-20T03:07:32.969" v="1478" actId="1076"/>
          <ac:picMkLst>
            <pc:docMk/>
            <pc:sldMk cId="2145239444" sldId="340"/>
            <ac:picMk id="2" creationId="{259B7ED4-FBF7-4345-8D94-BE407EF352D3}"/>
          </ac:picMkLst>
        </pc:picChg>
        <pc:picChg chg="del">
          <ac:chgData name="Thuy Linh Do" userId="f60f9f76584ec879" providerId="LiveId" clId="{9B58F7F0-C334-4B69-AA84-6942CA1C3EF4}" dt="2022-01-20T03:06:59.277" v="1476" actId="478"/>
          <ac:picMkLst>
            <pc:docMk/>
            <pc:sldMk cId="2145239444" sldId="340"/>
            <ac:picMk id="5" creationId="{65717927-57F8-4243-9F45-15771D002B74}"/>
          </ac:picMkLst>
        </pc:picChg>
        <pc:picChg chg="add mod">
          <ac:chgData name="Thuy Linh Do" userId="f60f9f76584ec879" providerId="LiveId" clId="{9B58F7F0-C334-4B69-AA84-6942CA1C3EF4}" dt="2022-01-20T03:11:15.948" v="1584" actId="1076"/>
          <ac:picMkLst>
            <pc:docMk/>
            <pc:sldMk cId="2145239444" sldId="340"/>
            <ac:picMk id="4098" creationId="{3AF6B7E0-8F6C-4179-8893-F917C22F1B30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20:48.384" v="1906" actId="1076"/>
        <pc:sldMkLst>
          <pc:docMk/>
          <pc:sldMk cId="2333166965" sldId="341"/>
        </pc:sldMkLst>
        <pc:spChg chg="mod">
          <ac:chgData name="Thuy Linh Do" userId="f60f9f76584ec879" providerId="LiveId" clId="{9B58F7F0-C334-4B69-AA84-6942CA1C3EF4}" dt="2022-01-20T03:14:45.018" v="1861" actId="1076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1:57.425" v="1586" actId="1076"/>
          <ac:spMkLst>
            <pc:docMk/>
            <pc:sldMk cId="2333166965" sldId="341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2:52.613" v="1592"/>
          <ac:spMkLst>
            <pc:docMk/>
            <pc:sldMk cId="2333166965" sldId="341"/>
            <ac:spMk id="9" creationId="{00000000-0000-0000-0000-000000000000}"/>
          </ac:spMkLst>
        </pc:spChg>
        <pc:picChg chg="del mod">
          <ac:chgData name="Thuy Linh Do" userId="f60f9f76584ec879" providerId="LiveId" clId="{9B58F7F0-C334-4B69-AA84-6942CA1C3EF4}" dt="2022-01-20T03:12:00.252" v="1588" actId="478"/>
          <ac:picMkLst>
            <pc:docMk/>
            <pc:sldMk cId="2333166965" sldId="341"/>
            <ac:picMk id="2" creationId="{4739BEDC-5017-4FC6-88DB-3FA2516C520F}"/>
          </ac:picMkLst>
        </pc:picChg>
        <pc:picChg chg="add mod">
          <ac:chgData name="Thuy Linh Do" userId="f60f9f76584ec879" providerId="LiveId" clId="{9B58F7F0-C334-4B69-AA84-6942CA1C3EF4}" dt="2022-01-20T03:12:33.235" v="1591" actId="14100"/>
          <ac:picMkLst>
            <pc:docMk/>
            <pc:sldMk cId="2333166965" sldId="341"/>
            <ac:picMk id="4" creationId="{F0AAAA2A-B973-44DE-BD73-0E62D8CDC894}"/>
          </ac:picMkLst>
        </pc:picChg>
        <pc:cxnChg chg="add mod">
          <ac:chgData name="Thuy Linh Do" userId="f60f9f76584ec879" providerId="LiveId" clId="{9B58F7F0-C334-4B69-AA84-6942CA1C3EF4}" dt="2022-01-20T03:16:40.227" v="1882" actId="1076"/>
          <ac:cxnSpMkLst>
            <pc:docMk/>
            <pc:sldMk cId="2333166965" sldId="341"/>
            <ac:cxnSpMk id="6" creationId="{2FD4E618-4BD4-48AE-A1DB-A1E0B8987532}"/>
          </ac:cxnSpMkLst>
        </pc:cxnChg>
        <pc:cxnChg chg="add mod">
          <ac:chgData name="Thuy Linh Do" userId="f60f9f76584ec879" providerId="LiveId" clId="{9B58F7F0-C334-4B69-AA84-6942CA1C3EF4}" dt="2022-01-20T03:16:49.681" v="1884" actId="1076"/>
          <ac:cxnSpMkLst>
            <pc:docMk/>
            <pc:sldMk cId="2333166965" sldId="341"/>
            <ac:cxnSpMk id="15" creationId="{2CF5A559-B9F1-478D-A761-2A950855F0AC}"/>
          </ac:cxnSpMkLst>
        </pc:cxnChg>
        <pc:cxnChg chg="add mod">
          <ac:chgData name="Thuy Linh Do" userId="f60f9f76584ec879" providerId="LiveId" clId="{9B58F7F0-C334-4B69-AA84-6942CA1C3EF4}" dt="2022-01-20T03:17:01.432" v="1886" actId="1076"/>
          <ac:cxnSpMkLst>
            <pc:docMk/>
            <pc:sldMk cId="2333166965" sldId="341"/>
            <ac:cxnSpMk id="16" creationId="{EEE9FFEA-589D-4CF9-AD6D-FC0338342084}"/>
          </ac:cxnSpMkLst>
        </pc:cxnChg>
        <pc:cxnChg chg="add mod">
          <ac:chgData name="Thuy Linh Do" userId="f60f9f76584ec879" providerId="LiveId" clId="{9B58F7F0-C334-4B69-AA84-6942CA1C3EF4}" dt="2022-01-20T03:17:10.618" v="1888" actId="1076"/>
          <ac:cxnSpMkLst>
            <pc:docMk/>
            <pc:sldMk cId="2333166965" sldId="341"/>
            <ac:cxnSpMk id="17" creationId="{EF26B594-B4AA-4983-B3B2-5F7428028415}"/>
          </ac:cxnSpMkLst>
        </pc:cxnChg>
        <pc:cxnChg chg="add mod">
          <ac:chgData name="Thuy Linh Do" userId="f60f9f76584ec879" providerId="LiveId" clId="{9B58F7F0-C334-4B69-AA84-6942CA1C3EF4}" dt="2022-01-20T03:18:51.785" v="1894" actId="1076"/>
          <ac:cxnSpMkLst>
            <pc:docMk/>
            <pc:sldMk cId="2333166965" sldId="341"/>
            <ac:cxnSpMk id="19" creationId="{D34196D3-E8BD-488D-8A98-55D1543D7694}"/>
          </ac:cxnSpMkLst>
        </pc:cxnChg>
        <pc:cxnChg chg="add mod">
          <ac:chgData name="Thuy Linh Do" userId="f60f9f76584ec879" providerId="LiveId" clId="{9B58F7F0-C334-4B69-AA84-6942CA1C3EF4}" dt="2022-01-20T03:19:50.662" v="1898" actId="14100"/>
          <ac:cxnSpMkLst>
            <pc:docMk/>
            <pc:sldMk cId="2333166965" sldId="341"/>
            <ac:cxnSpMk id="21" creationId="{2741BD5A-C408-4522-BAC0-ECFB0EA22E42}"/>
          </ac:cxnSpMkLst>
        </pc:cxnChg>
        <pc:cxnChg chg="add mod">
          <ac:chgData name="Thuy Linh Do" userId="f60f9f76584ec879" providerId="LiveId" clId="{9B58F7F0-C334-4B69-AA84-6942CA1C3EF4}" dt="2022-01-20T03:20:26.503" v="1900" actId="1076"/>
          <ac:cxnSpMkLst>
            <pc:docMk/>
            <pc:sldMk cId="2333166965" sldId="341"/>
            <ac:cxnSpMk id="24" creationId="{D542C640-34C2-4516-91E8-B9E3598D1502}"/>
          </ac:cxnSpMkLst>
        </pc:cxnChg>
        <pc:cxnChg chg="add mod">
          <ac:chgData name="Thuy Linh Do" userId="f60f9f76584ec879" providerId="LiveId" clId="{9B58F7F0-C334-4B69-AA84-6942CA1C3EF4}" dt="2022-01-20T03:20:32.106" v="1902" actId="1076"/>
          <ac:cxnSpMkLst>
            <pc:docMk/>
            <pc:sldMk cId="2333166965" sldId="341"/>
            <ac:cxnSpMk id="25" creationId="{C96CFBBF-EF7F-423D-9B71-CE5D6D3D03B0}"/>
          </ac:cxnSpMkLst>
        </pc:cxnChg>
        <pc:cxnChg chg="add mod">
          <ac:chgData name="Thuy Linh Do" userId="f60f9f76584ec879" providerId="LiveId" clId="{9B58F7F0-C334-4B69-AA84-6942CA1C3EF4}" dt="2022-01-20T03:20:42.951" v="1904" actId="1076"/>
          <ac:cxnSpMkLst>
            <pc:docMk/>
            <pc:sldMk cId="2333166965" sldId="341"/>
            <ac:cxnSpMk id="26" creationId="{71DC372F-C996-40CB-BE79-E078192921B5}"/>
          </ac:cxnSpMkLst>
        </pc:cxnChg>
        <pc:cxnChg chg="add mod">
          <ac:chgData name="Thuy Linh Do" userId="f60f9f76584ec879" providerId="LiveId" clId="{9B58F7F0-C334-4B69-AA84-6942CA1C3EF4}" dt="2022-01-20T03:20:48.384" v="1906" actId="1076"/>
          <ac:cxnSpMkLst>
            <pc:docMk/>
            <pc:sldMk cId="2333166965" sldId="341"/>
            <ac:cxnSpMk id="27" creationId="{0AB4DCCF-7DDC-4FF7-A1E7-40A933760D49}"/>
          </ac:cxnSpMkLst>
        </pc:cxnChg>
      </pc:sldChg>
      <pc:sldChg chg="addSp delSp modSp mod">
        <pc:chgData name="Thuy Linh Do" userId="f60f9f76584ec879" providerId="LiveId" clId="{9B58F7F0-C334-4B69-AA84-6942CA1C3EF4}" dt="2022-01-20T03:15:41.814" v="1875" actId="20577"/>
        <pc:sldMkLst>
          <pc:docMk/>
          <pc:sldMk cId="4078864888" sldId="342"/>
        </pc:sldMkLst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0" creationId="{0C3B3875-20D5-48DD-A007-4C98EC5A937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1" creationId="{E95270CC-6CB8-4733-932A-D128A46A30E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2" creationId="{466B9726-9510-41BE-8D74-D73469967605}"/>
          </ac:spMkLst>
        </pc:spChg>
        <pc:spChg chg="mod">
          <ac:chgData name="Thuy Linh Do" userId="f60f9f76584ec879" providerId="LiveId" clId="{9B58F7F0-C334-4B69-AA84-6942CA1C3EF4}" dt="2022-01-20T03:15:41.814" v="1875" actId="20577"/>
          <ac:spMkLst>
            <pc:docMk/>
            <pc:sldMk cId="4078864888" sldId="342"/>
            <ac:spMk id="23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15:17.096" v="1862" actId="478"/>
          <ac:spMkLst>
            <pc:docMk/>
            <pc:sldMk cId="4078864888" sldId="342"/>
            <ac:spMk id="27" creationId="{73DA835C-70E2-4D5F-ABEE-669E46FDF5AF}"/>
          </ac:spMkLst>
        </pc:spChg>
        <pc:spChg chg="del">
          <ac:chgData name="Thuy Linh Do" userId="f60f9f76584ec879" providerId="LiveId" clId="{9B58F7F0-C334-4B69-AA84-6942CA1C3EF4}" dt="2022-01-20T03:15:19.536" v="1863" actId="478"/>
          <ac:spMkLst>
            <pc:docMk/>
            <pc:sldMk cId="4078864888" sldId="342"/>
            <ac:spMk id="28" creationId="{BA5E8B9D-B8F5-4CC6-B5F9-E5F1CC94135E}"/>
          </ac:spMkLst>
        </pc:spChg>
        <pc:spChg chg="del">
          <ac:chgData name="Thuy Linh Do" userId="f60f9f76584ec879" providerId="LiveId" clId="{9B58F7F0-C334-4B69-AA84-6942CA1C3EF4}" dt="2022-01-20T03:15:21.415" v="1864" actId="478"/>
          <ac:spMkLst>
            <pc:docMk/>
            <pc:sldMk cId="4078864888" sldId="342"/>
            <ac:spMk id="29" creationId="{165679EF-C6A1-4E4C-8DD2-B6A25BC29018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05:15.012" v="1465" actId="14100"/>
        <pc:sldMkLst>
          <pc:docMk/>
          <pc:sldMk cId="1907064475" sldId="344"/>
        </pc:sldMkLst>
        <pc:spChg chg="mod">
          <ac:chgData name="Thuy Linh Do" userId="f60f9f76584ec879" providerId="LiveId" clId="{9B58F7F0-C334-4B69-AA84-6942CA1C3EF4}" dt="2022-01-20T03:01:01.060" v="1455" actId="1076"/>
          <ac:spMkLst>
            <pc:docMk/>
            <pc:sldMk cId="1907064475" sldId="344"/>
            <ac:spMk id="3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3:05:15.012" v="1465" actId="14100"/>
          <ac:picMkLst>
            <pc:docMk/>
            <pc:sldMk cId="1907064475" sldId="344"/>
            <ac:picMk id="4" creationId="{E9DEB8B9-41E0-4DBE-9183-C8D3175E64E4}"/>
          </ac:picMkLst>
        </pc:picChg>
        <pc:picChg chg="del">
          <ac:chgData name="Thuy Linh Do" userId="f60f9f76584ec879" providerId="LiveId" clId="{9B58F7F0-C334-4B69-AA84-6942CA1C3EF4}" dt="2022-01-20T03:01:04.127" v="1456" actId="478"/>
          <ac:picMkLst>
            <pc:docMk/>
            <pc:sldMk cId="1907064475" sldId="344"/>
            <ac:picMk id="5" creationId="{DF64BE17-8405-4FF6-9F63-563B576C2078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05:43.691" v="1470" actId="14100"/>
        <pc:sldMkLst>
          <pc:docMk/>
          <pc:sldMk cId="1358534333" sldId="345"/>
        </pc:sldMkLst>
        <pc:spChg chg="mod">
          <ac:chgData name="Thuy Linh Do" userId="f60f9f76584ec879" providerId="LiveId" clId="{9B58F7F0-C334-4B69-AA84-6942CA1C3EF4}" dt="2022-01-20T03:04:47.246" v="1459" actId="20577"/>
          <ac:spMkLst>
            <pc:docMk/>
            <pc:sldMk cId="1358534333" sldId="345"/>
            <ac:spMk id="3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3:01:16.787" v="1458" actId="478"/>
          <ac:picMkLst>
            <pc:docMk/>
            <pc:sldMk cId="1358534333" sldId="345"/>
            <ac:picMk id="4" creationId="{6655339B-A7AF-4E7B-9997-643CEB58BA57}"/>
          </ac:picMkLst>
        </pc:picChg>
        <pc:picChg chg="add mod">
          <ac:chgData name="Thuy Linh Do" userId="f60f9f76584ec879" providerId="LiveId" clId="{9B58F7F0-C334-4B69-AA84-6942CA1C3EF4}" dt="2022-01-20T03:05:43.691" v="1470" actId="14100"/>
          <ac:picMkLst>
            <pc:docMk/>
            <pc:sldMk cId="1358534333" sldId="345"/>
            <ac:picMk id="5" creationId="{40F6BFE5-A86B-4497-B2DA-D1C49D8774B7}"/>
          </ac:picMkLst>
        </pc:picChg>
      </pc:sldChg>
      <pc:sldChg chg="addSp delSp modSp mod">
        <pc:chgData name="Thuy Linh Do" userId="f60f9f76584ec879" providerId="LiveId" clId="{9B58F7F0-C334-4B69-AA84-6942CA1C3EF4}" dt="2022-01-20T03:21:50.177" v="1921" actId="1076"/>
        <pc:sldMkLst>
          <pc:docMk/>
          <pc:sldMk cId="3426421325" sldId="346"/>
        </pc:sldMkLst>
        <pc:spChg chg="mod">
          <ac:chgData name="Thuy Linh Do" userId="f60f9f76584ec879" providerId="LiveId" clId="{9B58F7F0-C334-4B69-AA84-6942CA1C3EF4}" dt="2022-01-20T03:21:06.991" v="1916" actId="20577"/>
          <ac:spMkLst>
            <pc:docMk/>
            <pc:sldMk cId="3426421325" sldId="346"/>
            <ac:spMk id="5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21:10.934" v="1917" actId="478"/>
          <ac:spMkLst>
            <pc:docMk/>
            <pc:sldMk cId="3426421325" sldId="346"/>
            <ac:spMk id="9" creationId="{C5447673-8B0B-4900-869C-1AB750030F32}"/>
          </ac:spMkLst>
        </pc:spChg>
        <pc:picChg chg="add mod">
          <ac:chgData name="Thuy Linh Do" userId="f60f9f76584ec879" providerId="LiveId" clId="{9B58F7F0-C334-4B69-AA84-6942CA1C3EF4}" dt="2022-01-20T03:21:50.177" v="1921" actId="1076"/>
          <ac:picMkLst>
            <pc:docMk/>
            <pc:sldMk cId="3426421325" sldId="346"/>
            <ac:picMk id="5122" creationId="{69D36806-FFD3-4477-A457-B1652F23D0AB}"/>
          </ac:picMkLst>
        </pc:picChg>
        <pc:picChg chg="del">
          <ac:chgData name="Thuy Linh Do" userId="f60f9f76584ec879" providerId="LiveId" clId="{9B58F7F0-C334-4B69-AA84-6942CA1C3EF4}" dt="2022-01-20T03:21:39.701" v="1918" actId="478"/>
          <ac:picMkLst>
            <pc:docMk/>
            <pc:sldMk cId="3426421325" sldId="346"/>
            <ac:picMk id="9222" creationId="{00000000-0000-0000-0000-000000000000}"/>
          </ac:picMkLst>
        </pc:picChg>
      </pc:sldChg>
      <pc:sldChg chg="addSp delSp modSp add mod">
        <pc:chgData name="Thuy Linh Do" userId="f60f9f76584ec879" providerId="LiveId" clId="{9B58F7F0-C334-4B69-AA84-6942CA1C3EF4}" dt="2022-01-20T02:28:59.466" v="393" actId="20577"/>
        <pc:sldMkLst>
          <pc:docMk/>
          <pc:sldMk cId="3804251277" sldId="347"/>
        </pc:sldMkLst>
        <pc:spChg chg="mod">
          <ac:chgData name="Thuy Linh Do" userId="f60f9f76584ec879" providerId="LiveId" clId="{9B58F7F0-C334-4B69-AA84-6942CA1C3EF4}" dt="2022-01-20T02:28:52.374" v="377"/>
          <ac:spMkLst>
            <pc:docMk/>
            <pc:sldMk cId="3804251277" sldId="34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39.309" v="226" actId="20577"/>
          <ac:spMkLst>
            <pc:docMk/>
            <pc:sldMk cId="3804251277" sldId="34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59.466" v="393" actId="20577"/>
          <ac:spMkLst>
            <pc:docMk/>
            <pc:sldMk cId="3804251277" sldId="34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4:38.881" v="211" actId="478"/>
          <ac:picMkLst>
            <pc:docMk/>
            <pc:sldMk cId="3804251277" sldId="347"/>
            <ac:picMk id="9" creationId="{0AF0B4DB-6058-48FB-B92C-8ACE048D8B9C}"/>
          </ac:picMkLst>
        </pc:picChg>
        <pc:picChg chg="del">
          <ac:chgData name="Thuy Linh Do" userId="f60f9f76584ec879" providerId="LiveId" clId="{9B58F7F0-C334-4B69-AA84-6942CA1C3EF4}" dt="2022-01-20T02:24:39.759" v="212" actId="478"/>
          <ac:picMkLst>
            <pc:docMk/>
            <pc:sldMk cId="3804251277" sldId="347"/>
            <ac:picMk id="10" creationId="{9BE990CA-B3BD-41E5-B791-1769BA567B7C}"/>
          </ac:picMkLst>
        </pc:picChg>
        <pc:picChg chg="add mod">
          <ac:chgData name="Thuy Linh Do" userId="f60f9f76584ec879" providerId="LiveId" clId="{9B58F7F0-C334-4B69-AA84-6942CA1C3EF4}" dt="2022-01-20T02:24:50.472" v="218" actId="1076"/>
          <ac:picMkLst>
            <pc:docMk/>
            <pc:sldMk cId="3804251277" sldId="347"/>
            <ac:picMk id="11" creationId="{1383D784-73A5-4359-A7E1-088420004FF7}"/>
          </ac:picMkLst>
        </pc:picChg>
      </pc:sldChg>
      <pc:sldChg chg="addSp delSp modSp add mod">
        <pc:chgData name="Thuy Linh Do" userId="f60f9f76584ec879" providerId="LiveId" clId="{9B58F7F0-C334-4B69-AA84-6942CA1C3EF4}" dt="2022-01-20T02:29:20.493" v="416" actId="20577"/>
        <pc:sldMkLst>
          <pc:docMk/>
          <pc:sldMk cId="1353158971" sldId="348"/>
        </pc:sldMkLst>
        <pc:spChg chg="mod">
          <ac:chgData name="Thuy Linh Do" userId="f60f9f76584ec879" providerId="LiveId" clId="{9B58F7F0-C334-4B69-AA84-6942CA1C3EF4}" dt="2022-01-20T02:29:13.124" v="394"/>
          <ac:spMkLst>
            <pc:docMk/>
            <pc:sldMk cId="1353158971" sldId="348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15.588" v="220"/>
          <ac:spMkLst>
            <pc:docMk/>
            <pc:sldMk cId="1353158971" sldId="348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20.493" v="416" actId="20577"/>
          <ac:spMkLst>
            <pc:docMk/>
            <pc:sldMk cId="1353158971" sldId="348"/>
            <ac:spMk id="12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2:25:32.329" v="225" actId="1076"/>
          <ac:picMkLst>
            <pc:docMk/>
            <pc:sldMk cId="1353158971" sldId="348"/>
            <ac:picMk id="8" creationId="{4D69E26B-9606-4EC4-B3AD-FF78D25E6838}"/>
          </ac:picMkLst>
        </pc:picChg>
        <pc:picChg chg="del">
          <ac:chgData name="Thuy Linh Do" userId="f60f9f76584ec879" providerId="LiveId" clId="{9B58F7F0-C334-4B69-AA84-6942CA1C3EF4}" dt="2022-01-20T02:25:25.681" v="221" actId="478"/>
          <ac:picMkLst>
            <pc:docMk/>
            <pc:sldMk cId="1353158971" sldId="348"/>
            <ac:picMk id="11" creationId="{1383D784-73A5-4359-A7E1-088420004FF7}"/>
          </ac:picMkLst>
        </pc:picChg>
      </pc:sldChg>
      <pc:sldChg chg="addSp delSp modSp add mod modAnim">
        <pc:chgData name="Thuy Linh Do" userId="f60f9f76584ec879" providerId="LiveId" clId="{9B58F7F0-C334-4B69-AA84-6942CA1C3EF4}" dt="2022-01-20T02:29:51.560" v="509" actId="20577"/>
        <pc:sldMkLst>
          <pc:docMk/>
          <pc:sldMk cId="1635890554" sldId="349"/>
        </pc:sldMkLst>
        <pc:spChg chg="mod">
          <ac:chgData name="Thuy Linh Do" userId="f60f9f76584ec879" providerId="LiveId" clId="{9B58F7F0-C334-4B69-AA84-6942CA1C3EF4}" dt="2022-01-20T02:29:35.577" v="417"/>
          <ac:spMkLst>
            <pc:docMk/>
            <pc:sldMk cId="1635890554" sldId="349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6:03.301" v="228"/>
          <ac:spMkLst>
            <pc:docMk/>
            <pc:sldMk cId="1635890554" sldId="349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51.560" v="509" actId="20577"/>
          <ac:spMkLst>
            <pc:docMk/>
            <pc:sldMk cId="1635890554" sldId="349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6:09.142" v="229" actId="478"/>
          <ac:picMkLst>
            <pc:docMk/>
            <pc:sldMk cId="1635890554" sldId="349"/>
            <ac:picMk id="8" creationId="{4D69E26B-9606-4EC4-B3AD-FF78D25E6838}"/>
          </ac:picMkLst>
        </pc:picChg>
        <pc:picChg chg="add mod">
          <ac:chgData name="Thuy Linh Do" userId="f60f9f76584ec879" providerId="LiveId" clId="{9B58F7F0-C334-4B69-AA84-6942CA1C3EF4}" dt="2022-01-20T02:26:15.744" v="233" actId="1076"/>
          <ac:picMkLst>
            <pc:docMk/>
            <pc:sldMk cId="1635890554" sldId="349"/>
            <ac:picMk id="9" creationId="{770FDAD3-608E-416C-9F35-B51F382B8B7F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4-06T03:30:10.362" idx="1">
    <p:pos x="10" y="10"/>
    <p:text>Chèn clip hướng dẫn phát âm của HEID</p:text>
    <p:extLst>
      <p:ext uri="{C676402C-5697-4E1C-873F-D02D1690AC5C}">
        <p15:threadingInfo xmlns:p15="http://schemas.microsoft.com/office/powerpoint/2012/main" xmlns="" timeZoneBias="0"/>
      </p:ext>
      <p:ext uri="http://customooxmlschemas.google.com/">
        <go:slidesCustomData xmlns:go="http://customooxmlschemas.google.com/" xmlns:p15="http://schemas.microsoft.com/office/powerpoint/2012/main" xmlns="" commentPostId="AAAAXuWpolo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7D30C15-C5F0-4107-B050-3FC734BA4B54}" type="presOf" srcId="{AAA37794-5E27-4DDA-B12E-298686F5888D}" destId="{BEBFA14B-9B40-4103-84A4-38ECEF66E937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5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7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33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5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9144"/>
            <a:ext cx="12099636" cy="6687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5927" y="6317734"/>
            <a:ext cx="463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.VnAvantH" pitchFamily="34" charset="0"/>
              </a:rPr>
              <a:t>Teacher: Dao </a:t>
            </a:r>
            <a:r>
              <a:rPr lang="en-US" dirty="0" err="1" smtClean="0">
                <a:solidFill>
                  <a:srgbClr val="FF0000"/>
                </a:solidFill>
                <a:latin typeface=".VnAvantH" pitchFamily="34" charset="0"/>
              </a:rPr>
              <a:t>Quang</a:t>
            </a:r>
            <a:r>
              <a:rPr lang="en-US" dirty="0" smtClean="0">
                <a:solidFill>
                  <a:srgbClr val="FF0000"/>
                </a:solidFill>
                <a:latin typeface=".VnAvantH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H" pitchFamily="34" charset="0"/>
              </a:rPr>
              <a:t>Tuyen</a:t>
            </a:r>
            <a:endParaRPr lang="en-US" dirty="0">
              <a:solidFill>
                <a:srgbClr val="FF0000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25662" y="1549971"/>
            <a:ext cx="63557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photography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8074" y="449682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nhiếp </a:t>
            </a:r>
            <a:r>
              <a:rPr lang="en-US" sz="3600" dirty="0" err="1"/>
              <a:t>ảnh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301557" y="3190536"/>
            <a:ext cx="3657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/fə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tɒɡrəfi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7239" r="4963" b="6519"/>
          <a:stretch/>
        </p:blipFill>
        <p:spPr>
          <a:xfrm>
            <a:off x="6232010" y="2207412"/>
            <a:ext cx="5447034" cy="32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85800" y="150769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perform</a:t>
            </a:r>
            <a:r>
              <a:rPr lang="vi-VN" sz="4800" b="1">
                <a:solidFill>
                  <a:srgbClr val="F7941E"/>
                </a:solidFill>
              </a:rPr>
              <a:t> </a:t>
            </a:r>
            <a:r>
              <a:rPr lang="vi-VN" sz="4400" b="1">
                <a:solidFill>
                  <a:srgbClr val="F7941E"/>
                </a:solidFill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5918" y="450981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thực </a:t>
            </a:r>
            <a:r>
              <a:rPr lang="en-US" sz="3600" dirty="0" err="1"/>
              <a:t>hiện</a:t>
            </a:r>
            <a:r>
              <a:rPr lang="en-US" sz="3600" dirty="0"/>
              <a:t>,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diễn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80893" y="3175892"/>
            <a:ext cx="2040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pəˈfɔːm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782"/>
          <a:stretch/>
        </p:blipFill>
        <p:spPr>
          <a:xfrm>
            <a:off x="5729098" y="1507697"/>
            <a:ext cx="5917305" cy="40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01219"/>
              </p:ext>
            </p:extLst>
          </p:nvPr>
        </p:nvGraphicFramePr>
        <p:xfrm>
          <a:off x="1072088" y="1525488"/>
          <a:ext cx="10047824" cy="444262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32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8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561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30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concert hall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kɒnsət 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ˌ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hɔːl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 hòa nhạc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9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actress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æktrəs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nữ diễn viên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artist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ɑːtɪst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 sĩ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composer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kəm</a:t>
                      </a:r>
                      <a:r>
                        <a:rPr lang="en-US" sz="2400" b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pəʊzər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 soạn nhạc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puppet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pʌpɪt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rối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972522505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portrait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GB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pɔːtrət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 dung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4013061053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photography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/fə</a:t>
                      </a:r>
                      <a:r>
                        <a:rPr lang="en-GB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GB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tɒɡrəfi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nhiếp ảnh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4241854802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perform (v)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pəˈfɔːm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hiện/ trình diễn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301211487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80057"/>
            <a:ext cx="111839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these words and phrases, then write them in the correct columns.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4281" y="128710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66" y="11766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F362E4-13E7-4CC3-AB0A-AD123E24944C}"/>
              </a:ext>
            </a:extLst>
          </p:cNvPr>
          <p:cNvSpPr txBox="1"/>
          <p:nvPr/>
        </p:nvSpPr>
        <p:spPr>
          <a:xfrm>
            <a:off x="1430066" y="2218832"/>
            <a:ext cx="916188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</a:rPr>
              <a:t>art </a:t>
            </a:r>
            <a:r>
              <a:rPr lang="en-US" sz="2400">
                <a:latin typeface="ChronicaPro-Book"/>
              </a:rPr>
              <a:t>gallery      </a:t>
            </a:r>
            <a:r>
              <a:rPr lang="en-US" sz="2400" smtClean="0">
                <a:latin typeface="ChronicaPro-Book"/>
              </a:rPr>
              <a:t> concert </a:t>
            </a:r>
            <a:r>
              <a:rPr lang="en-US" sz="2400">
                <a:latin typeface="ChronicaPro-Book"/>
              </a:rPr>
              <a:t>hall     </a:t>
            </a:r>
            <a:r>
              <a:rPr lang="en-US" sz="2400" smtClean="0">
                <a:latin typeface="ChronicaPro-Book"/>
              </a:rPr>
              <a:t> actress        artist         </a:t>
            </a:r>
            <a:r>
              <a:rPr lang="en-US" sz="2400">
                <a:latin typeface="ChronicaPro-Book"/>
              </a:rPr>
              <a:t>composer     </a:t>
            </a:r>
            <a:endParaRPr lang="en-US" sz="2400" smtClean="0">
              <a:latin typeface="ChronicaPro-Book"/>
            </a:endParaRPr>
          </a:p>
          <a:p>
            <a:r>
              <a:rPr lang="en-US" sz="2400" smtClean="0">
                <a:latin typeface="ChronicaPro-Book"/>
              </a:rPr>
              <a:t>musician        </a:t>
            </a:r>
            <a:r>
              <a:rPr lang="en-US" sz="2400">
                <a:latin typeface="ChronicaPro-Book"/>
              </a:rPr>
              <a:t>painter   </a:t>
            </a:r>
            <a:r>
              <a:rPr lang="en-US" sz="2400" smtClean="0">
                <a:latin typeface="ChronicaPro-Book"/>
              </a:rPr>
              <a:t>           </a:t>
            </a:r>
            <a:r>
              <a:rPr lang="en-US" sz="2400" dirty="0">
                <a:latin typeface="ChronicaPro-Book"/>
              </a:rPr>
              <a:t>puppet theatre 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xmlns="" id="{881C00F9-EF91-498D-86F7-55B2CD4E7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315629"/>
              </p:ext>
            </p:extLst>
          </p:nvPr>
        </p:nvGraphicFramePr>
        <p:xfrm>
          <a:off x="1824346" y="3506856"/>
          <a:ext cx="8128000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1959422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4199349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Places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79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56689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FC4945-C0F6-4D8D-B1C6-50638AB7D2C7}"/>
              </a:ext>
            </a:extLst>
          </p:cNvPr>
          <p:cNvSpPr txBox="1"/>
          <p:nvPr/>
        </p:nvSpPr>
        <p:spPr>
          <a:xfrm>
            <a:off x="2140129" y="4187283"/>
            <a:ext cx="3459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actress</a:t>
            </a:r>
          </a:p>
          <a:p>
            <a:pPr algn="ctr"/>
            <a:r>
              <a:rPr lang="en-US" sz="2400" dirty="0">
                <a:latin typeface="ChronicaPro-Book"/>
              </a:rPr>
              <a:t>artist</a:t>
            </a:r>
          </a:p>
          <a:p>
            <a:pPr algn="ctr"/>
            <a:r>
              <a:rPr lang="en-US" sz="2400" dirty="0">
                <a:latin typeface="ChronicaPro-Book"/>
              </a:rPr>
              <a:t>composer</a:t>
            </a:r>
          </a:p>
          <a:p>
            <a:pPr algn="ctr"/>
            <a:r>
              <a:rPr lang="en-US" sz="2400" dirty="0">
                <a:latin typeface="ChronicaPro-Book"/>
              </a:rPr>
              <a:t>musician</a:t>
            </a:r>
          </a:p>
          <a:p>
            <a:pPr algn="ctr"/>
            <a:r>
              <a:rPr lang="en-US" sz="2400" dirty="0">
                <a:latin typeface="ChronicaPro-Book"/>
              </a:rPr>
              <a:t>painter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7636310-9E5F-4014-B5B3-625ED196614C}"/>
              </a:ext>
            </a:extLst>
          </p:cNvPr>
          <p:cNvSpPr txBox="1"/>
          <p:nvPr/>
        </p:nvSpPr>
        <p:spPr>
          <a:xfrm>
            <a:off x="6147282" y="4245263"/>
            <a:ext cx="3459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art gallery</a:t>
            </a:r>
          </a:p>
          <a:p>
            <a:pPr algn="ctr"/>
            <a:r>
              <a:rPr lang="en-US" sz="2400" dirty="0">
                <a:latin typeface="ChronicaPro-Book"/>
              </a:rPr>
              <a:t>concert hall</a:t>
            </a:r>
          </a:p>
          <a:p>
            <a:pPr algn="ctr"/>
            <a:r>
              <a:rPr lang="en-US" sz="2400" dirty="0">
                <a:latin typeface="ChronicaPro-Book"/>
              </a:rPr>
              <a:t>puppet theatre</a:t>
            </a:r>
          </a:p>
        </p:txBody>
      </p:sp>
      <p:pic>
        <p:nvPicPr>
          <p:cNvPr id="5" name="0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59118" y="1543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294527"/>
            <a:ext cx="912241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a word in A with a word or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B.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xmlns="" id="{2322832D-B0A4-4440-9EB4-9AEF05D2D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25109"/>
              </p:ext>
            </p:extLst>
          </p:nvPr>
        </p:nvGraphicFramePr>
        <p:xfrm>
          <a:off x="1984091" y="2434966"/>
          <a:ext cx="8128000" cy="31042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1959422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4199349852"/>
                    </a:ext>
                  </a:extLst>
                </a:gridCol>
              </a:tblGrid>
              <a:tr h="2941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797051"/>
                  </a:ext>
                </a:extLst>
              </a:tr>
              <a:tr h="264709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compose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paint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perform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play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take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endParaRPr lang="en-US" sz="2400" dirty="0">
                        <a:latin typeface="ChronicaPro-Book"/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show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 photo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the guitar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portrait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566890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879E689-CB6F-4241-8BE4-6DF29084ECAA}"/>
              </a:ext>
            </a:extLst>
          </p:cNvPr>
          <p:cNvCxnSpPr/>
          <p:nvPr/>
        </p:nvCxnSpPr>
        <p:spPr>
          <a:xfrm>
            <a:off x="3634404" y="3418134"/>
            <a:ext cx="2458995" cy="1556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315C3861-95BB-435B-8921-0381FF3FE36C}"/>
              </a:ext>
            </a:extLst>
          </p:cNvPr>
          <p:cNvCxnSpPr/>
          <p:nvPr/>
        </p:nvCxnSpPr>
        <p:spPr>
          <a:xfrm>
            <a:off x="3164847" y="3807372"/>
            <a:ext cx="2928552" cy="772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DBED67C-E02A-4F90-B35B-CA013BE9205B}"/>
              </a:ext>
            </a:extLst>
          </p:cNvPr>
          <p:cNvCxnSpPr/>
          <p:nvPr/>
        </p:nvCxnSpPr>
        <p:spPr>
          <a:xfrm flipV="1">
            <a:off x="3486123" y="3541702"/>
            <a:ext cx="2607276" cy="654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DCD2E898-F1E1-43D6-B8D5-DFE218A25647}"/>
              </a:ext>
            </a:extLst>
          </p:cNvPr>
          <p:cNvCxnSpPr/>
          <p:nvPr/>
        </p:nvCxnSpPr>
        <p:spPr>
          <a:xfrm flipV="1">
            <a:off x="3041280" y="3900048"/>
            <a:ext cx="3052119" cy="1075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DCD2E898-F1E1-43D6-B8D5-DFE218A25647}"/>
              </a:ext>
            </a:extLst>
          </p:cNvPr>
          <p:cNvCxnSpPr/>
          <p:nvPr/>
        </p:nvCxnSpPr>
        <p:spPr>
          <a:xfrm flipV="1">
            <a:off x="3041280" y="4267200"/>
            <a:ext cx="3052119" cy="31246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4965" y="1356488"/>
            <a:ext cx="109452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Underline the correct word to complete each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E11C31-F567-4DF6-B9B4-66817348BA9C}"/>
              </a:ext>
            </a:extLst>
          </p:cNvPr>
          <p:cNvSpPr txBox="1"/>
          <p:nvPr/>
        </p:nvSpPr>
        <p:spPr>
          <a:xfrm>
            <a:off x="539852" y="2384854"/>
            <a:ext cx="10086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little girl’s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drawing/ photography </a:t>
            </a:r>
            <a:r>
              <a:rPr lang="en-US" sz="2400" dirty="0">
                <a:latin typeface="ChronicaPro-Book"/>
              </a:rPr>
              <a:t>of her kitten shows a lot of talent.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Van Cao was a great Vietnamese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scientist/ composer</a:t>
            </a:r>
            <a:r>
              <a:rPr lang="en-US" sz="2400" dirty="0">
                <a:latin typeface="ChronicaPro-Book"/>
              </a:rPr>
              <a:t>. He was also a painter and poet.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Louvre in Paris is the world’s largest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museum/ puppet theater</a:t>
            </a:r>
            <a:r>
              <a:rPr lang="en-US" sz="2400" dirty="0">
                <a:latin typeface="ChronicaPro-Book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orchestra will perform its final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portrait/ concert </a:t>
            </a:r>
            <a:r>
              <a:rPr lang="en-US" sz="2400" dirty="0">
                <a:latin typeface="ChronicaPro-Book"/>
              </a:rPr>
              <a:t>of the season tomorrow.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Did you see the film </a:t>
            </a:r>
            <a:r>
              <a:rPr lang="en-US" sz="2400" i="1" dirty="0">
                <a:latin typeface="ChronicaPro-Book"/>
              </a:rPr>
              <a:t>Amazon Jungle </a:t>
            </a:r>
            <a:r>
              <a:rPr lang="en-US" sz="2400" dirty="0">
                <a:latin typeface="ChronicaPro-Book"/>
              </a:rPr>
              <a:t>on TV last night?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photography/ drawing</a:t>
            </a:r>
            <a:r>
              <a:rPr lang="en-US" sz="2400" dirty="0">
                <a:latin typeface="ChronicaPro-Book"/>
              </a:rPr>
              <a:t> was excellent.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87421AD-ED69-4311-9D88-28785BA19DDB}"/>
              </a:ext>
            </a:extLst>
          </p:cNvPr>
          <p:cNvCxnSpPr/>
          <p:nvPr/>
        </p:nvCxnSpPr>
        <p:spPr>
          <a:xfrm>
            <a:off x="3043881" y="2766929"/>
            <a:ext cx="10379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9E6B2E5-7686-4C42-A210-248A126A23FD}"/>
              </a:ext>
            </a:extLst>
          </p:cNvPr>
          <p:cNvCxnSpPr/>
          <p:nvPr/>
        </p:nvCxnSpPr>
        <p:spPr>
          <a:xfrm>
            <a:off x="7113374" y="3531245"/>
            <a:ext cx="13674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8379A03-233E-4ADF-9B09-3F7D00FBB722}"/>
              </a:ext>
            </a:extLst>
          </p:cNvPr>
          <p:cNvCxnSpPr/>
          <p:nvPr/>
        </p:nvCxnSpPr>
        <p:spPr>
          <a:xfrm>
            <a:off x="6981825" y="4603194"/>
            <a:ext cx="11049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81787A8-4A2F-4A39-B2E5-4EC61D1C11B0}"/>
              </a:ext>
            </a:extLst>
          </p:cNvPr>
          <p:cNvCxnSpPr/>
          <p:nvPr/>
        </p:nvCxnSpPr>
        <p:spPr>
          <a:xfrm>
            <a:off x="6679857" y="4237640"/>
            <a:ext cx="12449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861E022-8D2A-45AC-A117-EC78C4CCC4AA}"/>
              </a:ext>
            </a:extLst>
          </p:cNvPr>
          <p:cNvCxnSpPr/>
          <p:nvPr/>
        </p:nvCxnSpPr>
        <p:spPr>
          <a:xfrm>
            <a:off x="1079929" y="5746709"/>
            <a:ext cx="183472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Beck, Jennifer / Music &amp;amp; Arts">
            <a:extLst>
              <a:ext uri="{FF2B5EF4-FFF2-40B4-BE49-F238E27FC236}">
                <a16:creationId xmlns:a16="http://schemas.microsoft.com/office/drawing/2014/main" xmlns="" id="{CB3558A3-2C4B-4D01-ADFB-D8D80700E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3" y="4690206"/>
            <a:ext cx="2473977" cy="211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95" y="2675182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0" y="2937844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</a:t>
            </a:r>
            <a:r>
              <a:rPr lang="en-US" sz="2400" smtClean="0"/>
              <a:t>o </a:t>
            </a:r>
            <a:r>
              <a:rPr lang="en-US" sz="2400" dirty="0"/>
              <a:t>help students identify how to pronounce the sounds /ʃ/ and /</a:t>
            </a:r>
            <a:r>
              <a:rPr lang="en-US" sz="2400"/>
              <a:t>ʒ</a:t>
            </a:r>
            <a:r>
              <a:rPr lang="en-US" sz="2400" smtClean="0"/>
              <a:t>/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091771" y="1494523"/>
            <a:ext cx="2688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F31E734-56BE-45CB-81C1-6C47EE39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2209325"/>
            <a:ext cx="17757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 descr="Global Affairs - International Names &amp;amp; Pronunciation">
            <a:extLst>
              <a:ext uri="{FF2B5EF4-FFF2-40B4-BE49-F238E27FC236}">
                <a16:creationId xmlns:a16="http://schemas.microsoft.com/office/drawing/2014/main" xmlns="" id="{E1E4C11F-F8C5-4FB5-B239-59F52DA4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1" y="1937081"/>
            <a:ext cx="3086884" cy="30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6308" y="1083306"/>
            <a:ext cx="2688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70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193" y="1357587"/>
            <a:ext cx="1089025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Pay attention to the sounds </a:t>
            </a:r>
            <a:r>
              <a:rPr lang="en-US" sz="26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/ʃ/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2600" b="1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ʒ</a:t>
            </a:r>
            <a:r>
              <a:rPr lang="en-US" sz="2600" b="1" smtClean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xmlns="" id="{C224BE13-6A06-4482-94D1-E5C31D4CC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38258"/>
              </p:ext>
            </p:extLst>
          </p:nvPr>
        </p:nvGraphicFramePr>
        <p:xfrm>
          <a:off x="3018694" y="2397008"/>
          <a:ext cx="5604476" cy="201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2238">
                  <a:extLst>
                    <a:ext uri="{9D8B030D-6E8A-4147-A177-3AD203B41FA5}">
                      <a16:colId xmlns:a16="http://schemas.microsoft.com/office/drawing/2014/main" xmlns="" val="594161866"/>
                    </a:ext>
                  </a:extLst>
                </a:gridCol>
                <a:gridCol w="2802238">
                  <a:extLst>
                    <a:ext uri="{9D8B030D-6E8A-4147-A177-3AD203B41FA5}">
                      <a16:colId xmlns:a16="http://schemas.microsoft.com/office/drawing/2014/main" xmlns="" val="4003255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/ʃ/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/ʒ/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168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musi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400" i="0" dirty="0">
                          <a:latin typeface="ChronicaPro-Book"/>
                        </a:rPr>
                        <a:t>ian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sh</a:t>
                      </a:r>
                      <a:r>
                        <a:rPr lang="en-US" sz="2400" i="0" dirty="0">
                          <a:latin typeface="ChronicaPro-Book"/>
                        </a:rPr>
                        <a:t>ow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sh</a:t>
                      </a:r>
                      <a:r>
                        <a:rPr lang="en-US" sz="2400" i="0" dirty="0">
                          <a:latin typeface="ChronicaPro-Book"/>
                        </a:rPr>
                        <a:t>are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na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t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televi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vi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ual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unu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ual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deci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784174"/>
                  </a:ext>
                </a:extLst>
              </a:tr>
            </a:tbl>
          </a:graphicData>
        </a:graphic>
      </p:graphicFrame>
      <p:pic>
        <p:nvPicPr>
          <p:cNvPr id="4098" name="Picture 2" descr="Musical clipart Images, Stock Photos &amp;amp; Vectors | Shutterstock">
            <a:extLst>
              <a:ext uri="{FF2B5EF4-FFF2-40B4-BE49-F238E27FC236}">
                <a16:creationId xmlns:a16="http://schemas.microsoft.com/office/drawing/2014/main" xmlns="" id="{3AF6B7E0-8F6C-4179-8893-F917C22F1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3"/>
          <a:stretch/>
        </p:blipFill>
        <p:spPr bwMode="auto">
          <a:xfrm>
            <a:off x="3976087" y="4485575"/>
            <a:ext cx="3895168" cy="217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627" y="1847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9672" y="1228826"/>
            <a:ext cx="959260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repeat, and single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–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 with the sound /ʃ/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/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double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– underline the words with the sound /ʒ/.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03" y="1976519"/>
            <a:ext cx="8201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We finally came to a decision.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Did you watch the talent show 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on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T`V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last night?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Let’s share the pictures we took last week.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She often paints in her leisure time.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It was a pleasure to listen to the musicians 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performing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yesterday.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605187" y="2013088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97" y="2842476"/>
            <a:ext cx="3446239" cy="28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CF5A559-B9F1-478D-A761-2A950855F0AC}"/>
              </a:ext>
            </a:extLst>
          </p:cNvPr>
          <p:cNvCxnSpPr>
            <a:cxnSpLocks/>
          </p:cNvCxnSpPr>
          <p:nvPr/>
        </p:nvCxnSpPr>
        <p:spPr>
          <a:xfrm>
            <a:off x="1558433" y="4095944"/>
            <a:ext cx="7513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EE9FFEA-589D-4CF9-AD6D-FC0338342084}"/>
              </a:ext>
            </a:extLst>
          </p:cNvPr>
          <p:cNvCxnSpPr>
            <a:cxnSpLocks/>
          </p:cNvCxnSpPr>
          <p:nvPr/>
        </p:nvCxnSpPr>
        <p:spPr>
          <a:xfrm>
            <a:off x="839492" y="4834518"/>
            <a:ext cx="5321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F26B594-B4AA-4983-B3B2-5F7428028415}"/>
              </a:ext>
            </a:extLst>
          </p:cNvPr>
          <p:cNvCxnSpPr>
            <a:cxnSpLocks/>
          </p:cNvCxnSpPr>
          <p:nvPr/>
        </p:nvCxnSpPr>
        <p:spPr>
          <a:xfrm>
            <a:off x="5216353" y="5551209"/>
            <a:ext cx="133684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3685531" y="2620283"/>
            <a:ext cx="10864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542C640-34C2-4516-91E8-B9E3598D1502}"/>
              </a:ext>
            </a:extLst>
          </p:cNvPr>
          <p:cNvCxnSpPr>
            <a:cxnSpLocks/>
          </p:cNvCxnSpPr>
          <p:nvPr/>
        </p:nvCxnSpPr>
        <p:spPr>
          <a:xfrm flipV="1">
            <a:off x="3987737" y="4803536"/>
            <a:ext cx="85810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1DC372F-C996-40CB-BE79-E078192921B5}"/>
              </a:ext>
            </a:extLst>
          </p:cNvPr>
          <p:cNvCxnSpPr>
            <a:cxnSpLocks/>
          </p:cNvCxnSpPr>
          <p:nvPr/>
        </p:nvCxnSpPr>
        <p:spPr>
          <a:xfrm flipV="1">
            <a:off x="1989503" y="5594072"/>
            <a:ext cx="114184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3685531" y="2662125"/>
            <a:ext cx="10864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4166119" y="3354593"/>
            <a:ext cx="705919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542C640-34C2-4516-91E8-B9E3598D1502}"/>
              </a:ext>
            </a:extLst>
          </p:cNvPr>
          <p:cNvCxnSpPr>
            <a:cxnSpLocks/>
          </p:cNvCxnSpPr>
          <p:nvPr/>
        </p:nvCxnSpPr>
        <p:spPr>
          <a:xfrm flipV="1">
            <a:off x="3987737" y="4836899"/>
            <a:ext cx="85810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1DC372F-C996-40CB-BE79-E078192921B5}"/>
              </a:ext>
            </a:extLst>
          </p:cNvPr>
          <p:cNvCxnSpPr>
            <a:cxnSpLocks/>
          </p:cNvCxnSpPr>
          <p:nvPr/>
        </p:nvCxnSpPr>
        <p:spPr>
          <a:xfrm flipV="1">
            <a:off x="1989503" y="5628396"/>
            <a:ext cx="114184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0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1591" y="5891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693562973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222" name="Picture 6" descr="130+ Funny Telephone Game Phrase Ideas - Meeb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71" y="2250238"/>
            <a:ext cx="5114477" cy="31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97110" y="3123842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</a:t>
            </a:r>
            <a:r>
              <a:rPr lang="en-US" sz="2400" smtClean="0"/>
              <a:t>o </a:t>
            </a:r>
            <a:r>
              <a:rPr lang="en-US" sz="2400" dirty="0"/>
              <a:t>give students chance to apply what they </a:t>
            </a:r>
            <a:r>
              <a:rPr lang="en-US" sz="2400"/>
              <a:t>have </a:t>
            </a:r>
            <a:r>
              <a:rPr lang="en-US" sz="2400" smtClean="0"/>
              <a:t>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</a:t>
            </a:r>
            <a:r>
              <a:rPr lang="en-US" sz="3600" b="1">
                <a:solidFill>
                  <a:schemeClr val="accent2"/>
                </a:solidFill>
              </a:rPr>
              <a:t>: </a:t>
            </a:r>
            <a:r>
              <a:rPr lang="en-US" sz="3600" b="1" smtClean="0">
                <a:solidFill>
                  <a:srgbClr val="0FB7BD"/>
                </a:solidFill>
              </a:rPr>
              <a:t>Simon says</a:t>
            </a:r>
            <a:endParaRPr lang="en-US" sz="36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Simon says</a:t>
            </a:r>
          </a:p>
        </p:txBody>
      </p:sp>
      <p:pic>
        <p:nvPicPr>
          <p:cNvPr id="5122" name="Picture 2" descr="Simon Say&amp;#39;s png digital image Clip Art Art &amp;amp; Collectibles okumkomfoods.com">
            <a:extLst>
              <a:ext uri="{FF2B5EF4-FFF2-40B4-BE49-F238E27FC236}">
                <a16:creationId xmlns:a16="http://schemas.microsoft.com/office/drawing/2014/main" xmlns="" id="{69D36806-FFD3-4477-A457-B1652F23D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3" b="89686" l="4778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18" y="1406219"/>
            <a:ext cx="5573031" cy="492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0405" y="5202592"/>
            <a:ext cx="2061228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11045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Simon says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71286" y="4483196"/>
            <a:ext cx="1429733" cy="7193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01871" y="5962150"/>
            <a:ext cx="1950733" cy="63314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77239" y="5513290"/>
            <a:ext cx="1393167" cy="44885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936242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11360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3791" y="2042185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Find 5 more words with the sound /ʃ/ and 5 more words with the sound /ʒ/. Write them down and practice pronouncing the words.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02" t="3174" r="1743" b="2514"/>
          <a:stretch/>
        </p:blipFill>
        <p:spPr>
          <a:xfrm>
            <a:off x="1730587" y="1063198"/>
            <a:ext cx="8730822" cy="6805642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2081481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33D04B-1EFF-4E18-BDB8-64142EE5D200}"/>
              </a:ext>
            </a:extLst>
          </p:cNvPr>
          <p:cNvSpPr/>
          <p:nvPr/>
        </p:nvSpPr>
        <p:spPr>
          <a:xfrm>
            <a:off x="709448" y="2997256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latin typeface="+mj-lt"/>
                <a:ea typeface="+mj-ea"/>
                <a:cs typeface="+mj-cs"/>
              </a:rPr>
              <a:t>WHAT KINDS OF MUSIC ARE THEY?</a:t>
            </a:r>
          </a:p>
        </p:txBody>
      </p:sp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4420445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448" y="4655692"/>
            <a:ext cx="4593021" cy="144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</a:rPr>
              <a:t>WARM-UP</a:t>
            </a:r>
            <a:r>
              <a:rPr lang="en-US" sz="3200" b="1">
                <a:effectLst>
                  <a:glow rad="88900">
                    <a:schemeClr val="bg1"/>
                  </a:glow>
                </a:effectLst>
              </a:rPr>
              <a:t>: </a:t>
            </a:r>
            <a:r>
              <a:rPr lang="en-US" sz="3200" b="1" smtClean="0">
                <a:effectLst>
                  <a:glow rad="88900">
                    <a:schemeClr val="bg1"/>
                  </a:glow>
                </a:effectLst>
              </a:rPr>
              <a:t/>
            </a:r>
            <a:br>
              <a:rPr lang="en-US" sz="3200" b="1" smtClean="0">
                <a:effectLst>
                  <a:glow rad="88900">
                    <a:schemeClr val="bg1"/>
                  </a:glow>
                </a:effectLst>
              </a:rPr>
            </a:br>
            <a:r>
              <a:rPr lang="en-US" sz="3600" b="1" smtClean="0">
                <a:effectLst>
                  <a:glow rad="88900">
                    <a:schemeClr val="bg1"/>
                  </a:glow>
                </a:effectLst>
              </a:rPr>
              <a:t>GUESSING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</a:rPr>
              <a:t>GAME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8717" y="1588819"/>
            <a:ext cx="610642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concert hall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400" b="1">
                <a:solidFill>
                  <a:srgbClr val="F7941E"/>
                </a:solidFill>
              </a:rPr>
              <a:t>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7409" y="439975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p</a:t>
            </a:r>
            <a:r>
              <a:rPr lang="en-US" sz="3600" smtClean="0"/>
              <a:t>hòng </a:t>
            </a:r>
            <a:r>
              <a:rPr lang="en-US" sz="3600" dirty="0" err="1"/>
              <a:t>hòa</a:t>
            </a:r>
            <a:r>
              <a:rPr lang="en-US" sz="3600" dirty="0"/>
              <a:t> </a:t>
            </a:r>
            <a:r>
              <a:rPr lang="en-US" sz="3600" dirty="0" err="1"/>
              <a:t>nhạc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85947" y="2999844"/>
            <a:ext cx="2933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kɒnsət </a:t>
            </a:r>
            <a:r>
              <a:rPr lang="en-US" sz="3600" b="1" dirty="0">
                <a:solidFill>
                  <a:srgbClr val="0FB7BD"/>
                </a:solidFill>
              </a:rPr>
              <a:t>ˌ</a:t>
            </a:r>
            <a:r>
              <a:rPr lang="en-US" sz="3600" b="1" dirty="0" err="1">
                <a:solidFill>
                  <a:srgbClr val="0FB7BD"/>
                </a:solidFill>
              </a:rPr>
              <a:t>hɔːl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95 Classical Music Hall Illustrations &amp;amp; Clip Art - iStock">
            <a:extLst>
              <a:ext uri="{FF2B5EF4-FFF2-40B4-BE49-F238E27FC236}">
                <a16:creationId xmlns:a16="http://schemas.microsoft.com/office/drawing/2014/main" xmlns="" id="{2AA6969D-B171-4D20-90B3-40D6AF1EE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40" y="2026790"/>
            <a:ext cx="5415591" cy="3459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721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actress </a:t>
            </a:r>
            <a:r>
              <a:rPr lang="vi-VN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4666" y="4405002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d</a:t>
            </a:r>
            <a:r>
              <a:rPr lang="en-US" sz="3600" smtClean="0"/>
              <a:t>iễn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nữ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8710" y="3230634"/>
            <a:ext cx="2032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æktrəs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Occupation Clipart - actress-in-red-dress-long-har-clipart - Classroom  Clipart">
            <a:extLst>
              <a:ext uri="{FF2B5EF4-FFF2-40B4-BE49-F238E27FC236}">
                <a16:creationId xmlns:a16="http://schemas.microsoft.com/office/drawing/2014/main" xmlns="" id="{6909E94D-A6D6-4399-8FC5-1B8A3B4DB3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225" r="7495" b="13830"/>
          <a:stretch/>
        </p:blipFill>
        <p:spPr bwMode="auto">
          <a:xfrm>
            <a:off x="6802244" y="1906859"/>
            <a:ext cx="4438186" cy="2910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8368" y="1626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artist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9475" y="4260625"/>
            <a:ext cx="2611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h</a:t>
            </a:r>
            <a:r>
              <a:rPr lang="en-US" sz="3600" smtClean="0"/>
              <a:t>ọa </a:t>
            </a:r>
            <a:r>
              <a:rPr lang="en-US" sz="3600" dirty="0" err="1"/>
              <a:t>sĩ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3854" y="3110910"/>
            <a:ext cx="1742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ɑːtɪst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17143" r="9859" b="11652"/>
          <a:stretch/>
        </p:blipFill>
        <p:spPr>
          <a:xfrm>
            <a:off x="6389648" y="1680387"/>
            <a:ext cx="4873084" cy="43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21092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composer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400" b="1">
                <a:solidFill>
                  <a:srgbClr val="F7941E"/>
                </a:solidFill>
              </a:rPr>
              <a:t>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6144" y="459171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nhà </a:t>
            </a:r>
            <a:r>
              <a:rPr lang="en-US" sz="3600" dirty="0" err="1"/>
              <a:t>soạn</a:t>
            </a:r>
            <a:r>
              <a:rPr lang="en-US" sz="3600" dirty="0"/>
              <a:t> </a:t>
            </a:r>
            <a:r>
              <a:rPr lang="en-US" sz="3600" dirty="0" err="1"/>
              <a:t>nhạc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95139" y="3432920"/>
            <a:ext cx="2872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kəm</a:t>
            </a:r>
            <a:r>
              <a:rPr lang="en-US" sz="3600" b="1" err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pəʊzər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omposer png images | PNGEgg">
            <a:extLst>
              <a:ext uri="{FF2B5EF4-FFF2-40B4-BE49-F238E27FC236}">
                <a16:creationId xmlns:a16="http://schemas.microsoft.com/office/drawing/2014/main" xmlns="" id="{79F6FD38-A7DB-4F2D-8523-AAA924BB4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25" b="96625" l="7000" r="92778">
                        <a14:foregroundMark x1="79778" y1="28500" x2="79778" y2="28500"/>
                        <a14:foregroundMark x1="73111" y1="7875" x2="73111" y2="7875"/>
                        <a14:foregroundMark x1="73000" y1="76500" x2="73000" y2="76500"/>
                        <a14:foregroundMark x1="68556" y1="71875" x2="68556" y2="71875"/>
                        <a14:foregroundMark x1="62889" y1="69875" x2="73889" y2="69875"/>
                        <a14:backgroundMark x1="63444" y1="22500" x2="63444" y2="22500"/>
                        <a14:backgroundMark x1="65667" y1="21125" x2="65667" y2="21125"/>
                        <a14:backgroundMark x1="62889" y1="18250" x2="62889" y2="18250"/>
                        <a14:backgroundMark x1="38444" y1="18000" x2="38444" y2="18000"/>
                        <a14:backgroundMark x1="39000" y1="21000" x2="39000" y2="21000"/>
                        <a14:backgroundMark x1="38778" y1="25000" x2="38778" y2="25000"/>
                        <a14:backgroundMark x1="28000" y1="22125" x2="28000" y2="22125"/>
                        <a14:backgroundMark x1="39111" y1="18375" x2="39111" y2="18375"/>
                        <a14:backgroundMark x1="77000" y1="9500" x2="77000" y2="9500"/>
                        <a14:backgroundMark x1="80222" y1="15250" x2="80222" y2="15250"/>
                        <a14:backgroundMark x1="85667" y1="20000" x2="85667" y2="20000"/>
                        <a14:backgroundMark x1="83778" y1="29500" x2="83778" y2="29500"/>
                        <a14:backgroundMark x1="26889" y1="17375" x2="26889" y2="17375"/>
                        <a14:backgroundMark x1="81111" y1="27500" x2="81111" y2="27500"/>
                        <a14:backgroundMark x1="78778" y1="26875" x2="78778" y2="26875"/>
                        <a14:backgroundMark x1="82667" y1="28750" x2="82667" y2="28750"/>
                        <a14:backgroundMark x1="85111" y1="30125" x2="85111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66" y="1987674"/>
            <a:ext cx="3978696" cy="353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puppet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4" y="470414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con </a:t>
            </a:r>
            <a:r>
              <a:rPr lang="en-US" sz="3600" dirty="0" err="1"/>
              <a:t>rối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32939" y="3650301"/>
            <a:ext cx="1741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pʌpɪt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AF0B4DB-6058-48FB-B92C-8ACE048D8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81" y="1950126"/>
            <a:ext cx="2185940" cy="34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46 Hand Puppet Illustrations &amp;amp; Clip Art - iStock">
            <a:extLst>
              <a:ext uri="{FF2B5EF4-FFF2-40B4-BE49-F238E27FC236}">
                <a16:creationId xmlns:a16="http://schemas.microsoft.com/office/drawing/2014/main" xmlns="" id="{9BE990CA-B3BD-41E5-B791-1769BA567B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064" y="2197115"/>
            <a:ext cx="2509245" cy="3033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portrait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7876" y="448000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chân </a:t>
            </a:r>
            <a:r>
              <a:rPr lang="en-US" sz="3600" dirty="0"/>
              <a:t>dung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1285" y="3159757"/>
            <a:ext cx="2004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pɔːtrət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52829" r="75888" b="26878"/>
          <a:stretch/>
        </p:blipFill>
        <p:spPr>
          <a:xfrm>
            <a:off x="6869150" y="1773585"/>
            <a:ext cx="3780263" cy="34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3318</TotalTime>
  <Words>721</Words>
  <Application>Microsoft Office PowerPoint</Application>
  <PresentationFormat>Custom</PresentationFormat>
  <Paragraphs>196</Paragraphs>
  <Slides>24</Slides>
  <Notes>21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174</cp:revision>
  <dcterms:created xsi:type="dcterms:W3CDTF">2020-12-09T02:04:09Z</dcterms:created>
  <dcterms:modified xsi:type="dcterms:W3CDTF">2023-10-10T14:19:03Z</dcterms:modified>
</cp:coreProperties>
</file>