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1" r:id="rId3"/>
    <p:sldId id="272" r:id="rId4"/>
    <p:sldId id="260" r:id="rId5"/>
    <p:sldId id="273" r:id="rId6"/>
    <p:sldId id="274" r:id="rId7"/>
    <p:sldId id="275" r:id="rId8"/>
    <p:sldId id="276" r:id="rId9"/>
    <p:sldId id="268" r:id="rId10"/>
    <p:sldId id="262" r:id="rId11"/>
    <p:sldId id="277" r:id="rId12"/>
    <p:sldId id="278" r:id="rId13"/>
    <p:sldId id="279" r:id="rId14"/>
    <p:sldId id="280" r:id="rId15"/>
    <p:sldId id="269" r:id="rId16"/>
    <p:sldId id="270" r:id="rId17"/>
    <p:sldId id="281" r:id="rId18"/>
    <p:sldId id="282" r:id="rId19"/>
    <p:sldId id="283" r:id="rId20"/>
    <p:sldId id="284" r:id="rId21"/>
    <p:sldId id="285" r:id="rId22"/>
    <p:sldId id="261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0BA8D-6717-463E-A3FE-0962491652BA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EE71D-C74A-4B53-8308-F4C5A7C8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xem bài giảng, vui lòng ấn biểu tượng [PLAY].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chuyển slide, vui lòng ấn nút [TẾP THEO].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tải file nguồn bài giảng, file trình chiếu powerPoint quý thầy cô chọn vào mục [Tài nguyên/…/ Tệp/Tải xuống].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26F7-DD2C-4549-A76C-63373BAB4DB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1EF5-0CF1-4550-8417-F7A12445D1E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9208-2B51-4003-83BA-390EC93D5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%20lieu%201\Giao%20an%20dien%20tu\L&#237;%208\Ap%20suat%20khi%20quyen_LVL\thu%20Gui%20Elise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Bamboo Spa Wallpapers - Top Free Bamboo Spa Backgrounds - Wallpaper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533400" y="1295400"/>
            <a:ext cx="7924800" cy="147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THẦY CÔ GIÁO</a:t>
            </a:r>
          </a:p>
        </p:txBody>
      </p:sp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1600200" y="35814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ĐẾN DỰ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5181600"/>
            <a:ext cx="54441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000" b="1" kern="0" dirty="0">
                <a:solidFill>
                  <a:srgbClr val="FF0000"/>
                </a:solidFill>
                <a:latin typeface="+mj-lt"/>
              </a:rPr>
              <a:t>MÔN</a:t>
            </a:r>
            <a:r>
              <a:rPr lang="en-US" altLang="en-US" sz="6000" b="1" kern="0">
                <a:solidFill>
                  <a:srgbClr val="FF0000"/>
                </a:solidFill>
                <a:latin typeface="+mj-lt"/>
              </a:rPr>
              <a:t>: </a:t>
            </a:r>
            <a:r>
              <a:rPr lang="vi-VN" altLang="en-US" sz="6000" b="1" kern="0">
                <a:solidFill>
                  <a:srgbClr val="FF0000"/>
                </a:solidFill>
                <a:latin typeface="+mj-lt"/>
              </a:rPr>
              <a:t>TOÁN </a:t>
            </a:r>
            <a:r>
              <a:rPr lang="vi-VN" alt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vi-VN" altLang="en-US" sz="6000" b="1" kern="0" dirty="0">
                <a:solidFill>
                  <a:srgbClr val="FF0000"/>
                </a:solidFill>
                <a:latin typeface="+mj-lt"/>
              </a:rPr>
              <a:t> </a:t>
            </a:r>
            <a:endParaRPr lang="en-US" altLang="en-US" sz="6000" b="1" kern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a sẻ với hơn 67 về powerpoint background hình nền màu hồng pastel hay  nhất - cdgdbentre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047999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362200"/>
            <a:ext cx="68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0"/>
            <a:ext cx="28194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2286000"/>
            <a:ext cx="5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1" y="0"/>
            <a:ext cx="2895600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2286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116258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3352800"/>
            <a:ext cx="2743200" cy="28289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1400" y="6116258"/>
            <a:ext cx="2991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1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2438400" cy="26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00800" y="6116258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95400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HĐ6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1600" y="0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4.12a.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112570" y="1225381"/>
            <a:ext cx="361939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626951" y="1164082"/>
            <a:ext cx="1860029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228873" y="1132206"/>
            <a:ext cx="37551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213537" y="3308461"/>
            <a:ext cx="1891404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14101" y="1194399"/>
            <a:ext cx="2260407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596382" y="1132206"/>
            <a:ext cx="1508559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42550" y="524565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6473" y="3189635"/>
            <a:ext cx="415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38532" y="3177656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7443496" y="567840"/>
            <a:ext cx="2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77316" y="1713033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15000" y="3505200"/>
            <a:ext cx="19050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4.10b</a:t>
            </a: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838200" y="4114800"/>
            <a:ext cx="8305800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 (H.4.10b)</a:t>
            </a:r>
          </a:p>
        </p:txBody>
      </p:sp>
      <p:sp>
        <p:nvSpPr>
          <p:cNvPr id="56" name="Oval 55"/>
          <p:cNvSpPr/>
          <p:nvPr/>
        </p:nvSpPr>
        <p:spPr>
          <a:xfrm>
            <a:off x="228600" y="4343400"/>
            <a:ext cx="587133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4114800"/>
            <a:ext cx="742558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114800"/>
            <a:ext cx="971158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114800"/>
            <a:ext cx="2175118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89059" y="933145"/>
            <a:ext cx="91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778971" y="1273816"/>
            <a:ext cx="25908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342199" y="1667863"/>
            <a:ext cx="1171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2565106" y="2170883"/>
            <a:ext cx="79676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" y="3412002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914400" y="2743201"/>
            <a:ext cx="911469" cy="60959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rot="5400000" flipH="1" flipV="1">
            <a:off x="1648982" y="1661041"/>
            <a:ext cx="978281" cy="2523643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410112" y="3318986"/>
            <a:ext cx="387155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04800" y="609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>
            <a:stCxn id="93" idx="2"/>
          </p:cNvCxnSpPr>
          <p:nvPr/>
        </p:nvCxnSpPr>
        <p:spPr>
          <a:xfrm rot="16200000" flipH="1">
            <a:off x="1064550" y="1439870"/>
            <a:ext cx="984570" cy="37047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371600" y="1066800"/>
            <a:ext cx="990600" cy="3810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5559157" y="1092502"/>
            <a:ext cx="105710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7060972" y="3243246"/>
            <a:ext cx="10977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5192440" y="3239193"/>
            <a:ext cx="107163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7427510" y="1115080"/>
            <a:ext cx="118903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005447" y="4974175"/>
            <a:ext cx="4709553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A, B, C, D</a:t>
            </a: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024104" y="5530277"/>
            <a:ext cx="537669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AB, BC, CD, DA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044332" y="6101797"/>
            <a:ext cx="53564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AC, BD.</a:t>
            </a:r>
          </a:p>
        </p:txBody>
      </p:sp>
      <p:sp>
        <p:nvSpPr>
          <p:cNvPr id="2" name="Parallelogram 1"/>
          <p:cNvSpPr/>
          <p:nvPr/>
        </p:nvSpPr>
        <p:spPr>
          <a:xfrm>
            <a:off x="1554822" y="1493839"/>
            <a:ext cx="2162120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1600200" y="2057400"/>
            <a:ext cx="2133600" cy="1066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60511" y="2909193"/>
            <a:ext cx="1316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1828800" y="3310050"/>
            <a:ext cx="400500" cy="19514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694912" y="4831802"/>
            <a:ext cx="7466953" cy="3036574"/>
            <a:chOff x="2975032" y="3295904"/>
            <a:chExt cx="7466953" cy="4048765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74967" y="3295904"/>
              <a:ext cx="7367018" cy="4048765"/>
              <a:chOff x="1740" y="3848"/>
              <a:chExt cx="3152" cy="1698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69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22"/>
                <a:ext cx="194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0" y="5172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2" y="5024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4" y="4894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6" y="4742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1" y="4601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4" y="4462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5" y="4306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8" y="4049"/>
                <a:ext cx="368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01098"/>
              <a:ext cx="453427" cy="5334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2714805" y="2918934"/>
            <a:ext cx="2340154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38200" y="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95" name="Oval 94"/>
          <p:cNvSpPr/>
          <p:nvPr/>
        </p:nvSpPr>
        <p:spPr>
          <a:xfrm>
            <a:off x="152400" y="152400"/>
            <a:ext cx="550917" cy="4090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224249" y="4889013"/>
            <a:ext cx="1321264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4.12b</a:t>
            </a:r>
          </a:p>
        </p:txBody>
      </p:sp>
      <p:sp>
        <p:nvSpPr>
          <p:cNvPr id="98" name="Oval 97"/>
          <p:cNvSpPr/>
          <p:nvPr/>
        </p:nvSpPr>
        <p:spPr>
          <a:xfrm>
            <a:off x="228600" y="762000"/>
            <a:ext cx="550917" cy="4194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62000" y="762000"/>
            <a:ext cx="662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</a:p>
        </p:txBody>
      </p:sp>
      <p:cxnSp>
        <p:nvCxnSpPr>
          <p:cNvPr id="103" name="Straight Connector 102"/>
          <p:cNvCxnSpPr/>
          <p:nvPr/>
        </p:nvCxnSpPr>
        <p:spPr>
          <a:xfrm rot="16200000" flipH="1">
            <a:off x="2886412" y="3115012"/>
            <a:ext cx="1933434" cy="159014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700097" y="2943367"/>
            <a:ext cx="2354861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53794" y="2448201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906869" y="2448201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583065" y="4814959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703121" y="4607629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1" y="1252797"/>
            <a:ext cx="432055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" name="Group 297"/>
          <p:cNvGrpSpPr/>
          <p:nvPr/>
        </p:nvGrpSpPr>
        <p:grpSpPr>
          <a:xfrm>
            <a:off x="3006943" y="1360724"/>
            <a:ext cx="5612491" cy="3982001"/>
            <a:chOff x="2975032" y="3300193"/>
            <a:chExt cx="7483322" cy="3982001"/>
          </a:xfrm>
        </p:grpSpPr>
        <p:grpSp>
          <p:nvGrpSpPr>
            <p:cNvPr id="102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4" y="5198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6" y="5050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8" y="492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20" y="476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5" y="4627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8" y="448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9" y="433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2" y="4075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0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20" name="Group 387"/>
          <p:cNvGrpSpPr/>
          <p:nvPr/>
        </p:nvGrpSpPr>
        <p:grpSpPr>
          <a:xfrm rot="19787247">
            <a:off x="2406185" y="1349227"/>
            <a:ext cx="5612491" cy="3982001"/>
            <a:chOff x="2975032" y="3300193"/>
            <a:chExt cx="7483322" cy="3982001"/>
          </a:xfrm>
        </p:grpSpPr>
        <p:grpSp>
          <p:nvGrpSpPr>
            <p:cNvPr id="121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4" y="5198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6" y="5050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8" y="492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20" y="476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5" y="4627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8" y="448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9" y="433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2" y="4075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93" name="Group 478"/>
          <p:cNvGrpSpPr/>
          <p:nvPr/>
        </p:nvGrpSpPr>
        <p:grpSpPr>
          <a:xfrm rot="2445589">
            <a:off x="2151278" y="3686795"/>
            <a:ext cx="5612491" cy="3982001"/>
            <a:chOff x="2975032" y="3300193"/>
            <a:chExt cx="7483322" cy="3982001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4" y="5198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6" y="5050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8" y="492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20" y="476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5" y="4627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8" y="448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9" y="433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2" y="4075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9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4612192" y="1267676"/>
            <a:ext cx="4227008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= OB; OC 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3736236" y="3377933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076" y="6103050"/>
            <a:ext cx="771525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6494109" y="4228374"/>
            <a:ext cx="2534387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554565" y="4312869"/>
            <a:ext cx="2437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</p:spTree>
    <p:extLst>
      <p:ext uri="{BB962C8B-B14F-4D97-AF65-F5344CB8AC3E}">
        <p14:creationId xmlns:p14="http://schemas.microsoft.com/office/powerpoint/2010/main" val="40203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3232253" y="2961564"/>
            <a:ext cx="2484315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829102" y="4894599"/>
            <a:ext cx="6858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11791" y="2961563"/>
            <a:ext cx="7482385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457201" y="2819401"/>
            <a:ext cx="6324600" cy="1752599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2781300" y="2476500"/>
            <a:ext cx="5562600" cy="167640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8580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Oval 123"/>
          <p:cNvSpPr/>
          <p:nvPr/>
        </p:nvSpPr>
        <p:spPr>
          <a:xfrm>
            <a:off x="0" y="152400"/>
            <a:ext cx="618864" cy="4521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581400" y="6172200"/>
            <a:ext cx="5562601" cy="567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2303" y="2444414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2868" y="4875342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6300" y="2407977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7832" y="4807105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29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356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152401" y="228600"/>
            <a:ext cx="498976" cy="416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522427" y="2107984"/>
            <a:ext cx="1774209" cy="165754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2055306" y="1254295"/>
            <a:ext cx="1774209" cy="16575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3" idx="0"/>
            <a:endCxn id="20" idx="4"/>
          </p:cNvCxnSpPr>
          <p:nvPr/>
        </p:nvCxnSpPr>
        <p:spPr>
          <a:xfrm rot="16200000" flipH="1">
            <a:off x="1425996" y="2129373"/>
            <a:ext cx="1590484" cy="59063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1568871" y="1080092"/>
            <a:ext cx="378520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2721929" y="3175104"/>
            <a:ext cx="1774209" cy="165754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5617916" y="1291929"/>
            <a:ext cx="1897038" cy="1743259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5936368" y="2202747"/>
            <a:ext cx="1897038" cy="1743259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6025972" y="1720451"/>
            <a:ext cx="1343359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7479098" y="1027008"/>
            <a:ext cx="259953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6242231" y="3629274"/>
            <a:ext cx="1897038" cy="1743259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69820" y="5487889"/>
            <a:ext cx="3842417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uyển chọn hình nền powerpoint pastel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1676400" y="0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57200" y="533400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8600" y="990600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533400" y="1524000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15886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0" y="457200"/>
            <a:ext cx="9144000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 5 cm, BC = 3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0" y="914400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0" y="1447800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143000" y="838200"/>
            <a:ext cx="620398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5cm.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143000" y="1371600"/>
            <a:ext cx="7481694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0" y="2057400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143000" y="2133600"/>
            <a:ext cx="8001000" cy="1218795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</a:p>
        </p:txBody>
      </p:sp>
      <p:grpSp>
        <p:nvGrpSpPr>
          <p:cNvPr id="10" name="Group 11"/>
          <p:cNvGrpSpPr/>
          <p:nvPr/>
        </p:nvGrpSpPr>
        <p:grpSpPr>
          <a:xfrm>
            <a:off x="1686733" y="4474023"/>
            <a:ext cx="5612491" cy="3982001"/>
            <a:chOff x="2975032" y="3300193"/>
            <a:chExt cx="7483322" cy="3982001"/>
          </a:xfrm>
        </p:grpSpPr>
        <p:grpSp>
          <p:nvGrpSpPr>
            <p:cNvPr id="11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4" y="5198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6" y="5050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8" y="492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20" y="476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5" y="4627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8" y="448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9" y="433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2" y="4075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44" name="Group 102"/>
          <p:cNvGrpSpPr/>
          <p:nvPr/>
        </p:nvGrpSpPr>
        <p:grpSpPr>
          <a:xfrm rot="6864229">
            <a:off x="-254504" y="5660471"/>
            <a:ext cx="7466952" cy="3036574"/>
            <a:chOff x="2975033" y="3295904"/>
            <a:chExt cx="7466952" cy="4048765"/>
          </a:xfrm>
        </p:grpSpPr>
        <p:grpSp>
          <p:nvGrpSpPr>
            <p:cNvPr id="245" name="Group 129"/>
            <p:cNvGrpSpPr>
              <a:grpSpLocks/>
            </p:cNvGrpSpPr>
            <p:nvPr/>
          </p:nvGrpSpPr>
          <p:grpSpPr bwMode="auto">
            <a:xfrm rot="1761852">
              <a:off x="3074967" y="3295904"/>
              <a:ext cx="7367018" cy="4048765"/>
              <a:chOff x="1740" y="3848"/>
              <a:chExt cx="3152" cy="1698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69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22"/>
                <a:ext cx="194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0" y="5172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2" y="5024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4" y="4894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6" y="4742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1" y="4601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4" y="4462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5" y="4306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8" y="4049"/>
                <a:ext cx="368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3" y="5201098"/>
              <a:ext cx="453427" cy="5334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1741236" y="5996774"/>
            <a:ext cx="2519902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4272955" y="4180733"/>
            <a:ext cx="618628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752812" y="3195790"/>
            <a:ext cx="980356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2254112" y="4180732"/>
            <a:ext cx="2617242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057280" y="3674946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827795" y="3657512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4232091" y="5898221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497227" y="5850176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4462357" y="4854156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722240" y="6219347"/>
            <a:ext cx="62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grpSp>
        <p:nvGrpSpPr>
          <p:cNvPr id="303" name="Group 210"/>
          <p:cNvGrpSpPr/>
          <p:nvPr/>
        </p:nvGrpSpPr>
        <p:grpSpPr>
          <a:xfrm>
            <a:off x="1688929" y="4495199"/>
            <a:ext cx="5612491" cy="3982001"/>
            <a:chOff x="2975032" y="3300193"/>
            <a:chExt cx="7483322" cy="3982001"/>
          </a:xfrm>
        </p:grpSpPr>
        <p:grpSp>
          <p:nvGrpSpPr>
            <p:cNvPr id="304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4" y="5198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6" y="5050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8" y="492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20" y="476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5" y="4627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8" y="448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9" y="433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2" y="4075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0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1761424" y="4168634"/>
            <a:ext cx="628409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2386407" y="4180732"/>
            <a:ext cx="2556106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0" y="900115"/>
            <a:ext cx="54864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2389585" y="3819527"/>
            <a:ext cx="4589859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343150" y="2771777"/>
            <a:ext cx="885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2636045" y="3794125"/>
            <a:ext cx="410765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2352675" y="4471990"/>
            <a:ext cx="885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2457451" y="5486400"/>
            <a:ext cx="42314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2564012" y="3703441"/>
            <a:ext cx="4105275" cy="172759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731669" y="2295527"/>
            <a:ext cx="885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5186364" y="3095625"/>
            <a:ext cx="698897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638550" y="2371727"/>
            <a:ext cx="885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3396855" y="3259140"/>
            <a:ext cx="758428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321945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533042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5788819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3664744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3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3"/>
          <p:cNvGrpSpPr/>
          <p:nvPr/>
        </p:nvGrpSpPr>
        <p:grpSpPr>
          <a:xfrm rot="18208382">
            <a:off x="3385540" y="-89770"/>
            <a:ext cx="8613341" cy="3459404"/>
            <a:chOff x="2656442" y="2051763"/>
            <a:chExt cx="8613341" cy="4612538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93184">
              <a:off x="2800276" y="2051763"/>
              <a:ext cx="8469507" cy="4612538"/>
              <a:chOff x="1740" y="3848"/>
              <a:chExt cx="3152" cy="1715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51"/>
                <a:ext cx="246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04"/>
                <a:ext cx="194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3" y="5152"/>
                <a:ext cx="246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5" y="5004"/>
                <a:ext cx="246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7" y="4874"/>
                <a:ext cx="245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9" y="4722"/>
                <a:ext cx="245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4" y="4581"/>
                <a:ext cx="245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7" y="4442"/>
                <a:ext cx="245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8" y="4286"/>
                <a:ext cx="246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1" y="4029"/>
                <a:ext cx="368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1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1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1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1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1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1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2" y="4060451"/>
              <a:ext cx="521283" cy="69762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8" name="Group 752"/>
          <p:cNvGrpSpPr/>
          <p:nvPr/>
        </p:nvGrpSpPr>
        <p:grpSpPr>
          <a:xfrm>
            <a:off x="3200124" y="3036697"/>
            <a:ext cx="6476087" cy="4526473"/>
            <a:chOff x="2656443" y="2057485"/>
            <a:chExt cx="8634782" cy="4526473"/>
          </a:xfrm>
        </p:grpSpPr>
        <p:grpSp>
          <p:nvGrpSpPr>
            <p:cNvPr id="19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2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2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2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2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2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2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2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2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2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3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457200"/>
            <a:ext cx="890714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3105729" y="4741121"/>
            <a:ext cx="350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5499502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400899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3276600" y="4730019"/>
            <a:ext cx="2315759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5650435" y="1706361"/>
            <a:ext cx="889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7" name="TextBox 566"/>
          <p:cNvSpPr txBox="1"/>
          <p:nvPr/>
        </p:nvSpPr>
        <p:spPr>
          <a:xfrm>
            <a:off x="3965742" y="4838764"/>
            <a:ext cx="109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5661380" y="3056671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3197217" y="3012795"/>
            <a:ext cx="891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689235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5567625" y="2226166"/>
            <a:ext cx="1311959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756"/>
          <p:cNvGrpSpPr/>
          <p:nvPr/>
        </p:nvGrpSpPr>
        <p:grpSpPr>
          <a:xfrm rot="18236667">
            <a:off x="3376406" y="-93602"/>
            <a:ext cx="8613340" cy="3459404"/>
            <a:chOff x="2656443" y="2051763"/>
            <a:chExt cx="8613340" cy="4612538"/>
          </a:xfrm>
        </p:grpSpPr>
        <p:grpSp>
          <p:nvGrpSpPr>
            <p:cNvPr id="736" name="Group 129"/>
            <p:cNvGrpSpPr>
              <a:grpSpLocks/>
            </p:cNvGrpSpPr>
            <p:nvPr/>
          </p:nvGrpSpPr>
          <p:grpSpPr bwMode="auto">
            <a:xfrm rot="1793184">
              <a:off x="2800276" y="2051763"/>
              <a:ext cx="8469507" cy="4612538"/>
              <a:chOff x="1740" y="3848"/>
              <a:chExt cx="3152" cy="1715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51"/>
                <a:ext cx="246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04"/>
                <a:ext cx="194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3" y="5152"/>
                <a:ext cx="246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5" y="5004"/>
                <a:ext cx="246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7" y="4874"/>
                <a:ext cx="245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9" y="4722"/>
                <a:ext cx="245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4" y="4581"/>
                <a:ext cx="245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7" y="4442"/>
                <a:ext cx="245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8" y="4286"/>
                <a:ext cx="246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1" y="4029"/>
                <a:ext cx="368" cy="2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3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3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3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4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4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4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4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4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4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4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4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060451"/>
              <a:ext cx="521283" cy="69762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2965450" y="2232644"/>
            <a:ext cx="3916973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3280913" y="1180497"/>
            <a:ext cx="1721005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8" name="Group 853"/>
          <p:cNvGrpSpPr/>
          <p:nvPr/>
        </p:nvGrpSpPr>
        <p:grpSpPr>
          <a:xfrm>
            <a:off x="3193327" y="3034843"/>
            <a:ext cx="6476087" cy="4526473"/>
            <a:chOff x="2656443" y="2057485"/>
            <a:chExt cx="8634782" cy="4526473"/>
          </a:xfrm>
        </p:grpSpPr>
        <p:grpSp>
          <p:nvGrpSpPr>
            <p:cNvPr id="749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5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3299845" y="2221369"/>
            <a:ext cx="1219288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4502032" y="2214096"/>
            <a:ext cx="2406044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62638" y="49876"/>
            <a:ext cx="2223362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1" y="0"/>
            <a:ext cx="2590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chơi</a:t>
            </a:r>
            <a:endParaRPr sz="36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304800" y="2726585"/>
            <a:ext cx="86106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xếp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chúng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		    (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6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0" y="106680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NHANH </a:t>
            </a:r>
            <a:r>
              <a:rPr lang="en-US" sz="5400" b="1" cap="none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TAY –NHANH </a:t>
            </a:r>
            <a:r>
              <a:rPr lang="en-US" sz="5400" b="1" cap="none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MẮT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2272324" y="3040329"/>
            <a:ext cx="5612491" cy="3982001"/>
            <a:chOff x="2975032" y="3300193"/>
            <a:chExt cx="7483322" cy="3982001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4" y="5198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6" y="5050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8" y="492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20" y="476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5" y="4627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8" y="448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9" y="433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2" y="4075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0" name="Group 97"/>
          <p:cNvGrpSpPr/>
          <p:nvPr/>
        </p:nvGrpSpPr>
        <p:grpSpPr>
          <a:xfrm rot="6864229">
            <a:off x="772522" y="4437161"/>
            <a:ext cx="7466952" cy="3036574"/>
            <a:chOff x="2975033" y="3295904"/>
            <a:chExt cx="7466952" cy="4048765"/>
          </a:xfrm>
        </p:grpSpPr>
        <p:grpSp>
          <p:nvGrpSpPr>
            <p:cNvPr id="41" name="Group 129"/>
            <p:cNvGrpSpPr>
              <a:grpSpLocks/>
            </p:cNvGrpSpPr>
            <p:nvPr/>
          </p:nvGrpSpPr>
          <p:grpSpPr bwMode="auto">
            <a:xfrm rot="1761852">
              <a:off x="3074967" y="3295904"/>
              <a:ext cx="7367018" cy="4048765"/>
              <a:chOff x="1740" y="3848"/>
              <a:chExt cx="3152" cy="1698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69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22"/>
                <a:ext cx="194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0" y="5172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2" y="5024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4" y="4894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6" y="4742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1" y="4601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4" y="4462"/>
                <a:ext cx="245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5" y="4306"/>
                <a:ext cx="246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8" y="4049"/>
                <a:ext cx="368" cy="2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3" y="5201098"/>
              <a:ext cx="453427" cy="5334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2306387" y="4582840"/>
            <a:ext cx="301824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5315955" y="2738664"/>
            <a:ext cx="647516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2317962" y="1781856"/>
            <a:ext cx="980356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441450" y="2738664"/>
            <a:ext cx="3522021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2622430" y="2261012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5920054" y="2301011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314478" y="4491796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2062377" y="4436242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5388816" y="356236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3298318" y="4593808"/>
            <a:ext cx="62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grpSp>
        <p:nvGrpSpPr>
          <p:cNvPr id="130" name="Group 197"/>
          <p:cNvGrpSpPr/>
          <p:nvPr/>
        </p:nvGrpSpPr>
        <p:grpSpPr>
          <a:xfrm>
            <a:off x="2271454" y="3017407"/>
            <a:ext cx="5612491" cy="3982001"/>
            <a:chOff x="2975032" y="3300193"/>
            <a:chExt cx="7483322" cy="3982001"/>
          </a:xfrm>
        </p:grpSpPr>
        <p:grpSp>
          <p:nvGrpSpPr>
            <p:cNvPr id="131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4" y="5198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6" y="5050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8" y="492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20" y="476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5" y="4627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8" y="448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9" y="433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2" y="4075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2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2326574" y="2754700"/>
            <a:ext cx="628409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2943963" y="2747331"/>
            <a:ext cx="3024592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92"/>
          <p:cNvGrpSpPr/>
          <p:nvPr/>
        </p:nvGrpSpPr>
        <p:grpSpPr>
          <a:xfrm>
            <a:off x="2385754" y="3169807"/>
            <a:ext cx="5612491" cy="3982001"/>
            <a:chOff x="2975032" y="3300193"/>
            <a:chExt cx="7483322" cy="3982001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4" y="5198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6" y="5050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8" y="492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20" y="476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5" y="4627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8" y="448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9" y="433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2" y="4075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5306" y="1711591"/>
            <a:ext cx="1777144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3340600" y="2853433"/>
            <a:ext cx="2253475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7224040" y="3556382"/>
            <a:ext cx="1535807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" y="142431"/>
            <a:ext cx="8598458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6026" y="3248122"/>
            <a:ext cx="2454232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CÁC CẠNH ĐỐI BẰNG NHAU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6026" y="5124493"/>
            <a:ext cx="2454232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CÁC GÓC ĐỐI BẰNG NHAU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6026" y="1751258"/>
            <a:ext cx="238098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CÁC CẠNH ĐỐI SONG </a:t>
            </a:r>
            <a:r>
              <a:rPr lang="en-US" sz="2000" b="1" dirty="0" err="1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883758" y="1085849"/>
            <a:ext cx="2260243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BỐN GÓC BẰNG NHAU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73910" y="6178555"/>
            <a:ext cx="2112337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BỐN CẠNH BẰNG NHAU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32634" y="2195849"/>
            <a:ext cx="680163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08298" y="4580541"/>
            <a:ext cx="6044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2850259" y="3644849"/>
            <a:ext cx="641144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94074" y="2109750"/>
            <a:ext cx="1380218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55557" y="3991804"/>
            <a:ext cx="160356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61274" y="1213469"/>
            <a:ext cx="325352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Chi tiết hơn 90 về hình nền powerpoint đẹp ngộ nghĩnh - cdgdbentre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-1224593">
            <a:off x="634380" y="736663"/>
            <a:ext cx="3200400" cy="1592263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/>
              <a:t>3</a:t>
            </a: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-1538950">
            <a:off x="1118642" y="1172405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BTVN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981200"/>
            <a:ext cx="624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Mô tả được một số yếu tố cơ bản ( cạnh, góc, đường chéo) của hình thoi, hình bình hành</a:t>
            </a:r>
          </a:p>
          <a:p>
            <a:pPr marL="285750" indent="-285750">
              <a:buFontTx/>
              <a:buChar char="-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được thoi, hình bình hành khi biết độ dài hai cạnh</a:t>
            </a:r>
          </a:p>
          <a:p>
            <a:pPr marL="285750" indent="-285750">
              <a:buFontTx/>
              <a:buChar char="-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4.10; 4.11; 4.12  SGK trang 89</a:t>
            </a:r>
          </a:p>
          <a:p>
            <a:pPr marL="285750" indent="-285750">
              <a:buFontTx/>
              <a:buChar char="-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Sưu tầm một số hình ảnh thực tế về hình thang cân</a:t>
            </a:r>
          </a:p>
          <a:p>
            <a:pPr marL="285750" indent="-285750">
              <a:buFontTx/>
              <a:buChar char="-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bạn chuẩn bị sẵn 1 tờ giấy hình chữ nhật, kéo cắt giấy để tiết sau thực hành cắt hình thang cân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alentine 05 03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8"/>
          <a:stretch>
            <a:fillRect/>
          </a:stretch>
        </p:blipFill>
        <p:spPr bwMode="auto">
          <a:xfrm>
            <a:off x="4233863" y="0"/>
            <a:ext cx="491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Valentine 05 0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8"/>
          <a:stretch>
            <a:fillRect/>
          </a:stretch>
        </p:blipFill>
        <p:spPr bwMode="auto">
          <a:xfrm>
            <a:off x="0" y="0"/>
            <a:ext cx="490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>
                  <a:alpha val="35001"/>
                </a:srgbClr>
              </a:gs>
              <a:gs pos="50000">
                <a:srgbClr val="FFFFFF">
                  <a:alpha val="33000"/>
                </a:srgbClr>
              </a:gs>
              <a:gs pos="100000">
                <a:srgbClr val="FF66FF">
                  <a:alpha val="35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5" descr="Sach  do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420938"/>
            <a:ext cx="4114800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38800" y="381000"/>
            <a:ext cx="3124200" cy="2743200"/>
            <a:chOff x="2592" y="1776"/>
            <a:chExt cx="3024" cy="2407"/>
          </a:xfrm>
        </p:grpSpPr>
        <p:pic>
          <p:nvPicPr>
            <p:cNvPr id="84999" name="Picture 7" descr="hoc tro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00" name="Picture 8" descr="RDJ4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0" y="37338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WordArt 10"/>
          <p:cNvSpPr>
            <a:spLocks noChangeArrowheads="1" noChangeShapeType="1" noTextEdit="1"/>
          </p:cNvSpPr>
          <p:nvPr/>
        </p:nvSpPr>
        <p:spPr bwMode="auto">
          <a:xfrm>
            <a:off x="469900" y="1498600"/>
            <a:ext cx="5410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85003" name="Picture 11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3429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thu Gui El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5008" fill="hold"/>
                                        <p:tgtEl>
                                          <p:spTgt spid="8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4"/>
                </p:tgtEl>
              </p:cMediaNode>
            </p:audio>
          </p:childTnLst>
        </p:cTn>
      </p:par>
    </p:tnLst>
    <p:bldLst>
      <p:bldP spid="850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14"/>
          <p:cNvGraphicFramePr/>
          <p:nvPr/>
        </p:nvGraphicFramePr>
        <p:xfrm>
          <a:off x="183153" y="3900401"/>
          <a:ext cx="8503652" cy="279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2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chữ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nhật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Hình thoi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err="1"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Hình</a:t>
                      </a:r>
                      <a:r>
                        <a:rPr lang="en-US" sz="2800" u="none" strike="noStrike" cap="none"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tamgiác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Hình lục giác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oogle Shape;133;p14"/>
          <p:cNvGrpSpPr/>
          <p:nvPr/>
        </p:nvGrpSpPr>
        <p:grpSpPr>
          <a:xfrm>
            <a:off x="0" y="228600"/>
            <a:ext cx="2012020" cy="2458741"/>
            <a:chOff x="391558" y="1493439"/>
            <a:chExt cx="2682693" cy="2458741"/>
          </a:xfrm>
        </p:grpSpPr>
        <p:pic>
          <p:nvPicPr>
            <p:cNvPr id="134" name="Google Shape;13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4"/>
            <p:cNvSpPr txBox="1"/>
            <p:nvPr/>
          </p:nvSpPr>
          <p:spPr>
            <a:xfrm>
              <a:off x="950662" y="3429000"/>
              <a:ext cx="156479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Hình 1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oogle Shape;136;p14"/>
          <p:cNvGrpSpPr/>
          <p:nvPr/>
        </p:nvGrpSpPr>
        <p:grpSpPr>
          <a:xfrm>
            <a:off x="2362200" y="457200"/>
            <a:ext cx="1806923" cy="2675449"/>
            <a:chOff x="3068126" y="1276731"/>
            <a:chExt cx="2409231" cy="2675449"/>
          </a:xfrm>
        </p:grpSpPr>
        <p:pic>
          <p:nvPicPr>
            <p:cNvPr id="137" name="Google Shape;13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8126" y="1276731"/>
              <a:ext cx="2409231" cy="2248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4"/>
            <p:cNvSpPr txBox="1"/>
            <p:nvPr/>
          </p:nvSpPr>
          <p:spPr>
            <a:xfrm>
              <a:off x="3490343" y="3429000"/>
              <a:ext cx="156479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Hình 2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oogle Shape;139;p14"/>
          <p:cNvGrpSpPr/>
          <p:nvPr/>
        </p:nvGrpSpPr>
        <p:grpSpPr>
          <a:xfrm>
            <a:off x="4419600" y="609600"/>
            <a:ext cx="1806923" cy="2278419"/>
            <a:chOff x="5627788" y="1673761"/>
            <a:chExt cx="2409231" cy="2278419"/>
          </a:xfrm>
        </p:grpSpPr>
        <p:pic>
          <p:nvPicPr>
            <p:cNvPr id="140" name="Google Shape;140;p14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4"/>
            <p:cNvSpPr txBox="1"/>
            <p:nvPr/>
          </p:nvSpPr>
          <p:spPr>
            <a:xfrm>
              <a:off x="6037421" y="3429000"/>
              <a:ext cx="156479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Hình 3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oogle Shape;142;p14"/>
          <p:cNvGrpSpPr/>
          <p:nvPr/>
        </p:nvGrpSpPr>
        <p:grpSpPr>
          <a:xfrm>
            <a:off x="6477000" y="990600"/>
            <a:ext cx="1733603" cy="2458741"/>
            <a:chOff x="8291211" y="1419869"/>
            <a:chExt cx="2311471" cy="2458741"/>
          </a:xfrm>
        </p:grpSpPr>
        <p:pic>
          <p:nvPicPr>
            <p:cNvPr id="143" name="Google Shape;143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4"/>
            <p:cNvSpPr txBox="1"/>
            <p:nvPr/>
          </p:nvSpPr>
          <p:spPr>
            <a:xfrm>
              <a:off x="8664548" y="3355430"/>
              <a:ext cx="156479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Hình 4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5" name="Google Shape;145;p14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620000" y="0"/>
            <a:ext cx="1319092" cy="989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33;p14"/>
          <p:cNvGrpSpPr/>
          <p:nvPr/>
        </p:nvGrpSpPr>
        <p:grpSpPr>
          <a:xfrm>
            <a:off x="2286000" y="4495800"/>
            <a:ext cx="2012020" cy="2362200"/>
            <a:chOff x="391558" y="1660322"/>
            <a:chExt cx="2682693" cy="2362200"/>
          </a:xfrm>
        </p:grpSpPr>
        <p:pic>
          <p:nvPicPr>
            <p:cNvPr id="18" name="Google Shape;13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558" y="1660322"/>
              <a:ext cx="2682693" cy="1818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35;p14"/>
            <p:cNvSpPr txBox="1"/>
            <p:nvPr/>
          </p:nvSpPr>
          <p:spPr>
            <a:xfrm>
              <a:off x="974906" y="3499342"/>
              <a:ext cx="156479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Hình 1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81094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oogle Shape;139;p14"/>
          <p:cNvGrpSpPr/>
          <p:nvPr/>
        </p:nvGrpSpPr>
        <p:grpSpPr>
          <a:xfrm>
            <a:off x="381000" y="4800600"/>
            <a:ext cx="1806923" cy="1824438"/>
            <a:chOff x="5607500" y="1849411"/>
            <a:chExt cx="2409231" cy="2102769"/>
          </a:xfrm>
        </p:grpSpPr>
        <p:pic>
          <p:nvPicPr>
            <p:cNvPr id="33" name="Google Shape;140;p14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5607500" y="184941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1;p14"/>
            <p:cNvSpPr txBox="1"/>
            <p:nvPr/>
          </p:nvSpPr>
          <p:spPr>
            <a:xfrm>
              <a:off x="6037421" y="3429000"/>
              <a:ext cx="156479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Hình 3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oogle Shape;142;p14"/>
          <p:cNvGrpSpPr/>
          <p:nvPr/>
        </p:nvGrpSpPr>
        <p:grpSpPr>
          <a:xfrm>
            <a:off x="4495800" y="4506020"/>
            <a:ext cx="1733603" cy="2351980"/>
            <a:chOff x="8212711" y="1656018"/>
            <a:chExt cx="2311471" cy="2351980"/>
          </a:xfrm>
        </p:grpSpPr>
        <p:pic>
          <p:nvPicPr>
            <p:cNvPr id="36" name="Google Shape;143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12711" y="1656018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44;p14"/>
            <p:cNvSpPr txBox="1"/>
            <p:nvPr/>
          </p:nvSpPr>
          <p:spPr>
            <a:xfrm>
              <a:off x="8720711" y="3484818"/>
              <a:ext cx="156479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Hình 4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mplate or photo frame isolated on transparent background. square brown  bamboo border with rope and copy space isolated | Cheap Royalty Free  Subscription, Stock Photos, Vector Illustrations &amp; Fo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3000" y="990600"/>
            <a:ext cx="708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5 - </a:t>
            </a:r>
            <a:r>
              <a:rPr lang="en-US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vi-VN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CHỮ NHẬT. </a:t>
            </a:r>
            <a:r>
              <a:rPr lang="vi-VN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  <a:r>
              <a:rPr lang="vi-VN" sz="6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 BÌNH HÀNH</a:t>
            </a:r>
            <a:r>
              <a:rPr lang="vi-VN" sz="6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ÌNH THANG  CÂN</a:t>
            </a:r>
            <a:r>
              <a:rPr lang="en-US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vi-VN" sz="6000">
              <a:solidFill>
                <a:srgbClr val="FFC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/>
            <a:r>
              <a:rPr lang="en-US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(tiết 2)</a:t>
            </a:r>
            <a:endParaRPr lang="en-US" sz="6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1892"/>
            <a:ext cx="2028543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981200" y="533400"/>
            <a:ext cx="716280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188728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188729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219200" y="990600"/>
            <a:ext cx="5169989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3 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47671" y="1371600"/>
            <a:ext cx="7896329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BC = 3cm.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193387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19200" y="2133600"/>
            <a:ext cx="7748344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155380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219200" y="2819400"/>
            <a:ext cx="618060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D 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288776" y="139142"/>
            <a:ext cx="4664224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528" y="3256604"/>
            <a:ext cx="350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74444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58677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76600" y="3637992"/>
            <a:ext cx="1076325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4169" y="3600553"/>
            <a:ext cx="1816781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1" y="4730018"/>
            <a:ext cx="1074821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13896" y="4302035"/>
            <a:ext cx="1435418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29"/>
          <p:cNvGrpSpPr>
            <a:grpSpLocks/>
          </p:cNvGrpSpPr>
          <p:nvPr/>
        </p:nvGrpSpPr>
        <p:grpSpPr bwMode="auto">
          <a:xfrm rot="3990802">
            <a:off x="1773256" y="5727963"/>
            <a:ext cx="6602175" cy="2793329"/>
            <a:chOff x="1740" y="3848"/>
            <a:chExt cx="3152" cy="1708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158"/>
              <a:ext cx="246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11"/>
              <a:ext cx="194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161"/>
              <a:ext cx="246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13"/>
              <a:ext cx="246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883"/>
              <a:ext cx="245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31"/>
              <a:ext cx="245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590"/>
              <a:ext cx="245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451"/>
              <a:ext cx="245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295"/>
              <a:ext cx="246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8"/>
              <a:ext cx="368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129"/>
          <p:cNvGrpSpPr>
            <a:grpSpLocks/>
          </p:cNvGrpSpPr>
          <p:nvPr/>
        </p:nvGrpSpPr>
        <p:grpSpPr bwMode="auto">
          <a:xfrm rot="21202836">
            <a:off x="3037364" y="1264662"/>
            <a:ext cx="4951631" cy="3656841"/>
            <a:chOff x="1740" y="3848"/>
            <a:chExt cx="3152" cy="1677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189"/>
              <a:ext cx="246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42"/>
              <a:ext cx="194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191"/>
              <a:ext cx="246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44"/>
              <a:ext cx="246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914"/>
              <a:ext cx="245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61"/>
              <a:ext cx="245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621"/>
              <a:ext cx="245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482"/>
              <a:ext cx="245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325"/>
              <a:ext cx="246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68"/>
              <a:ext cx="368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4816753" y="3702025"/>
            <a:ext cx="62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3448108" y="3564451"/>
            <a:ext cx="62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4825799" y="4881473"/>
            <a:ext cx="62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3425597" y="5261903"/>
            <a:ext cx="62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5" name="Rectangle 1354"/>
          <p:cNvSpPr/>
          <p:nvPr/>
        </p:nvSpPr>
        <p:spPr>
          <a:xfrm>
            <a:off x="5495536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38" name="Group 129"/>
          <p:cNvGrpSpPr>
            <a:grpSpLocks/>
          </p:cNvGrpSpPr>
          <p:nvPr/>
        </p:nvGrpSpPr>
        <p:grpSpPr bwMode="auto">
          <a:xfrm rot="21043673">
            <a:off x="2971807" y="1112905"/>
            <a:ext cx="4951631" cy="3658425"/>
            <a:chOff x="1740" y="3848"/>
            <a:chExt cx="3152" cy="1677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189"/>
              <a:ext cx="246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42"/>
              <a:ext cx="194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191"/>
              <a:ext cx="246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44"/>
              <a:ext cx="246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914"/>
              <a:ext cx="245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61"/>
              <a:ext cx="245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621"/>
              <a:ext cx="245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482"/>
              <a:ext cx="245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325"/>
              <a:ext cx="246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68"/>
              <a:ext cx="368" cy="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4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" name="Group 129"/>
          <p:cNvGrpSpPr>
            <a:grpSpLocks/>
          </p:cNvGrpSpPr>
          <p:nvPr/>
        </p:nvGrpSpPr>
        <p:grpSpPr bwMode="auto">
          <a:xfrm rot="3990802">
            <a:off x="1780538" y="5734721"/>
            <a:ext cx="6602175" cy="2793329"/>
            <a:chOff x="1740" y="3848"/>
            <a:chExt cx="3152" cy="1708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158"/>
              <a:ext cx="246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11"/>
              <a:ext cx="194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161"/>
              <a:ext cx="246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13"/>
              <a:ext cx="246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883"/>
              <a:ext cx="245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31"/>
              <a:ext cx="245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590"/>
              <a:ext cx="245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451"/>
              <a:ext cx="245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295"/>
              <a:ext cx="246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8"/>
              <a:ext cx="368" cy="2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4341088" y="4660332"/>
            <a:ext cx="1080311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344662" y="3607581"/>
            <a:ext cx="1066908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28600"/>
            <a:ext cx="508422" cy="4762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8534400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3429000" y="2009422"/>
            <a:ext cx="219075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33888" y="4775806"/>
            <a:ext cx="18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4050" y="3108295"/>
            <a:ext cx="18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3725" y="3108295"/>
            <a:ext cx="18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440784"/>
            <a:ext cx="18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5417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152400"/>
            <a:ext cx="714174" cy="5350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0"/>
            <a:ext cx="8229600" cy="13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13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392" y="3481162"/>
            <a:ext cx="2105025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9392" y="4840062"/>
            <a:ext cx="2105025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281905" y="4694012"/>
            <a:ext cx="20955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2220" y="4157437"/>
            <a:ext cx="276225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6624" y="3577290"/>
            <a:ext cx="1171575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3476625" y="4256741"/>
            <a:ext cx="97155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3047860" y="3863375"/>
            <a:ext cx="346604" cy="4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5343525" y="4219810"/>
            <a:ext cx="97155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6494465" y="3194670"/>
            <a:ext cx="1793871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73914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6494465" y="4143958"/>
            <a:ext cx="1793871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1600200"/>
            <a:ext cx="9144000" cy="13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438400"/>
            <a:ext cx="9144000" cy="13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1392536" y="2867806"/>
            <a:ext cx="4087736" cy="38248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 rot="5159450" flipH="1">
            <a:off x="1725989" y="2325373"/>
            <a:ext cx="4176231" cy="5020889"/>
            <a:chOff x="3162" y="515"/>
            <a:chExt cx="2340" cy="3193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5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4630031" y="2888071"/>
            <a:ext cx="4087736" cy="3873401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 rot="5159450" flipH="1">
            <a:off x="4212164" y="2369935"/>
            <a:ext cx="4176231" cy="5020889"/>
            <a:chOff x="3162" y="515"/>
            <a:chExt cx="2340" cy="3193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3719704" y="4811467"/>
            <a:ext cx="102515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4924328" y="2971177"/>
            <a:ext cx="4202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5507538" y="4664603"/>
            <a:ext cx="338724" cy="164359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0" y="6096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cm.</a:t>
            </a: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4069671" y="3530069"/>
            <a:ext cx="688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2214889" y="3347226"/>
            <a:ext cx="5612491" cy="3982001"/>
            <a:chOff x="2975032" y="3300193"/>
            <a:chExt cx="7483322" cy="3982001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4" y="5198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6" y="5050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8" y="492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20" y="476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5" y="4627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8" y="4488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9" y="433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22" y="4075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5" name="Group 40"/>
          <p:cNvGrpSpPr>
            <a:grpSpLocks/>
          </p:cNvGrpSpPr>
          <p:nvPr/>
        </p:nvGrpSpPr>
        <p:grpSpPr bwMode="auto">
          <a:xfrm flipH="1">
            <a:off x="2222477" y="1562049"/>
            <a:ext cx="3132173" cy="6694518"/>
            <a:chOff x="3162" y="515"/>
            <a:chExt cx="2340" cy="3193"/>
          </a:xfrm>
        </p:grpSpPr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28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6446767" y="4452108"/>
            <a:ext cx="4202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6243325" y="4810862"/>
            <a:ext cx="102515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4968326" y="5934281"/>
            <a:ext cx="102515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>
            <a:off x="5029199" y="3565149"/>
            <a:ext cx="102515" cy="45719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4699385" y="3957457"/>
            <a:ext cx="2023164" cy="664469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3494938" y="5091931"/>
            <a:ext cx="1840909" cy="740236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4198758" y="3499413"/>
            <a:ext cx="441683" cy="1611773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3445924" y="4533604"/>
            <a:ext cx="4202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4874017" y="6052144"/>
            <a:ext cx="4202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3870971" y="5226768"/>
            <a:ext cx="688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5520188" y="3756087"/>
            <a:ext cx="688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5482921" y="5195682"/>
            <a:ext cx="688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0" y="0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60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 Background Gradi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267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1981200"/>
            <a:ext cx="8188377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vi-VN" sz="2417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17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HÌNH BÌNH HÀNH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81600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5791200"/>
            <a:ext cx="1219200" cy="76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715000"/>
            <a:ext cx="7236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1284</Words>
  <Application>Microsoft Office PowerPoint</Application>
  <PresentationFormat>On-screen Show (4:3)</PresentationFormat>
  <Paragraphs>402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.VnTime</vt:lpstr>
      <vt:lpstr>.VnTimeH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19</cp:revision>
  <dcterms:created xsi:type="dcterms:W3CDTF">2023-09-07T15:27:14Z</dcterms:created>
  <dcterms:modified xsi:type="dcterms:W3CDTF">2023-10-10T14:34:21Z</dcterms:modified>
</cp:coreProperties>
</file>