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2"/>
  </p:notesMasterIdLst>
  <p:sldIdLst>
    <p:sldId id="256" r:id="rId2"/>
    <p:sldId id="257" r:id="rId3"/>
    <p:sldId id="297" r:id="rId4"/>
    <p:sldId id="270" r:id="rId5"/>
    <p:sldId id="258" r:id="rId6"/>
    <p:sldId id="259" r:id="rId7"/>
    <p:sldId id="273" r:id="rId8"/>
    <p:sldId id="264" r:id="rId9"/>
    <p:sldId id="267" r:id="rId10"/>
    <p:sldId id="261" r:id="rId11"/>
    <p:sldId id="263" r:id="rId12"/>
    <p:sldId id="274" r:id="rId13"/>
    <p:sldId id="265" r:id="rId14"/>
    <p:sldId id="269" r:id="rId15"/>
    <p:sldId id="266" r:id="rId16"/>
    <p:sldId id="268" r:id="rId17"/>
    <p:sldId id="272" r:id="rId18"/>
    <p:sldId id="300" r:id="rId19"/>
    <p:sldId id="298" r:id="rId20"/>
    <p:sldId id="277" r:id="rId21"/>
  </p:sldIdLst>
  <p:sldSz cx="9144000" cy="5143500" type="screen16x9"/>
  <p:notesSz cx="6858000" cy="9144000"/>
  <p:embeddedFontLst>
    <p:embeddedFont>
      <p:font typeface="Secular One" charset="-79"/>
      <p:regular r:id="rId23"/>
    </p:embeddedFont>
    <p:embeddedFont>
      <p:font typeface="Cambria Math" pitchFamily="18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Bebas Neue" charset="0"/>
      <p:regular r:id="rId29"/>
    </p:embeddedFont>
    <p:embeddedFont>
      <p:font typeface="Didact Gothic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7432F9-8F9B-49E2-A517-896A1FBFEE68}">
  <a:tblStyle styleId="{597432F9-8F9B-49E2-A517-896A1FBFEE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1521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0a993df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0a993df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46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fb8978c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fb8978c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07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fb8978c5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0fb8978c5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96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10fb8978c5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10fb8978c5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79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0fb8978c5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0fb8978c5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959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0fb8978c5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0fb8978c5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58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0fb8978c5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0fb8978c5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476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10c8d9d9a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10c8d9d9a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240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0fb8978c5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10fb8978c5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618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0fb8978c5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10fb8978c5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212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10fb8978c53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10fb8978c53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39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07ee2aec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07ee2aec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25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07ee2aec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07ee2aec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84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0fb8978c5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0fb8978c5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56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07ee2aec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07ee2aec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11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07ee2aec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07ee2aec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97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0fb8978c5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0fb8978c53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06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0fb8978c5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0fb8978c5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13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0fb8978c53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0fb8978c53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30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6625" y="874400"/>
            <a:ext cx="4967400" cy="25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6618" y="3500275"/>
            <a:ext cx="43590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 idx="2" hasCustomPrompt="1"/>
          </p:nvPr>
        </p:nvSpPr>
        <p:spPr>
          <a:xfrm>
            <a:off x="1513600" y="1149600"/>
            <a:ext cx="7491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1"/>
          </p:nvPr>
        </p:nvSpPr>
        <p:spPr>
          <a:xfrm>
            <a:off x="720000" y="221799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4" hasCustomPrompt="1"/>
          </p:nvPr>
        </p:nvSpPr>
        <p:spPr>
          <a:xfrm>
            <a:off x="4197463" y="1149600"/>
            <a:ext cx="7491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5"/>
          </p:nvPr>
        </p:nvSpPr>
        <p:spPr>
          <a:xfrm>
            <a:off x="3403800" y="221799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7" hasCustomPrompt="1"/>
          </p:nvPr>
        </p:nvSpPr>
        <p:spPr>
          <a:xfrm>
            <a:off x="6881263" y="1149600"/>
            <a:ext cx="7491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8"/>
          </p:nvPr>
        </p:nvSpPr>
        <p:spPr>
          <a:xfrm>
            <a:off x="6087600" y="221799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1513650" y="2939000"/>
            <a:ext cx="7491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4"/>
          </p:nvPr>
        </p:nvSpPr>
        <p:spPr>
          <a:xfrm>
            <a:off x="720000" y="400739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6" hasCustomPrompt="1"/>
          </p:nvPr>
        </p:nvSpPr>
        <p:spPr>
          <a:xfrm>
            <a:off x="4197463" y="2939000"/>
            <a:ext cx="7491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7"/>
          </p:nvPr>
        </p:nvSpPr>
        <p:spPr>
          <a:xfrm>
            <a:off x="3403800" y="400739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9" hasCustomPrompt="1"/>
          </p:nvPr>
        </p:nvSpPr>
        <p:spPr>
          <a:xfrm>
            <a:off x="6881263" y="2939000"/>
            <a:ext cx="7491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20"/>
          </p:nvPr>
        </p:nvSpPr>
        <p:spPr>
          <a:xfrm>
            <a:off x="6087600" y="400739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715100" y="2963763"/>
            <a:ext cx="2907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715100" y="1282138"/>
            <a:ext cx="4108500" cy="16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715100" y="2686850"/>
            <a:ext cx="32451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720000" y="1555450"/>
            <a:ext cx="3655200" cy="10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1195863" y="19876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195863" y="23629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 idx="2"/>
          </p:nvPr>
        </p:nvSpPr>
        <p:spPr>
          <a:xfrm>
            <a:off x="5081043" y="19876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3"/>
          </p:nvPr>
        </p:nvSpPr>
        <p:spPr>
          <a:xfrm>
            <a:off x="5081043" y="23629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 idx="4"/>
          </p:nvPr>
        </p:nvSpPr>
        <p:spPr>
          <a:xfrm>
            <a:off x="1203075" y="374840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5"/>
          </p:nvPr>
        </p:nvSpPr>
        <p:spPr>
          <a:xfrm>
            <a:off x="1203075" y="412370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 idx="6"/>
          </p:nvPr>
        </p:nvSpPr>
        <p:spPr>
          <a:xfrm>
            <a:off x="5088255" y="374840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7"/>
          </p:nvPr>
        </p:nvSpPr>
        <p:spPr>
          <a:xfrm>
            <a:off x="5088255" y="412370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899153" y="1911450"/>
            <a:ext cx="195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1"/>
          </p:nvPr>
        </p:nvSpPr>
        <p:spPr>
          <a:xfrm>
            <a:off x="899153" y="2331259"/>
            <a:ext cx="195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 idx="2"/>
          </p:nvPr>
        </p:nvSpPr>
        <p:spPr>
          <a:xfrm>
            <a:off x="3600448" y="1911450"/>
            <a:ext cx="194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3"/>
          </p:nvPr>
        </p:nvSpPr>
        <p:spPr>
          <a:xfrm>
            <a:off x="3600448" y="2331259"/>
            <a:ext cx="1947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 idx="4"/>
          </p:nvPr>
        </p:nvSpPr>
        <p:spPr>
          <a:xfrm>
            <a:off x="899153" y="3703893"/>
            <a:ext cx="195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5"/>
          </p:nvPr>
        </p:nvSpPr>
        <p:spPr>
          <a:xfrm>
            <a:off x="899153" y="4123702"/>
            <a:ext cx="195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 idx="6"/>
          </p:nvPr>
        </p:nvSpPr>
        <p:spPr>
          <a:xfrm>
            <a:off x="3600448" y="3703893"/>
            <a:ext cx="194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7"/>
          </p:nvPr>
        </p:nvSpPr>
        <p:spPr>
          <a:xfrm>
            <a:off x="3600448" y="4123702"/>
            <a:ext cx="1947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8"/>
          </p:nvPr>
        </p:nvSpPr>
        <p:spPr>
          <a:xfrm>
            <a:off x="6299723" y="1911450"/>
            <a:ext cx="194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9"/>
          </p:nvPr>
        </p:nvSpPr>
        <p:spPr>
          <a:xfrm>
            <a:off x="6299723" y="2331259"/>
            <a:ext cx="1947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13"/>
          </p:nvPr>
        </p:nvSpPr>
        <p:spPr>
          <a:xfrm>
            <a:off x="6299723" y="3703893"/>
            <a:ext cx="194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4"/>
          </p:nvPr>
        </p:nvSpPr>
        <p:spPr>
          <a:xfrm>
            <a:off x="6299723" y="4123702"/>
            <a:ext cx="1947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 hasCustomPrompt="1"/>
          </p:nvPr>
        </p:nvSpPr>
        <p:spPr>
          <a:xfrm>
            <a:off x="2115825" y="540000"/>
            <a:ext cx="4912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1"/>
          </p:nvPr>
        </p:nvSpPr>
        <p:spPr>
          <a:xfrm>
            <a:off x="2115825" y="1322227"/>
            <a:ext cx="49125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 idx="2" hasCustomPrompt="1"/>
          </p:nvPr>
        </p:nvSpPr>
        <p:spPr>
          <a:xfrm>
            <a:off x="2115825" y="1919942"/>
            <a:ext cx="4912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3"/>
          </p:nvPr>
        </p:nvSpPr>
        <p:spPr>
          <a:xfrm>
            <a:off x="2115825" y="2702169"/>
            <a:ext cx="49125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 idx="4" hasCustomPrompt="1"/>
          </p:nvPr>
        </p:nvSpPr>
        <p:spPr>
          <a:xfrm>
            <a:off x="2115825" y="3376096"/>
            <a:ext cx="49125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5"/>
          </p:nvPr>
        </p:nvSpPr>
        <p:spPr>
          <a:xfrm>
            <a:off x="2115825" y="4158324"/>
            <a:ext cx="49125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91300" y="2428675"/>
            <a:ext cx="460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867825" y="1360551"/>
            <a:ext cx="138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91300" y="3331400"/>
            <a:ext cx="4307100" cy="4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00013" y="2688514"/>
            <a:ext cx="30891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854888" y="2688514"/>
            <a:ext cx="30891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200088" y="3100746"/>
            <a:ext cx="3089100" cy="8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854888" y="3100746"/>
            <a:ext cx="3089100" cy="8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99925" y="991354"/>
            <a:ext cx="5880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90997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309488"/>
            <a:ext cx="6576000" cy="4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●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○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■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●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○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■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●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○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idact Gothic"/>
              <a:buChar char="■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7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/>
          <p:nvPr/>
        </p:nvSpPr>
        <p:spPr>
          <a:xfrm>
            <a:off x="6441626" y="4543941"/>
            <a:ext cx="2648400" cy="249000"/>
          </a:xfrm>
          <a:prstGeom prst="ellipse">
            <a:avLst/>
          </a:prstGeom>
          <a:solidFill>
            <a:srgbClr val="191919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222900" flipH="1">
            <a:off x="7169876" y="1914282"/>
            <a:ext cx="1191899" cy="1189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5"/>
          <p:cNvSpPr txBox="1">
            <a:spLocks noGrp="1"/>
          </p:cNvSpPr>
          <p:nvPr>
            <p:ph type="ctrTitle"/>
          </p:nvPr>
        </p:nvSpPr>
        <p:spPr>
          <a:xfrm>
            <a:off x="1069283" y="867653"/>
            <a:ext cx="6551539" cy="25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CHÀO MỪNG CÁC EM 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TỚI TIẾT HỌC HÔM NAY!</a:t>
            </a:r>
            <a:endParaRPr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25" name="Google Shape;125;p25"/>
          <p:cNvGrpSpPr/>
          <p:nvPr/>
        </p:nvGrpSpPr>
        <p:grpSpPr>
          <a:xfrm>
            <a:off x="48990" y="170953"/>
            <a:ext cx="1248755" cy="1262648"/>
            <a:chOff x="48990" y="170953"/>
            <a:chExt cx="1248755" cy="1262648"/>
          </a:xfrm>
        </p:grpSpPr>
        <p:pic>
          <p:nvPicPr>
            <p:cNvPr id="126" name="Google Shape;12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48991" y="639301"/>
              <a:ext cx="795891" cy="79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208908" flipH="1">
              <a:off x="686685" y="215275"/>
              <a:ext cx="566846" cy="565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flipH="1">
              <a:off x="424790" y="290935"/>
              <a:ext cx="316140" cy="31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62904" y="997835"/>
              <a:ext cx="165954" cy="1656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0" name="Google Shape;130;p25"/>
          <p:cNvPicPr preferRelativeResize="0"/>
          <p:nvPr/>
        </p:nvPicPr>
        <p:blipFill rotWithShape="1">
          <a:blip r:embed="rId9">
            <a:alphaModFix/>
          </a:blip>
          <a:srcRect t="18004" b="25660"/>
          <a:stretch/>
        </p:blipFill>
        <p:spPr>
          <a:xfrm>
            <a:off x="-374077" y="3638305"/>
            <a:ext cx="1671824" cy="9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10">
            <a:alphaModFix/>
          </a:blip>
          <a:srcRect t="23446" b="32481"/>
          <a:stretch/>
        </p:blipFill>
        <p:spPr>
          <a:xfrm>
            <a:off x="7268163" y="248100"/>
            <a:ext cx="2321475" cy="10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99399" y="2509038"/>
            <a:ext cx="2263054" cy="2258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/>
          <p:nvPr/>
        </p:nvSpPr>
        <p:spPr>
          <a:xfrm>
            <a:off x="584325" y="410325"/>
            <a:ext cx="7989804" cy="110181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title"/>
          </p:nvPr>
        </p:nvSpPr>
        <p:spPr>
          <a:xfrm>
            <a:off x="727227" y="67488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+mn-lt"/>
              </a:rPr>
              <a:t>Ví dụ 1: </a:t>
            </a:r>
            <a:r>
              <a:rPr lang="en" sz="2000" dirty="0" smtClean="0">
                <a:solidFill>
                  <a:schemeClr val="tx1"/>
                </a:solidFill>
                <a:latin typeface="+mn-lt"/>
              </a:rPr>
              <a:t>Chu kì của số thập phân vô hạn tuần hoàn có thể có nhiều hơn một chữ số, chẳng hạn: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9" name="Google Shape;2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7149" y="3954472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5029" y="-566813"/>
            <a:ext cx="1958200" cy="19542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4325" y="1606561"/>
                <a:ext cx="4646157" cy="2143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0,31818... = 0,3(18) </a:t>
                </a:r>
                <a:r>
                  <a:rPr lang="en-US" sz="2000" dirty="0" err="1" smtClean="0">
                    <a:latin typeface="+mn-lt"/>
                  </a:rPr>
                  <a:t>là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thập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vô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hạn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tuần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hoàn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chu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kì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là</a:t>
                </a:r>
                <a:r>
                  <a:rPr lang="en-US" sz="2000" dirty="0" smtClean="0">
                    <a:latin typeface="+mn-lt"/>
                  </a:rPr>
                  <a:t> 18.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- 0,3(18)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25" y="1606561"/>
                <a:ext cx="4646157" cy="2143920"/>
              </a:xfrm>
              <a:prstGeom prst="rect">
                <a:avLst/>
              </a:prstGeom>
              <a:blipFill rotWithShape="0">
                <a:blip r:embed="rId5"/>
                <a:stretch>
                  <a:fillRect l="-1444" r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734" y="1810552"/>
            <a:ext cx="3249450" cy="30238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3115">
            <a:off x="8293883" y="1669576"/>
            <a:ext cx="851035" cy="53130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3115">
            <a:off x="5353762" y="4445681"/>
            <a:ext cx="851035" cy="5313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20" y="3461828"/>
            <a:ext cx="1819461" cy="15674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6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/>
          <p:nvPr/>
        </p:nvSpPr>
        <p:spPr>
          <a:xfrm>
            <a:off x="584325" y="410325"/>
            <a:ext cx="7989804" cy="64214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Luyện tập 1: </a:t>
            </a:r>
            <a:endParaRPr sz="2000" b="1" dirty="0">
              <a:latin typeface="+mn-lt"/>
            </a:endParaRPr>
          </a:p>
        </p:txBody>
      </p:sp>
      <p:pic>
        <p:nvPicPr>
          <p:cNvPr id="423" name="Google Shape;4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2900" y="411425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08238" y="180950"/>
            <a:ext cx="1676900" cy="16735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0380" y="888582"/>
                <a:ext cx="7933749" cy="174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Viết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dưới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rồi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hữu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hạn</a:t>
                </a:r>
                <a:r>
                  <a:rPr lang="en-US" sz="2000" dirty="0" smtClean="0"/>
                  <a:t> hay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vô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tuần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hoàn</a:t>
                </a:r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Chỉ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kì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rồi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gọn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nếu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vô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tuần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hoàn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80" y="888582"/>
                <a:ext cx="7933749" cy="1742144"/>
              </a:xfrm>
              <a:prstGeom prst="rect">
                <a:avLst/>
              </a:prstGeom>
              <a:blipFill rotWithShape="0">
                <a:blip r:embed="rId5"/>
                <a:stretch>
                  <a:fillRect l="-768" r="-768" b="-5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3" y="2854004"/>
            <a:ext cx="960913" cy="96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103451" y="3136282"/>
            <a:ext cx="780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21253" y="2652298"/>
                <a:ext cx="5831647" cy="2195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0,25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-0,181818... = -0,(18) </a:t>
                </a:r>
                <a:r>
                  <a:rPr lang="en-US" sz="20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18.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253" y="2652298"/>
                <a:ext cx="5831647" cy="2195922"/>
              </a:xfrm>
              <a:prstGeom prst="rect">
                <a:avLst/>
              </a:prstGeom>
              <a:blipFill rotWithShape="0">
                <a:blip r:embed="rId7"/>
                <a:stretch>
                  <a:fillRect l="-115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06" y="2674798"/>
            <a:ext cx="822921" cy="11073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" y="2917731"/>
            <a:ext cx="910342" cy="2143522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4286" y="404577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977" y="-442137"/>
            <a:ext cx="1958200" cy="19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82" y="329452"/>
            <a:ext cx="5753764" cy="4215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8670" y="1592496"/>
            <a:ext cx="1243173" cy="46166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Chú</a:t>
            </a:r>
            <a:r>
              <a:rPr lang="en-US" sz="2400" b="1" dirty="0" smtClean="0"/>
              <a:t> ý: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213964" y="2054161"/>
            <a:ext cx="4572000" cy="1685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Mọi số hữu tỉ đều viết được dưới dạng số thập phân hữu hạn hoặc vô hạn tuần hoàn.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86" y="810742"/>
            <a:ext cx="1118892" cy="7013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44" y="2417013"/>
            <a:ext cx="1123960" cy="2645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134" y="1512138"/>
            <a:ext cx="983460" cy="3167507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4"/>
          <p:cNvSpPr/>
          <p:nvPr/>
        </p:nvSpPr>
        <p:spPr>
          <a:xfrm>
            <a:off x="584325" y="410325"/>
            <a:ext cx="7989804" cy="64214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451" name="Google Shape;451;p34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b="1" dirty="0" smtClean="0">
                <a:latin typeface="+mn-lt"/>
              </a:rPr>
              <a:t>2. </a:t>
            </a:r>
            <a:r>
              <a:rPr lang="nl-NL" sz="2000" b="1" dirty="0">
                <a:latin typeface="+mn-lt"/>
              </a:rPr>
              <a:t>Làm tròn số thập phân căn cứ vào độ chính xác cho trước</a:t>
            </a:r>
            <a:r>
              <a:rPr lang="en-US" sz="2000" b="1" dirty="0" smtClean="0">
                <a:latin typeface="+mn-lt"/>
              </a:rPr>
              <a:t> </a:t>
            </a:r>
            <a:endParaRPr sz="2000" b="1" dirty="0">
              <a:latin typeface="+mn-lt"/>
            </a:endParaRPr>
          </a:p>
        </p:txBody>
      </p:sp>
      <p:pic>
        <p:nvPicPr>
          <p:cNvPr id="513" name="Google Shape;5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6875" y="409215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094" y="205135"/>
            <a:ext cx="1958200" cy="19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00" y="1165192"/>
            <a:ext cx="855973" cy="6114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95581" y="1090133"/>
            <a:ext cx="5851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b="1" dirty="0" smtClean="0"/>
              <a:t>0,31818...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chục</a:t>
            </a:r>
            <a:r>
              <a:rPr lang="en-US" sz="2000" dirty="0"/>
              <a:t>,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trăm</a:t>
            </a:r>
            <a:r>
              <a:rPr lang="en-US" sz="2000" dirty="0"/>
              <a:t>,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nghìn</a:t>
            </a:r>
            <a:r>
              <a:rPr lang="en-US" sz="2000" dirty="0"/>
              <a:t>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102796" y="2099439"/>
            <a:ext cx="164385" cy="31666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97312" y="2416101"/>
            <a:ext cx="606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0,3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2" name="Down Arrow 91"/>
          <p:cNvSpPr/>
          <p:nvPr/>
        </p:nvSpPr>
        <p:spPr>
          <a:xfrm>
            <a:off x="4376792" y="2099439"/>
            <a:ext cx="164385" cy="31666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094252" y="2416101"/>
            <a:ext cx="760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0,32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4" name="Down Arrow 93"/>
          <p:cNvSpPr/>
          <p:nvPr/>
        </p:nvSpPr>
        <p:spPr>
          <a:xfrm>
            <a:off x="5804901" y="2105796"/>
            <a:ext cx="164385" cy="31666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5445305" y="2416101"/>
            <a:ext cx="996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0,318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025868" y="2905682"/>
            <a:ext cx="1172802" cy="462337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Ví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dụ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21659" y="2905682"/>
            <a:ext cx="4439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L</a:t>
            </a:r>
            <a:r>
              <a:rPr lang="vi-VN" sz="2000" dirty="0" smtClean="0"/>
              <a:t>àm </a:t>
            </a:r>
            <a:r>
              <a:rPr lang="vi-VN" sz="2000" dirty="0"/>
              <a:t>tròn </a:t>
            </a:r>
            <a:r>
              <a:rPr lang="vi-VN" sz="2000" b="1" dirty="0"/>
              <a:t>46,3333</a:t>
            </a:r>
            <a:r>
              <a:rPr lang="vi-VN" sz="2000" dirty="0"/>
              <a:t>… đến hàng đơn vị.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85681" y="3404468"/>
            <a:ext cx="183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46,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333...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7626" y="3777261"/>
            <a:ext cx="214729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Chữ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sau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hàng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tròn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là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3 &lt; 5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86373" y="3985295"/>
            <a:ext cx="935" cy="3565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652463" y="4423144"/>
            <a:ext cx="632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46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422" flipH="1">
            <a:off x="7773750" y="2724430"/>
            <a:ext cx="932963" cy="14702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7587">
            <a:off x="1428489" y="3628875"/>
            <a:ext cx="1108845" cy="112661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animBg="1"/>
      <p:bldP spid="451" grpId="0"/>
      <p:bldP spid="11" grpId="0"/>
      <p:bldP spid="13" grpId="0" animBg="1"/>
      <p:bldP spid="14" grpId="0"/>
      <p:bldP spid="92" grpId="0" animBg="1"/>
      <p:bldP spid="93" grpId="0"/>
      <p:bldP spid="94" grpId="0" animBg="1"/>
      <p:bldP spid="95" grpId="0"/>
      <p:bldP spid="16" grpId="0" animBg="1"/>
      <p:bldP spid="17" grpId="0"/>
      <p:bldP spid="18" grpId="0"/>
      <p:bldP spid="19" grpId="0"/>
      <p:bldP spid="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8"/>
          <p:cNvSpPr/>
          <p:nvPr/>
        </p:nvSpPr>
        <p:spPr>
          <a:xfrm>
            <a:off x="1068513" y="2999530"/>
            <a:ext cx="7181636" cy="128490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5" name="Google Shape;6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6875" y="3899323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977" y="-442137"/>
            <a:ext cx="1958200" cy="19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99901" y="2539554"/>
            <a:ext cx="2301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Tổng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quát</a:t>
            </a:r>
            <a:r>
              <a:rPr lang="en-US" sz="2000" b="1" dirty="0" smtClean="0"/>
              <a:t>, ta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399854" y="3132189"/>
            <a:ext cx="651895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tx2">
                    <a:lumMod val="75000"/>
                  </a:schemeClr>
                </a:solidFill>
              </a:rPr>
              <a:t>Khi làm tròn số đến một hàng nào đó, kết quả làm tròn có độ chính xác bằng một nửa đơn vị hàng làm tròn.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06" y="593270"/>
            <a:ext cx="5364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smtClean="0"/>
              <a:t>N</a:t>
            </a:r>
            <a:r>
              <a:rPr lang="vi-VN" sz="2000" i="1" dirty="0" smtClean="0"/>
              <a:t>ếu </a:t>
            </a:r>
            <a:r>
              <a:rPr lang="vi-VN" sz="2000" i="1" dirty="0"/>
              <a:t>hàng làm tròn là hàng trăm thì một nửa đơn vị của hàng làm tròn là bao nhiêu?</a:t>
            </a: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00" y="444370"/>
            <a:ext cx="875479" cy="875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48" y="1371585"/>
            <a:ext cx="752782" cy="668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8931" y="1877675"/>
            <a:ext cx="3401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Một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nửa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hàng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làm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tròn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là</a:t>
            </a:r>
            <a:r>
              <a:rPr lang="en-US" sz="2000" dirty="0">
                <a:solidFill>
                  <a:srgbClr val="C00000"/>
                </a:solidFill>
              </a:rPr>
              <a:t> 50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21" y="3964611"/>
            <a:ext cx="1132364" cy="1041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4" y="2703772"/>
            <a:ext cx="874162" cy="1102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77" y="1670900"/>
            <a:ext cx="843470" cy="11350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" grpId="0" animBg="1"/>
      <p:bldP spid="3" grpId="0"/>
      <p:bldP spid="4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5"/>
          <p:cNvSpPr/>
          <p:nvPr/>
        </p:nvSpPr>
        <p:spPr>
          <a:xfrm>
            <a:off x="569404" y="616449"/>
            <a:ext cx="7989804" cy="406856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8" name="Google Shape;5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2900" y="411425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62350" y="720548"/>
            <a:ext cx="1676900" cy="16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70" y="203485"/>
            <a:ext cx="1596869" cy="854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4477" y="377075"/>
            <a:ext cx="1171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C00000"/>
                </a:solidFill>
              </a:rPr>
              <a:t>Chú</a:t>
            </a:r>
            <a:r>
              <a:rPr lang="en-US" sz="2200" b="1" dirty="0" smtClean="0">
                <a:solidFill>
                  <a:srgbClr val="C00000"/>
                </a:solidFill>
              </a:rPr>
              <a:t> ý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4782" y="1034360"/>
            <a:ext cx="7259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Muốn làm tròn số thập phân với độ chính xác cho trước, ta có thể xác định hàng làm tròn thích hợp bằng cách sử dụng bảng</a:t>
            </a:r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4495"/>
              </p:ext>
            </p:extLst>
          </p:nvPr>
        </p:nvGraphicFramePr>
        <p:xfrm>
          <a:off x="2355730" y="2160536"/>
          <a:ext cx="4353338" cy="2225040"/>
        </p:xfrm>
        <a:graphic>
          <a:graphicData uri="http://schemas.openxmlformats.org/drawingml/2006/table">
            <a:tbl>
              <a:tblPr firstRow="1" bandRow="1">
                <a:tableStyleId>{597432F9-8F9B-49E2-A517-896A1FBFEE68}</a:tableStyleId>
              </a:tblPr>
              <a:tblGrid>
                <a:gridCol w="2176669"/>
                <a:gridCol w="21766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Hàng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làm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tròn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Độ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chính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xác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Trăm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Chục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Đơn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vị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0,5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Phần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mười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0,05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Phần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trăm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0,005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1" y="2164978"/>
            <a:ext cx="1453966" cy="2933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96" y="2650732"/>
            <a:ext cx="1241334" cy="1276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45" y="-32185"/>
            <a:ext cx="1539423" cy="150546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7"/>
          <p:cNvSpPr/>
          <p:nvPr/>
        </p:nvSpPr>
        <p:spPr>
          <a:xfrm>
            <a:off x="584325" y="410325"/>
            <a:ext cx="7989804" cy="64214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LUYỆN TẬP</a:t>
            </a:r>
            <a:endParaRPr sz="3200" b="1" dirty="0">
              <a:latin typeface="+mn-lt"/>
            </a:endParaRPr>
          </a:p>
        </p:txBody>
      </p:sp>
      <p:pic>
        <p:nvPicPr>
          <p:cNvPr id="623" name="Google Shape;6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2900" y="411425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62350" y="720548"/>
            <a:ext cx="1676900" cy="16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618" y="1162638"/>
            <a:ext cx="262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2.1 (SGK - tr28)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4550" y="1557323"/>
            <a:ext cx="740945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,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hữu</a:t>
            </a:r>
            <a:r>
              <a:rPr lang="en-US" sz="2000" dirty="0" smtClean="0"/>
              <a:t> </a:t>
            </a:r>
            <a:r>
              <a:rPr lang="en-US" sz="2000" dirty="0" err="1" smtClean="0"/>
              <a:t>hạn</a:t>
            </a:r>
            <a:r>
              <a:rPr lang="en-US" sz="2000" dirty="0" smtClean="0"/>
              <a:t>?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vô</a:t>
            </a:r>
            <a:r>
              <a:rPr lang="en-US" sz="2000" dirty="0" smtClean="0"/>
              <a:t> </a:t>
            </a:r>
            <a:r>
              <a:rPr lang="en-US" sz="2000" dirty="0" err="1" smtClean="0"/>
              <a:t>hạn</a:t>
            </a:r>
            <a:r>
              <a:rPr lang="en-US" sz="2000" dirty="0" smtClean="0"/>
              <a:t> </a:t>
            </a:r>
            <a:r>
              <a:rPr lang="en-US" sz="2000" dirty="0" err="1" smtClean="0"/>
              <a:t>tuần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0,1; -1,(23); 11,2(3); -6,725</a:t>
            </a:r>
            <a:endParaRPr lang="en-US" sz="2000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977648"/>
            <a:ext cx="1596869" cy="854883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932807" y="3130311"/>
            <a:ext cx="1171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C00000"/>
                </a:solidFill>
              </a:rPr>
              <a:t>Giải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7756" y="3151238"/>
            <a:ext cx="60444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0,1 </a:t>
            </a:r>
            <a:r>
              <a:rPr lang="en-US" sz="2000" dirty="0" err="1"/>
              <a:t>và</a:t>
            </a:r>
            <a:r>
              <a:rPr lang="en-US" sz="2000" dirty="0"/>
              <a:t> -6,725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-1,(23) </a:t>
            </a:r>
            <a:r>
              <a:rPr lang="en-US" sz="2000" dirty="0" err="1"/>
              <a:t>và</a:t>
            </a:r>
            <a:r>
              <a:rPr lang="en-US" sz="2000" dirty="0"/>
              <a:t> 11,2(3)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vô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tuần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91" y="410325"/>
            <a:ext cx="1213209" cy="101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6" y="3729196"/>
            <a:ext cx="607794" cy="1141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1"/>
          <p:cNvSpPr/>
          <p:nvPr/>
        </p:nvSpPr>
        <p:spPr>
          <a:xfrm>
            <a:off x="584325" y="410325"/>
            <a:ext cx="7989804" cy="64214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+mn-lt"/>
              </a:rPr>
              <a:t>VẬN DỤNG</a:t>
            </a:r>
            <a:endParaRPr sz="3200" b="1" dirty="0">
              <a:latin typeface="+mn-lt"/>
            </a:endParaRPr>
          </a:p>
        </p:txBody>
      </p:sp>
      <p:pic>
        <p:nvPicPr>
          <p:cNvPr id="760" name="Google Shape;76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6875" y="409215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977" y="-442137"/>
            <a:ext cx="1958200" cy="19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84325" y="1160980"/>
            <a:ext cx="276374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Bài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2.4 (SGK - tr28)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8" y="1657976"/>
            <a:ext cx="5382997" cy="280551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 rot="21443910">
            <a:off x="1161311" y="2091236"/>
            <a:ext cx="4726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Số</a:t>
            </a:r>
            <a:r>
              <a:rPr lang="en-US" sz="2000" dirty="0" smtClean="0"/>
              <a:t> 0,1010010001000010...(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10, 100, 1 000, 10 000,...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dấu</a:t>
            </a:r>
            <a:r>
              <a:rPr lang="en-US" sz="2000" dirty="0" smtClean="0"/>
              <a:t> </a:t>
            </a:r>
            <a:r>
              <a:rPr lang="en-US" sz="2000" dirty="0" err="1" smtClean="0"/>
              <a:t>phẩy</a:t>
            </a:r>
            <a:r>
              <a:rPr lang="en-US" sz="2000" dirty="0" smtClean="0"/>
              <a:t>)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vô</a:t>
            </a:r>
            <a:r>
              <a:rPr lang="en-US" sz="2000" dirty="0" smtClean="0"/>
              <a:t> </a:t>
            </a:r>
            <a:r>
              <a:rPr lang="en-US" sz="2000" dirty="0" err="1" smtClean="0"/>
              <a:t>hạn</a:t>
            </a:r>
            <a:r>
              <a:rPr lang="en-US" sz="2000" dirty="0" smtClean="0"/>
              <a:t> </a:t>
            </a:r>
            <a:r>
              <a:rPr lang="en-US" sz="2000" dirty="0" err="1" smtClean="0"/>
              <a:t>tuần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6324" y="1657976"/>
            <a:ext cx="3485524" cy="348552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1" y="1934454"/>
            <a:ext cx="1089020" cy="1059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1973" y="484186"/>
            <a:ext cx="276374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Bài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2.5 (SGK - tr28)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41" y="918791"/>
            <a:ext cx="7756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3,14159...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;             b)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0,005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5659">
            <a:off x="7545659" y="262420"/>
            <a:ext cx="813484" cy="997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528681">
            <a:off x="1114766" y="2237785"/>
            <a:ext cx="688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3847" y="2111187"/>
                <a:ext cx="60001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a) </a:t>
                </a: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3,14159...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chữ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thứ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ba</a:t>
                </a:r>
                <a:r>
                  <a:rPr lang="en-US" sz="2000" dirty="0" smtClean="0"/>
                  <a:t>, ta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: 3,14159...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/>
                  <a:t> 3,142.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847" y="2111187"/>
                <a:ext cx="600010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118" r="-1016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88183" y="3246525"/>
                <a:ext cx="719278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0,005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trăm</a:t>
                </a:r>
                <a:r>
                  <a:rPr lang="en-US" sz="2000" dirty="0" smtClean="0"/>
                  <a:t>,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3,14159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3,14.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83" y="3246525"/>
                <a:ext cx="7192788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933" r="-933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6" y="3436851"/>
            <a:ext cx="667445" cy="1506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03" y="3691060"/>
            <a:ext cx="2261539" cy="18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52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1"/>
          <p:cNvSpPr/>
          <p:nvPr/>
        </p:nvSpPr>
        <p:spPr>
          <a:xfrm>
            <a:off x="6173943" y="2529688"/>
            <a:ext cx="745500" cy="70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1"/>
          <p:cNvSpPr/>
          <p:nvPr/>
        </p:nvSpPr>
        <p:spPr>
          <a:xfrm>
            <a:off x="6173954" y="2513188"/>
            <a:ext cx="745578" cy="73917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1"/>
          <p:cNvSpPr/>
          <p:nvPr/>
        </p:nvSpPr>
        <p:spPr>
          <a:xfrm>
            <a:off x="4215455" y="2529688"/>
            <a:ext cx="745500" cy="70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1"/>
          <p:cNvSpPr/>
          <p:nvPr/>
        </p:nvSpPr>
        <p:spPr>
          <a:xfrm>
            <a:off x="4215466" y="2513188"/>
            <a:ext cx="745578" cy="73917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1"/>
          <p:cNvSpPr/>
          <p:nvPr/>
        </p:nvSpPr>
        <p:spPr>
          <a:xfrm>
            <a:off x="2341272" y="2529676"/>
            <a:ext cx="706200" cy="706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1"/>
          <p:cNvSpPr/>
          <p:nvPr/>
        </p:nvSpPr>
        <p:spPr>
          <a:xfrm>
            <a:off x="2307879" y="2513188"/>
            <a:ext cx="745578" cy="73917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1"/>
          <p:cNvSpPr/>
          <p:nvPr/>
        </p:nvSpPr>
        <p:spPr>
          <a:xfrm>
            <a:off x="584325" y="410325"/>
            <a:ext cx="7989804" cy="64214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grpSp>
        <p:nvGrpSpPr>
          <p:cNvPr id="713" name="Google Shape;713;p41"/>
          <p:cNvGrpSpPr/>
          <p:nvPr/>
        </p:nvGrpSpPr>
        <p:grpSpPr>
          <a:xfrm>
            <a:off x="6322380" y="2659259"/>
            <a:ext cx="448716" cy="447033"/>
            <a:chOff x="1537898" y="3365453"/>
            <a:chExt cx="376282" cy="374933"/>
          </a:xfrm>
        </p:grpSpPr>
        <p:sp>
          <p:nvSpPr>
            <p:cNvPr id="714" name="Google Shape;714;p41"/>
            <p:cNvSpPr/>
            <p:nvPr/>
          </p:nvSpPr>
          <p:spPr>
            <a:xfrm>
              <a:off x="1537898" y="3365453"/>
              <a:ext cx="264973" cy="290386"/>
            </a:xfrm>
            <a:custGeom>
              <a:avLst/>
              <a:gdLst/>
              <a:ahLst/>
              <a:cxnLst/>
              <a:rect l="l" t="t" r="r" b="b"/>
              <a:pathLst>
                <a:path w="9822" h="10764" extrusionOk="0">
                  <a:moveTo>
                    <a:pt x="5442" y="1"/>
                  </a:moveTo>
                  <a:cubicBezTo>
                    <a:pt x="2690" y="1"/>
                    <a:pt x="0" y="2087"/>
                    <a:pt x="20" y="5428"/>
                  </a:cubicBezTo>
                  <a:lnTo>
                    <a:pt x="20" y="10764"/>
                  </a:lnTo>
                  <a:lnTo>
                    <a:pt x="7340" y="10764"/>
                  </a:lnTo>
                  <a:cubicBezTo>
                    <a:pt x="7278" y="9554"/>
                    <a:pt x="7433" y="8375"/>
                    <a:pt x="7806" y="7228"/>
                  </a:cubicBezTo>
                  <a:cubicBezTo>
                    <a:pt x="7713" y="7135"/>
                    <a:pt x="7651" y="7010"/>
                    <a:pt x="7588" y="6886"/>
                  </a:cubicBezTo>
                  <a:cubicBezTo>
                    <a:pt x="6937" y="5025"/>
                    <a:pt x="7930" y="2978"/>
                    <a:pt x="9822" y="2327"/>
                  </a:cubicBezTo>
                  <a:cubicBezTo>
                    <a:pt x="8697" y="720"/>
                    <a:pt x="7059" y="1"/>
                    <a:pt x="5442" y="1"/>
                  </a:cubicBezTo>
                  <a:close/>
                </a:path>
              </a:pathLst>
            </a:custGeom>
            <a:solidFill>
              <a:srgbClr val="699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1538411" y="3365453"/>
              <a:ext cx="375770" cy="289550"/>
            </a:xfrm>
            <a:custGeom>
              <a:avLst/>
              <a:gdLst/>
              <a:ahLst/>
              <a:cxnLst/>
              <a:rect l="l" t="t" r="r" b="b"/>
              <a:pathLst>
                <a:path w="13929" h="10733" extrusionOk="0">
                  <a:moveTo>
                    <a:pt x="5336" y="0"/>
                  </a:moveTo>
                  <a:cubicBezTo>
                    <a:pt x="2358" y="31"/>
                    <a:pt x="1" y="2451"/>
                    <a:pt x="1" y="5428"/>
                  </a:cubicBezTo>
                  <a:lnTo>
                    <a:pt x="1" y="10733"/>
                  </a:lnTo>
                  <a:lnTo>
                    <a:pt x="13928" y="10733"/>
                  </a:lnTo>
                  <a:lnTo>
                    <a:pt x="13928" y="8034"/>
                  </a:lnTo>
                  <a:cubicBezTo>
                    <a:pt x="13928" y="7879"/>
                    <a:pt x="13897" y="7755"/>
                    <a:pt x="13835" y="7600"/>
                  </a:cubicBezTo>
                  <a:cubicBezTo>
                    <a:pt x="13773" y="7476"/>
                    <a:pt x="13711" y="7352"/>
                    <a:pt x="13587" y="7259"/>
                  </a:cubicBezTo>
                  <a:cubicBezTo>
                    <a:pt x="13386" y="7057"/>
                    <a:pt x="13122" y="6956"/>
                    <a:pt x="12858" y="6956"/>
                  </a:cubicBezTo>
                  <a:cubicBezTo>
                    <a:pt x="12595" y="6956"/>
                    <a:pt x="12331" y="7057"/>
                    <a:pt x="12129" y="7259"/>
                  </a:cubicBezTo>
                  <a:cubicBezTo>
                    <a:pt x="11928" y="7460"/>
                    <a:pt x="11656" y="7561"/>
                    <a:pt x="11385" y="7561"/>
                  </a:cubicBezTo>
                  <a:cubicBezTo>
                    <a:pt x="11113" y="7561"/>
                    <a:pt x="10842" y="7460"/>
                    <a:pt x="10640" y="7259"/>
                  </a:cubicBezTo>
                  <a:cubicBezTo>
                    <a:pt x="10439" y="7057"/>
                    <a:pt x="10175" y="6956"/>
                    <a:pt x="9911" y="6956"/>
                  </a:cubicBezTo>
                  <a:cubicBezTo>
                    <a:pt x="9648" y="6956"/>
                    <a:pt x="9384" y="7057"/>
                    <a:pt x="9183" y="7259"/>
                  </a:cubicBezTo>
                  <a:lnTo>
                    <a:pt x="9151" y="7290"/>
                  </a:lnTo>
                  <a:cubicBezTo>
                    <a:pt x="8963" y="7449"/>
                    <a:pt x="8727" y="7527"/>
                    <a:pt x="8494" y="7527"/>
                  </a:cubicBezTo>
                  <a:cubicBezTo>
                    <a:pt x="8229" y="7527"/>
                    <a:pt x="7968" y="7426"/>
                    <a:pt x="7787" y="7228"/>
                  </a:cubicBezTo>
                  <a:cubicBezTo>
                    <a:pt x="7694" y="7135"/>
                    <a:pt x="7632" y="7010"/>
                    <a:pt x="7569" y="6886"/>
                  </a:cubicBezTo>
                  <a:cubicBezTo>
                    <a:pt x="7414" y="6421"/>
                    <a:pt x="7352" y="5925"/>
                    <a:pt x="7383" y="5428"/>
                  </a:cubicBezTo>
                  <a:cubicBezTo>
                    <a:pt x="7476" y="4281"/>
                    <a:pt x="8097" y="3257"/>
                    <a:pt x="9058" y="2637"/>
                  </a:cubicBezTo>
                  <a:cubicBezTo>
                    <a:pt x="9276" y="2513"/>
                    <a:pt x="9462" y="2420"/>
                    <a:pt x="9710" y="2327"/>
                  </a:cubicBezTo>
                  <a:cubicBezTo>
                    <a:pt x="9710" y="2327"/>
                    <a:pt x="9741" y="2296"/>
                    <a:pt x="9803" y="2296"/>
                  </a:cubicBezTo>
                  <a:cubicBezTo>
                    <a:pt x="8965" y="1086"/>
                    <a:pt x="7663" y="279"/>
                    <a:pt x="6205" y="62"/>
                  </a:cubicBezTo>
                  <a:cubicBezTo>
                    <a:pt x="5925" y="0"/>
                    <a:pt x="5615" y="0"/>
                    <a:pt x="5336" y="0"/>
                  </a:cubicBezTo>
                  <a:close/>
                </a:path>
              </a:pathLst>
            </a:custGeom>
            <a:solidFill>
              <a:srgbClr val="8AB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1697416" y="3383851"/>
              <a:ext cx="105455" cy="128062"/>
            </a:xfrm>
            <a:custGeom>
              <a:avLst/>
              <a:gdLst/>
              <a:ahLst/>
              <a:cxnLst/>
              <a:rect l="l" t="t" r="r" b="b"/>
              <a:pathLst>
                <a:path w="3909" h="4747" extrusionOk="0">
                  <a:moveTo>
                    <a:pt x="2110" y="1"/>
                  </a:moveTo>
                  <a:cubicBezTo>
                    <a:pt x="2017" y="94"/>
                    <a:pt x="1924" y="187"/>
                    <a:pt x="1862" y="311"/>
                  </a:cubicBezTo>
                  <a:cubicBezTo>
                    <a:pt x="900" y="435"/>
                    <a:pt x="249" y="1334"/>
                    <a:pt x="435" y="2296"/>
                  </a:cubicBezTo>
                  <a:cubicBezTo>
                    <a:pt x="0" y="3071"/>
                    <a:pt x="249" y="4064"/>
                    <a:pt x="1024" y="4560"/>
                  </a:cubicBezTo>
                  <a:cubicBezTo>
                    <a:pt x="1179" y="4622"/>
                    <a:pt x="1334" y="4684"/>
                    <a:pt x="1489" y="4746"/>
                  </a:cubicBezTo>
                  <a:cubicBezTo>
                    <a:pt x="1582" y="3599"/>
                    <a:pt x="2203" y="2575"/>
                    <a:pt x="3164" y="1955"/>
                  </a:cubicBezTo>
                  <a:cubicBezTo>
                    <a:pt x="3382" y="1831"/>
                    <a:pt x="3568" y="1738"/>
                    <a:pt x="3816" y="1645"/>
                  </a:cubicBezTo>
                  <a:lnTo>
                    <a:pt x="3909" y="1614"/>
                  </a:lnTo>
                  <a:cubicBezTo>
                    <a:pt x="3444" y="962"/>
                    <a:pt x="2823" y="404"/>
                    <a:pt x="2110" y="1"/>
                  </a:cubicBezTo>
                  <a:close/>
                </a:path>
              </a:pathLst>
            </a:custGeom>
            <a:solidFill>
              <a:srgbClr val="699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1538411" y="3365453"/>
              <a:ext cx="167395" cy="290386"/>
            </a:xfrm>
            <a:custGeom>
              <a:avLst/>
              <a:gdLst/>
              <a:ahLst/>
              <a:cxnLst/>
              <a:rect l="l" t="t" r="r" b="b"/>
              <a:pathLst>
                <a:path w="6205" h="10764" extrusionOk="0">
                  <a:moveTo>
                    <a:pt x="5336" y="0"/>
                  </a:moveTo>
                  <a:cubicBezTo>
                    <a:pt x="2358" y="31"/>
                    <a:pt x="1" y="2451"/>
                    <a:pt x="1" y="5428"/>
                  </a:cubicBezTo>
                  <a:lnTo>
                    <a:pt x="1" y="10764"/>
                  </a:lnTo>
                  <a:lnTo>
                    <a:pt x="3940" y="10764"/>
                  </a:lnTo>
                  <a:cubicBezTo>
                    <a:pt x="3320" y="9585"/>
                    <a:pt x="3041" y="8282"/>
                    <a:pt x="3072" y="6948"/>
                  </a:cubicBezTo>
                  <a:cubicBezTo>
                    <a:pt x="3072" y="1365"/>
                    <a:pt x="6205" y="62"/>
                    <a:pt x="6205" y="62"/>
                  </a:cubicBezTo>
                  <a:cubicBezTo>
                    <a:pt x="5925" y="0"/>
                    <a:pt x="5615" y="0"/>
                    <a:pt x="5336" y="0"/>
                  </a:cubicBezTo>
                  <a:close/>
                </a:path>
              </a:pathLst>
            </a:custGeom>
            <a:solidFill>
              <a:srgbClr val="699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1538411" y="3637818"/>
              <a:ext cx="375770" cy="102541"/>
            </a:xfrm>
            <a:custGeom>
              <a:avLst/>
              <a:gdLst/>
              <a:ahLst/>
              <a:cxnLst/>
              <a:rect l="l" t="t" r="r" b="b"/>
              <a:pathLst>
                <a:path w="13929" h="3801" extrusionOk="0">
                  <a:moveTo>
                    <a:pt x="1040" y="1"/>
                  </a:moveTo>
                  <a:cubicBezTo>
                    <a:pt x="776" y="1"/>
                    <a:pt x="513" y="109"/>
                    <a:pt x="311" y="327"/>
                  </a:cubicBezTo>
                  <a:lnTo>
                    <a:pt x="1" y="637"/>
                  </a:lnTo>
                  <a:lnTo>
                    <a:pt x="1" y="2560"/>
                  </a:lnTo>
                  <a:cubicBezTo>
                    <a:pt x="1" y="3242"/>
                    <a:pt x="559" y="3801"/>
                    <a:pt x="1273" y="3801"/>
                  </a:cubicBezTo>
                  <a:lnTo>
                    <a:pt x="12657" y="3801"/>
                  </a:lnTo>
                  <a:cubicBezTo>
                    <a:pt x="13339" y="3801"/>
                    <a:pt x="13928" y="3242"/>
                    <a:pt x="13928" y="2560"/>
                  </a:cubicBezTo>
                  <a:lnTo>
                    <a:pt x="13928" y="637"/>
                  </a:lnTo>
                  <a:lnTo>
                    <a:pt x="13587" y="327"/>
                  </a:lnTo>
                  <a:cubicBezTo>
                    <a:pt x="13370" y="125"/>
                    <a:pt x="13099" y="24"/>
                    <a:pt x="12831" y="24"/>
                  </a:cubicBezTo>
                  <a:cubicBezTo>
                    <a:pt x="12564" y="24"/>
                    <a:pt x="12300" y="125"/>
                    <a:pt x="12098" y="327"/>
                  </a:cubicBezTo>
                  <a:cubicBezTo>
                    <a:pt x="11912" y="513"/>
                    <a:pt x="11633" y="606"/>
                    <a:pt x="11354" y="637"/>
                  </a:cubicBezTo>
                  <a:cubicBezTo>
                    <a:pt x="11075" y="606"/>
                    <a:pt x="10827" y="513"/>
                    <a:pt x="10609" y="327"/>
                  </a:cubicBezTo>
                  <a:cubicBezTo>
                    <a:pt x="10423" y="109"/>
                    <a:pt x="10175" y="16"/>
                    <a:pt x="9896" y="16"/>
                  </a:cubicBezTo>
                  <a:cubicBezTo>
                    <a:pt x="9617" y="16"/>
                    <a:pt x="9338" y="109"/>
                    <a:pt x="9151" y="327"/>
                  </a:cubicBezTo>
                  <a:cubicBezTo>
                    <a:pt x="8950" y="528"/>
                    <a:pt x="8678" y="629"/>
                    <a:pt x="8407" y="629"/>
                  </a:cubicBezTo>
                  <a:cubicBezTo>
                    <a:pt x="8136" y="629"/>
                    <a:pt x="7864" y="528"/>
                    <a:pt x="7663" y="327"/>
                  </a:cubicBezTo>
                  <a:cubicBezTo>
                    <a:pt x="7569" y="202"/>
                    <a:pt x="7414" y="109"/>
                    <a:pt x="7290" y="78"/>
                  </a:cubicBezTo>
                  <a:cubicBezTo>
                    <a:pt x="7166" y="16"/>
                    <a:pt x="7042" y="16"/>
                    <a:pt x="6949" y="16"/>
                  </a:cubicBezTo>
                  <a:cubicBezTo>
                    <a:pt x="6670" y="16"/>
                    <a:pt x="6391" y="109"/>
                    <a:pt x="6205" y="327"/>
                  </a:cubicBezTo>
                  <a:cubicBezTo>
                    <a:pt x="6003" y="528"/>
                    <a:pt x="5739" y="629"/>
                    <a:pt x="5472" y="629"/>
                  </a:cubicBezTo>
                  <a:cubicBezTo>
                    <a:pt x="5204" y="629"/>
                    <a:pt x="4933" y="528"/>
                    <a:pt x="4716" y="327"/>
                  </a:cubicBezTo>
                  <a:cubicBezTo>
                    <a:pt x="4530" y="109"/>
                    <a:pt x="4281" y="16"/>
                    <a:pt x="4002" y="16"/>
                  </a:cubicBezTo>
                  <a:cubicBezTo>
                    <a:pt x="3878" y="16"/>
                    <a:pt x="3754" y="16"/>
                    <a:pt x="3661" y="78"/>
                  </a:cubicBezTo>
                  <a:cubicBezTo>
                    <a:pt x="3506" y="109"/>
                    <a:pt x="3382" y="202"/>
                    <a:pt x="3258" y="327"/>
                  </a:cubicBezTo>
                  <a:cubicBezTo>
                    <a:pt x="3072" y="513"/>
                    <a:pt x="2793" y="606"/>
                    <a:pt x="2513" y="637"/>
                  </a:cubicBezTo>
                  <a:cubicBezTo>
                    <a:pt x="2234" y="606"/>
                    <a:pt x="1986" y="513"/>
                    <a:pt x="1769" y="327"/>
                  </a:cubicBezTo>
                  <a:cubicBezTo>
                    <a:pt x="1567" y="109"/>
                    <a:pt x="1304" y="1"/>
                    <a:pt x="1040" y="1"/>
                  </a:cubicBezTo>
                  <a:close/>
                </a:path>
              </a:pathLst>
            </a:custGeom>
            <a:solidFill>
              <a:srgbClr val="699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1538411" y="3637818"/>
              <a:ext cx="204220" cy="102568"/>
            </a:xfrm>
            <a:custGeom>
              <a:avLst/>
              <a:gdLst/>
              <a:ahLst/>
              <a:cxnLst/>
              <a:rect l="l" t="t" r="r" b="b"/>
              <a:pathLst>
                <a:path w="7570" h="3802" extrusionOk="0">
                  <a:moveTo>
                    <a:pt x="1040" y="1"/>
                  </a:moveTo>
                  <a:cubicBezTo>
                    <a:pt x="776" y="1"/>
                    <a:pt x="513" y="109"/>
                    <a:pt x="311" y="327"/>
                  </a:cubicBezTo>
                  <a:lnTo>
                    <a:pt x="1" y="637"/>
                  </a:lnTo>
                  <a:lnTo>
                    <a:pt x="1" y="2560"/>
                  </a:lnTo>
                  <a:cubicBezTo>
                    <a:pt x="1" y="3225"/>
                    <a:pt x="531" y="3802"/>
                    <a:pt x="1219" y="3802"/>
                  </a:cubicBezTo>
                  <a:cubicBezTo>
                    <a:pt x="1237" y="3802"/>
                    <a:pt x="1255" y="3801"/>
                    <a:pt x="1273" y="3801"/>
                  </a:cubicBezTo>
                  <a:lnTo>
                    <a:pt x="7569" y="3801"/>
                  </a:lnTo>
                  <a:cubicBezTo>
                    <a:pt x="5801" y="3149"/>
                    <a:pt x="4375" y="1815"/>
                    <a:pt x="3661" y="78"/>
                  </a:cubicBezTo>
                  <a:cubicBezTo>
                    <a:pt x="3506" y="109"/>
                    <a:pt x="3382" y="202"/>
                    <a:pt x="3258" y="327"/>
                  </a:cubicBezTo>
                  <a:cubicBezTo>
                    <a:pt x="3072" y="513"/>
                    <a:pt x="2793" y="606"/>
                    <a:pt x="2513" y="637"/>
                  </a:cubicBezTo>
                  <a:cubicBezTo>
                    <a:pt x="2234" y="606"/>
                    <a:pt x="1986" y="513"/>
                    <a:pt x="1769" y="327"/>
                  </a:cubicBezTo>
                  <a:cubicBezTo>
                    <a:pt x="1567" y="109"/>
                    <a:pt x="1304" y="1"/>
                    <a:pt x="1040" y="1"/>
                  </a:cubicBezTo>
                  <a:close/>
                </a:path>
              </a:pathLst>
            </a:custGeom>
            <a:solidFill>
              <a:srgbClr val="438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1552061" y="3569403"/>
              <a:ext cx="56410" cy="45484"/>
            </a:xfrm>
            <a:custGeom>
              <a:avLst/>
              <a:gdLst/>
              <a:ahLst/>
              <a:cxnLst/>
              <a:rect l="l" t="t" r="r" b="b"/>
              <a:pathLst>
                <a:path w="2091" h="1686" extrusionOk="0">
                  <a:moveTo>
                    <a:pt x="1242" y="1"/>
                  </a:moveTo>
                  <a:cubicBezTo>
                    <a:pt x="1208" y="1"/>
                    <a:pt x="1174" y="3"/>
                    <a:pt x="1139" y="9"/>
                  </a:cubicBezTo>
                  <a:cubicBezTo>
                    <a:pt x="1127" y="8"/>
                    <a:pt x="1115" y="8"/>
                    <a:pt x="1103" y="8"/>
                  </a:cubicBezTo>
                  <a:cubicBezTo>
                    <a:pt x="322" y="8"/>
                    <a:pt x="0" y="1009"/>
                    <a:pt x="611" y="1498"/>
                  </a:cubicBezTo>
                  <a:cubicBezTo>
                    <a:pt x="774" y="1628"/>
                    <a:pt x="957" y="1686"/>
                    <a:pt x="1134" y="1686"/>
                  </a:cubicBezTo>
                  <a:cubicBezTo>
                    <a:pt x="1632" y="1686"/>
                    <a:pt x="2091" y="1232"/>
                    <a:pt x="1976" y="660"/>
                  </a:cubicBezTo>
                  <a:cubicBezTo>
                    <a:pt x="1920" y="292"/>
                    <a:pt x="1604" y="1"/>
                    <a:pt x="1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1681526" y="3569403"/>
              <a:ext cx="41033" cy="35880"/>
            </a:xfrm>
            <a:custGeom>
              <a:avLst/>
              <a:gdLst/>
              <a:ahLst/>
              <a:cxnLst/>
              <a:rect l="l" t="t" r="r" b="b"/>
              <a:pathLst>
                <a:path w="1521" h="1330" extrusionOk="0">
                  <a:moveTo>
                    <a:pt x="727" y="1"/>
                  </a:moveTo>
                  <a:cubicBezTo>
                    <a:pt x="342" y="1"/>
                    <a:pt x="28" y="292"/>
                    <a:pt x="0" y="660"/>
                  </a:cubicBezTo>
                  <a:cubicBezTo>
                    <a:pt x="0" y="1058"/>
                    <a:pt x="331" y="1330"/>
                    <a:pt x="678" y="1330"/>
                  </a:cubicBezTo>
                  <a:cubicBezTo>
                    <a:pt x="818" y="1330"/>
                    <a:pt x="961" y="1286"/>
                    <a:pt x="1086" y="1188"/>
                  </a:cubicBezTo>
                  <a:cubicBezTo>
                    <a:pt x="1520" y="846"/>
                    <a:pt x="1365" y="133"/>
                    <a:pt x="838" y="9"/>
                  </a:cubicBezTo>
                  <a:cubicBezTo>
                    <a:pt x="800" y="3"/>
                    <a:pt x="763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1712793" y="3388006"/>
              <a:ext cx="117946" cy="107964"/>
            </a:xfrm>
            <a:custGeom>
              <a:avLst/>
              <a:gdLst/>
              <a:ahLst/>
              <a:cxnLst/>
              <a:rect l="l" t="t" r="r" b="b"/>
              <a:pathLst>
                <a:path w="4372" h="4002" extrusionOk="0">
                  <a:moveTo>
                    <a:pt x="2721" y="1"/>
                  </a:moveTo>
                  <a:cubicBezTo>
                    <a:pt x="2397" y="1"/>
                    <a:pt x="2070" y="156"/>
                    <a:pt x="1850" y="529"/>
                  </a:cubicBezTo>
                  <a:cubicBezTo>
                    <a:pt x="1788" y="622"/>
                    <a:pt x="1757" y="715"/>
                    <a:pt x="1726" y="808"/>
                  </a:cubicBezTo>
                  <a:cubicBezTo>
                    <a:pt x="1648" y="791"/>
                    <a:pt x="1572" y="783"/>
                    <a:pt x="1497" y="783"/>
                  </a:cubicBezTo>
                  <a:cubicBezTo>
                    <a:pt x="771" y="783"/>
                    <a:pt x="241" y="1563"/>
                    <a:pt x="578" y="2266"/>
                  </a:cubicBezTo>
                  <a:cubicBezTo>
                    <a:pt x="516" y="2297"/>
                    <a:pt x="485" y="2359"/>
                    <a:pt x="454" y="2421"/>
                  </a:cubicBezTo>
                  <a:cubicBezTo>
                    <a:pt x="1" y="3241"/>
                    <a:pt x="689" y="4001"/>
                    <a:pt x="1400" y="4001"/>
                  </a:cubicBezTo>
                  <a:cubicBezTo>
                    <a:pt x="1711" y="4001"/>
                    <a:pt x="2027" y="3856"/>
                    <a:pt x="2253" y="3507"/>
                  </a:cubicBezTo>
                  <a:cubicBezTo>
                    <a:pt x="2284" y="3445"/>
                    <a:pt x="2315" y="3383"/>
                    <a:pt x="2346" y="3321"/>
                  </a:cubicBezTo>
                  <a:cubicBezTo>
                    <a:pt x="2532" y="3432"/>
                    <a:pt x="2719" y="3481"/>
                    <a:pt x="2896" y="3481"/>
                  </a:cubicBezTo>
                  <a:cubicBezTo>
                    <a:pt x="3742" y="3481"/>
                    <a:pt x="4372" y="2366"/>
                    <a:pt x="3649" y="1645"/>
                  </a:cubicBezTo>
                  <a:lnTo>
                    <a:pt x="3649" y="1645"/>
                  </a:lnTo>
                  <a:lnTo>
                    <a:pt x="3649" y="1615"/>
                  </a:lnTo>
                  <a:cubicBezTo>
                    <a:pt x="4164" y="778"/>
                    <a:pt x="3448" y="1"/>
                    <a:pt x="2721" y="1"/>
                  </a:cubicBezTo>
                  <a:close/>
                </a:path>
              </a:pathLst>
            </a:custGeom>
            <a:solidFill>
              <a:srgbClr val="FFF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1684872" y="3554565"/>
              <a:ext cx="11735" cy="20935"/>
            </a:xfrm>
            <a:custGeom>
              <a:avLst/>
              <a:gdLst/>
              <a:ahLst/>
              <a:cxnLst/>
              <a:rect l="l" t="t" r="r" b="b"/>
              <a:pathLst>
                <a:path w="435" h="776" extrusionOk="0">
                  <a:moveTo>
                    <a:pt x="217" y="0"/>
                  </a:moveTo>
                  <a:cubicBezTo>
                    <a:pt x="93" y="0"/>
                    <a:pt x="0" y="94"/>
                    <a:pt x="0" y="218"/>
                  </a:cubicBezTo>
                  <a:lnTo>
                    <a:pt x="0" y="559"/>
                  </a:lnTo>
                  <a:cubicBezTo>
                    <a:pt x="0" y="683"/>
                    <a:pt x="93" y="776"/>
                    <a:pt x="217" y="776"/>
                  </a:cubicBezTo>
                  <a:cubicBezTo>
                    <a:pt x="341" y="776"/>
                    <a:pt x="434" y="683"/>
                    <a:pt x="434" y="559"/>
                  </a:cubicBezTo>
                  <a:lnTo>
                    <a:pt x="434" y="218"/>
                  </a:lnTo>
                  <a:cubicBezTo>
                    <a:pt x="434" y="94"/>
                    <a:pt x="341" y="0"/>
                    <a:pt x="217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1627652" y="3556130"/>
              <a:ext cx="45565" cy="41977"/>
            </a:xfrm>
            <a:custGeom>
              <a:avLst/>
              <a:gdLst/>
              <a:ahLst/>
              <a:cxnLst/>
              <a:rect l="l" t="t" r="r" b="b"/>
              <a:pathLst>
                <a:path w="1689" h="1556" extrusionOk="0">
                  <a:moveTo>
                    <a:pt x="657" y="0"/>
                  </a:moveTo>
                  <a:cubicBezTo>
                    <a:pt x="629" y="0"/>
                    <a:pt x="600" y="2"/>
                    <a:pt x="570" y="4"/>
                  </a:cubicBezTo>
                  <a:lnTo>
                    <a:pt x="260" y="98"/>
                  </a:lnTo>
                  <a:cubicBezTo>
                    <a:pt x="1" y="155"/>
                    <a:pt x="63" y="507"/>
                    <a:pt x="296" y="507"/>
                  </a:cubicBezTo>
                  <a:cubicBezTo>
                    <a:pt x="314" y="507"/>
                    <a:pt x="333" y="505"/>
                    <a:pt x="353" y="501"/>
                  </a:cubicBezTo>
                  <a:lnTo>
                    <a:pt x="663" y="408"/>
                  </a:lnTo>
                  <a:cubicBezTo>
                    <a:pt x="684" y="408"/>
                    <a:pt x="705" y="394"/>
                    <a:pt x="716" y="394"/>
                  </a:cubicBezTo>
                  <a:cubicBezTo>
                    <a:pt x="722" y="394"/>
                    <a:pt x="725" y="397"/>
                    <a:pt x="725" y="408"/>
                  </a:cubicBezTo>
                  <a:lnTo>
                    <a:pt x="725" y="439"/>
                  </a:lnTo>
                  <a:cubicBezTo>
                    <a:pt x="632" y="532"/>
                    <a:pt x="570" y="625"/>
                    <a:pt x="570" y="749"/>
                  </a:cubicBezTo>
                  <a:cubicBezTo>
                    <a:pt x="570" y="873"/>
                    <a:pt x="632" y="966"/>
                    <a:pt x="725" y="1059"/>
                  </a:cubicBezTo>
                  <a:cubicBezTo>
                    <a:pt x="725" y="1059"/>
                    <a:pt x="725" y="1090"/>
                    <a:pt x="725" y="1090"/>
                  </a:cubicBezTo>
                  <a:lnTo>
                    <a:pt x="663" y="1090"/>
                  </a:lnTo>
                  <a:lnTo>
                    <a:pt x="353" y="997"/>
                  </a:lnTo>
                  <a:cubicBezTo>
                    <a:pt x="337" y="992"/>
                    <a:pt x="320" y="989"/>
                    <a:pt x="303" y="989"/>
                  </a:cubicBezTo>
                  <a:cubicBezTo>
                    <a:pt x="220" y="989"/>
                    <a:pt x="131" y="1049"/>
                    <a:pt x="105" y="1152"/>
                  </a:cubicBezTo>
                  <a:cubicBezTo>
                    <a:pt x="74" y="1276"/>
                    <a:pt x="136" y="1369"/>
                    <a:pt x="260" y="1400"/>
                  </a:cubicBezTo>
                  <a:lnTo>
                    <a:pt x="570" y="1493"/>
                  </a:lnTo>
                  <a:lnTo>
                    <a:pt x="694" y="1493"/>
                  </a:lnTo>
                  <a:lnTo>
                    <a:pt x="694" y="1555"/>
                  </a:lnTo>
                  <a:cubicBezTo>
                    <a:pt x="1688" y="1465"/>
                    <a:pt x="1600" y="0"/>
                    <a:pt x="657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1580253" y="3552839"/>
              <a:ext cx="32670" cy="21825"/>
            </a:xfrm>
            <a:custGeom>
              <a:avLst/>
              <a:gdLst/>
              <a:ahLst/>
              <a:cxnLst/>
              <a:rect l="l" t="t" r="r" b="b"/>
              <a:pathLst>
                <a:path w="1211" h="809" extrusionOk="0">
                  <a:moveTo>
                    <a:pt x="569" y="0"/>
                  </a:moveTo>
                  <a:cubicBezTo>
                    <a:pt x="252" y="0"/>
                    <a:pt x="1" y="268"/>
                    <a:pt x="1" y="592"/>
                  </a:cubicBezTo>
                  <a:cubicBezTo>
                    <a:pt x="1" y="716"/>
                    <a:pt x="94" y="809"/>
                    <a:pt x="218" y="809"/>
                  </a:cubicBezTo>
                  <a:lnTo>
                    <a:pt x="249" y="809"/>
                  </a:lnTo>
                  <a:cubicBezTo>
                    <a:pt x="342" y="809"/>
                    <a:pt x="435" y="716"/>
                    <a:pt x="435" y="623"/>
                  </a:cubicBezTo>
                  <a:cubicBezTo>
                    <a:pt x="404" y="530"/>
                    <a:pt x="466" y="468"/>
                    <a:pt x="528" y="437"/>
                  </a:cubicBezTo>
                  <a:lnTo>
                    <a:pt x="621" y="437"/>
                  </a:lnTo>
                  <a:cubicBezTo>
                    <a:pt x="683" y="437"/>
                    <a:pt x="776" y="499"/>
                    <a:pt x="776" y="592"/>
                  </a:cubicBezTo>
                  <a:cubicBezTo>
                    <a:pt x="776" y="716"/>
                    <a:pt x="869" y="809"/>
                    <a:pt x="962" y="809"/>
                  </a:cubicBezTo>
                  <a:lnTo>
                    <a:pt x="993" y="778"/>
                  </a:lnTo>
                  <a:cubicBezTo>
                    <a:pt x="1117" y="778"/>
                    <a:pt x="1211" y="685"/>
                    <a:pt x="1211" y="592"/>
                  </a:cubicBezTo>
                  <a:cubicBezTo>
                    <a:pt x="1211" y="251"/>
                    <a:pt x="931" y="2"/>
                    <a:pt x="621" y="2"/>
                  </a:cubicBezTo>
                  <a:cubicBezTo>
                    <a:pt x="604" y="1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41"/>
          <p:cNvGrpSpPr/>
          <p:nvPr/>
        </p:nvGrpSpPr>
        <p:grpSpPr>
          <a:xfrm>
            <a:off x="4364223" y="2723300"/>
            <a:ext cx="448073" cy="318951"/>
            <a:chOff x="3979443" y="1615962"/>
            <a:chExt cx="375743" cy="267509"/>
          </a:xfrm>
        </p:grpSpPr>
        <p:sp>
          <p:nvSpPr>
            <p:cNvPr id="727" name="Google Shape;727;p41"/>
            <p:cNvSpPr/>
            <p:nvPr/>
          </p:nvSpPr>
          <p:spPr>
            <a:xfrm>
              <a:off x="3979443" y="1695923"/>
              <a:ext cx="375743" cy="102191"/>
            </a:xfrm>
            <a:custGeom>
              <a:avLst/>
              <a:gdLst/>
              <a:ahLst/>
              <a:cxnLst/>
              <a:rect l="l" t="t" r="r" b="b"/>
              <a:pathLst>
                <a:path w="13928" h="3788" extrusionOk="0">
                  <a:moveTo>
                    <a:pt x="12897" y="0"/>
                  </a:moveTo>
                  <a:cubicBezTo>
                    <a:pt x="12724" y="0"/>
                    <a:pt x="12546" y="43"/>
                    <a:pt x="12377" y="127"/>
                  </a:cubicBezTo>
                  <a:cubicBezTo>
                    <a:pt x="12284" y="158"/>
                    <a:pt x="12222" y="220"/>
                    <a:pt x="12129" y="313"/>
                  </a:cubicBezTo>
                  <a:cubicBezTo>
                    <a:pt x="11943" y="499"/>
                    <a:pt x="11663" y="623"/>
                    <a:pt x="11384" y="623"/>
                  </a:cubicBezTo>
                  <a:cubicBezTo>
                    <a:pt x="11167" y="623"/>
                    <a:pt x="10919" y="530"/>
                    <a:pt x="10733" y="375"/>
                  </a:cubicBezTo>
                  <a:lnTo>
                    <a:pt x="10671" y="313"/>
                  </a:lnTo>
                  <a:cubicBezTo>
                    <a:pt x="10469" y="112"/>
                    <a:pt x="10198" y="11"/>
                    <a:pt x="9926" y="11"/>
                  </a:cubicBezTo>
                  <a:cubicBezTo>
                    <a:pt x="9655" y="11"/>
                    <a:pt x="9383" y="112"/>
                    <a:pt x="9182" y="313"/>
                  </a:cubicBezTo>
                  <a:cubicBezTo>
                    <a:pt x="8980" y="515"/>
                    <a:pt x="8717" y="616"/>
                    <a:pt x="8449" y="616"/>
                  </a:cubicBezTo>
                  <a:cubicBezTo>
                    <a:pt x="8181" y="616"/>
                    <a:pt x="7910" y="515"/>
                    <a:pt x="7693" y="313"/>
                  </a:cubicBezTo>
                  <a:cubicBezTo>
                    <a:pt x="7507" y="127"/>
                    <a:pt x="7259" y="3"/>
                    <a:pt x="6980" y="3"/>
                  </a:cubicBezTo>
                  <a:cubicBezTo>
                    <a:pt x="6700" y="3"/>
                    <a:pt x="6421" y="127"/>
                    <a:pt x="6235" y="313"/>
                  </a:cubicBezTo>
                  <a:cubicBezTo>
                    <a:pt x="6033" y="515"/>
                    <a:pt x="5762" y="616"/>
                    <a:pt x="5491" y="616"/>
                  </a:cubicBezTo>
                  <a:cubicBezTo>
                    <a:pt x="5219" y="616"/>
                    <a:pt x="4948" y="515"/>
                    <a:pt x="4746" y="313"/>
                  </a:cubicBezTo>
                  <a:cubicBezTo>
                    <a:pt x="4653" y="189"/>
                    <a:pt x="4529" y="127"/>
                    <a:pt x="4374" y="65"/>
                  </a:cubicBezTo>
                  <a:cubicBezTo>
                    <a:pt x="4250" y="34"/>
                    <a:pt x="4126" y="3"/>
                    <a:pt x="4002" y="3"/>
                  </a:cubicBezTo>
                  <a:cubicBezTo>
                    <a:pt x="3722" y="3"/>
                    <a:pt x="3474" y="127"/>
                    <a:pt x="3288" y="313"/>
                  </a:cubicBezTo>
                  <a:cubicBezTo>
                    <a:pt x="3071" y="499"/>
                    <a:pt x="2823" y="623"/>
                    <a:pt x="2544" y="623"/>
                  </a:cubicBezTo>
                  <a:cubicBezTo>
                    <a:pt x="2265" y="623"/>
                    <a:pt x="1985" y="499"/>
                    <a:pt x="1799" y="313"/>
                  </a:cubicBezTo>
                  <a:cubicBezTo>
                    <a:pt x="1613" y="127"/>
                    <a:pt x="1334" y="3"/>
                    <a:pt x="1055" y="3"/>
                  </a:cubicBezTo>
                  <a:cubicBezTo>
                    <a:pt x="776" y="3"/>
                    <a:pt x="527" y="96"/>
                    <a:pt x="310" y="313"/>
                  </a:cubicBezTo>
                  <a:cubicBezTo>
                    <a:pt x="124" y="499"/>
                    <a:pt x="0" y="810"/>
                    <a:pt x="0" y="1089"/>
                  </a:cubicBezTo>
                  <a:lnTo>
                    <a:pt x="0" y="3787"/>
                  </a:lnTo>
                  <a:lnTo>
                    <a:pt x="13928" y="3787"/>
                  </a:lnTo>
                  <a:lnTo>
                    <a:pt x="13928" y="1089"/>
                  </a:lnTo>
                  <a:cubicBezTo>
                    <a:pt x="13928" y="934"/>
                    <a:pt x="13897" y="810"/>
                    <a:pt x="13835" y="654"/>
                  </a:cubicBezTo>
                  <a:lnTo>
                    <a:pt x="13866" y="654"/>
                  </a:lnTo>
                  <a:cubicBezTo>
                    <a:pt x="13804" y="530"/>
                    <a:pt x="13711" y="406"/>
                    <a:pt x="13618" y="313"/>
                  </a:cubicBezTo>
                  <a:cubicBezTo>
                    <a:pt x="13428" y="105"/>
                    <a:pt x="13169" y="0"/>
                    <a:pt x="12897" y="0"/>
                  </a:cubicBezTo>
                  <a:close/>
                </a:path>
              </a:pathLst>
            </a:custGeom>
            <a:solidFill>
              <a:srgbClr val="AAC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3979443" y="1696004"/>
              <a:ext cx="118000" cy="102110"/>
            </a:xfrm>
            <a:custGeom>
              <a:avLst/>
              <a:gdLst/>
              <a:ahLst/>
              <a:cxnLst/>
              <a:rect l="l" t="t" r="r" b="b"/>
              <a:pathLst>
                <a:path w="4374" h="3785" extrusionOk="0">
                  <a:moveTo>
                    <a:pt x="1055" y="0"/>
                  </a:moveTo>
                  <a:cubicBezTo>
                    <a:pt x="465" y="0"/>
                    <a:pt x="0" y="496"/>
                    <a:pt x="0" y="1086"/>
                  </a:cubicBezTo>
                  <a:lnTo>
                    <a:pt x="0" y="3784"/>
                  </a:lnTo>
                  <a:lnTo>
                    <a:pt x="3319" y="3784"/>
                  </a:lnTo>
                  <a:cubicBezTo>
                    <a:pt x="3319" y="3660"/>
                    <a:pt x="3350" y="3536"/>
                    <a:pt x="3350" y="3412"/>
                  </a:cubicBezTo>
                  <a:cubicBezTo>
                    <a:pt x="3412" y="2730"/>
                    <a:pt x="3567" y="2078"/>
                    <a:pt x="3785" y="1458"/>
                  </a:cubicBezTo>
                  <a:cubicBezTo>
                    <a:pt x="3971" y="993"/>
                    <a:pt x="4157" y="527"/>
                    <a:pt x="4374" y="93"/>
                  </a:cubicBezTo>
                  <a:cubicBezTo>
                    <a:pt x="4253" y="43"/>
                    <a:pt x="4125" y="18"/>
                    <a:pt x="3998" y="18"/>
                  </a:cubicBezTo>
                  <a:cubicBezTo>
                    <a:pt x="3735" y="18"/>
                    <a:pt x="3476" y="122"/>
                    <a:pt x="3288" y="310"/>
                  </a:cubicBezTo>
                  <a:cubicBezTo>
                    <a:pt x="3087" y="512"/>
                    <a:pt x="2815" y="613"/>
                    <a:pt x="2544" y="613"/>
                  </a:cubicBezTo>
                  <a:cubicBezTo>
                    <a:pt x="2272" y="613"/>
                    <a:pt x="2001" y="512"/>
                    <a:pt x="1799" y="310"/>
                  </a:cubicBezTo>
                  <a:cubicBezTo>
                    <a:pt x="1613" y="124"/>
                    <a:pt x="1334" y="0"/>
                    <a:pt x="1055" y="0"/>
                  </a:cubicBezTo>
                  <a:close/>
                </a:path>
              </a:pathLst>
            </a:custGeom>
            <a:solidFill>
              <a:srgbClr val="8AB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3988642" y="1621573"/>
              <a:ext cx="341454" cy="250189"/>
            </a:xfrm>
            <a:custGeom>
              <a:avLst/>
              <a:gdLst/>
              <a:ahLst/>
              <a:cxnLst/>
              <a:rect l="l" t="t" r="r" b="b"/>
              <a:pathLst>
                <a:path w="12657" h="9274" extrusionOk="0">
                  <a:moveTo>
                    <a:pt x="9641" y="1"/>
                  </a:moveTo>
                  <a:cubicBezTo>
                    <a:pt x="9473" y="1"/>
                    <a:pt x="9330" y="37"/>
                    <a:pt x="9244" y="122"/>
                  </a:cubicBezTo>
                  <a:cubicBezTo>
                    <a:pt x="8996" y="371"/>
                    <a:pt x="9213" y="1270"/>
                    <a:pt x="9554" y="1611"/>
                  </a:cubicBezTo>
                  <a:cubicBezTo>
                    <a:pt x="9709" y="1766"/>
                    <a:pt x="9927" y="1860"/>
                    <a:pt x="10175" y="1860"/>
                  </a:cubicBezTo>
                  <a:cubicBezTo>
                    <a:pt x="10330" y="2232"/>
                    <a:pt x="10423" y="2666"/>
                    <a:pt x="10361" y="3100"/>
                  </a:cubicBezTo>
                  <a:cubicBezTo>
                    <a:pt x="10237" y="3814"/>
                    <a:pt x="9771" y="4434"/>
                    <a:pt x="9120" y="4744"/>
                  </a:cubicBezTo>
                  <a:cubicBezTo>
                    <a:pt x="8500" y="4961"/>
                    <a:pt x="7879" y="5054"/>
                    <a:pt x="7259" y="5054"/>
                  </a:cubicBezTo>
                  <a:lnTo>
                    <a:pt x="7073" y="5054"/>
                  </a:lnTo>
                  <a:cubicBezTo>
                    <a:pt x="6204" y="5054"/>
                    <a:pt x="5336" y="4837"/>
                    <a:pt x="4560" y="4465"/>
                  </a:cubicBezTo>
                  <a:cubicBezTo>
                    <a:pt x="4206" y="4300"/>
                    <a:pt x="3837" y="4222"/>
                    <a:pt x="3476" y="4222"/>
                  </a:cubicBezTo>
                  <a:cubicBezTo>
                    <a:pt x="2417" y="4222"/>
                    <a:pt x="1425" y="4890"/>
                    <a:pt x="1055" y="5954"/>
                  </a:cubicBezTo>
                  <a:cubicBezTo>
                    <a:pt x="1055" y="5954"/>
                    <a:pt x="0" y="9273"/>
                    <a:pt x="3630" y="9273"/>
                  </a:cubicBezTo>
                  <a:cubicBezTo>
                    <a:pt x="5739" y="8994"/>
                    <a:pt x="7879" y="8870"/>
                    <a:pt x="9989" y="8870"/>
                  </a:cubicBezTo>
                  <a:cubicBezTo>
                    <a:pt x="10888" y="8777"/>
                    <a:pt x="11229" y="7660"/>
                    <a:pt x="11664" y="6543"/>
                  </a:cubicBezTo>
                  <a:cubicBezTo>
                    <a:pt x="11664" y="6512"/>
                    <a:pt x="11788" y="6233"/>
                    <a:pt x="11788" y="6233"/>
                  </a:cubicBezTo>
                  <a:cubicBezTo>
                    <a:pt x="12222" y="5148"/>
                    <a:pt x="12315" y="3969"/>
                    <a:pt x="12036" y="2883"/>
                  </a:cubicBezTo>
                  <a:lnTo>
                    <a:pt x="12067" y="2852"/>
                  </a:lnTo>
                  <a:cubicBezTo>
                    <a:pt x="11974" y="2511"/>
                    <a:pt x="11819" y="2170"/>
                    <a:pt x="11664" y="1860"/>
                  </a:cubicBezTo>
                  <a:cubicBezTo>
                    <a:pt x="11850" y="1828"/>
                    <a:pt x="11974" y="1735"/>
                    <a:pt x="12098" y="1611"/>
                  </a:cubicBezTo>
                  <a:cubicBezTo>
                    <a:pt x="12439" y="1301"/>
                    <a:pt x="12656" y="402"/>
                    <a:pt x="12408" y="122"/>
                  </a:cubicBezTo>
                  <a:cubicBezTo>
                    <a:pt x="12333" y="38"/>
                    <a:pt x="12198" y="2"/>
                    <a:pt x="12039" y="2"/>
                  </a:cubicBezTo>
                  <a:cubicBezTo>
                    <a:pt x="11670" y="2"/>
                    <a:pt x="11167" y="195"/>
                    <a:pt x="10950" y="433"/>
                  </a:cubicBezTo>
                  <a:cubicBezTo>
                    <a:pt x="10919" y="433"/>
                    <a:pt x="10888" y="464"/>
                    <a:pt x="10857" y="526"/>
                  </a:cubicBezTo>
                  <a:cubicBezTo>
                    <a:pt x="10826" y="464"/>
                    <a:pt x="10795" y="433"/>
                    <a:pt x="10764" y="402"/>
                  </a:cubicBezTo>
                  <a:cubicBezTo>
                    <a:pt x="10527" y="186"/>
                    <a:pt x="10022" y="1"/>
                    <a:pt x="9641" y="1"/>
                  </a:cubicBez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3988642" y="1736147"/>
              <a:ext cx="97928" cy="136452"/>
            </a:xfrm>
            <a:custGeom>
              <a:avLst/>
              <a:gdLst/>
              <a:ahLst/>
              <a:cxnLst/>
              <a:rect l="l" t="t" r="r" b="b"/>
              <a:pathLst>
                <a:path w="3630" h="5058" extrusionOk="0">
                  <a:moveTo>
                    <a:pt x="3444" y="1"/>
                  </a:moveTo>
                  <a:cubicBezTo>
                    <a:pt x="2358" y="1"/>
                    <a:pt x="1396" y="714"/>
                    <a:pt x="1055" y="1738"/>
                  </a:cubicBezTo>
                  <a:cubicBezTo>
                    <a:pt x="1055" y="1738"/>
                    <a:pt x="0" y="5057"/>
                    <a:pt x="3630" y="5057"/>
                  </a:cubicBezTo>
                  <a:cubicBezTo>
                    <a:pt x="2668" y="3568"/>
                    <a:pt x="2885" y="1676"/>
                    <a:pt x="3444" y="1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3979443" y="1780929"/>
              <a:ext cx="375743" cy="102541"/>
            </a:xfrm>
            <a:custGeom>
              <a:avLst/>
              <a:gdLst/>
              <a:ahLst/>
              <a:cxnLst/>
              <a:rect l="l" t="t" r="r" b="b"/>
              <a:pathLst>
                <a:path w="13928" h="3801" extrusionOk="0">
                  <a:moveTo>
                    <a:pt x="1066" y="0"/>
                  </a:moveTo>
                  <a:cubicBezTo>
                    <a:pt x="799" y="0"/>
                    <a:pt x="527" y="109"/>
                    <a:pt x="310" y="326"/>
                  </a:cubicBezTo>
                  <a:lnTo>
                    <a:pt x="0" y="636"/>
                  </a:lnTo>
                  <a:lnTo>
                    <a:pt x="0" y="2529"/>
                  </a:lnTo>
                  <a:cubicBezTo>
                    <a:pt x="0" y="3242"/>
                    <a:pt x="558" y="3800"/>
                    <a:pt x="1272" y="3800"/>
                  </a:cubicBezTo>
                  <a:lnTo>
                    <a:pt x="12656" y="3800"/>
                  </a:lnTo>
                  <a:cubicBezTo>
                    <a:pt x="13369" y="3800"/>
                    <a:pt x="13928" y="3242"/>
                    <a:pt x="13928" y="2529"/>
                  </a:cubicBezTo>
                  <a:lnTo>
                    <a:pt x="13928" y="636"/>
                  </a:lnTo>
                  <a:lnTo>
                    <a:pt x="13618" y="326"/>
                  </a:lnTo>
                  <a:cubicBezTo>
                    <a:pt x="13416" y="109"/>
                    <a:pt x="13152" y="0"/>
                    <a:pt x="12885" y="0"/>
                  </a:cubicBezTo>
                  <a:cubicBezTo>
                    <a:pt x="12617" y="0"/>
                    <a:pt x="12346" y="109"/>
                    <a:pt x="12129" y="326"/>
                  </a:cubicBezTo>
                  <a:cubicBezTo>
                    <a:pt x="11927" y="528"/>
                    <a:pt x="11663" y="629"/>
                    <a:pt x="11400" y="629"/>
                  </a:cubicBezTo>
                  <a:cubicBezTo>
                    <a:pt x="11136" y="629"/>
                    <a:pt x="10872" y="528"/>
                    <a:pt x="10671" y="326"/>
                  </a:cubicBezTo>
                  <a:cubicBezTo>
                    <a:pt x="10469" y="109"/>
                    <a:pt x="10198" y="0"/>
                    <a:pt x="9926" y="0"/>
                  </a:cubicBezTo>
                  <a:cubicBezTo>
                    <a:pt x="9655" y="0"/>
                    <a:pt x="9383" y="109"/>
                    <a:pt x="9182" y="326"/>
                  </a:cubicBezTo>
                  <a:cubicBezTo>
                    <a:pt x="8980" y="528"/>
                    <a:pt x="8717" y="629"/>
                    <a:pt x="8453" y="629"/>
                  </a:cubicBezTo>
                  <a:cubicBezTo>
                    <a:pt x="8189" y="629"/>
                    <a:pt x="7926" y="528"/>
                    <a:pt x="7724" y="326"/>
                  </a:cubicBezTo>
                  <a:cubicBezTo>
                    <a:pt x="7507" y="109"/>
                    <a:pt x="7235" y="0"/>
                    <a:pt x="6968" y="0"/>
                  </a:cubicBezTo>
                  <a:cubicBezTo>
                    <a:pt x="6700" y="0"/>
                    <a:pt x="6437" y="109"/>
                    <a:pt x="6235" y="326"/>
                  </a:cubicBezTo>
                  <a:cubicBezTo>
                    <a:pt x="6033" y="528"/>
                    <a:pt x="5770" y="629"/>
                    <a:pt x="5502" y="629"/>
                  </a:cubicBezTo>
                  <a:cubicBezTo>
                    <a:pt x="5235" y="629"/>
                    <a:pt x="4963" y="528"/>
                    <a:pt x="4746" y="326"/>
                  </a:cubicBezTo>
                  <a:cubicBezTo>
                    <a:pt x="4544" y="109"/>
                    <a:pt x="4281" y="0"/>
                    <a:pt x="4017" y="0"/>
                  </a:cubicBezTo>
                  <a:cubicBezTo>
                    <a:pt x="3753" y="0"/>
                    <a:pt x="3490" y="109"/>
                    <a:pt x="3288" y="326"/>
                  </a:cubicBezTo>
                  <a:cubicBezTo>
                    <a:pt x="3087" y="528"/>
                    <a:pt x="2815" y="629"/>
                    <a:pt x="2544" y="629"/>
                  </a:cubicBezTo>
                  <a:cubicBezTo>
                    <a:pt x="2272" y="629"/>
                    <a:pt x="2001" y="528"/>
                    <a:pt x="1799" y="326"/>
                  </a:cubicBezTo>
                  <a:cubicBezTo>
                    <a:pt x="1598" y="109"/>
                    <a:pt x="1334" y="0"/>
                    <a:pt x="1066" y="0"/>
                  </a:cubicBezTo>
                  <a:close/>
                </a:path>
              </a:pathLst>
            </a:custGeom>
            <a:solidFill>
              <a:srgbClr val="8AB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3979443" y="1780929"/>
              <a:ext cx="116327" cy="102541"/>
            </a:xfrm>
            <a:custGeom>
              <a:avLst/>
              <a:gdLst/>
              <a:ahLst/>
              <a:cxnLst/>
              <a:rect l="l" t="t" r="r" b="b"/>
              <a:pathLst>
                <a:path w="4312" h="3801" extrusionOk="0">
                  <a:moveTo>
                    <a:pt x="1066" y="0"/>
                  </a:moveTo>
                  <a:cubicBezTo>
                    <a:pt x="799" y="0"/>
                    <a:pt x="527" y="109"/>
                    <a:pt x="310" y="326"/>
                  </a:cubicBezTo>
                  <a:lnTo>
                    <a:pt x="0" y="636"/>
                  </a:lnTo>
                  <a:lnTo>
                    <a:pt x="0" y="2529"/>
                  </a:lnTo>
                  <a:cubicBezTo>
                    <a:pt x="0" y="3242"/>
                    <a:pt x="558" y="3800"/>
                    <a:pt x="1272" y="3800"/>
                  </a:cubicBezTo>
                  <a:lnTo>
                    <a:pt x="4312" y="3800"/>
                  </a:lnTo>
                  <a:cubicBezTo>
                    <a:pt x="3505" y="2808"/>
                    <a:pt x="3133" y="1505"/>
                    <a:pt x="3350" y="233"/>
                  </a:cubicBezTo>
                  <a:lnTo>
                    <a:pt x="3350" y="233"/>
                  </a:lnTo>
                  <a:lnTo>
                    <a:pt x="3288" y="326"/>
                  </a:lnTo>
                  <a:cubicBezTo>
                    <a:pt x="3087" y="528"/>
                    <a:pt x="2815" y="629"/>
                    <a:pt x="2544" y="629"/>
                  </a:cubicBezTo>
                  <a:cubicBezTo>
                    <a:pt x="2272" y="629"/>
                    <a:pt x="2001" y="528"/>
                    <a:pt x="1799" y="326"/>
                  </a:cubicBezTo>
                  <a:cubicBezTo>
                    <a:pt x="1598" y="109"/>
                    <a:pt x="1334" y="0"/>
                    <a:pt x="1066" y="0"/>
                  </a:cubicBezTo>
                  <a:close/>
                </a:path>
              </a:pathLst>
            </a:custGeom>
            <a:solidFill>
              <a:srgbClr val="699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4050852" y="1638920"/>
              <a:ext cx="31537" cy="40358"/>
            </a:xfrm>
            <a:custGeom>
              <a:avLst/>
              <a:gdLst/>
              <a:ahLst/>
              <a:cxnLst/>
              <a:rect l="l" t="t" r="r" b="b"/>
              <a:pathLst>
                <a:path w="1169" h="1496" extrusionOk="0">
                  <a:moveTo>
                    <a:pt x="315" y="1"/>
                  </a:moveTo>
                  <a:cubicBezTo>
                    <a:pt x="138" y="1"/>
                    <a:pt x="0" y="281"/>
                    <a:pt x="207" y="410"/>
                  </a:cubicBezTo>
                  <a:cubicBezTo>
                    <a:pt x="517" y="596"/>
                    <a:pt x="703" y="906"/>
                    <a:pt x="734" y="1279"/>
                  </a:cubicBezTo>
                  <a:cubicBezTo>
                    <a:pt x="734" y="1403"/>
                    <a:pt x="827" y="1496"/>
                    <a:pt x="951" y="1496"/>
                  </a:cubicBezTo>
                  <a:cubicBezTo>
                    <a:pt x="1075" y="1496"/>
                    <a:pt x="1169" y="1403"/>
                    <a:pt x="1169" y="1279"/>
                  </a:cubicBezTo>
                  <a:cubicBezTo>
                    <a:pt x="1138" y="782"/>
                    <a:pt x="858" y="317"/>
                    <a:pt x="424" y="38"/>
                  </a:cubicBezTo>
                  <a:cubicBezTo>
                    <a:pt x="388" y="12"/>
                    <a:pt x="351" y="1"/>
                    <a:pt x="315" y="1"/>
                  </a:cubicBezTo>
                  <a:close/>
                </a:path>
              </a:pathLst>
            </a:custGeom>
            <a:solidFill>
              <a:srgbClr val="699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4093234" y="1638920"/>
              <a:ext cx="31564" cy="40358"/>
            </a:xfrm>
            <a:custGeom>
              <a:avLst/>
              <a:gdLst/>
              <a:ahLst/>
              <a:cxnLst/>
              <a:rect l="l" t="t" r="r" b="b"/>
              <a:pathLst>
                <a:path w="1170" h="1496" extrusionOk="0">
                  <a:moveTo>
                    <a:pt x="854" y="1"/>
                  </a:moveTo>
                  <a:cubicBezTo>
                    <a:pt x="818" y="1"/>
                    <a:pt x="781" y="12"/>
                    <a:pt x="745" y="38"/>
                  </a:cubicBezTo>
                  <a:cubicBezTo>
                    <a:pt x="311" y="317"/>
                    <a:pt x="32" y="782"/>
                    <a:pt x="1" y="1279"/>
                  </a:cubicBezTo>
                  <a:cubicBezTo>
                    <a:pt x="1" y="1403"/>
                    <a:pt x="94" y="1496"/>
                    <a:pt x="218" y="1496"/>
                  </a:cubicBezTo>
                  <a:cubicBezTo>
                    <a:pt x="342" y="1496"/>
                    <a:pt x="435" y="1403"/>
                    <a:pt x="435" y="1279"/>
                  </a:cubicBezTo>
                  <a:cubicBezTo>
                    <a:pt x="466" y="906"/>
                    <a:pt x="652" y="596"/>
                    <a:pt x="962" y="410"/>
                  </a:cubicBezTo>
                  <a:cubicBezTo>
                    <a:pt x="1169" y="281"/>
                    <a:pt x="1031" y="1"/>
                    <a:pt x="854" y="1"/>
                  </a:cubicBezTo>
                  <a:close/>
                </a:path>
              </a:pathLst>
            </a:custGeom>
            <a:solidFill>
              <a:srgbClr val="699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4082362" y="1615962"/>
              <a:ext cx="12572" cy="35718"/>
            </a:xfrm>
            <a:custGeom>
              <a:avLst/>
              <a:gdLst/>
              <a:ahLst/>
              <a:cxnLst/>
              <a:rect l="l" t="t" r="r" b="b"/>
              <a:pathLst>
                <a:path w="466" h="1324" extrusionOk="0">
                  <a:moveTo>
                    <a:pt x="241" y="1"/>
                  </a:moveTo>
                  <a:cubicBezTo>
                    <a:pt x="211" y="1"/>
                    <a:pt x="182" y="7"/>
                    <a:pt x="156" y="20"/>
                  </a:cubicBezTo>
                  <a:cubicBezTo>
                    <a:pt x="63" y="51"/>
                    <a:pt x="1" y="113"/>
                    <a:pt x="32" y="206"/>
                  </a:cubicBezTo>
                  <a:lnTo>
                    <a:pt x="32" y="1106"/>
                  </a:lnTo>
                  <a:cubicBezTo>
                    <a:pt x="32" y="1199"/>
                    <a:pt x="125" y="1292"/>
                    <a:pt x="218" y="1323"/>
                  </a:cubicBezTo>
                  <a:lnTo>
                    <a:pt x="249" y="1323"/>
                  </a:lnTo>
                  <a:cubicBezTo>
                    <a:pt x="342" y="1323"/>
                    <a:pt x="466" y="1230"/>
                    <a:pt x="466" y="1106"/>
                  </a:cubicBezTo>
                  <a:lnTo>
                    <a:pt x="466" y="206"/>
                  </a:lnTo>
                  <a:cubicBezTo>
                    <a:pt x="466" y="84"/>
                    <a:pt x="351" y="1"/>
                    <a:pt x="241" y="1"/>
                  </a:cubicBezTo>
                  <a:close/>
                </a:path>
              </a:pathLst>
            </a:custGeom>
            <a:solidFill>
              <a:srgbClr val="699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4084871" y="1830082"/>
              <a:ext cx="44378" cy="35799"/>
            </a:xfrm>
            <a:custGeom>
              <a:avLst/>
              <a:gdLst/>
              <a:ahLst/>
              <a:cxnLst/>
              <a:rect l="l" t="t" r="r" b="b"/>
              <a:pathLst>
                <a:path w="1645" h="1327" extrusionOk="0">
                  <a:moveTo>
                    <a:pt x="834" y="1"/>
                  </a:moveTo>
                  <a:cubicBezTo>
                    <a:pt x="474" y="1"/>
                    <a:pt x="109" y="226"/>
                    <a:pt x="1" y="676"/>
                  </a:cubicBezTo>
                  <a:cubicBezTo>
                    <a:pt x="109" y="1110"/>
                    <a:pt x="474" y="1327"/>
                    <a:pt x="834" y="1327"/>
                  </a:cubicBezTo>
                  <a:cubicBezTo>
                    <a:pt x="1195" y="1327"/>
                    <a:pt x="1552" y="1110"/>
                    <a:pt x="1645" y="676"/>
                  </a:cubicBezTo>
                  <a:cubicBezTo>
                    <a:pt x="1552" y="226"/>
                    <a:pt x="1195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4206216" y="1830082"/>
              <a:ext cx="44378" cy="35799"/>
            </a:xfrm>
            <a:custGeom>
              <a:avLst/>
              <a:gdLst/>
              <a:ahLst/>
              <a:cxnLst/>
              <a:rect l="l" t="t" r="r" b="b"/>
              <a:pathLst>
                <a:path w="1645" h="1327" extrusionOk="0">
                  <a:moveTo>
                    <a:pt x="811" y="1"/>
                  </a:moveTo>
                  <a:cubicBezTo>
                    <a:pt x="450" y="1"/>
                    <a:pt x="93" y="226"/>
                    <a:pt x="0" y="676"/>
                  </a:cubicBezTo>
                  <a:cubicBezTo>
                    <a:pt x="93" y="1110"/>
                    <a:pt x="450" y="1327"/>
                    <a:pt x="811" y="1327"/>
                  </a:cubicBezTo>
                  <a:cubicBezTo>
                    <a:pt x="1171" y="1327"/>
                    <a:pt x="1536" y="1110"/>
                    <a:pt x="1644" y="676"/>
                  </a:cubicBezTo>
                  <a:cubicBezTo>
                    <a:pt x="1536" y="226"/>
                    <a:pt x="1171" y="1"/>
                    <a:pt x="8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4115005" y="1815973"/>
              <a:ext cx="11735" cy="21474"/>
            </a:xfrm>
            <a:custGeom>
              <a:avLst/>
              <a:gdLst/>
              <a:ahLst/>
              <a:cxnLst/>
              <a:rect l="l" t="t" r="r" b="b"/>
              <a:pathLst>
                <a:path w="435" h="796" extrusionOk="0">
                  <a:moveTo>
                    <a:pt x="208" y="1"/>
                  </a:moveTo>
                  <a:cubicBezTo>
                    <a:pt x="179" y="1"/>
                    <a:pt x="150" y="7"/>
                    <a:pt x="124" y="20"/>
                  </a:cubicBezTo>
                  <a:cubicBezTo>
                    <a:pt x="31" y="51"/>
                    <a:pt x="0" y="144"/>
                    <a:pt x="0" y="237"/>
                  </a:cubicBezTo>
                  <a:lnTo>
                    <a:pt x="0" y="578"/>
                  </a:lnTo>
                  <a:cubicBezTo>
                    <a:pt x="0" y="702"/>
                    <a:pt x="93" y="795"/>
                    <a:pt x="217" y="795"/>
                  </a:cubicBezTo>
                  <a:cubicBezTo>
                    <a:pt x="310" y="795"/>
                    <a:pt x="435" y="702"/>
                    <a:pt x="435" y="578"/>
                  </a:cubicBezTo>
                  <a:lnTo>
                    <a:pt x="435" y="237"/>
                  </a:lnTo>
                  <a:cubicBezTo>
                    <a:pt x="435" y="90"/>
                    <a:pt x="318" y="1"/>
                    <a:pt x="20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4208725" y="1816081"/>
              <a:ext cx="11735" cy="21366"/>
            </a:xfrm>
            <a:custGeom>
              <a:avLst/>
              <a:gdLst/>
              <a:ahLst/>
              <a:cxnLst/>
              <a:rect l="l" t="t" r="r" b="b"/>
              <a:pathLst>
                <a:path w="435" h="792" extrusionOk="0">
                  <a:moveTo>
                    <a:pt x="218" y="0"/>
                  </a:moveTo>
                  <a:cubicBezTo>
                    <a:pt x="109" y="0"/>
                    <a:pt x="0" y="78"/>
                    <a:pt x="0" y="233"/>
                  </a:cubicBezTo>
                  <a:lnTo>
                    <a:pt x="0" y="574"/>
                  </a:lnTo>
                  <a:cubicBezTo>
                    <a:pt x="0" y="698"/>
                    <a:pt x="94" y="791"/>
                    <a:pt x="218" y="791"/>
                  </a:cubicBezTo>
                  <a:cubicBezTo>
                    <a:pt x="342" y="791"/>
                    <a:pt x="435" y="698"/>
                    <a:pt x="435" y="574"/>
                  </a:cubicBezTo>
                  <a:lnTo>
                    <a:pt x="435" y="233"/>
                  </a:lnTo>
                  <a:cubicBezTo>
                    <a:pt x="435" y="78"/>
                    <a:pt x="326" y="0"/>
                    <a:pt x="21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4147243" y="1825253"/>
              <a:ext cx="38902" cy="17212"/>
            </a:xfrm>
            <a:custGeom>
              <a:avLst/>
              <a:gdLst/>
              <a:ahLst/>
              <a:cxnLst/>
              <a:rect l="l" t="t" r="r" b="b"/>
              <a:pathLst>
                <a:path w="1442" h="638" extrusionOk="0">
                  <a:moveTo>
                    <a:pt x="293" y="1"/>
                  </a:moveTo>
                  <a:cubicBezTo>
                    <a:pt x="137" y="1"/>
                    <a:pt x="1" y="197"/>
                    <a:pt x="139" y="358"/>
                  </a:cubicBezTo>
                  <a:cubicBezTo>
                    <a:pt x="294" y="513"/>
                    <a:pt x="511" y="637"/>
                    <a:pt x="760" y="637"/>
                  </a:cubicBezTo>
                  <a:cubicBezTo>
                    <a:pt x="977" y="637"/>
                    <a:pt x="1225" y="513"/>
                    <a:pt x="1380" y="358"/>
                  </a:cubicBezTo>
                  <a:cubicBezTo>
                    <a:pt x="1442" y="265"/>
                    <a:pt x="1442" y="141"/>
                    <a:pt x="1349" y="48"/>
                  </a:cubicBezTo>
                  <a:cubicBezTo>
                    <a:pt x="1307" y="20"/>
                    <a:pt x="1259" y="5"/>
                    <a:pt x="1210" y="5"/>
                  </a:cubicBezTo>
                  <a:cubicBezTo>
                    <a:pt x="1151" y="5"/>
                    <a:pt x="1090" y="28"/>
                    <a:pt x="1039" y="79"/>
                  </a:cubicBezTo>
                  <a:cubicBezTo>
                    <a:pt x="977" y="172"/>
                    <a:pt x="884" y="203"/>
                    <a:pt x="760" y="203"/>
                  </a:cubicBezTo>
                  <a:cubicBezTo>
                    <a:pt x="635" y="203"/>
                    <a:pt x="511" y="172"/>
                    <a:pt x="449" y="79"/>
                  </a:cubicBezTo>
                  <a:cubicBezTo>
                    <a:pt x="402" y="24"/>
                    <a:pt x="346" y="1"/>
                    <a:pt x="29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41"/>
          <p:cNvGrpSpPr/>
          <p:nvPr/>
        </p:nvGrpSpPr>
        <p:grpSpPr>
          <a:xfrm>
            <a:off x="2468422" y="2672941"/>
            <a:ext cx="424466" cy="419669"/>
            <a:chOff x="2350973" y="1562951"/>
            <a:chExt cx="378279" cy="374070"/>
          </a:xfrm>
        </p:grpSpPr>
        <p:sp>
          <p:nvSpPr>
            <p:cNvPr id="742" name="Google Shape;742;p41"/>
            <p:cNvSpPr/>
            <p:nvPr/>
          </p:nvSpPr>
          <p:spPr>
            <a:xfrm>
              <a:off x="2350973" y="1562951"/>
              <a:ext cx="378279" cy="170714"/>
            </a:xfrm>
            <a:custGeom>
              <a:avLst/>
              <a:gdLst/>
              <a:ahLst/>
              <a:cxnLst/>
              <a:rect l="l" t="t" r="r" b="b"/>
              <a:pathLst>
                <a:path w="14022" h="6328" extrusionOk="0">
                  <a:moveTo>
                    <a:pt x="1117" y="0"/>
                  </a:moveTo>
                  <a:cubicBezTo>
                    <a:pt x="838" y="0"/>
                    <a:pt x="559" y="124"/>
                    <a:pt x="373" y="310"/>
                  </a:cubicBezTo>
                  <a:lnTo>
                    <a:pt x="63" y="620"/>
                  </a:lnTo>
                  <a:lnTo>
                    <a:pt x="63" y="4901"/>
                  </a:lnTo>
                  <a:cubicBezTo>
                    <a:pt x="1" y="5645"/>
                    <a:pt x="590" y="6266"/>
                    <a:pt x="1303" y="6328"/>
                  </a:cubicBezTo>
                  <a:lnTo>
                    <a:pt x="12718" y="6328"/>
                  </a:lnTo>
                  <a:cubicBezTo>
                    <a:pt x="13432" y="6266"/>
                    <a:pt x="14021" y="5645"/>
                    <a:pt x="13990" y="4932"/>
                  </a:cubicBezTo>
                  <a:lnTo>
                    <a:pt x="13990" y="620"/>
                  </a:lnTo>
                  <a:lnTo>
                    <a:pt x="13649" y="310"/>
                  </a:lnTo>
                  <a:cubicBezTo>
                    <a:pt x="13447" y="109"/>
                    <a:pt x="13184" y="8"/>
                    <a:pt x="12920" y="8"/>
                  </a:cubicBezTo>
                  <a:cubicBezTo>
                    <a:pt x="12656" y="8"/>
                    <a:pt x="12393" y="109"/>
                    <a:pt x="12191" y="310"/>
                  </a:cubicBezTo>
                  <a:cubicBezTo>
                    <a:pt x="11974" y="496"/>
                    <a:pt x="11726" y="620"/>
                    <a:pt x="11447" y="620"/>
                  </a:cubicBezTo>
                  <a:cubicBezTo>
                    <a:pt x="11168" y="620"/>
                    <a:pt x="10888" y="496"/>
                    <a:pt x="10702" y="310"/>
                  </a:cubicBezTo>
                  <a:cubicBezTo>
                    <a:pt x="10516" y="124"/>
                    <a:pt x="10237" y="0"/>
                    <a:pt x="9958" y="0"/>
                  </a:cubicBezTo>
                  <a:cubicBezTo>
                    <a:pt x="9679" y="0"/>
                    <a:pt x="9430" y="124"/>
                    <a:pt x="9213" y="310"/>
                  </a:cubicBezTo>
                  <a:cubicBezTo>
                    <a:pt x="9027" y="496"/>
                    <a:pt x="8779" y="620"/>
                    <a:pt x="8500" y="620"/>
                  </a:cubicBezTo>
                  <a:cubicBezTo>
                    <a:pt x="8221" y="620"/>
                    <a:pt x="7941" y="496"/>
                    <a:pt x="7755" y="310"/>
                  </a:cubicBezTo>
                  <a:cubicBezTo>
                    <a:pt x="7569" y="124"/>
                    <a:pt x="7290" y="0"/>
                    <a:pt x="7011" y="0"/>
                  </a:cubicBezTo>
                  <a:cubicBezTo>
                    <a:pt x="6732" y="0"/>
                    <a:pt x="6484" y="124"/>
                    <a:pt x="6266" y="310"/>
                  </a:cubicBezTo>
                  <a:cubicBezTo>
                    <a:pt x="6080" y="496"/>
                    <a:pt x="5801" y="620"/>
                    <a:pt x="5522" y="620"/>
                  </a:cubicBezTo>
                  <a:cubicBezTo>
                    <a:pt x="5243" y="620"/>
                    <a:pt x="4995" y="496"/>
                    <a:pt x="4809" y="310"/>
                  </a:cubicBezTo>
                  <a:cubicBezTo>
                    <a:pt x="4591" y="109"/>
                    <a:pt x="4320" y="8"/>
                    <a:pt x="4052" y="8"/>
                  </a:cubicBezTo>
                  <a:cubicBezTo>
                    <a:pt x="3785" y="8"/>
                    <a:pt x="3521" y="109"/>
                    <a:pt x="3320" y="310"/>
                  </a:cubicBezTo>
                  <a:cubicBezTo>
                    <a:pt x="3289" y="341"/>
                    <a:pt x="3227" y="403"/>
                    <a:pt x="3165" y="434"/>
                  </a:cubicBezTo>
                  <a:cubicBezTo>
                    <a:pt x="2978" y="558"/>
                    <a:pt x="2792" y="620"/>
                    <a:pt x="2575" y="620"/>
                  </a:cubicBezTo>
                  <a:cubicBezTo>
                    <a:pt x="2296" y="620"/>
                    <a:pt x="2048" y="496"/>
                    <a:pt x="1831" y="310"/>
                  </a:cubicBezTo>
                  <a:cubicBezTo>
                    <a:pt x="1645" y="124"/>
                    <a:pt x="1396" y="0"/>
                    <a:pt x="1117" y="0"/>
                  </a:cubicBezTo>
                  <a:close/>
                </a:path>
              </a:pathLst>
            </a:custGeom>
            <a:solidFill>
              <a:srgbClr val="AAC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2350973" y="1562951"/>
              <a:ext cx="85384" cy="170714"/>
            </a:xfrm>
            <a:custGeom>
              <a:avLst/>
              <a:gdLst/>
              <a:ahLst/>
              <a:cxnLst/>
              <a:rect l="l" t="t" r="r" b="b"/>
              <a:pathLst>
                <a:path w="3165" h="6328" extrusionOk="0">
                  <a:moveTo>
                    <a:pt x="1117" y="0"/>
                  </a:moveTo>
                  <a:cubicBezTo>
                    <a:pt x="838" y="0"/>
                    <a:pt x="559" y="124"/>
                    <a:pt x="373" y="310"/>
                  </a:cubicBezTo>
                  <a:lnTo>
                    <a:pt x="63" y="620"/>
                  </a:lnTo>
                  <a:lnTo>
                    <a:pt x="63" y="4901"/>
                  </a:lnTo>
                  <a:cubicBezTo>
                    <a:pt x="1" y="5645"/>
                    <a:pt x="590" y="6266"/>
                    <a:pt x="1303" y="6328"/>
                  </a:cubicBezTo>
                  <a:lnTo>
                    <a:pt x="2389" y="6328"/>
                  </a:lnTo>
                  <a:cubicBezTo>
                    <a:pt x="2234" y="4312"/>
                    <a:pt x="2513" y="2326"/>
                    <a:pt x="3165" y="434"/>
                  </a:cubicBezTo>
                  <a:lnTo>
                    <a:pt x="3165" y="434"/>
                  </a:lnTo>
                  <a:cubicBezTo>
                    <a:pt x="2978" y="558"/>
                    <a:pt x="2792" y="620"/>
                    <a:pt x="2575" y="620"/>
                  </a:cubicBezTo>
                  <a:cubicBezTo>
                    <a:pt x="2296" y="620"/>
                    <a:pt x="2048" y="496"/>
                    <a:pt x="1831" y="310"/>
                  </a:cubicBezTo>
                  <a:cubicBezTo>
                    <a:pt x="1645" y="124"/>
                    <a:pt x="1396" y="0"/>
                    <a:pt x="1117" y="0"/>
                  </a:cubicBezTo>
                  <a:close/>
                </a:path>
              </a:pathLst>
            </a:custGeom>
            <a:solidFill>
              <a:srgbClr val="8AB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2350973" y="1688450"/>
              <a:ext cx="378279" cy="179940"/>
            </a:xfrm>
            <a:custGeom>
              <a:avLst/>
              <a:gdLst/>
              <a:ahLst/>
              <a:cxnLst/>
              <a:rect l="l" t="t" r="r" b="b"/>
              <a:pathLst>
                <a:path w="14022" h="6670" extrusionOk="0">
                  <a:moveTo>
                    <a:pt x="1117" y="1"/>
                  </a:moveTo>
                  <a:cubicBezTo>
                    <a:pt x="838" y="1"/>
                    <a:pt x="559" y="94"/>
                    <a:pt x="373" y="311"/>
                  </a:cubicBezTo>
                  <a:lnTo>
                    <a:pt x="63" y="621"/>
                  </a:lnTo>
                  <a:lnTo>
                    <a:pt x="63" y="5274"/>
                  </a:lnTo>
                  <a:cubicBezTo>
                    <a:pt x="1" y="6019"/>
                    <a:pt x="590" y="6639"/>
                    <a:pt x="1303" y="6670"/>
                  </a:cubicBezTo>
                  <a:lnTo>
                    <a:pt x="12718" y="6670"/>
                  </a:lnTo>
                  <a:cubicBezTo>
                    <a:pt x="13432" y="6639"/>
                    <a:pt x="14021" y="6019"/>
                    <a:pt x="13990" y="5274"/>
                  </a:cubicBezTo>
                  <a:lnTo>
                    <a:pt x="13990" y="621"/>
                  </a:lnTo>
                  <a:lnTo>
                    <a:pt x="13649" y="311"/>
                  </a:lnTo>
                  <a:cubicBezTo>
                    <a:pt x="13447" y="109"/>
                    <a:pt x="13184" y="9"/>
                    <a:pt x="12920" y="9"/>
                  </a:cubicBezTo>
                  <a:cubicBezTo>
                    <a:pt x="12656" y="9"/>
                    <a:pt x="12393" y="109"/>
                    <a:pt x="12191" y="311"/>
                  </a:cubicBezTo>
                  <a:cubicBezTo>
                    <a:pt x="11974" y="497"/>
                    <a:pt x="11726" y="621"/>
                    <a:pt x="11447" y="621"/>
                  </a:cubicBezTo>
                  <a:cubicBezTo>
                    <a:pt x="11168" y="621"/>
                    <a:pt x="10888" y="497"/>
                    <a:pt x="10702" y="311"/>
                  </a:cubicBezTo>
                  <a:cubicBezTo>
                    <a:pt x="10516" y="94"/>
                    <a:pt x="10237" y="1"/>
                    <a:pt x="9958" y="1"/>
                  </a:cubicBezTo>
                  <a:cubicBezTo>
                    <a:pt x="9679" y="1"/>
                    <a:pt x="9430" y="94"/>
                    <a:pt x="9213" y="311"/>
                  </a:cubicBezTo>
                  <a:cubicBezTo>
                    <a:pt x="9012" y="513"/>
                    <a:pt x="8748" y="614"/>
                    <a:pt x="8484" y="614"/>
                  </a:cubicBezTo>
                  <a:cubicBezTo>
                    <a:pt x="8221" y="614"/>
                    <a:pt x="7957" y="513"/>
                    <a:pt x="7755" y="311"/>
                  </a:cubicBezTo>
                  <a:cubicBezTo>
                    <a:pt x="7569" y="94"/>
                    <a:pt x="7290" y="1"/>
                    <a:pt x="7011" y="1"/>
                  </a:cubicBezTo>
                  <a:cubicBezTo>
                    <a:pt x="6732" y="1"/>
                    <a:pt x="6484" y="94"/>
                    <a:pt x="6266" y="311"/>
                  </a:cubicBezTo>
                  <a:cubicBezTo>
                    <a:pt x="6065" y="513"/>
                    <a:pt x="5801" y="614"/>
                    <a:pt x="5537" y="614"/>
                  </a:cubicBezTo>
                  <a:cubicBezTo>
                    <a:pt x="5274" y="614"/>
                    <a:pt x="5010" y="513"/>
                    <a:pt x="4809" y="311"/>
                  </a:cubicBezTo>
                  <a:cubicBezTo>
                    <a:pt x="4591" y="109"/>
                    <a:pt x="4320" y="9"/>
                    <a:pt x="4052" y="9"/>
                  </a:cubicBezTo>
                  <a:cubicBezTo>
                    <a:pt x="3785" y="9"/>
                    <a:pt x="3521" y="109"/>
                    <a:pt x="3320" y="311"/>
                  </a:cubicBezTo>
                  <a:cubicBezTo>
                    <a:pt x="3133" y="497"/>
                    <a:pt x="2854" y="621"/>
                    <a:pt x="2575" y="621"/>
                  </a:cubicBezTo>
                  <a:cubicBezTo>
                    <a:pt x="2513" y="621"/>
                    <a:pt x="2420" y="590"/>
                    <a:pt x="2358" y="590"/>
                  </a:cubicBezTo>
                  <a:cubicBezTo>
                    <a:pt x="2141" y="528"/>
                    <a:pt x="1986" y="435"/>
                    <a:pt x="1831" y="311"/>
                  </a:cubicBezTo>
                  <a:cubicBezTo>
                    <a:pt x="1645" y="94"/>
                    <a:pt x="1396" y="1"/>
                    <a:pt x="1117" y="1"/>
                  </a:cubicBezTo>
                  <a:close/>
                </a:path>
              </a:pathLst>
            </a:custGeom>
            <a:solidFill>
              <a:srgbClr val="8AB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2350973" y="1688450"/>
              <a:ext cx="117190" cy="179940"/>
            </a:xfrm>
            <a:custGeom>
              <a:avLst/>
              <a:gdLst/>
              <a:ahLst/>
              <a:cxnLst/>
              <a:rect l="l" t="t" r="r" b="b"/>
              <a:pathLst>
                <a:path w="4344" h="6670" extrusionOk="0">
                  <a:moveTo>
                    <a:pt x="1117" y="1"/>
                  </a:moveTo>
                  <a:cubicBezTo>
                    <a:pt x="838" y="1"/>
                    <a:pt x="559" y="94"/>
                    <a:pt x="373" y="311"/>
                  </a:cubicBezTo>
                  <a:lnTo>
                    <a:pt x="63" y="621"/>
                  </a:lnTo>
                  <a:lnTo>
                    <a:pt x="63" y="5274"/>
                  </a:lnTo>
                  <a:cubicBezTo>
                    <a:pt x="1" y="6019"/>
                    <a:pt x="590" y="6639"/>
                    <a:pt x="1303" y="6670"/>
                  </a:cubicBezTo>
                  <a:lnTo>
                    <a:pt x="4343" y="6670"/>
                  </a:lnTo>
                  <a:cubicBezTo>
                    <a:pt x="3009" y="4933"/>
                    <a:pt x="2296" y="2793"/>
                    <a:pt x="2358" y="590"/>
                  </a:cubicBezTo>
                  <a:cubicBezTo>
                    <a:pt x="2141" y="528"/>
                    <a:pt x="1986" y="435"/>
                    <a:pt x="1831" y="311"/>
                  </a:cubicBezTo>
                  <a:cubicBezTo>
                    <a:pt x="1645" y="94"/>
                    <a:pt x="1396" y="1"/>
                    <a:pt x="1117" y="1"/>
                  </a:cubicBezTo>
                  <a:close/>
                </a:path>
              </a:pathLst>
            </a:custGeom>
            <a:solidFill>
              <a:srgbClr val="699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2351809" y="1813572"/>
              <a:ext cx="377442" cy="123449"/>
            </a:xfrm>
            <a:custGeom>
              <a:avLst/>
              <a:gdLst/>
              <a:ahLst/>
              <a:cxnLst/>
              <a:rect l="l" t="t" r="r" b="b"/>
              <a:pathLst>
                <a:path w="13991" h="4576" extrusionOk="0">
                  <a:moveTo>
                    <a:pt x="4014" y="0"/>
                  </a:moveTo>
                  <a:cubicBezTo>
                    <a:pt x="3746" y="0"/>
                    <a:pt x="3475" y="109"/>
                    <a:pt x="3258" y="326"/>
                  </a:cubicBezTo>
                  <a:lnTo>
                    <a:pt x="3227" y="357"/>
                  </a:lnTo>
                  <a:cubicBezTo>
                    <a:pt x="3033" y="535"/>
                    <a:pt x="2790" y="621"/>
                    <a:pt x="2545" y="621"/>
                  </a:cubicBezTo>
                  <a:cubicBezTo>
                    <a:pt x="2279" y="621"/>
                    <a:pt x="2010" y="520"/>
                    <a:pt x="1800" y="326"/>
                  </a:cubicBezTo>
                  <a:cubicBezTo>
                    <a:pt x="1583" y="109"/>
                    <a:pt x="1334" y="16"/>
                    <a:pt x="1055" y="16"/>
                  </a:cubicBezTo>
                  <a:cubicBezTo>
                    <a:pt x="776" y="16"/>
                    <a:pt x="497" y="109"/>
                    <a:pt x="311" y="326"/>
                  </a:cubicBezTo>
                  <a:lnTo>
                    <a:pt x="1" y="636"/>
                  </a:lnTo>
                  <a:lnTo>
                    <a:pt x="1" y="3180"/>
                  </a:lnTo>
                  <a:cubicBezTo>
                    <a:pt x="1" y="3521"/>
                    <a:pt x="156" y="3893"/>
                    <a:pt x="373" y="4172"/>
                  </a:cubicBezTo>
                  <a:cubicBezTo>
                    <a:pt x="621" y="4420"/>
                    <a:pt x="931" y="4576"/>
                    <a:pt x="1272" y="4576"/>
                  </a:cubicBezTo>
                  <a:lnTo>
                    <a:pt x="12687" y="4576"/>
                  </a:lnTo>
                  <a:cubicBezTo>
                    <a:pt x="13401" y="4545"/>
                    <a:pt x="13990" y="3893"/>
                    <a:pt x="13959" y="3180"/>
                  </a:cubicBezTo>
                  <a:lnTo>
                    <a:pt x="13959" y="636"/>
                  </a:lnTo>
                  <a:lnTo>
                    <a:pt x="13618" y="326"/>
                  </a:lnTo>
                  <a:cubicBezTo>
                    <a:pt x="13401" y="109"/>
                    <a:pt x="13129" y="0"/>
                    <a:pt x="12862" y="0"/>
                  </a:cubicBezTo>
                  <a:cubicBezTo>
                    <a:pt x="12594" y="0"/>
                    <a:pt x="12331" y="109"/>
                    <a:pt x="12129" y="326"/>
                  </a:cubicBezTo>
                  <a:cubicBezTo>
                    <a:pt x="11943" y="512"/>
                    <a:pt x="11664" y="605"/>
                    <a:pt x="11385" y="605"/>
                  </a:cubicBezTo>
                  <a:cubicBezTo>
                    <a:pt x="11105" y="605"/>
                    <a:pt x="10857" y="512"/>
                    <a:pt x="10640" y="326"/>
                  </a:cubicBezTo>
                  <a:cubicBezTo>
                    <a:pt x="10454" y="109"/>
                    <a:pt x="10206" y="16"/>
                    <a:pt x="9927" y="16"/>
                  </a:cubicBezTo>
                  <a:cubicBezTo>
                    <a:pt x="9648" y="16"/>
                    <a:pt x="9368" y="109"/>
                    <a:pt x="9182" y="326"/>
                  </a:cubicBezTo>
                  <a:cubicBezTo>
                    <a:pt x="8981" y="528"/>
                    <a:pt x="8709" y="628"/>
                    <a:pt x="8438" y="628"/>
                  </a:cubicBezTo>
                  <a:cubicBezTo>
                    <a:pt x="8166" y="628"/>
                    <a:pt x="7895" y="528"/>
                    <a:pt x="7693" y="326"/>
                  </a:cubicBezTo>
                  <a:cubicBezTo>
                    <a:pt x="7507" y="109"/>
                    <a:pt x="7228" y="16"/>
                    <a:pt x="6949" y="16"/>
                  </a:cubicBezTo>
                  <a:cubicBezTo>
                    <a:pt x="6670" y="16"/>
                    <a:pt x="6422" y="109"/>
                    <a:pt x="6235" y="326"/>
                  </a:cubicBezTo>
                  <a:cubicBezTo>
                    <a:pt x="6018" y="528"/>
                    <a:pt x="5747" y="628"/>
                    <a:pt x="5479" y="628"/>
                  </a:cubicBezTo>
                  <a:cubicBezTo>
                    <a:pt x="5212" y="628"/>
                    <a:pt x="4948" y="528"/>
                    <a:pt x="4747" y="326"/>
                  </a:cubicBezTo>
                  <a:cubicBezTo>
                    <a:pt x="4545" y="109"/>
                    <a:pt x="4281" y="0"/>
                    <a:pt x="4014" y="0"/>
                  </a:cubicBezTo>
                  <a:close/>
                </a:path>
              </a:pathLst>
            </a:custGeom>
            <a:solidFill>
              <a:srgbClr val="699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2351809" y="1813977"/>
              <a:ext cx="198366" cy="123044"/>
            </a:xfrm>
            <a:custGeom>
              <a:avLst/>
              <a:gdLst/>
              <a:ahLst/>
              <a:cxnLst/>
              <a:rect l="l" t="t" r="r" b="b"/>
              <a:pathLst>
                <a:path w="7353" h="4561" extrusionOk="0">
                  <a:moveTo>
                    <a:pt x="1055" y="1"/>
                  </a:moveTo>
                  <a:cubicBezTo>
                    <a:pt x="776" y="1"/>
                    <a:pt x="497" y="94"/>
                    <a:pt x="311" y="311"/>
                  </a:cubicBezTo>
                  <a:lnTo>
                    <a:pt x="1" y="621"/>
                  </a:lnTo>
                  <a:lnTo>
                    <a:pt x="1" y="3165"/>
                  </a:lnTo>
                  <a:cubicBezTo>
                    <a:pt x="1" y="3506"/>
                    <a:pt x="156" y="3878"/>
                    <a:pt x="373" y="4157"/>
                  </a:cubicBezTo>
                  <a:cubicBezTo>
                    <a:pt x="621" y="4405"/>
                    <a:pt x="931" y="4561"/>
                    <a:pt x="1272" y="4561"/>
                  </a:cubicBezTo>
                  <a:lnTo>
                    <a:pt x="7352" y="4561"/>
                  </a:lnTo>
                  <a:cubicBezTo>
                    <a:pt x="5584" y="3630"/>
                    <a:pt x="4126" y="2141"/>
                    <a:pt x="3227" y="342"/>
                  </a:cubicBezTo>
                  <a:cubicBezTo>
                    <a:pt x="3033" y="520"/>
                    <a:pt x="2790" y="606"/>
                    <a:pt x="2545" y="606"/>
                  </a:cubicBezTo>
                  <a:cubicBezTo>
                    <a:pt x="2279" y="606"/>
                    <a:pt x="2010" y="505"/>
                    <a:pt x="1800" y="311"/>
                  </a:cubicBezTo>
                  <a:cubicBezTo>
                    <a:pt x="1583" y="94"/>
                    <a:pt x="1334" y="1"/>
                    <a:pt x="1055" y="1"/>
                  </a:cubicBezTo>
                  <a:close/>
                </a:path>
              </a:pathLst>
            </a:custGeom>
            <a:solidFill>
              <a:srgbClr val="438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2427131" y="1640754"/>
              <a:ext cx="220946" cy="216764"/>
            </a:xfrm>
            <a:custGeom>
              <a:avLst/>
              <a:gdLst/>
              <a:ahLst/>
              <a:cxnLst/>
              <a:rect l="l" t="t" r="r" b="b"/>
              <a:pathLst>
                <a:path w="8190" h="8035" extrusionOk="0">
                  <a:moveTo>
                    <a:pt x="4188" y="1"/>
                  </a:moveTo>
                  <a:cubicBezTo>
                    <a:pt x="3940" y="1"/>
                    <a:pt x="3661" y="32"/>
                    <a:pt x="3412" y="94"/>
                  </a:cubicBezTo>
                  <a:cubicBezTo>
                    <a:pt x="1396" y="497"/>
                    <a:pt x="0" y="2358"/>
                    <a:pt x="217" y="4406"/>
                  </a:cubicBezTo>
                  <a:cubicBezTo>
                    <a:pt x="404" y="6453"/>
                    <a:pt x="2141" y="8035"/>
                    <a:pt x="4188" y="8035"/>
                  </a:cubicBezTo>
                  <a:cubicBezTo>
                    <a:pt x="4560" y="8035"/>
                    <a:pt x="4901" y="7973"/>
                    <a:pt x="5274" y="7880"/>
                  </a:cubicBezTo>
                  <a:cubicBezTo>
                    <a:pt x="7006" y="7385"/>
                    <a:pt x="8183" y="5810"/>
                    <a:pt x="8189" y="4018"/>
                  </a:cubicBezTo>
                  <a:lnTo>
                    <a:pt x="8189" y="4018"/>
                  </a:lnTo>
                  <a:cubicBezTo>
                    <a:pt x="8189" y="4023"/>
                    <a:pt x="8189" y="4028"/>
                    <a:pt x="8189" y="4033"/>
                  </a:cubicBezTo>
                  <a:lnTo>
                    <a:pt x="8189" y="4002"/>
                  </a:lnTo>
                  <a:cubicBezTo>
                    <a:pt x="8189" y="4007"/>
                    <a:pt x="8189" y="4013"/>
                    <a:pt x="8189" y="4018"/>
                  </a:cubicBezTo>
                  <a:lnTo>
                    <a:pt x="8189" y="4018"/>
                  </a:lnTo>
                  <a:cubicBezTo>
                    <a:pt x="8181" y="1792"/>
                    <a:pt x="6385" y="1"/>
                    <a:pt x="4188" y="1"/>
                  </a:cubicBezTo>
                  <a:close/>
                </a:path>
              </a:pathLst>
            </a:custGeom>
            <a:solidFill>
              <a:srgbClr val="FFE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2427131" y="1642427"/>
              <a:ext cx="142279" cy="214255"/>
            </a:xfrm>
            <a:custGeom>
              <a:avLst/>
              <a:gdLst/>
              <a:ahLst/>
              <a:cxnLst/>
              <a:rect l="l" t="t" r="r" b="b"/>
              <a:pathLst>
                <a:path w="5274" h="7942" extrusionOk="0">
                  <a:moveTo>
                    <a:pt x="3412" y="1"/>
                  </a:moveTo>
                  <a:lnTo>
                    <a:pt x="3412" y="1"/>
                  </a:lnTo>
                  <a:cubicBezTo>
                    <a:pt x="1396" y="404"/>
                    <a:pt x="0" y="2296"/>
                    <a:pt x="217" y="4344"/>
                  </a:cubicBezTo>
                  <a:cubicBezTo>
                    <a:pt x="404" y="6391"/>
                    <a:pt x="2141" y="7942"/>
                    <a:pt x="4188" y="7942"/>
                  </a:cubicBezTo>
                  <a:cubicBezTo>
                    <a:pt x="4560" y="7942"/>
                    <a:pt x="4901" y="7911"/>
                    <a:pt x="5274" y="7818"/>
                  </a:cubicBezTo>
                  <a:cubicBezTo>
                    <a:pt x="807" y="6050"/>
                    <a:pt x="2823" y="1242"/>
                    <a:pt x="3412" y="1"/>
                  </a:cubicBezTo>
                  <a:close/>
                </a:path>
              </a:pathLst>
            </a:custGeom>
            <a:solidFill>
              <a:srgbClr val="FFE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2458101" y="1883444"/>
              <a:ext cx="44378" cy="35799"/>
            </a:xfrm>
            <a:custGeom>
              <a:avLst/>
              <a:gdLst/>
              <a:ahLst/>
              <a:cxnLst/>
              <a:rect l="l" t="t" r="r" b="b"/>
              <a:pathLst>
                <a:path w="1645" h="1327" extrusionOk="0">
                  <a:moveTo>
                    <a:pt x="810" y="0"/>
                  </a:moveTo>
                  <a:cubicBezTo>
                    <a:pt x="450" y="0"/>
                    <a:pt x="93" y="217"/>
                    <a:pt x="0" y="652"/>
                  </a:cubicBezTo>
                  <a:cubicBezTo>
                    <a:pt x="93" y="1102"/>
                    <a:pt x="450" y="1326"/>
                    <a:pt x="810" y="1326"/>
                  </a:cubicBezTo>
                  <a:cubicBezTo>
                    <a:pt x="1171" y="1326"/>
                    <a:pt x="1535" y="1102"/>
                    <a:pt x="1644" y="652"/>
                  </a:cubicBezTo>
                  <a:cubicBezTo>
                    <a:pt x="1535" y="217"/>
                    <a:pt x="1171" y="0"/>
                    <a:pt x="810" y="0"/>
                  </a:cubicBezTo>
                  <a:close/>
                </a:path>
              </a:pathLst>
            </a:custGeom>
            <a:solidFill>
              <a:srgbClr val="FFB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2577746" y="1883444"/>
              <a:ext cx="44378" cy="35799"/>
            </a:xfrm>
            <a:custGeom>
              <a:avLst/>
              <a:gdLst/>
              <a:ahLst/>
              <a:cxnLst/>
              <a:rect l="l" t="t" r="r" b="b"/>
              <a:pathLst>
                <a:path w="1645" h="1327" extrusionOk="0">
                  <a:moveTo>
                    <a:pt x="834" y="0"/>
                  </a:moveTo>
                  <a:cubicBezTo>
                    <a:pt x="474" y="0"/>
                    <a:pt x="109" y="217"/>
                    <a:pt x="1" y="652"/>
                  </a:cubicBezTo>
                  <a:cubicBezTo>
                    <a:pt x="109" y="1102"/>
                    <a:pt x="474" y="1326"/>
                    <a:pt x="834" y="1326"/>
                  </a:cubicBezTo>
                  <a:cubicBezTo>
                    <a:pt x="1195" y="1326"/>
                    <a:pt x="1552" y="1102"/>
                    <a:pt x="1645" y="652"/>
                  </a:cubicBezTo>
                  <a:cubicBezTo>
                    <a:pt x="1552" y="217"/>
                    <a:pt x="1195" y="0"/>
                    <a:pt x="834" y="0"/>
                  </a:cubicBezTo>
                  <a:close/>
                </a:path>
              </a:pathLst>
            </a:custGeom>
            <a:solidFill>
              <a:srgbClr val="FFB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2568169" y="1873786"/>
              <a:ext cx="39738" cy="17212"/>
            </a:xfrm>
            <a:custGeom>
              <a:avLst/>
              <a:gdLst/>
              <a:ahLst/>
              <a:cxnLst/>
              <a:rect l="l" t="t" r="r" b="b"/>
              <a:pathLst>
                <a:path w="1473" h="638" extrusionOk="0">
                  <a:moveTo>
                    <a:pt x="292" y="1"/>
                  </a:moveTo>
                  <a:cubicBezTo>
                    <a:pt x="137" y="1"/>
                    <a:pt x="0" y="197"/>
                    <a:pt x="139" y="358"/>
                  </a:cubicBezTo>
                  <a:cubicBezTo>
                    <a:pt x="294" y="544"/>
                    <a:pt x="542" y="638"/>
                    <a:pt x="759" y="638"/>
                  </a:cubicBezTo>
                  <a:cubicBezTo>
                    <a:pt x="1007" y="638"/>
                    <a:pt x="1255" y="544"/>
                    <a:pt x="1410" y="358"/>
                  </a:cubicBezTo>
                  <a:cubicBezTo>
                    <a:pt x="1472" y="265"/>
                    <a:pt x="1472" y="141"/>
                    <a:pt x="1379" y="48"/>
                  </a:cubicBezTo>
                  <a:cubicBezTo>
                    <a:pt x="1338" y="20"/>
                    <a:pt x="1289" y="5"/>
                    <a:pt x="1244" y="5"/>
                  </a:cubicBezTo>
                  <a:cubicBezTo>
                    <a:pt x="1187" y="5"/>
                    <a:pt x="1134" y="28"/>
                    <a:pt x="1100" y="79"/>
                  </a:cubicBezTo>
                  <a:cubicBezTo>
                    <a:pt x="1007" y="172"/>
                    <a:pt x="883" y="234"/>
                    <a:pt x="759" y="234"/>
                  </a:cubicBezTo>
                  <a:cubicBezTo>
                    <a:pt x="635" y="234"/>
                    <a:pt x="542" y="172"/>
                    <a:pt x="449" y="79"/>
                  </a:cubicBezTo>
                  <a:cubicBezTo>
                    <a:pt x="401" y="24"/>
                    <a:pt x="346" y="1"/>
                    <a:pt x="29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2471374" y="1873894"/>
              <a:ext cx="38632" cy="17104"/>
            </a:xfrm>
            <a:custGeom>
              <a:avLst/>
              <a:gdLst/>
              <a:ahLst/>
              <a:cxnLst/>
              <a:rect l="l" t="t" r="r" b="b"/>
              <a:pathLst>
                <a:path w="1432" h="634" extrusionOk="0">
                  <a:moveTo>
                    <a:pt x="1202" y="1"/>
                  </a:moveTo>
                  <a:cubicBezTo>
                    <a:pt x="1146" y="1"/>
                    <a:pt x="1093" y="24"/>
                    <a:pt x="1059" y="75"/>
                  </a:cubicBezTo>
                  <a:cubicBezTo>
                    <a:pt x="966" y="168"/>
                    <a:pt x="842" y="230"/>
                    <a:pt x="718" y="230"/>
                  </a:cubicBezTo>
                  <a:cubicBezTo>
                    <a:pt x="594" y="230"/>
                    <a:pt x="501" y="168"/>
                    <a:pt x="408" y="75"/>
                  </a:cubicBezTo>
                  <a:cubicBezTo>
                    <a:pt x="367" y="41"/>
                    <a:pt x="323" y="26"/>
                    <a:pt x="280" y="26"/>
                  </a:cubicBezTo>
                  <a:cubicBezTo>
                    <a:pt x="130" y="26"/>
                    <a:pt x="1" y="209"/>
                    <a:pt x="97" y="354"/>
                  </a:cubicBezTo>
                  <a:cubicBezTo>
                    <a:pt x="249" y="537"/>
                    <a:pt x="490" y="630"/>
                    <a:pt x="733" y="633"/>
                  </a:cubicBezTo>
                  <a:lnTo>
                    <a:pt x="733" y="633"/>
                  </a:lnTo>
                  <a:cubicBezTo>
                    <a:pt x="976" y="630"/>
                    <a:pt x="1217" y="537"/>
                    <a:pt x="1369" y="354"/>
                  </a:cubicBezTo>
                  <a:cubicBezTo>
                    <a:pt x="1431" y="261"/>
                    <a:pt x="1431" y="137"/>
                    <a:pt x="1338" y="44"/>
                  </a:cubicBezTo>
                  <a:cubicBezTo>
                    <a:pt x="1296" y="16"/>
                    <a:pt x="1248" y="1"/>
                    <a:pt x="1202" y="1"/>
                  </a:cubicBezTo>
                  <a:close/>
                  <a:moveTo>
                    <a:pt x="733" y="633"/>
                  </a:moveTo>
                  <a:lnTo>
                    <a:pt x="733" y="633"/>
                  </a:lnTo>
                  <a:cubicBezTo>
                    <a:pt x="728" y="633"/>
                    <a:pt x="723" y="634"/>
                    <a:pt x="718" y="634"/>
                  </a:cubicBezTo>
                  <a:lnTo>
                    <a:pt x="749" y="634"/>
                  </a:lnTo>
                  <a:cubicBezTo>
                    <a:pt x="744" y="634"/>
                    <a:pt x="738" y="633"/>
                    <a:pt x="733" y="63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2513324" y="1888866"/>
              <a:ext cx="53577" cy="23093"/>
            </a:xfrm>
            <a:custGeom>
              <a:avLst/>
              <a:gdLst/>
              <a:ahLst/>
              <a:cxnLst/>
              <a:rect l="l" t="t" r="r" b="b"/>
              <a:pathLst>
                <a:path w="1986" h="856" extrusionOk="0">
                  <a:moveTo>
                    <a:pt x="997" y="1"/>
                  </a:moveTo>
                  <a:cubicBezTo>
                    <a:pt x="644" y="1"/>
                    <a:pt x="295" y="172"/>
                    <a:pt x="93" y="513"/>
                  </a:cubicBezTo>
                  <a:cubicBezTo>
                    <a:pt x="0" y="606"/>
                    <a:pt x="31" y="730"/>
                    <a:pt x="124" y="823"/>
                  </a:cubicBezTo>
                  <a:cubicBezTo>
                    <a:pt x="157" y="845"/>
                    <a:pt x="198" y="855"/>
                    <a:pt x="240" y="855"/>
                  </a:cubicBezTo>
                  <a:cubicBezTo>
                    <a:pt x="316" y="855"/>
                    <a:pt x="395" y="821"/>
                    <a:pt x="435" y="761"/>
                  </a:cubicBezTo>
                  <a:cubicBezTo>
                    <a:pt x="559" y="544"/>
                    <a:pt x="776" y="435"/>
                    <a:pt x="993" y="435"/>
                  </a:cubicBezTo>
                  <a:cubicBezTo>
                    <a:pt x="1210" y="435"/>
                    <a:pt x="1427" y="544"/>
                    <a:pt x="1551" y="761"/>
                  </a:cubicBezTo>
                  <a:cubicBezTo>
                    <a:pt x="1613" y="823"/>
                    <a:pt x="1675" y="854"/>
                    <a:pt x="1737" y="854"/>
                  </a:cubicBezTo>
                  <a:cubicBezTo>
                    <a:pt x="1768" y="854"/>
                    <a:pt x="1830" y="823"/>
                    <a:pt x="1861" y="823"/>
                  </a:cubicBezTo>
                  <a:cubicBezTo>
                    <a:pt x="1955" y="730"/>
                    <a:pt x="1986" y="606"/>
                    <a:pt x="1923" y="513"/>
                  </a:cubicBezTo>
                  <a:cubicBezTo>
                    <a:pt x="1706" y="172"/>
                    <a:pt x="1350" y="1"/>
                    <a:pt x="99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2468973" y="1691796"/>
              <a:ext cx="141443" cy="114034"/>
            </a:xfrm>
            <a:custGeom>
              <a:avLst/>
              <a:gdLst/>
              <a:ahLst/>
              <a:cxnLst/>
              <a:rect l="l" t="t" r="r" b="b"/>
              <a:pathLst>
                <a:path w="5243" h="4227" extrusionOk="0">
                  <a:moveTo>
                    <a:pt x="2141" y="1"/>
                  </a:moveTo>
                  <a:cubicBezTo>
                    <a:pt x="1768" y="1"/>
                    <a:pt x="1489" y="342"/>
                    <a:pt x="1551" y="714"/>
                  </a:cubicBezTo>
                  <a:lnTo>
                    <a:pt x="1861" y="1521"/>
                  </a:lnTo>
                  <a:cubicBezTo>
                    <a:pt x="1954" y="1831"/>
                    <a:pt x="1737" y="2110"/>
                    <a:pt x="1427" y="2110"/>
                  </a:cubicBezTo>
                  <a:lnTo>
                    <a:pt x="652" y="2110"/>
                  </a:lnTo>
                  <a:cubicBezTo>
                    <a:pt x="652" y="2110"/>
                    <a:pt x="0" y="2545"/>
                    <a:pt x="155" y="2886"/>
                  </a:cubicBezTo>
                  <a:lnTo>
                    <a:pt x="466" y="3847"/>
                  </a:lnTo>
                  <a:cubicBezTo>
                    <a:pt x="572" y="4080"/>
                    <a:pt x="793" y="4227"/>
                    <a:pt x="1032" y="4227"/>
                  </a:cubicBezTo>
                  <a:cubicBezTo>
                    <a:pt x="1143" y="4227"/>
                    <a:pt x="1257" y="4195"/>
                    <a:pt x="1365" y="4127"/>
                  </a:cubicBezTo>
                  <a:lnTo>
                    <a:pt x="2358" y="3382"/>
                  </a:lnTo>
                  <a:cubicBezTo>
                    <a:pt x="2435" y="3320"/>
                    <a:pt x="2536" y="3289"/>
                    <a:pt x="2637" y="3289"/>
                  </a:cubicBezTo>
                  <a:cubicBezTo>
                    <a:pt x="2738" y="3289"/>
                    <a:pt x="2839" y="3320"/>
                    <a:pt x="2916" y="3382"/>
                  </a:cubicBezTo>
                  <a:lnTo>
                    <a:pt x="3909" y="4127"/>
                  </a:lnTo>
                  <a:cubicBezTo>
                    <a:pt x="4017" y="4195"/>
                    <a:pt x="4134" y="4227"/>
                    <a:pt x="4248" y="4227"/>
                  </a:cubicBezTo>
                  <a:cubicBezTo>
                    <a:pt x="4494" y="4227"/>
                    <a:pt x="4723" y="4080"/>
                    <a:pt x="4808" y="3847"/>
                  </a:cubicBezTo>
                  <a:lnTo>
                    <a:pt x="5149" y="2886"/>
                  </a:lnTo>
                  <a:cubicBezTo>
                    <a:pt x="5243" y="2514"/>
                    <a:pt x="4994" y="2141"/>
                    <a:pt x="4622" y="2079"/>
                  </a:cubicBezTo>
                  <a:lnTo>
                    <a:pt x="3878" y="2079"/>
                  </a:lnTo>
                  <a:cubicBezTo>
                    <a:pt x="3599" y="2079"/>
                    <a:pt x="3381" y="1800"/>
                    <a:pt x="3474" y="1521"/>
                  </a:cubicBezTo>
                  <a:lnTo>
                    <a:pt x="3754" y="714"/>
                  </a:lnTo>
                  <a:cubicBezTo>
                    <a:pt x="3816" y="342"/>
                    <a:pt x="3536" y="1"/>
                    <a:pt x="3164" y="1"/>
                  </a:cubicBezTo>
                  <a:close/>
                </a:path>
              </a:pathLst>
            </a:custGeom>
            <a:solidFill>
              <a:srgbClr val="FFB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2517505" y="1731965"/>
              <a:ext cx="51068" cy="43811"/>
            </a:xfrm>
            <a:custGeom>
              <a:avLst/>
              <a:gdLst/>
              <a:ahLst/>
              <a:cxnLst/>
              <a:rect l="l" t="t" r="r" b="b"/>
              <a:pathLst>
                <a:path w="1893" h="1624" extrusionOk="0">
                  <a:moveTo>
                    <a:pt x="838" y="1"/>
                  </a:moveTo>
                  <a:cubicBezTo>
                    <a:pt x="373" y="1"/>
                    <a:pt x="0" y="342"/>
                    <a:pt x="0" y="807"/>
                  </a:cubicBezTo>
                  <a:cubicBezTo>
                    <a:pt x="0" y="1295"/>
                    <a:pt x="407" y="1624"/>
                    <a:pt x="822" y="1624"/>
                  </a:cubicBezTo>
                  <a:cubicBezTo>
                    <a:pt x="1014" y="1624"/>
                    <a:pt x="1208" y="1554"/>
                    <a:pt x="1365" y="1397"/>
                  </a:cubicBezTo>
                  <a:cubicBezTo>
                    <a:pt x="1893" y="900"/>
                    <a:pt x="1551" y="1"/>
                    <a:pt x="838" y="1"/>
                  </a:cubicBezTo>
                  <a:close/>
                </a:path>
              </a:pathLst>
            </a:custGeom>
            <a:solidFill>
              <a:srgbClr val="FFA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57" name="Google Shape;757;p41"/>
          <p:cNvCxnSpPr>
            <a:stCxn id="687" idx="6"/>
            <a:endCxn id="685" idx="2"/>
          </p:cNvCxnSpPr>
          <p:nvPr/>
        </p:nvCxnSpPr>
        <p:spPr>
          <a:xfrm>
            <a:off x="3047472" y="2882776"/>
            <a:ext cx="11679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8" name="Google Shape;758;p41"/>
          <p:cNvCxnSpPr>
            <a:stCxn id="685" idx="6"/>
            <a:endCxn id="683" idx="2"/>
          </p:cNvCxnSpPr>
          <p:nvPr/>
        </p:nvCxnSpPr>
        <p:spPr>
          <a:xfrm>
            <a:off x="4960955" y="2882788"/>
            <a:ext cx="12129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60" name="Google Shape;76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6875" y="409215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977" y="-442137"/>
            <a:ext cx="1958200" cy="19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14118" y="3355566"/>
            <a:ext cx="252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nhớ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3323797" y="1370813"/>
            <a:ext cx="252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4825670" y="3372133"/>
            <a:ext cx="3691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</a:t>
            </a:r>
            <a:r>
              <a:rPr lang="en-US" sz="2000" dirty="0" smtClean="0"/>
              <a:t>“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6.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/>
              <a:t>vô</a:t>
            </a:r>
            <a:r>
              <a:rPr lang="en-US" sz="2000" b="1" dirty="0"/>
              <a:t> </a:t>
            </a:r>
            <a:r>
              <a:rPr lang="en-US" sz="2000" b="1" dirty="0" err="1"/>
              <a:t>tỉ</a:t>
            </a:r>
            <a:r>
              <a:rPr lang="en-US" sz="2000" b="1" dirty="0"/>
              <a:t>. </a:t>
            </a:r>
            <a:r>
              <a:rPr lang="en-US" sz="2000" b="1" dirty="0" err="1"/>
              <a:t>Căn</a:t>
            </a:r>
            <a:r>
              <a:rPr lang="en-US" sz="2000" b="1" dirty="0"/>
              <a:t> </a:t>
            </a:r>
            <a:r>
              <a:rPr lang="en-US" sz="2000" b="1" dirty="0" err="1"/>
              <a:t>bậc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r>
              <a:rPr lang="en-US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89297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5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584325" y="410325"/>
            <a:ext cx="7989804" cy="64214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+mn-lt"/>
              </a:rPr>
              <a:t>KHỞI ĐỘNG</a:t>
            </a:r>
            <a:endParaRPr sz="2800" b="1" dirty="0">
              <a:latin typeface="+mn-lt"/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3">
            <a:alphaModFix/>
          </a:blip>
          <a:srcRect t="22296" b="22296"/>
          <a:stretch/>
        </p:blipFill>
        <p:spPr>
          <a:xfrm>
            <a:off x="-316875" y="4429650"/>
            <a:ext cx="1516775" cy="8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 rotWithShape="1">
          <a:blip r:embed="rId4">
            <a:alphaModFix/>
          </a:blip>
          <a:srcRect t="25297" b="25302"/>
          <a:stretch/>
        </p:blipFill>
        <p:spPr>
          <a:xfrm>
            <a:off x="7567975" y="52293"/>
            <a:ext cx="1958200" cy="9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5" y="1119732"/>
            <a:ext cx="700723" cy="642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55030" y="1372386"/>
                <a:ext cx="7240175" cy="647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Em </a:t>
                </a:r>
                <a:r>
                  <a:rPr lang="en-US" sz="2000" dirty="0" err="1" smtClean="0">
                    <a:latin typeface="+mn-lt"/>
                  </a:rPr>
                  <a:t>hãy</a:t>
                </a:r>
                <a:r>
                  <a:rPr lang="en-US" sz="2000" dirty="0" smtClean="0">
                    <a:latin typeface="+mn-lt"/>
                  </a:rPr>
                  <a:t> t</a:t>
                </a:r>
                <a:r>
                  <a:rPr lang="vi-VN" sz="2000" dirty="0" smtClean="0">
                    <a:latin typeface="+mn-lt"/>
                  </a:rPr>
                  <a:t>hực </a:t>
                </a:r>
                <a:r>
                  <a:rPr lang="vi-VN" sz="2000" dirty="0">
                    <a:latin typeface="+mn-lt"/>
                  </a:rPr>
                  <a:t>hiện phép chia để viết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5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dưới </a:t>
                </a:r>
                <a:r>
                  <a:rPr lang="vi-VN" sz="2000" dirty="0">
                    <a:latin typeface="+mn-lt"/>
                  </a:rPr>
                  <a:t>dạng số thập </a:t>
                </a:r>
                <a:r>
                  <a:rPr lang="vi-VN" sz="2000" dirty="0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30" y="1372386"/>
                <a:ext cx="7240175" cy="647037"/>
              </a:xfrm>
              <a:prstGeom prst="rect">
                <a:avLst/>
              </a:prstGeom>
              <a:blipFill rotWithShape="0">
                <a:blip r:embed="rId6"/>
                <a:stretch>
                  <a:fillRect l="-926" r="-33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020962" y="2272077"/>
            <a:ext cx="5116530" cy="21575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07873" y="2611123"/>
            <a:ext cx="1" cy="14794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07873" y="3092521"/>
            <a:ext cx="1381961" cy="23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32755" y="2607020"/>
            <a:ext cx="43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82749" y="2607019"/>
            <a:ext cx="43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5117" y="3221238"/>
            <a:ext cx="63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0,8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08959" y="3174712"/>
            <a:ext cx="63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4 0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832755" y="3628937"/>
            <a:ext cx="63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0 0</a:t>
            </a:r>
            <a:endParaRPr lang="en-US" sz="2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46"/>
          <p:cNvSpPr txBox="1">
            <a:spLocks noGrp="1"/>
          </p:cNvSpPr>
          <p:nvPr>
            <p:ph type="title"/>
          </p:nvPr>
        </p:nvSpPr>
        <p:spPr>
          <a:xfrm>
            <a:off x="523981" y="1893681"/>
            <a:ext cx="795219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CẢM ƠN CÁC EM 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ĐÃ LẮNG NGHE BÀI GIẢNG!</a:t>
            </a:r>
            <a:endParaRPr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66" y="0"/>
            <a:ext cx="2332234" cy="1631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341">
            <a:off x="749838" y="159071"/>
            <a:ext cx="1418009" cy="1867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9560">
            <a:off x="5208379" y="3503487"/>
            <a:ext cx="3206774" cy="2810500"/>
          </a:xfrm>
          <a:prstGeom prst="rect">
            <a:avLst/>
          </a:prstGeom>
        </p:spPr>
      </p:pic>
      <p:pic>
        <p:nvPicPr>
          <p:cNvPr id="10" name="Google Shape;840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0683877">
            <a:off x="174915" y="2521583"/>
            <a:ext cx="1537561" cy="1534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584325" y="410325"/>
            <a:ext cx="7989804" cy="64214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+mn-lt"/>
              </a:rPr>
              <a:t>KHỞI ĐỘNG</a:t>
            </a:r>
            <a:endParaRPr sz="2800" b="1" dirty="0">
              <a:latin typeface="+mn-lt"/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3">
            <a:alphaModFix/>
          </a:blip>
          <a:srcRect t="22296" b="22296"/>
          <a:stretch/>
        </p:blipFill>
        <p:spPr>
          <a:xfrm>
            <a:off x="-316875" y="4429650"/>
            <a:ext cx="1516775" cy="8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 rotWithShape="1">
          <a:blip r:embed="rId4">
            <a:alphaModFix/>
          </a:blip>
          <a:srcRect t="25297" b="25302"/>
          <a:stretch/>
        </p:blipFill>
        <p:spPr>
          <a:xfrm>
            <a:off x="7567975" y="52293"/>
            <a:ext cx="1958200" cy="9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5" y="1217589"/>
            <a:ext cx="670705" cy="614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55030" y="1372386"/>
                <a:ext cx="7240175" cy="643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Em </a:t>
                </a:r>
                <a:r>
                  <a:rPr lang="en-US" sz="2000" dirty="0" err="1" smtClean="0">
                    <a:latin typeface="+mn-lt"/>
                  </a:rPr>
                  <a:t>hãy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tính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chia </a:t>
                </a:r>
                <a:r>
                  <a:rPr lang="vi-VN" sz="2000" dirty="0">
                    <a:latin typeface="+mn-lt"/>
                  </a:rPr>
                  <a:t>để viết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5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dưới </a:t>
                </a:r>
                <a:r>
                  <a:rPr lang="vi-VN" sz="2000" dirty="0">
                    <a:latin typeface="+mn-lt"/>
                  </a:rPr>
                  <a:t>dạng số thập </a:t>
                </a:r>
                <a:r>
                  <a:rPr lang="vi-VN" sz="2000" dirty="0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30" y="1372386"/>
                <a:ext cx="7240175" cy="643766"/>
              </a:xfrm>
              <a:prstGeom prst="rect">
                <a:avLst/>
              </a:prstGeom>
              <a:blipFill rotWithShape="0">
                <a:blip r:embed="rId6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020962" y="2272077"/>
            <a:ext cx="5116530" cy="21575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835642" y="2336068"/>
            <a:ext cx="1" cy="19379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35642" y="2733742"/>
            <a:ext cx="20144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5834" y="2273823"/>
            <a:ext cx="43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5117" y="2272077"/>
            <a:ext cx="621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903148" y="2754161"/>
            <a:ext cx="194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0,2777...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78911" y="2733742"/>
            <a:ext cx="63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5 0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78911" y="3121313"/>
            <a:ext cx="133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1 4 0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18687" y="3507138"/>
            <a:ext cx="93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1 4 0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795661" y="3865115"/>
            <a:ext cx="93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1 4 0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072635" y="4019420"/>
            <a:ext cx="93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...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56705" y="3215826"/>
            <a:ext cx="656307" cy="3117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1470" y="3258386"/>
            <a:ext cx="230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64" y="2599071"/>
            <a:ext cx="806780" cy="8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9"/>
          <p:cNvSpPr/>
          <p:nvPr/>
        </p:nvSpPr>
        <p:spPr>
          <a:xfrm>
            <a:off x="577100" y="720548"/>
            <a:ext cx="7989804" cy="363735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9"/>
          <p:cNvSpPr txBox="1">
            <a:spLocks noGrp="1"/>
          </p:cNvSpPr>
          <p:nvPr>
            <p:ph type="title"/>
          </p:nvPr>
        </p:nvSpPr>
        <p:spPr>
          <a:xfrm>
            <a:off x="804647" y="2056936"/>
            <a:ext cx="7622908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BÀI 5: LÀM QUEN VỚI SỐ 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THẬP PHÂN VÔ HẠN TUẦN HOÀN 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(2 </a:t>
            </a:r>
            <a:r>
              <a:rPr lang="en-US" sz="3200" b="1" dirty="0" err="1" smtClean="0">
                <a:latin typeface="+mn-lt"/>
              </a:rPr>
              <a:t>Tiết</a:t>
            </a:r>
            <a:r>
              <a:rPr lang="en-US" sz="3200" b="1" dirty="0" smtClean="0">
                <a:latin typeface="+mn-lt"/>
              </a:rPr>
              <a:t>)</a:t>
            </a:r>
            <a:endParaRPr sz="3200" b="1" dirty="0">
              <a:latin typeface="+mn-lt"/>
            </a:endParaRPr>
          </a:p>
        </p:txBody>
      </p:sp>
      <p:pic>
        <p:nvPicPr>
          <p:cNvPr id="664" name="Google Shape;6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2900" y="411425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62350" y="720548"/>
            <a:ext cx="1676900" cy="16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208908" flipH="1">
            <a:off x="8373310" y="191425"/>
            <a:ext cx="566846" cy="56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111415" y="267085"/>
            <a:ext cx="316140" cy="3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863962">
            <a:off x="6969427" y="219865"/>
            <a:ext cx="2031182" cy="202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21142" y="2716440"/>
            <a:ext cx="2031183" cy="202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91092" flipH="1">
            <a:off x="218655" y="4402225"/>
            <a:ext cx="566846" cy="56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731256" y="4576771"/>
            <a:ext cx="316140" cy="3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12792" y="1034103"/>
            <a:ext cx="555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CHƯƠNG II: SỐ THỰC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/>
          <p:nvPr/>
        </p:nvSpPr>
        <p:spPr>
          <a:xfrm>
            <a:off x="656244" y="551617"/>
            <a:ext cx="7989804" cy="64214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7"/>
          <p:cNvSpPr/>
          <p:nvPr/>
        </p:nvSpPr>
        <p:spPr>
          <a:xfrm>
            <a:off x="1418812" y="3072564"/>
            <a:ext cx="992964" cy="59340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"/>
          <p:cNvSpPr/>
          <p:nvPr/>
        </p:nvSpPr>
        <p:spPr>
          <a:xfrm>
            <a:off x="1398914" y="1698336"/>
            <a:ext cx="992964" cy="59340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title" idx="2"/>
          </p:nvPr>
        </p:nvSpPr>
        <p:spPr>
          <a:xfrm>
            <a:off x="1520838" y="1698336"/>
            <a:ext cx="749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n-lt"/>
              </a:rPr>
              <a:t>01</a:t>
            </a:r>
            <a:endParaRPr b="1" dirty="0">
              <a:latin typeface="+mn-lt"/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 idx="13"/>
          </p:nvPr>
        </p:nvSpPr>
        <p:spPr>
          <a:xfrm>
            <a:off x="1533548" y="3072564"/>
            <a:ext cx="749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+mn-lt"/>
              </a:rPr>
              <a:t>02</a:t>
            </a:r>
            <a:endParaRPr b="1" dirty="0">
              <a:latin typeface="+mn-lt"/>
            </a:endParaRPr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 idx="21"/>
          </p:nvPr>
        </p:nvSpPr>
        <p:spPr>
          <a:xfrm>
            <a:off x="791919" y="58631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+mn-lt"/>
              </a:rPr>
              <a:t>NỘI DUNG BÀI HỌC</a:t>
            </a:r>
            <a:endParaRPr sz="3000" b="1" dirty="0">
              <a:latin typeface="+mn-lt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3">
            <a:alphaModFix/>
          </a:blip>
          <a:srcRect t="20423" b="20429"/>
          <a:stretch/>
        </p:blipFill>
        <p:spPr>
          <a:xfrm>
            <a:off x="8152900" y="4423450"/>
            <a:ext cx="1516775" cy="8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 rotWithShape="1">
          <a:blip r:embed="rId4">
            <a:alphaModFix/>
          </a:blip>
          <a:srcRect t="22078" b="22083"/>
          <a:stretch/>
        </p:blipFill>
        <p:spPr>
          <a:xfrm>
            <a:off x="-662350" y="1090074"/>
            <a:ext cx="1676900" cy="9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2775199" y="1750598"/>
            <a:ext cx="4759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thập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vô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hạn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tuần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hoàn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76242" y="2769099"/>
            <a:ext cx="4758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3">
                    <a:lumMod val="50000"/>
                  </a:schemeClr>
                </a:solidFill>
              </a:rPr>
              <a:t>Làm tròn số thập phân căn cứ vào độ chính xác cho trước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>
          <a:xfrm rot="20522389">
            <a:off x="7498356" y="430266"/>
            <a:ext cx="1582781" cy="14575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2172">
            <a:off x="-528420" y="3478014"/>
            <a:ext cx="2369328" cy="2076541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2" grpId="0" animBg="1"/>
      <p:bldP spid="154" grpId="0"/>
      <p:bldP spid="163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/>
          <p:nvPr/>
        </p:nvSpPr>
        <p:spPr>
          <a:xfrm>
            <a:off x="7243281" y="4631778"/>
            <a:ext cx="1776608" cy="217234"/>
          </a:xfrm>
          <a:prstGeom prst="ellipse">
            <a:avLst/>
          </a:prstGeom>
          <a:solidFill>
            <a:srgbClr val="191919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/>
          <p:nvPr/>
        </p:nvSpPr>
        <p:spPr>
          <a:xfrm>
            <a:off x="772490" y="535000"/>
            <a:ext cx="949313" cy="64973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1817926" y="535000"/>
            <a:ext cx="4806031" cy="64973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 idx="2"/>
          </p:nvPr>
        </p:nvSpPr>
        <p:spPr>
          <a:xfrm>
            <a:off x="575639" y="434210"/>
            <a:ext cx="138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+mn-lt"/>
              </a:rPr>
              <a:t>01.</a:t>
            </a:r>
            <a:endParaRPr sz="2400" b="1" dirty="0">
              <a:latin typeface="+mn-lt"/>
            </a:endParaRPr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2027" y="3565580"/>
            <a:ext cx="1752438" cy="174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977" y="-442137"/>
            <a:ext cx="1958200" cy="19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2495" y="3324599"/>
            <a:ext cx="1538179" cy="153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00857">
            <a:off x="7156696" y="3355340"/>
            <a:ext cx="892648" cy="89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37603" y="3909385"/>
            <a:ext cx="832673" cy="83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90574" y="2819317"/>
            <a:ext cx="716122" cy="7146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94126" y="606411"/>
            <a:ext cx="4815867" cy="497400"/>
          </a:xfrm>
        </p:spPr>
        <p:txBody>
          <a:bodyPr/>
          <a:lstStyle/>
          <a:p>
            <a:r>
              <a:rPr lang="en-US" sz="2200" b="1" dirty="0" err="1" smtClean="0">
                <a:latin typeface="+mn-lt"/>
              </a:rPr>
              <a:t>Số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thập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phân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vô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hạn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tuần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hoàn</a:t>
            </a:r>
            <a:endParaRPr lang="en-US" sz="2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21803" y="1320786"/>
                <a:ext cx="5982728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Em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viết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03" y="1320786"/>
                <a:ext cx="5982728" cy="622414"/>
              </a:xfrm>
              <a:prstGeom prst="rect">
                <a:avLst/>
              </a:prstGeom>
              <a:blipFill rotWithShape="0">
                <a:blip r:embed="rId9"/>
                <a:stretch>
                  <a:fillRect l="-101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3" y="2180384"/>
            <a:ext cx="612832" cy="677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1803" y="2055038"/>
            <a:ext cx="5851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5: </a:t>
            </a:r>
            <a:r>
              <a:rPr lang="en-US" sz="2000" dirty="0" smtClean="0"/>
              <a:t>18,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đoán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lặp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phẩy</a:t>
            </a:r>
            <a:r>
              <a:rPr lang="en-US" sz="2000" dirty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27" y="1275845"/>
            <a:ext cx="676442" cy="6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2702">
            <a:off x="5579053" y="2622044"/>
            <a:ext cx="286617" cy="67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75449" y="3321932"/>
                <a:ext cx="1830722" cy="1411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2">
                        <a:lumMod val="50000"/>
                      </a:schemeClr>
                    </a:solidFill>
                  </a:rPr>
                  <a:t> = 0,2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2">
                        <a:lumMod val="50000"/>
                      </a:schemeClr>
                    </a:solidFill>
                  </a:rPr>
                  <a:t> = 0,2777...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449" y="3321932"/>
                <a:ext cx="1830722" cy="141134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496978" y="3609782"/>
            <a:ext cx="48288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54224" y="3312727"/>
            <a:ext cx="278540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</a:rPr>
              <a:t>Số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thập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phân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hữu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hạn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005072" y="4320058"/>
            <a:ext cx="48288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0531" y="3901891"/>
            <a:ext cx="2785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</a:rPr>
              <a:t>Số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thập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phân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vô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hạn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tuần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hoàn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2" grpId="0"/>
      <p:bldP spid="2" grpId="0" build="p"/>
      <p:bldP spid="4" grpId="0"/>
      <p:bldP spid="6" grpId="0"/>
      <p:bldP spid="1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2"/>
          <p:cNvSpPr/>
          <p:nvPr/>
        </p:nvSpPr>
        <p:spPr>
          <a:xfrm>
            <a:off x="1307865" y="342222"/>
            <a:ext cx="6637106" cy="75218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7" name="Google Shape;8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2900" y="411425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62350" y="534998"/>
            <a:ext cx="1676900" cy="16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32532" y="504433"/>
            <a:ext cx="4507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đặt</a:t>
            </a:r>
            <a:r>
              <a:rPr lang="en-US" sz="2000" dirty="0" smtClean="0"/>
              <a:t> </a:t>
            </a:r>
            <a:r>
              <a:rPr lang="en-US" sz="2000" dirty="0" err="1"/>
              <a:t>tính</a:t>
            </a:r>
            <a:r>
              <a:rPr lang="en-US" sz="2000" dirty="0"/>
              <a:t> chia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17: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66" y="436073"/>
            <a:ext cx="335429" cy="634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11112" y="1091590"/>
                <a:ext cx="2170787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8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Times New Roman" panose="02020603050405020304" pitchFamily="18" charset="0"/>
                  </a:rPr>
                  <a:t>= 1,545454….</a:t>
                </a:r>
                <a:endParaRPr lang="en-US" sz="2000" dirty="0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112" y="1091590"/>
                <a:ext cx="2170787" cy="712631"/>
              </a:xfrm>
              <a:prstGeom prst="rect">
                <a:avLst/>
              </a:prstGeom>
              <a:blipFill rotWithShape="0">
                <a:blip r:embed="rId6"/>
                <a:stretch>
                  <a:fillRect r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rved Right Arrow 5"/>
          <p:cNvSpPr/>
          <p:nvPr/>
        </p:nvSpPr>
        <p:spPr>
          <a:xfrm>
            <a:off x="3309125" y="994630"/>
            <a:ext cx="215758" cy="523983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6175" y="1804221"/>
            <a:ext cx="7880279" cy="3107611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3782" y="2644284"/>
            <a:ext cx="4408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Số</a:t>
            </a:r>
            <a:r>
              <a:rPr lang="en-US" sz="2000" dirty="0" smtClean="0"/>
              <a:t> 0,2777...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0,2(7)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86514" y="2202693"/>
            <a:ext cx="455111" cy="534256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93240" y="1782565"/>
            <a:ext cx="312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Kí</a:t>
            </a:r>
            <a:r>
              <a:rPr lang="en-US" sz="1800" dirty="0" smtClean="0"/>
              <a:t> </a:t>
            </a:r>
            <a:r>
              <a:rPr lang="en-US" sz="1800" dirty="0" err="1" smtClean="0"/>
              <a:t>hiệu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(7)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hiểu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7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lặp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vô</a:t>
            </a:r>
            <a:r>
              <a:rPr lang="en-US" sz="1800" dirty="0" smtClean="0"/>
              <a:t> </a:t>
            </a:r>
            <a:r>
              <a:rPr lang="en-US" sz="1800" dirty="0" err="1" smtClean="0"/>
              <a:t>hạn</a:t>
            </a:r>
            <a:r>
              <a:rPr lang="en-US" sz="1800" dirty="0" smtClean="0"/>
              <a:t> </a:t>
            </a:r>
            <a:r>
              <a:rPr lang="en-US" sz="1800" dirty="0" err="1" smtClean="0"/>
              <a:t>lần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6554683" y="2705895"/>
            <a:ext cx="1" cy="4923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66529" y="3052669"/>
            <a:ext cx="372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gọi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chu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kì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thập</a:t>
            </a:r>
            <a:r>
              <a:rPr lang="en-US" sz="1800" dirty="0" smtClean="0"/>
              <a:t> </a:t>
            </a:r>
            <a:r>
              <a:rPr lang="en-US" sz="1800" dirty="0" err="1" smtClean="0"/>
              <a:t>phân</a:t>
            </a:r>
            <a:r>
              <a:rPr lang="en-US" sz="1800" dirty="0" smtClean="0"/>
              <a:t> </a:t>
            </a:r>
            <a:r>
              <a:rPr lang="en-US" sz="1800" dirty="0" err="1" smtClean="0"/>
              <a:t>vô</a:t>
            </a:r>
            <a:r>
              <a:rPr lang="en-US" sz="1800" dirty="0" smtClean="0"/>
              <a:t> </a:t>
            </a:r>
            <a:r>
              <a:rPr lang="en-US" sz="1800" dirty="0" err="1" smtClean="0"/>
              <a:t>hạn</a:t>
            </a:r>
            <a:r>
              <a:rPr lang="en-US" sz="1800" dirty="0" smtClean="0"/>
              <a:t> </a:t>
            </a:r>
            <a:r>
              <a:rPr lang="en-US" sz="1800" dirty="0" err="1" smtClean="0"/>
              <a:t>tuần</a:t>
            </a:r>
            <a:r>
              <a:rPr lang="en-US" sz="1800" dirty="0" smtClean="0"/>
              <a:t> </a:t>
            </a:r>
            <a:r>
              <a:rPr lang="en-US" sz="1800" dirty="0" err="1" smtClean="0"/>
              <a:t>hoàn</a:t>
            </a:r>
            <a:r>
              <a:rPr lang="en-US" sz="1800" dirty="0" smtClean="0"/>
              <a:t> 0,2(7)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724327" y="3970509"/>
            <a:ext cx="7643973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, 1,545454...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chu</a:t>
            </a:r>
            <a:r>
              <a:rPr lang="en-US" sz="2000" dirty="0" smtClean="0"/>
              <a:t> </a:t>
            </a:r>
            <a:r>
              <a:rPr lang="en-US" sz="2000" dirty="0" err="1" smtClean="0"/>
              <a:t>kì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54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1,(54).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" grpId="0" animBg="1"/>
      <p:bldP spid="3" grpId="0"/>
      <p:bldP spid="5" grpId="0"/>
      <p:bldP spid="6" grpId="0" animBg="1"/>
      <p:bldP spid="7" grpId="0" animBg="1"/>
      <p:bldP spid="8" grpId="0"/>
      <p:bldP spid="11" grpId="0"/>
      <p:bldP spid="6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5359" y="100676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8383" y="1036597"/>
            <a:ext cx="1958200" cy="19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4" y="166165"/>
            <a:ext cx="5578726" cy="1847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8727" y="430188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chia 1 </a:t>
            </a:r>
            <a:r>
              <a:rPr lang="en-US" sz="2000" dirty="0" err="1"/>
              <a:t>cho</a:t>
            </a:r>
            <a:r>
              <a:rPr lang="en-US" sz="2000" dirty="0"/>
              <a:t> 9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 hay </a:t>
            </a:r>
            <a:r>
              <a:rPr lang="en-US" sz="2000" dirty="0" err="1"/>
              <a:t>vô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3" y="166165"/>
            <a:ext cx="907355" cy="907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52" y="795339"/>
            <a:ext cx="1642273" cy="1412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145" flipH="1">
            <a:off x="6858876" y="497905"/>
            <a:ext cx="1417086" cy="907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7345" y="735176"/>
            <a:ext cx="1202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Vô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hạn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8" y="2421596"/>
            <a:ext cx="3245886" cy="3245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6827" y="2715042"/>
                <a:ext cx="4936662" cy="1623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 smtClean="0">
                    <a:latin typeface="+mn-lt"/>
                  </a:rPr>
                  <a:t>V</a:t>
                </a:r>
                <a:r>
                  <a:rPr lang="en-US" sz="2400" dirty="0" err="1" smtClean="0">
                    <a:latin typeface="+mn-lt"/>
                    <a:ea typeface="Times New Roman" panose="02020603050405020304" pitchFamily="18" charset="0"/>
                  </a:rPr>
                  <a:t>ậy</a:t>
                </a:r>
                <a:r>
                  <a:rPr lang="en-US" sz="2400" dirty="0" smtClean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nhận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biết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n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effectLst/>
                    <a:latin typeface="+mn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 smtClean="0"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827" y="2715042"/>
                <a:ext cx="4936662" cy="1623906"/>
              </a:xfrm>
              <a:prstGeom prst="rect">
                <a:avLst/>
              </a:prstGeom>
              <a:blipFill rotWithShape="0">
                <a:blip r:embed="rId10"/>
                <a:stretch>
                  <a:fillRect l="-1852" r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6"/>
          <p:cNvSpPr/>
          <p:nvPr/>
        </p:nvSpPr>
        <p:spPr>
          <a:xfrm>
            <a:off x="740930" y="726418"/>
            <a:ext cx="6374182" cy="3365732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6" name="Google Shape;536;p36"/>
          <p:cNvPicPr preferRelativeResize="0"/>
          <p:nvPr/>
        </p:nvPicPr>
        <p:blipFill rotWithShape="1">
          <a:blip r:embed="rId3">
            <a:alphaModFix/>
          </a:blip>
          <a:srcRect l="3679" b="2752"/>
          <a:stretch/>
        </p:blipFill>
        <p:spPr>
          <a:xfrm flipH="1">
            <a:off x="6411073" y="2743200"/>
            <a:ext cx="2732925" cy="24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16875" y="409215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7977" y="-442137"/>
            <a:ext cx="1958200" cy="19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8991" y="639301"/>
            <a:ext cx="795891" cy="7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208908" flipH="1">
            <a:off x="686685" y="215275"/>
            <a:ext cx="566846" cy="56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24790" y="290935"/>
            <a:ext cx="316140" cy="3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62904" y="997835"/>
            <a:ext cx="165954" cy="1656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8238" y="1364324"/>
                <a:ext cx="6023517" cy="2188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 smtClean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vi-VN" sz="2400" dirty="0" smtClean="0"/>
                  <a:t>, </a:t>
                </a:r>
                <a:r>
                  <a:rPr lang="vi-VN" sz="2400" dirty="0"/>
                  <a:t>trong đó b có chứa thừa số nguyên tố khác 2 và 5 đều không viết được dưới dạng thập phân hữu hạn.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38" y="1364324"/>
                <a:ext cx="6023517" cy="2188804"/>
              </a:xfrm>
              <a:prstGeom prst="rect">
                <a:avLst/>
              </a:prstGeom>
              <a:blipFill rotWithShape="0">
                <a:blip r:embed="rId10"/>
                <a:stretch>
                  <a:fillRect l="-1619" r="-1518" b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106088" y="962904"/>
            <a:ext cx="164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chemeClr val="accent3">
                    <a:lumMod val="50000"/>
                  </a:schemeClr>
                </a:solidFill>
              </a:rPr>
              <a:t>Nhận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u="sng" dirty="0" err="1" smtClean="0">
                <a:solidFill>
                  <a:schemeClr val="accent3">
                    <a:lumMod val="50000"/>
                  </a:schemeClr>
                </a:solidFill>
              </a:rPr>
              <a:t>xét</a:t>
            </a:r>
            <a:endParaRPr lang="en-US" sz="24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Happy World Water Day! Minitheme by Slidesgo">
  <a:themeElements>
    <a:clrScheme name="Simple Light">
      <a:dk1>
        <a:srgbClr val="191919"/>
      </a:dk1>
      <a:lt1>
        <a:srgbClr val="FFFFFF"/>
      </a:lt1>
      <a:dk2>
        <a:srgbClr val="4387CE"/>
      </a:dk2>
      <a:lt2>
        <a:srgbClr val="4223A5"/>
      </a:lt2>
      <a:accent1>
        <a:srgbClr val="43C7A3"/>
      </a:accent1>
      <a:accent2>
        <a:srgbClr val="FFD9A0"/>
      </a:accent2>
      <a:accent3>
        <a:srgbClr val="FFA187"/>
      </a:accent3>
      <a:accent4>
        <a:srgbClr val="FFFFFF"/>
      </a:accent4>
      <a:accent5>
        <a:srgbClr val="FFFFFF"/>
      </a:accent5>
      <a:accent6>
        <a:srgbClr val="FFFFFF"/>
      </a:accent6>
      <a:hlink>
        <a:srgbClr val="4223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974</Words>
  <Application>Microsoft Office PowerPoint</Application>
  <PresentationFormat>On-screen Show (16:9)</PresentationFormat>
  <Paragraphs>106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Secular One</vt:lpstr>
      <vt:lpstr>Times New Roman</vt:lpstr>
      <vt:lpstr>Cambria Math</vt:lpstr>
      <vt:lpstr>Calibri</vt:lpstr>
      <vt:lpstr>Bebas Neue</vt:lpstr>
      <vt:lpstr>Didact Gothic</vt:lpstr>
      <vt:lpstr>Adobe Fangsong Std R</vt:lpstr>
      <vt:lpstr>Happy World Water Day! Minitheme by Slidesgo</vt:lpstr>
      <vt:lpstr>CHÀO MỪNG CÁC EM  TỚI TIẾT HỌC HÔM NAY!</vt:lpstr>
      <vt:lpstr>KHỞI ĐỘNG</vt:lpstr>
      <vt:lpstr>KHỞI ĐỘNG</vt:lpstr>
      <vt:lpstr>BÀI 5: LÀM QUEN VỚI SỐ  THẬP PHÂN VÔ HẠN TUẦN HOÀN  (2 Tiết)</vt:lpstr>
      <vt:lpstr>01</vt:lpstr>
      <vt:lpstr>01.</vt:lpstr>
      <vt:lpstr>PowerPoint Presentation</vt:lpstr>
      <vt:lpstr>PowerPoint Presentation</vt:lpstr>
      <vt:lpstr>PowerPoint Presentation</vt:lpstr>
      <vt:lpstr>Ví dụ 1: Chu kì của số thập phân vô hạn tuần hoàn có thể có nhiều hơn một chữ số, chẳng hạn:</vt:lpstr>
      <vt:lpstr>Luyện tập 1: </vt:lpstr>
      <vt:lpstr>PowerPoint Presentation</vt:lpstr>
      <vt:lpstr>2. Làm tròn số thập phân căn cứ vào độ chính xác cho trước </vt:lpstr>
      <vt:lpstr>PowerPoint Presentation</vt:lpstr>
      <vt:lpstr>PowerPoint Presentation</vt:lpstr>
      <vt:lpstr>LUYỆN TẬP</vt:lpstr>
      <vt:lpstr>VẬN DỤNG</vt:lpstr>
      <vt:lpstr>PowerPoint Presentation</vt:lpstr>
      <vt:lpstr>HƯỚNG DẪN VỀ NHÀ</vt:lpstr>
      <vt:lpstr>CẢM ƠN CÁC EM  ĐÃ LẮNG NGHE BÀI GIẢNG!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TỚI TIẾT HỌC HÔM NAY!</dc:title>
  <dc:creator>VnTeach.Com</dc:creator>
  <cp:keywords>VnTeach.Com</cp:keywords>
  <cp:lastModifiedBy>PKComputer</cp:lastModifiedBy>
  <cp:revision>1</cp:revision>
  <dcterms:modified xsi:type="dcterms:W3CDTF">2023-10-10T12:07:07Z</dcterms:modified>
</cp:coreProperties>
</file>