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f7cb7628a3e94933" Type="http://schemas.microsoft.com/office/2007/relationships/ui/extensibility" Target="customUI/customUI14.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32" r:id="rId2"/>
    <p:sldMasterId id="2147483734" r:id="rId3"/>
  </p:sldMasterIdLst>
  <p:notesMasterIdLst>
    <p:notesMasterId r:id="rId12"/>
  </p:notesMasterIdLst>
  <p:sldIdLst>
    <p:sldId id="392" r:id="rId4"/>
    <p:sldId id="420" r:id="rId5"/>
    <p:sldId id="397" r:id="rId6"/>
    <p:sldId id="398" r:id="rId7"/>
    <p:sldId id="421" r:id="rId8"/>
    <p:sldId id="401" r:id="rId9"/>
    <p:sldId id="419" r:id="rId10"/>
    <p:sldId id="28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CSCL Binh Tan" initials="TBT" lastIdx="1" clrIdx="0">
    <p:extLst>
      <p:ext uri="{19B8F6BF-5375-455C-9EA6-DF929625EA0E}">
        <p15:presenceInfo xmlns:p15="http://schemas.microsoft.com/office/powerpoint/2012/main" userId="S::thcsbinhtan.btan@hcm.edu.vn::22639c60-635c-4df4-a6b1-2b0a343231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00E2C"/>
    <a:srgbClr val="0000FF"/>
    <a:srgbClr val="00682F"/>
    <a:srgbClr val="FFFF99"/>
    <a:srgbClr val="AC0046"/>
    <a:srgbClr val="F20062"/>
    <a:srgbClr val="FF0066"/>
    <a:srgbClr val="006C31"/>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300"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4920A-8A9B-4061-BFB4-1B5C8CBB9588}" type="datetimeFigureOut">
              <a:rPr lang="en-US" smtClean="0"/>
              <a:t>14/09/2022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76A9A4-3F37-41FD-A5CF-7321C5E4B2A6}" type="slidenum">
              <a:rPr lang="en-US" smtClean="0"/>
              <a:t>‹#›</a:t>
            </a:fld>
            <a:endParaRPr lang="en-US"/>
          </a:p>
        </p:txBody>
      </p:sp>
    </p:spTree>
    <p:extLst>
      <p:ext uri="{BB962C8B-B14F-4D97-AF65-F5344CB8AC3E}">
        <p14:creationId xmlns:p14="http://schemas.microsoft.com/office/powerpoint/2010/main" val="1676823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3" y="1380072"/>
            <a:ext cx="8574623"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9"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a:xfrm>
            <a:off x="5332414" y="5883279"/>
            <a:ext cx="4324044" cy="365125"/>
          </a:xfrm>
        </p:spPr>
        <p:txBody>
          <a:bodyPr/>
          <a:lstStyle/>
          <a:p>
            <a:endParaRPr lang="en-US" altLang="en-US" dirty="0"/>
          </a:p>
        </p:txBody>
      </p:sp>
      <p:sp>
        <p:nvSpPr>
          <p:cNvPr id="6" name="Slide Number Placeholder 5"/>
          <p:cNvSpPr>
            <a:spLocks noGrp="1"/>
          </p:cNvSpPr>
          <p:nvPr>
            <p:ph type="sldNum" sz="quarter" idx="12"/>
          </p:nvPr>
        </p:nvSpPr>
        <p:spPr/>
        <p:txBody>
          <a:bodyPr/>
          <a:lstStyle/>
          <a:p>
            <a:fld id="{53E6A9DF-377A-4F90-BB0B-25F1581AC435}" type="slidenum">
              <a:rPr lang="en-US" altLang="en-US" smtClean="0"/>
              <a:pPr/>
              <a:t>‹#›</a:t>
            </a:fld>
            <a:endParaRPr lang="en-US" altLang="en-US" dirty="0"/>
          </a:p>
        </p:txBody>
      </p:sp>
    </p:spTree>
    <p:extLst>
      <p:ext uri="{BB962C8B-B14F-4D97-AF65-F5344CB8AC3E}">
        <p14:creationId xmlns:p14="http://schemas.microsoft.com/office/powerpoint/2010/main" val="4205421872"/>
      </p:ext>
    </p:extLst>
  </p:cSld>
  <p:clrMapOvr>
    <a:masterClrMapping/>
  </p:clrMapOvr>
  <p:transition>
    <p:cover dir="d"/>
  </p:transition>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4"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4"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66C819-A062-4CFE-AB34-20181F470728}" type="datetimeFigureOut">
              <a:rPr lang="en-US" smtClean="0"/>
              <a:t>14/09/2022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C1A13-F9CD-4BCE-99AC-E9D7F42D6569}" type="slidenum">
              <a:rPr lang="en-US" smtClean="0"/>
              <a:t>‹#›</a:t>
            </a:fld>
            <a:endParaRPr lang="en-US"/>
          </a:p>
        </p:txBody>
      </p:sp>
    </p:spTree>
    <p:extLst>
      <p:ext uri="{BB962C8B-B14F-4D97-AF65-F5344CB8AC3E}">
        <p14:creationId xmlns:p14="http://schemas.microsoft.com/office/powerpoint/2010/main" val="280864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5"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4"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6C819-A062-4CFE-AB34-20181F470728}" type="datetimeFigureOut">
              <a:rPr lang="en-US" smtClean="0"/>
              <a:t>14/09/2022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C1A13-F9CD-4BCE-99AC-E9D7F42D6569}" type="slidenum">
              <a:rPr lang="en-US" smtClean="0"/>
              <a:t>‹#›</a:t>
            </a:fld>
            <a:endParaRPr lang="en-US"/>
          </a:p>
        </p:txBody>
      </p:sp>
    </p:spTree>
    <p:extLst>
      <p:ext uri="{BB962C8B-B14F-4D97-AF65-F5344CB8AC3E}">
        <p14:creationId xmlns:p14="http://schemas.microsoft.com/office/powerpoint/2010/main" val="366266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4" y="685801"/>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4"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4"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6C819-A062-4CFE-AB34-20181F470728}" type="datetimeFigureOut">
              <a:rPr lang="en-US" smtClean="0"/>
              <a:t>14/09/2022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C1A13-F9CD-4BCE-99AC-E9D7F42D6569}" type="slidenum">
              <a:rPr lang="en-US" smtClean="0"/>
              <a:t>‹#›</a:t>
            </a:fld>
            <a:endParaRPr lang="en-US"/>
          </a:p>
        </p:txBody>
      </p:sp>
    </p:spTree>
    <p:extLst>
      <p:ext uri="{BB962C8B-B14F-4D97-AF65-F5344CB8AC3E}">
        <p14:creationId xmlns:p14="http://schemas.microsoft.com/office/powerpoint/2010/main" val="3196848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4" y="4777381"/>
            <a:ext cx="10018711"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6C819-A062-4CFE-AB34-20181F470728}" type="datetimeFigureOut">
              <a:rPr lang="en-US" smtClean="0"/>
              <a:t>14/09/2022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C1A13-F9CD-4BCE-99AC-E9D7F42D6569}" type="slidenum">
              <a:rPr lang="en-US" smtClean="0"/>
              <a:t>‹#›</a:t>
            </a:fld>
            <a:endParaRPr lang="en-US"/>
          </a:p>
        </p:txBody>
      </p:sp>
    </p:spTree>
    <p:extLst>
      <p:ext uri="{BB962C8B-B14F-4D97-AF65-F5344CB8AC3E}">
        <p14:creationId xmlns:p14="http://schemas.microsoft.com/office/powerpoint/2010/main" val="2719305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4" y="685801"/>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5" y="3886200"/>
            <a:ext cx="10018711"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4" y="4775200"/>
            <a:ext cx="10018711"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6C819-A062-4CFE-AB34-20181F470728}" type="datetimeFigureOut">
              <a:rPr lang="en-US" smtClean="0"/>
              <a:t>14/09/2022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C1A13-F9CD-4BCE-99AC-E9D7F42D6569}" type="slidenum">
              <a:rPr lang="en-US" smtClean="0"/>
              <a:t>‹#›</a:t>
            </a:fld>
            <a:endParaRPr lang="en-US"/>
          </a:p>
        </p:txBody>
      </p:sp>
    </p:spTree>
    <p:extLst>
      <p:ext uri="{BB962C8B-B14F-4D97-AF65-F5344CB8AC3E}">
        <p14:creationId xmlns:p14="http://schemas.microsoft.com/office/powerpoint/2010/main" val="2230338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4"/>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4"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4"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66C819-A062-4CFE-AB34-20181F470728}" type="datetimeFigureOut">
              <a:rPr lang="en-US" smtClean="0"/>
              <a:t>14/09/2022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C1A13-F9CD-4BCE-99AC-E9D7F42D6569}" type="slidenum">
              <a:rPr lang="en-US" smtClean="0"/>
              <a:t>‹#›</a:t>
            </a:fld>
            <a:endParaRPr lang="en-US"/>
          </a:p>
        </p:txBody>
      </p:sp>
    </p:spTree>
    <p:extLst>
      <p:ext uri="{BB962C8B-B14F-4D97-AF65-F5344CB8AC3E}">
        <p14:creationId xmlns:p14="http://schemas.microsoft.com/office/powerpoint/2010/main" val="868037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5942AEA6-F5C2-4AFA-BFFD-84D369F2E225}" type="slidenum">
              <a:rPr lang="en-US" altLang="en-US" smtClean="0"/>
              <a:pPr/>
              <a:t>‹#›</a:t>
            </a:fld>
            <a:endParaRPr lang="en-US" altLang="en-US" dirty="0"/>
          </a:p>
        </p:txBody>
      </p:sp>
    </p:spTree>
    <p:extLst>
      <p:ext uri="{BB962C8B-B14F-4D97-AF65-F5344CB8AC3E}">
        <p14:creationId xmlns:p14="http://schemas.microsoft.com/office/powerpoint/2010/main" val="4143127970"/>
      </p:ext>
    </p:extLst>
  </p:cSld>
  <p:clrMapOvr>
    <a:masterClrMapping/>
  </p:clrMapOvr>
  <p:transition>
    <p:cover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8"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4" y="685800"/>
            <a:ext cx="801974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C14CAA6F-1ABC-4D60-A15A-0C2A7862BDF4}" type="slidenum">
              <a:rPr lang="en-US" altLang="en-US" smtClean="0"/>
              <a:pPr/>
              <a:t>‹#›</a:t>
            </a:fld>
            <a:endParaRPr lang="en-US" altLang="en-US" dirty="0"/>
          </a:p>
        </p:txBody>
      </p:sp>
    </p:spTree>
    <p:extLst>
      <p:ext uri="{BB962C8B-B14F-4D97-AF65-F5344CB8AC3E}">
        <p14:creationId xmlns:p14="http://schemas.microsoft.com/office/powerpoint/2010/main" val="2009347607"/>
      </p:ext>
    </p:extLst>
  </p:cSld>
  <p:clrMapOvr>
    <a:masterClrMapping/>
  </p:clrMapOvr>
  <p:transition>
    <p:cover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cs typeface="Times New Roman" panose="02020603050405020304" pitchFamily="18" charset="0"/>
              </a:defRPr>
            </a:lvl1pPr>
          </a:lstStyle>
          <a:p>
            <a:pPr eaLnBrk="0" fontAlgn="base" hangingPunct="0">
              <a:spcBef>
                <a:spcPct val="0"/>
              </a:spcBef>
              <a:spcAft>
                <a:spcPct val="0"/>
              </a:spcAft>
            </a:pPr>
            <a:r>
              <a:rPr kumimoji="1" lang="en-US" altLang="en-US" sz="2400" b="1" smtClean="0">
                <a:solidFill>
                  <a:srgbClr val="000000"/>
                </a:solidFill>
                <a:latin typeface="Times New Roman" panose="02020603050405020304" pitchFamily="18" charset="0"/>
              </a:rPr>
              <a:t>Võ Nhật Trường</a:t>
            </a:r>
            <a:endParaRPr kumimoji="1" lang="en-US" altLang="en-US" sz="2400" b="1">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147189967"/>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6548998"/>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a:xfrm>
            <a:off x="10951859" y="5867135"/>
            <a:ext cx="551167" cy="365125"/>
          </a:xfrm>
        </p:spPr>
        <p:txBody>
          <a:bodyPr/>
          <a:lstStyle/>
          <a:p>
            <a:fld id="{1C13B312-D35A-491B-9AF0-E8E893EA53ED}" type="slidenum">
              <a:rPr lang="en-US" altLang="en-US" smtClean="0"/>
              <a:pPr/>
              <a:t>‹#›</a:t>
            </a:fld>
            <a:endParaRPr lang="en-US" altLang="en-US" dirty="0"/>
          </a:p>
        </p:txBody>
      </p:sp>
    </p:spTree>
    <p:extLst>
      <p:ext uri="{BB962C8B-B14F-4D97-AF65-F5344CB8AC3E}">
        <p14:creationId xmlns:p14="http://schemas.microsoft.com/office/powerpoint/2010/main" val="2362001716"/>
      </p:ext>
    </p:extLst>
  </p:cSld>
  <p:clrMapOvr>
    <a:masterClrMapping/>
  </p:clrMapOvr>
  <p:transition>
    <p:cover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cs typeface="Times New Roman" panose="02020603050405020304" pitchFamily="18" charset="0"/>
              </a:defRPr>
            </a:lvl1pPr>
          </a:lstStyle>
          <a:p>
            <a:pPr eaLnBrk="0" fontAlgn="base" hangingPunct="0">
              <a:spcBef>
                <a:spcPct val="0"/>
              </a:spcBef>
              <a:spcAft>
                <a:spcPct val="0"/>
              </a:spcAft>
            </a:pPr>
            <a:r>
              <a:rPr kumimoji="1" lang="en-US" altLang="en-US" sz="2400" b="1" smtClean="0">
                <a:solidFill>
                  <a:srgbClr val="000000"/>
                </a:solidFill>
                <a:latin typeface="Times New Roman" panose="02020603050405020304" pitchFamily="18" charset="0"/>
              </a:rPr>
              <a:t>Võ Nhật Trường</a:t>
            </a:r>
            <a:endParaRPr kumimoji="1" lang="en-US" altLang="en-US" sz="2400" b="1">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18957831"/>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81"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9"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9B94E988-15E4-4C0C-BC42-5044FC332216}" type="slidenum">
              <a:rPr lang="en-US" altLang="en-US" smtClean="0"/>
              <a:pPr/>
              <a:t>‹#›</a:t>
            </a:fld>
            <a:endParaRPr lang="en-US" altLang="en-US" dirty="0"/>
          </a:p>
        </p:txBody>
      </p:sp>
    </p:spTree>
    <p:extLst>
      <p:ext uri="{BB962C8B-B14F-4D97-AF65-F5344CB8AC3E}">
        <p14:creationId xmlns:p14="http://schemas.microsoft.com/office/powerpoint/2010/main" val="3360251873"/>
      </p:ext>
    </p:extLst>
  </p:cSld>
  <p:clrMapOvr>
    <a:masterClrMapping/>
  </p:clrMapOvr>
  <p:transition>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4" y="685804"/>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5" y="2667003"/>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4F4536A5-CF33-4D91-8C89-A53A89EA5404}" type="slidenum">
              <a:rPr lang="en-US" altLang="en-US" smtClean="0"/>
              <a:pPr/>
              <a:t>‹#›</a:t>
            </a:fld>
            <a:endParaRPr lang="en-US" altLang="en-US" dirty="0"/>
          </a:p>
        </p:txBody>
      </p:sp>
    </p:spTree>
    <p:extLst>
      <p:ext uri="{BB962C8B-B14F-4D97-AF65-F5344CB8AC3E}">
        <p14:creationId xmlns:p14="http://schemas.microsoft.com/office/powerpoint/2010/main" val="1690923792"/>
      </p:ext>
    </p:extLst>
  </p:cSld>
  <p:clrMapOvr>
    <a:masterClrMapping/>
  </p:clrMapOvr>
  <p:transition>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90"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dirty="0"/>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B0D48CF2-F4C2-4E03-9498-BBFD6E9CEDC3}" type="slidenum">
              <a:rPr lang="en-US" altLang="en-US" smtClean="0"/>
              <a:pPr/>
              <a:t>‹#›</a:t>
            </a:fld>
            <a:endParaRPr lang="en-US" altLang="en-US" dirty="0"/>
          </a:p>
        </p:txBody>
      </p:sp>
    </p:spTree>
    <p:extLst>
      <p:ext uri="{BB962C8B-B14F-4D97-AF65-F5344CB8AC3E}">
        <p14:creationId xmlns:p14="http://schemas.microsoft.com/office/powerpoint/2010/main" val="1609878085"/>
      </p:ext>
    </p:extLst>
  </p:cSld>
  <p:clrMapOvr>
    <a:masterClrMapping/>
  </p:clrMapOvr>
  <p:transition>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dirty="0"/>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2B0A983F-5FEC-4D5E-A079-C508F7C0338A}" type="slidenum">
              <a:rPr lang="en-US" altLang="en-US" smtClean="0"/>
              <a:pPr/>
              <a:t>‹#›</a:t>
            </a:fld>
            <a:endParaRPr lang="en-US" altLang="en-US" dirty="0"/>
          </a:p>
        </p:txBody>
      </p:sp>
    </p:spTree>
    <p:extLst>
      <p:ext uri="{BB962C8B-B14F-4D97-AF65-F5344CB8AC3E}">
        <p14:creationId xmlns:p14="http://schemas.microsoft.com/office/powerpoint/2010/main" val="828077561"/>
      </p:ext>
    </p:extLst>
  </p:cSld>
  <p:clrMapOvr>
    <a:masterClrMapping/>
  </p:clrMapOvr>
  <p:transition>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dirty="0"/>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C43B2BFD-D154-4D8B-8732-199DB699542A}" type="slidenum">
              <a:rPr lang="en-US" altLang="en-US" smtClean="0"/>
              <a:pPr/>
              <a:t>‹#›</a:t>
            </a:fld>
            <a:endParaRPr lang="en-US" altLang="en-US" dirty="0"/>
          </a:p>
        </p:txBody>
      </p:sp>
    </p:spTree>
    <p:extLst>
      <p:ext uri="{BB962C8B-B14F-4D97-AF65-F5344CB8AC3E}">
        <p14:creationId xmlns:p14="http://schemas.microsoft.com/office/powerpoint/2010/main" val="3005193464"/>
      </p:ext>
    </p:extLst>
  </p:cSld>
  <p:clrMapOvr>
    <a:masterClrMapping/>
  </p:clrMapOvr>
  <p:transition>
    <p:cover dir="d"/>
  </p:transition>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4"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5" y="685803"/>
            <a:ext cx="6240991"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4"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26782A59-A780-499B-BADA-0131F24C8531}" type="slidenum">
              <a:rPr lang="en-US" altLang="en-US" smtClean="0"/>
              <a:pPr/>
              <a:t>‹#›</a:t>
            </a:fld>
            <a:endParaRPr lang="en-US" altLang="en-US" dirty="0"/>
          </a:p>
        </p:txBody>
      </p:sp>
    </p:spTree>
    <p:extLst>
      <p:ext uri="{BB962C8B-B14F-4D97-AF65-F5344CB8AC3E}">
        <p14:creationId xmlns:p14="http://schemas.microsoft.com/office/powerpoint/2010/main" val="293999734"/>
      </p:ext>
    </p:extLst>
  </p:cSld>
  <p:clrMapOvr>
    <a:masterClrMapping/>
  </p:clrMapOvr>
  <p:transition>
    <p:cover dir="d"/>
  </p:transition>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6" y="1752599"/>
            <a:ext cx="542615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3" y="914400"/>
            <a:ext cx="3280975"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6" y="3124199"/>
            <a:ext cx="542615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DAE3764F-CC71-402E-A670-E586A3F59526}" type="slidenum">
              <a:rPr lang="en-US" altLang="en-US" smtClean="0"/>
              <a:pPr/>
              <a:t>‹#›</a:t>
            </a:fld>
            <a:endParaRPr lang="en-US" altLang="en-US" dirty="0"/>
          </a:p>
        </p:txBody>
      </p:sp>
    </p:spTree>
    <p:extLst>
      <p:ext uri="{BB962C8B-B14F-4D97-AF65-F5344CB8AC3E}">
        <p14:creationId xmlns:p14="http://schemas.microsoft.com/office/powerpoint/2010/main" val="1641293189"/>
      </p:ext>
    </p:extLst>
  </p:cSld>
  <p:clrMapOvr>
    <a:masterClrMapping/>
  </p:clrMapOvr>
  <p:transition>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3"/>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4" y="685804"/>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3" y="2667003"/>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9"/>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F66C819-A062-4CFE-AB34-20181F470728}" type="datetimeFigureOut">
              <a:rPr lang="en-US" smtClean="0"/>
              <a:t>14/09/2022</a:t>
            </a:fld>
            <a:endParaRPr lang="en-US"/>
          </a:p>
        </p:txBody>
      </p:sp>
      <p:sp>
        <p:nvSpPr>
          <p:cNvPr id="5" name="Footer Placeholder 4"/>
          <p:cNvSpPr>
            <a:spLocks noGrp="1"/>
          </p:cNvSpPr>
          <p:nvPr>
            <p:ph type="ftr" sz="quarter" idx="3"/>
          </p:nvPr>
        </p:nvSpPr>
        <p:spPr>
          <a:xfrm>
            <a:off x="2572282" y="5883279"/>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9" y="5883279"/>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57C1A13-F9CD-4BCE-99AC-E9D7F42D6569}" type="slidenum">
              <a:rPr lang="en-US" smtClean="0"/>
              <a:t>‹#›</a:t>
            </a:fld>
            <a:endParaRPr lang="en-US"/>
          </a:p>
        </p:txBody>
      </p:sp>
    </p:spTree>
    <p:extLst>
      <p:ext uri="{BB962C8B-B14F-4D97-AF65-F5344CB8AC3E}">
        <p14:creationId xmlns:p14="http://schemas.microsoft.com/office/powerpoint/2010/main" val="405868879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ransition>
    <p:cover dir="d"/>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520111"/>
      </p:ext>
    </p:extLst>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42" name="AutoShape 2"/>
          <p:cNvSpPr>
            <a:spLocks noChangeArrowheads="1"/>
          </p:cNvSpPr>
          <p:nvPr userDrawn="1"/>
        </p:nvSpPr>
        <p:spPr bwMode="auto">
          <a:xfrm>
            <a:off x="296352" y="2484439"/>
            <a:ext cx="687917" cy="515937"/>
          </a:xfrm>
          <a:custGeom>
            <a:avLst/>
            <a:gdLst>
              <a:gd name="G0" fmla="+- 7776 0 0"/>
              <a:gd name="G1" fmla="+- 21600 0 7776"/>
              <a:gd name="G2" fmla="+- 21600 0 777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776" y="10800"/>
                </a:moveTo>
                <a:cubicBezTo>
                  <a:pt x="7776" y="12470"/>
                  <a:pt x="9130" y="13824"/>
                  <a:pt x="10800" y="13824"/>
                </a:cubicBezTo>
                <a:cubicBezTo>
                  <a:pt x="12470" y="13824"/>
                  <a:pt x="13824" y="12470"/>
                  <a:pt x="13824" y="10800"/>
                </a:cubicBezTo>
                <a:cubicBezTo>
                  <a:pt x="13824" y="9130"/>
                  <a:pt x="12470" y="7776"/>
                  <a:pt x="10800" y="7776"/>
                </a:cubicBezTo>
                <a:cubicBezTo>
                  <a:pt x="9130" y="7776"/>
                  <a:pt x="7776" y="9130"/>
                  <a:pt x="7776" y="10800"/>
                </a:cubicBezTo>
                <a:close/>
              </a:path>
            </a:pathLst>
          </a:custGeom>
          <a:gradFill rotWithShape="1">
            <a:gsLst>
              <a:gs pos="0">
                <a:srgbClr val="FFCC00"/>
              </a:gs>
              <a:gs pos="100000">
                <a:schemeClr val="bg1"/>
              </a:gs>
            </a:gsLst>
            <a:path path="rect">
              <a:fillToRect l="50000" t="50000" r="50000" b="50000"/>
            </a:path>
          </a:gradFill>
          <a:ln w="9525">
            <a:solidFill>
              <a:srgbClr val="0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43" name="WordArt 3"/>
          <p:cNvSpPr>
            <a:spLocks noChangeArrowheads="1" noChangeShapeType="1" noTextEdit="1"/>
          </p:cNvSpPr>
          <p:nvPr userDrawn="1"/>
        </p:nvSpPr>
        <p:spPr bwMode="auto">
          <a:xfrm>
            <a:off x="1206615" y="2544763"/>
            <a:ext cx="505883" cy="3365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eaLnBrk="0" fontAlgn="base" hangingPunct="0">
              <a:spcBef>
                <a:spcPct val="0"/>
              </a:spcBef>
              <a:spcAft>
                <a:spcPct val="0"/>
              </a:spcAft>
            </a:pPr>
            <a:r>
              <a:rPr kumimoji="1" lang="en-US" sz="3600" b="1" kern="10" dirty="0">
                <a:ln w="9525">
                  <a:solidFill>
                    <a:srgbClr val="008000"/>
                  </a:solidFill>
                  <a:round/>
                  <a:headEnd/>
                  <a:tailEnd/>
                </a:ln>
                <a:solidFill>
                  <a:srgbClr val="0000FF"/>
                </a:solidFill>
                <a:latin typeface="Arial Black" panose="020B0A04020102020204" pitchFamily="34" charset="0"/>
                <a:cs typeface="Times New Roman" panose="02020603050405020304" pitchFamily="18" charset="0"/>
              </a:rPr>
              <a:t>A</a:t>
            </a:r>
          </a:p>
        </p:txBody>
      </p:sp>
      <p:sp>
        <p:nvSpPr>
          <p:cNvPr id="87044" name="WordArt 4"/>
          <p:cNvSpPr>
            <a:spLocks noChangeArrowheads="1" noChangeShapeType="1" noTextEdit="1"/>
          </p:cNvSpPr>
          <p:nvPr userDrawn="1"/>
        </p:nvSpPr>
        <p:spPr bwMode="auto">
          <a:xfrm>
            <a:off x="1221431" y="3646414"/>
            <a:ext cx="505884" cy="3365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eaLnBrk="0" fontAlgn="base" hangingPunct="0">
              <a:spcBef>
                <a:spcPct val="0"/>
              </a:spcBef>
              <a:spcAft>
                <a:spcPct val="0"/>
              </a:spcAft>
            </a:pPr>
            <a:r>
              <a:rPr kumimoji="1" lang="en-US" sz="3600" b="1" kern="10">
                <a:ln w="9525">
                  <a:solidFill>
                    <a:srgbClr val="008000"/>
                  </a:solidFill>
                  <a:round/>
                  <a:headEnd/>
                  <a:tailEnd/>
                </a:ln>
                <a:solidFill>
                  <a:srgbClr val="0000FF"/>
                </a:solidFill>
                <a:latin typeface="Arial Black" panose="020B0A04020102020204" pitchFamily="34" charset="0"/>
                <a:cs typeface="Times New Roman" panose="02020603050405020304" pitchFamily="18" charset="0"/>
              </a:rPr>
              <a:t>B</a:t>
            </a:r>
          </a:p>
        </p:txBody>
      </p:sp>
      <p:sp>
        <p:nvSpPr>
          <p:cNvPr id="87045" name="WordArt 5"/>
          <p:cNvSpPr>
            <a:spLocks noChangeArrowheads="1" noChangeShapeType="1" noTextEdit="1"/>
          </p:cNvSpPr>
          <p:nvPr userDrawn="1"/>
        </p:nvSpPr>
        <p:spPr bwMode="auto">
          <a:xfrm>
            <a:off x="1206615" y="4821160"/>
            <a:ext cx="505883" cy="3365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eaLnBrk="0" fontAlgn="base" hangingPunct="0">
              <a:spcBef>
                <a:spcPct val="0"/>
              </a:spcBef>
              <a:spcAft>
                <a:spcPct val="0"/>
              </a:spcAft>
            </a:pPr>
            <a:r>
              <a:rPr kumimoji="1" lang="en-US" sz="3600" b="1" kern="10">
                <a:ln w="9525">
                  <a:solidFill>
                    <a:srgbClr val="008000"/>
                  </a:solidFill>
                  <a:round/>
                  <a:headEnd/>
                  <a:tailEnd/>
                </a:ln>
                <a:solidFill>
                  <a:srgbClr val="0000FF"/>
                </a:solidFill>
                <a:latin typeface="Arial Black" panose="020B0A04020102020204" pitchFamily="34" charset="0"/>
                <a:cs typeface="Times New Roman" panose="02020603050405020304" pitchFamily="18" charset="0"/>
              </a:rPr>
              <a:t>C</a:t>
            </a:r>
          </a:p>
        </p:txBody>
      </p:sp>
      <p:sp>
        <p:nvSpPr>
          <p:cNvPr id="87046" name="WordArt 6"/>
          <p:cNvSpPr>
            <a:spLocks noChangeArrowheads="1" noChangeShapeType="1" noTextEdit="1"/>
          </p:cNvSpPr>
          <p:nvPr userDrawn="1"/>
        </p:nvSpPr>
        <p:spPr bwMode="auto">
          <a:xfrm>
            <a:off x="1206615" y="5870495"/>
            <a:ext cx="505883" cy="3365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eaLnBrk="0" fontAlgn="base" hangingPunct="0">
              <a:spcBef>
                <a:spcPct val="0"/>
              </a:spcBef>
              <a:spcAft>
                <a:spcPct val="0"/>
              </a:spcAft>
            </a:pPr>
            <a:r>
              <a:rPr kumimoji="1" lang="en-US" sz="3600" b="1" kern="10">
                <a:ln w="9525">
                  <a:solidFill>
                    <a:srgbClr val="008000"/>
                  </a:solidFill>
                  <a:round/>
                  <a:headEnd/>
                  <a:tailEnd/>
                </a:ln>
                <a:solidFill>
                  <a:srgbClr val="0000FF"/>
                </a:solidFill>
                <a:latin typeface="Arial Black" panose="020B0A04020102020204" pitchFamily="34" charset="0"/>
                <a:cs typeface="Times New Roman" panose="02020603050405020304" pitchFamily="18" charset="0"/>
              </a:rPr>
              <a:t>D</a:t>
            </a:r>
          </a:p>
        </p:txBody>
      </p:sp>
      <p:sp>
        <p:nvSpPr>
          <p:cNvPr id="87047" name="Oval 7"/>
          <p:cNvSpPr>
            <a:spLocks noChangeArrowheads="1"/>
          </p:cNvSpPr>
          <p:nvPr userDrawn="1"/>
        </p:nvSpPr>
        <p:spPr bwMode="auto">
          <a:xfrm>
            <a:off x="469919" y="2616200"/>
            <a:ext cx="338667" cy="254000"/>
          </a:xfrm>
          <a:prstGeom prst="ellipse">
            <a:avLst/>
          </a:prstGeom>
          <a:gradFill rotWithShape="1">
            <a:gsLst>
              <a:gs pos="0">
                <a:schemeClr val="accent1"/>
              </a:gs>
              <a:gs pos="100000">
                <a:schemeClr val="hlink"/>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48" name="AutoShape 8"/>
          <p:cNvSpPr>
            <a:spLocks noChangeArrowheads="1"/>
          </p:cNvSpPr>
          <p:nvPr userDrawn="1"/>
        </p:nvSpPr>
        <p:spPr bwMode="auto">
          <a:xfrm>
            <a:off x="296352" y="3576565"/>
            <a:ext cx="687917" cy="515937"/>
          </a:xfrm>
          <a:custGeom>
            <a:avLst/>
            <a:gdLst>
              <a:gd name="G0" fmla="+- 8175 0 0"/>
              <a:gd name="G1" fmla="+- 21600 0 8175"/>
              <a:gd name="G2" fmla="+- 21600 0 817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175" y="10800"/>
                </a:moveTo>
                <a:cubicBezTo>
                  <a:pt x="8175" y="12250"/>
                  <a:pt x="9350" y="13425"/>
                  <a:pt x="10800" y="13425"/>
                </a:cubicBezTo>
                <a:cubicBezTo>
                  <a:pt x="12250" y="13425"/>
                  <a:pt x="13425" y="12250"/>
                  <a:pt x="13425" y="10800"/>
                </a:cubicBezTo>
                <a:cubicBezTo>
                  <a:pt x="13425" y="9350"/>
                  <a:pt x="12250" y="8175"/>
                  <a:pt x="10800" y="8175"/>
                </a:cubicBezTo>
                <a:cubicBezTo>
                  <a:pt x="9350" y="8175"/>
                  <a:pt x="8175" y="9350"/>
                  <a:pt x="8175" y="10800"/>
                </a:cubicBezTo>
                <a:close/>
              </a:path>
            </a:pathLst>
          </a:custGeom>
          <a:gradFill rotWithShape="1">
            <a:gsLst>
              <a:gs pos="0">
                <a:srgbClr val="FFCC00"/>
              </a:gs>
              <a:gs pos="100000">
                <a:schemeClr val="bg1"/>
              </a:gs>
            </a:gsLst>
            <a:path path="rect">
              <a:fillToRect l="50000" t="50000" r="50000" b="50000"/>
            </a:path>
          </a:gradFill>
          <a:ln w="9525">
            <a:solidFill>
              <a:srgbClr val="0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49" name="Oval 9"/>
          <p:cNvSpPr>
            <a:spLocks noChangeArrowheads="1"/>
          </p:cNvSpPr>
          <p:nvPr userDrawn="1"/>
        </p:nvSpPr>
        <p:spPr bwMode="auto">
          <a:xfrm>
            <a:off x="469919" y="3706739"/>
            <a:ext cx="338667" cy="254000"/>
          </a:xfrm>
          <a:prstGeom prst="ellipse">
            <a:avLst/>
          </a:prstGeom>
          <a:gradFill rotWithShape="1">
            <a:gsLst>
              <a:gs pos="0">
                <a:schemeClr val="accent1"/>
              </a:gs>
              <a:gs pos="100000">
                <a:schemeClr val="hlink"/>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0" name="AutoShape 10"/>
          <p:cNvSpPr>
            <a:spLocks noChangeArrowheads="1"/>
          </p:cNvSpPr>
          <p:nvPr userDrawn="1"/>
        </p:nvSpPr>
        <p:spPr bwMode="auto">
          <a:xfrm>
            <a:off x="296352" y="4710036"/>
            <a:ext cx="687917" cy="515937"/>
          </a:xfrm>
          <a:custGeom>
            <a:avLst/>
            <a:gdLst>
              <a:gd name="G0" fmla="+- 8175 0 0"/>
              <a:gd name="G1" fmla="+- 21600 0 8175"/>
              <a:gd name="G2" fmla="+- 21600 0 817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175" y="10800"/>
                </a:moveTo>
                <a:cubicBezTo>
                  <a:pt x="8175" y="12250"/>
                  <a:pt x="9350" y="13425"/>
                  <a:pt x="10800" y="13425"/>
                </a:cubicBezTo>
                <a:cubicBezTo>
                  <a:pt x="12250" y="13425"/>
                  <a:pt x="13425" y="12250"/>
                  <a:pt x="13425" y="10800"/>
                </a:cubicBezTo>
                <a:cubicBezTo>
                  <a:pt x="13425" y="9350"/>
                  <a:pt x="12250" y="8175"/>
                  <a:pt x="10800" y="8175"/>
                </a:cubicBezTo>
                <a:cubicBezTo>
                  <a:pt x="9350" y="8175"/>
                  <a:pt x="8175" y="9350"/>
                  <a:pt x="8175" y="10800"/>
                </a:cubicBezTo>
                <a:close/>
              </a:path>
            </a:pathLst>
          </a:custGeom>
          <a:gradFill rotWithShape="1">
            <a:gsLst>
              <a:gs pos="0">
                <a:srgbClr val="FFCC00"/>
              </a:gs>
              <a:gs pos="100000">
                <a:schemeClr val="bg1"/>
              </a:gs>
            </a:gsLst>
            <a:path path="rect">
              <a:fillToRect l="50000" t="50000" r="50000" b="50000"/>
            </a:path>
          </a:gradFill>
          <a:ln w="9525">
            <a:solidFill>
              <a:srgbClr val="0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1" name="Oval 11"/>
          <p:cNvSpPr>
            <a:spLocks noChangeArrowheads="1"/>
          </p:cNvSpPr>
          <p:nvPr userDrawn="1"/>
        </p:nvSpPr>
        <p:spPr bwMode="auto">
          <a:xfrm>
            <a:off x="469919" y="4841797"/>
            <a:ext cx="338667" cy="254000"/>
          </a:xfrm>
          <a:prstGeom prst="ellipse">
            <a:avLst/>
          </a:prstGeom>
          <a:gradFill rotWithShape="1">
            <a:gsLst>
              <a:gs pos="0">
                <a:schemeClr val="accent1"/>
              </a:gs>
              <a:gs pos="100000">
                <a:schemeClr val="hlink"/>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2" name="AutoShape 12"/>
          <p:cNvSpPr>
            <a:spLocks noChangeArrowheads="1"/>
          </p:cNvSpPr>
          <p:nvPr userDrawn="1"/>
        </p:nvSpPr>
        <p:spPr bwMode="auto">
          <a:xfrm>
            <a:off x="296352" y="5746670"/>
            <a:ext cx="687917" cy="515938"/>
          </a:xfrm>
          <a:custGeom>
            <a:avLst/>
            <a:gdLst>
              <a:gd name="G0" fmla="+- 8374 0 0"/>
              <a:gd name="G1" fmla="+- 21600 0 8374"/>
              <a:gd name="G2" fmla="+- 21600 0 8374"/>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374" y="10800"/>
                </a:moveTo>
                <a:cubicBezTo>
                  <a:pt x="8374" y="12140"/>
                  <a:pt x="9460" y="13226"/>
                  <a:pt x="10800" y="13226"/>
                </a:cubicBezTo>
                <a:cubicBezTo>
                  <a:pt x="12140" y="13226"/>
                  <a:pt x="13226" y="12140"/>
                  <a:pt x="13226" y="10800"/>
                </a:cubicBezTo>
                <a:cubicBezTo>
                  <a:pt x="13226" y="9460"/>
                  <a:pt x="12140" y="8374"/>
                  <a:pt x="10800" y="8374"/>
                </a:cubicBezTo>
                <a:cubicBezTo>
                  <a:pt x="9460" y="8374"/>
                  <a:pt x="8374" y="9460"/>
                  <a:pt x="8374" y="10800"/>
                </a:cubicBezTo>
                <a:close/>
              </a:path>
            </a:pathLst>
          </a:custGeom>
          <a:gradFill rotWithShape="1">
            <a:gsLst>
              <a:gs pos="0">
                <a:srgbClr val="FFCC00"/>
              </a:gs>
              <a:gs pos="100000">
                <a:schemeClr val="bg1"/>
              </a:gs>
            </a:gsLst>
            <a:path path="rect">
              <a:fillToRect l="50000" t="50000" r="50000" b="50000"/>
            </a:path>
          </a:gradFill>
          <a:ln w="9525">
            <a:solidFill>
              <a:srgbClr val="0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3" name="Oval 13"/>
          <p:cNvSpPr>
            <a:spLocks noChangeArrowheads="1"/>
          </p:cNvSpPr>
          <p:nvPr userDrawn="1"/>
        </p:nvSpPr>
        <p:spPr bwMode="auto">
          <a:xfrm>
            <a:off x="469919" y="5878433"/>
            <a:ext cx="338667" cy="254000"/>
          </a:xfrm>
          <a:prstGeom prst="ellipse">
            <a:avLst/>
          </a:prstGeom>
          <a:gradFill rotWithShape="1">
            <a:gsLst>
              <a:gs pos="0">
                <a:schemeClr val="accent1"/>
              </a:gs>
              <a:gs pos="100000">
                <a:schemeClr val="hlink"/>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5" name="AutoShape 15"/>
          <p:cNvSpPr>
            <a:spLocks noChangeArrowheads="1"/>
          </p:cNvSpPr>
          <p:nvPr userDrawn="1"/>
        </p:nvSpPr>
        <p:spPr bwMode="auto">
          <a:xfrm>
            <a:off x="1930509" y="2133634"/>
            <a:ext cx="9804291" cy="1066772"/>
          </a:xfrm>
          <a:prstGeom prst="roundRect">
            <a:avLst>
              <a:gd name="adj" fmla="val 16667"/>
            </a:avLst>
          </a:prstGeom>
          <a:solidFill>
            <a:srgbClr val="FFCC99">
              <a:alpha val="64999"/>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6" name="AutoShape 16"/>
          <p:cNvSpPr>
            <a:spLocks noChangeArrowheads="1"/>
          </p:cNvSpPr>
          <p:nvPr userDrawn="1"/>
        </p:nvSpPr>
        <p:spPr bwMode="auto">
          <a:xfrm>
            <a:off x="1930511" y="3284112"/>
            <a:ext cx="9804291" cy="1059264"/>
          </a:xfrm>
          <a:prstGeom prst="roundRect">
            <a:avLst>
              <a:gd name="adj" fmla="val 16667"/>
            </a:avLst>
          </a:prstGeom>
          <a:solidFill>
            <a:srgbClr val="FFCC99">
              <a:alpha val="64999"/>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7" name="AutoShape 17"/>
          <p:cNvSpPr>
            <a:spLocks noChangeArrowheads="1"/>
          </p:cNvSpPr>
          <p:nvPr userDrawn="1"/>
        </p:nvSpPr>
        <p:spPr bwMode="auto">
          <a:xfrm>
            <a:off x="1930511" y="4419574"/>
            <a:ext cx="9804291" cy="1066772"/>
          </a:xfrm>
          <a:prstGeom prst="roundRect">
            <a:avLst>
              <a:gd name="adj" fmla="val 16667"/>
            </a:avLst>
          </a:prstGeom>
          <a:solidFill>
            <a:srgbClr val="FFCC99">
              <a:alpha val="64999"/>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8" name="AutoShape 18"/>
          <p:cNvSpPr>
            <a:spLocks noChangeArrowheads="1"/>
          </p:cNvSpPr>
          <p:nvPr userDrawn="1"/>
        </p:nvSpPr>
        <p:spPr bwMode="auto">
          <a:xfrm>
            <a:off x="1930511" y="5575220"/>
            <a:ext cx="9804291" cy="1130294"/>
          </a:xfrm>
          <a:prstGeom prst="roundRect">
            <a:avLst>
              <a:gd name="adj" fmla="val 16667"/>
            </a:avLst>
          </a:prstGeom>
          <a:solidFill>
            <a:srgbClr val="FFCC99">
              <a:alpha val="64999"/>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59" name="Rectangle 19"/>
          <p:cNvSpPr>
            <a:spLocks noChangeArrowheads="1"/>
          </p:cNvSpPr>
          <p:nvPr userDrawn="1"/>
        </p:nvSpPr>
        <p:spPr bwMode="auto">
          <a:xfrm>
            <a:off x="1930509" y="622336"/>
            <a:ext cx="9804291" cy="14351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sz="2800" b="1">
              <a:solidFill>
                <a:srgbClr val="000000"/>
              </a:solidFill>
              <a:latin typeface="Times New Roman" panose="02020603050405020304" pitchFamily="18" charset="0"/>
              <a:cs typeface="Times New Roman" panose="02020603050405020304" pitchFamily="18" charset="0"/>
            </a:endParaRPr>
          </a:p>
        </p:txBody>
      </p:sp>
      <p:sp>
        <p:nvSpPr>
          <p:cNvPr id="87060" name="WordArt 20"/>
          <p:cNvSpPr>
            <a:spLocks noChangeArrowheads="1" noChangeShapeType="1" noTextEdit="1"/>
          </p:cNvSpPr>
          <p:nvPr userDrawn="1"/>
        </p:nvSpPr>
        <p:spPr bwMode="auto">
          <a:xfrm>
            <a:off x="268818" y="984250"/>
            <a:ext cx="1356900" cy="6477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kumimoji="1" lang="en-US" sz="3600" b="1" i="1" kern="10" dirty="0" err="1">
                <a:ln w="9525">
                  <a:solidFill>
                    <a:srgbClr val="000000"/>
                  </a:solidFill>
                  <a:round/>
                  <a:headEnd/>
                  <a:tailEnd/>
                </a:ln>
                <a:solidFill>
                  <a:srgbClr val="FFFFFF"/>
                </a:solidFill>
                <a:effectLst>
                  <a:outerShdw dist="35921" dir="2700000" algn="ctr" rotWithShape="0">
                    <a:srgbClr val="808080">
                      <a:alpha val="80000"/>
                    </a:srgbClr>
                  </a:outerShdw>
                </a:effectLst>
                <a:latin typeface="Times New Roman" panose="02020603050405020304" pitchFamily="18" charset="0"/>
                <a:cs typeface="Times New Roman" panose="02020603050405020304" pitchFamily="18" charset="0"/>
              </a:rPr>
              <a:t>Câu</a:t>
            </a:r>
            <a:r>
              <a:rPr kumimoji="1" lang="en-US" sz="3600" b="1" i="1" kern="10" dirty="0">
                <a:ln w="9525">
                  <a:solidFill>
                    <a:srgbClr val="000000"/>
                  </a:solidFill>
                  <a:round/>
                  <a:headEnd/>
                  <a:tailEnd/>
                </a:ln>
                <a:solidFill>
                  <a:srgbClr val="FFFFFF"/>
                </a:solidFill>
                <a:effectLst>
                  <a:outerShdw dist="35921" dir="2700000" algn="ctr" rotWithShape="0">
                    <a:srgbClr val="808080">
                      <a:alpha val="80000"/>
                    </a:srgbClr>
                  </a:outerShdw>
                </a:effectLst>
                <a:latin typeface="Times New Roman" panose="02020603050405020304" pitchFamily="18" charset="0"/>
                <a:cs typeface="Times New Roman" panose="02020603050405020304" pitchFamily="18" charset="0"/>
              </a:rPr>
              <a:t> </a:t>
            </a:r>
            <a:r>
              <a:rPr kumimoji="1" lang="en-US" sz="3600" b="1" i="1" kern="10" dirty="0" err="1">
                <a:ln w="9525">
                  <a:solidFill>
                    <a:srgbClr val="000000"/>
                  </a:solidFill>
                  <a:round/>
                  <a:headEnd/>
                  <a:tailEnd/>
                </a:ln>
                <a:solidFill>
                  <a:srgbClr val="FFFFFF"/>
                </a:solidFill>
                <a:effectLst>
                  <a:outerShdw dist="35921" dir="2700000" algn="ctr" rotWithShape="0">
                    <a:srgbClr val="808080">
                      <a:alpha val="80000"/>
                    </a:srgbClr>
                  </a:outerShdw>
                </a:effectLst>
                <a:latin typeface="Times New Roman" panose="02020603050405020304" pitchFamily="18" charset="0"/>
                <a:cs typeface="Times New Roman" panose="02020603050405020304" pitchFamily="18" charset="0"/>
              </a:rPr>
              <a:t>hỏi</a:t>
            </a:r>
            <a:endParaRPr kumimoji="1" lang="en-US" sz="3600" b="1" i="1" kern="10" dirty="0">
              <a:ln w="9525">
                <a:solidFill>
                  <a:srgbClr val="000000"/>
                </a:solidFill>
                <a:round/>
                <a:headEnd/>
                <a:tailEnd/>
              </a:ln>
              <a:solidFill>
                <a:srgbClr val="FFFFFF"/>
              </a:solidFill>
              <a:effectLst>
                <a:outerShdw dist="35921" dir="2700000" algn="ctr" rotWithShape="0">
                  <a:srgbClr val="808080">
                    <a:alpha val="80000"/>
                  </a:srgbClr>
                </a:outerShdw>
              </a:effectLst>
              <a:latin typeface="Times New Roman" panose="02020603050405020304" pitchFamily="18" charset="0"/>
              <a:cs typeface="Times New Roman" panose="02020603050405020304" pitchFamily="18" charset="0"/>
            </a:endParaRPr>
          </a:p>
        </p:txBody>
      </p:sp>
      <p:sp>
        <p:nvSpPr>
          <p:cNvPr id="87062" name="WordArt 22"/>
          <p:cNvSpPr>
            <a:spLocks noChangeArrowheads="1" noChangeShapeType="1" noTextEdit="1"/>
          </p:cNvSpPr>
          <p:nvPr userDrawn="1"/>
        </p:nvSpPr>
        <p:spPr bwMode="auto">
          <a:xfrm>
            <a:off x="304800" y="76200"/>
            <a:ext cx="4368837" cy="457276"/>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kumimoji="1" lang="en-US" sz="3600" b="1" kern="10" dirty="0" err="1">
                <a:ln w="12700">
                  <a:solidFill>
                    <a:srgbClr val="FF33CC"/>
                  </a:solidFill>
                  <a:round/>
                  <a:headEnd/>
                  <a:tailEnd/>
                </a:ln>
                <a:gradFill rotWithShape="0">
                  <a:gsLst>
                    <a:gs pos="0">
                      <a:srgbClr val="A603AB">
                        <a:alpha val="67999"/>
                      </a:srgbClr>
                    </a:gs>
                    <a:gs pos="21001">
                      <a:srgbClr val="0819FB">
                        <a:alpha val="71990"/>
                      </a:srgbClr>
                    </a:gs>
                    <a:gs pos="35001">
                      <a:srgbClr val="1A8D48">
                        <a:alpha val="74650"/>
                      </a:srgbClr>
                    </a:gs>
                    <a:gs pos="52000">
                      <a:srgbClr val="FFFF00">
                        <a:alpha val="77879"/>
                      </a:srgbClr>
                    </a:gs>
                    <a:gs pos="73000">
                      <a:srgbClr val="EE3F17">
                        <a:alpha val="81869"/>
                      </a:srgbClr>
                    </a:gs>
                    <a:gs pos="88000">
                      <a:srgbClr val="E81766">
                        <a:alpha val="84719"/>
                      </a:srgbClr>
                    </a:gs>
                    <a:gs pos="100000">
                      <a:srgbClr val="A603AB">
                        <a:alpha val="87000"/>
                      </a:srgbClr>
                    </a:gs>
                  </a:gsLst>
                  <a:lin ang="270000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rPr>
              <a:t>Bài</a:t>
            </a:r>
            <a:r>
              <a:rPr kumimoji="1" lang="en-US" sz="3600" b="1" kern="10" dirty="0">
                <a:ln w="12700">
                  <a:solidFill>
                    <a:srgbClr val="FF33CC"/>
                  </a:solidFill>
                  <a:round/>
                  <a:headEnd/>
                  <a:tailEnd/>
                </a:ln>
                <a:gradFill rotWithShape="0">
                  <a:gsLst>
                    <a:gs pos="0">
                      <a:srgbClr val="A603AB">
                        <a:alpha val="67999"/>
                      </a:srgbClr>
                    </a:gs>
                    <a:gs pos="21001">
                      <a:srgbClr val="0819FB">
                        <a:alpha val="71990"/>
                      </a:srgbClr>
                    </a:gs>
                    <a:gs pos="35001">
                      <a:srgbClr val="1A8D48">
                        <a:alpha val="74650"/>
                      </a:srgbClr>
                    </a:gs>
                    <a:gs pos="52000">
                      <a:srgbClr val="FFFF00">
                        <a:alpha val="77879"/>
                      </a:srgbClr>
                    </a:gs>
                    <a:gs pos="73000">
                      <a:srgbClr val="EE3F17">
                        <a:alpha val="81869"/>
                      </a:srgbClr>
                    </a:gs>
                    <a:gs pos="88000">
                      <a:srgbClr val="E81766">
                        <a:alpha val="84719"/>
                      </a:srgbClr>
                    </a:gs>
                    <a:gs pos="100000">
                      <a:srgbClr val="A603AB">
                        <a:alpha val="87000"/>
                      </a:srgbClr>
                    </a:gs>
                  </a:gsLst>
                  <a:lin ang="270000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rPr>
              <a:t> </a:t>
            </a:r>
            <a:r>
              <a:rPr kumimoji="1" lang="en-US" sz="3600" b="1" kern="10" dirty="0" err="1">
                <a:ln w="12700">
                  <a:solidFill>
                    <a:srgbClr val="FF33CC"/>
                  </a:solidFill>
                  <a:round/>
                  <a:headEnd/>
                  <a:tailEnd/>
                </a:ln>
                <a:gradFill rotWithShape="0">
                  <a:gsLst>
                    <a:gs pos="0">
                      <a:srgbClr val="A603AB">
                        <a:alpha val="67999"/>
                      </a:srgbClr>
                    </a:gs>
                    <a:gs pos="21001">
                      <a:srgbClr val="0819FB">
                        <a:alpha val="71990"/>
                      </a:srgbClr>
                    </a:gs>
                    <a:gs pos="35001">
                      <a:srgbClr val="1A8D48">
                        <a:alpha val="74650"/>
                      </a:srgbClr>
                    </a:gs>
                    <a:gs pos="52000">
                      <a:srgbClr val="FFFF00">
                        <a:alpha val="77879"/>
                      </a:srgbClr>
                    </a:gs>
                    <a:gs pos="73000">
                      <a:srgbClr val="EE3F17">
                        <a:alpha val="81869"/>
                      </a:srgbClr>
                    </a:gs>
                    <a:gs pos="88000">
                      <a:srgbClr val="E81766">
                        <a:alpha val="84719"/>
                      </a:srgbClr>
                    </a:gs>
                    <a:gs pos="100000">
                      <a:srgbClr val="A603AB">
                        <a:alpha val="87000"/>
                      </a:srgbClr>
                    </a:gs>
                  </a:gsLst>
                  <a:lin ang="270000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rPr>
              <a:t>tập</a:t>
            </a:r>
            <a:endParaRPr kumimoji="1" lang="en-US" sz="3600" b="1" kern="10" dirty="0">
              <a:ln w="12700">
                <a:solidFill>
                  <a:srgbClr val="FF33CC"/>
                </a:solidFill>
                <a:round/>
                <a:headEnd/>
                <a:tailEnd/>
              </a:ln>
              <a:gradFill rotWithShape="0">
                <a:gsLst>
                  <a:gs pos="0">
                    <a:srgbClr val="A603AB">
                      <a:alpha val="67999"/>
                    </a:srgbClr>
                  </a:gs>
                  <a:gs pos="21001">
                    <a:srgbClr val="0819FB">
                      <a:alpha val="71990"/>
                    </a:srgbClr>
                  </a:gs>
                  <a:gs pos="35001">
                    <a:srgbClr val="1A8D48">
                      <a:alpha val="74650"/>
                    </a:srgbClr>
                  </a:gs>
                  <a:gs pos="52000">
                    <a:srgbClr val="FFFF00">
                      <a:alpha val="77879"/>
                    </a:srgbClr>
                  </a:gs>
                  <a:gs pos="73000">
                    <a:srgbClr val="EE3F17">
                      <a:alpha val="81869"/>
                    </a:srgbClr>
                  </a:gs>
                  <a:gs pos="88000">
                    <a:srgbClr val="E81766">
                      <a:alpha val="84719"/>
                    </a:srgbClr>
                  </a:gs>
                  <a:gs pos="100000">
                    <a:srgbClr val="A603AB">
                      <a:alpha val="87000"/>
                    </a:srgbClr>
                  </a:gs>
                </a:gsLst>
                <a:lin ang="2700000" scaled="1"/>
              </a:gradFill>
              <a:effectLst>
                <a:outerShdw dist="35921" dir="2700000" sy="50000" kx="2115830" algn="bl" rotWithShape="0">
                  <a:srgbClr val="C0C0C0">
                    <a:alpha val="80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577306"/>
      </p:ext>
    </p:extLst>
  </p:cSld>
  <p:clrMap bg1="lt1" tx1="dk1" bg2="lt2" tx2="dk2" accent1="accent1" accent2="accent2" accent3="accent3" accent4="accent4" accent5="accent5" accent6="accent6" hlink="hlink" folHlink="folHlink"/>
  <p:sldLayoutIdLst>
    <p:sldLayoutId id="2147483735" r:id="rId1"/>
    <p:sldLayoutId id="2147483736" r:id="rId2"/>
  </p:sldLayoutIdLst>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repeatCount="indefinite" accel="50000" decel="50000" fill="hold" nodeType="withEffect">
                                  <p:stCondLst>
                                    <p:cond delay="0"/>
                                  </p:stCondLst>
                                  <p:childTnLst>
                                    <p:animMotion origin="layout" path="M 0.49167 -1.32948E-6 C 0.49167 0.00023 -0.00711 0.00347 -0.00764 0.00717 C -0.00764 0.01087 0.49167 -1.32948E-6 0.49167 0.00023 Z " pathEditMode="relative" rAng="0" ptsTypes="aaa">
                                      <p:cBhvr>
                                        <p:cTn id="6" dur="5000" fill="hold"/>
                                        <p:tgtEl>
                                          <p:spTgt spid="87062"/>
                                        </p:tgtEl>
                                        <p:attrNameLst>
                                          <p:attrName>ppt_x</p:attrName>
                                          <p:attrName>ppt_y</p:attrName>
                                        </p:attrNameLst>
                                      </p:cBhvr>
                                      <p:rCtr x="-24965" y="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Administrator\Pictures\New folder\u_1016731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1584" y="2906877"/>
            <a:ext cx="2513704" cy="231147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ình ảnh có liên quan">
            <a:extLst>
              <a:ext uri="{FF2B5EF4-FFF2-40B4-BE49-F238E27FC236}">
                <a16:creationId xmlns:a16="http://schemas.microsoft.com/office/drawing/2014/main" id="{852E06D8-5F85-4456-9B5E-FF9AC43DA3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1139" y="2665809"/>
            <a:ext cx="6096000" cy="3538329"/>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779214" y="367134"/>
            <a:ext cx="3735761" cy="11967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a:solidFill>
                  <a:srgbClr val="FF0000"/>
                </a:solidFill>
                <a:latin typeface="Times New Roman" panose="02020603050405020304" pitchFamily="18" charset="0"/>
                <a:cs typeface="Times New Roman" panose="02020603050405020304" pitchFamily="18" charset="0"/>
              </a:rPr>
              <a:t>BÀI 2</a:t>
            </a:r>
          </a:p>
        </p:txBody>
      </p:sp>
      <p:sp>
        <p:nvSpPr>
          <p:cNvPr id="6" name="Flowchart: Alternate Process 5"/>
          <p:cNvSpPr/>
          <p:nvPr/>
        </p:nvSpPr>
        <p:spPr>
          <a:xfrm>
            <a:off x="4964208" y="117720"/>
            <a:ext cx="6656293" cy="1627094"/>
          </a:xfrm>
          <a:prstGeom prst="flowChartAlternateProces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smtClean="0">
                <a:solidFill>
                  <a:srgbClr val="FFFF00"/>
                </a:solidFill>
                <a:latin typeface="Times New Roman" panose="02020603050405020304" pitchFamily="18" charset="0"/>
                <a:cs typeface="Times New Roman" panose="02020603050405020304" pitchFamily="18" charset="0"/>
              </a:rPr>
              <a:t>PHẦN </a:t>
            </a:r>
            <a:r>
              <a:rPr lang="en-US" sz="3600" b="1">
                <a:solidFill>
                  <a:srgbClr val="FFFF00"/>
                </a:solidFill>
                <a:latin typeface="Times New Roman" panose="02020603050405020304" pitchFamily="18" charset="0"/>
                <a:cs typeface="Times New Roman" panose="02020603050405020304" pitchFamily="18" charset="0"/>
              </a:rPr>
              <a:t>MỀM MÁY </a:t>
            </a:r>
            <a:r>
              <a:rPr lang="en-US" sz="3600" b="1" smtClean="0">
                <a:solidFill>
                  <a:srgbClr val="FFFF00"/>
                </a:solidFill>
                <a:latin typeface="Times New Roman" panose="02020603050405020304" pitchFamily="18" charset="0"/>
                <a:cs typeface="Times New Roman" panose="02020603050405020304" pitchFamily="18" charset="0"/>
              </a:rPr>
              <a:t>TÍNH</a:t>
            </a:r>
            <a:endParaRPr lang="en-US" sz="3600" b="1">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132140"/>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1314450" y="989254"/>
            <a:ext cx="10444163" cy="5111507"/>
          </a:xfrm>
          <a:prstGeom prst="flowChartAlternateProces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a:solidFill>
                  <a:srgbClr val="FFFF00"/>
                </a:solidFill>
              </a:rPr>
              <a:t>KHỞI </a:t>
            </a:r>
            <a:r>
              <a:rPr lang="en-US" sz="3600" b="1" dirty="0" smtClean="0">
                <a:solidFill>
                  <a:srgbClr val="FFFF00"/>
                </a:solidFill>
              </a:rPr>
              <a:t>ĐỘNG</a:t>
            </a:r>
          </a:p>
          <a:p>
            <a:r>
              <a:rPr lang="en-US" sz="3600" b="1" dirty="0" err="1" smtClean="0">
                <a:latin typeface="Times New Roman" panose="02020603050405020304" pitchFamily="18" charset="0"/>
                <a:cs typeface="Times New Roman" panose="02020603050405020304" pitchFamily="18" charset="0"/>
              </a:rPr>
              <a:t>Bạn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hãy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lựa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chọn</a:t>
            </a:r>
            <a:r>
              <a:rPr lang="en-US" sz="3600" b="1" dirty="0">
                <a:latin typeface="Times New Roman" panose="02020603050405020304" pitchFamily="18" charset="0"/>
                <a:cs typeface="Times New Roman" panose="02020603050405020304" pitchFamily="18" charset="0"/>
              </a:rPr>
              <a:t> 1 </a:t>
            </a:r>
            <a:r>
              <a:rPr lang="en-US" sz="3600" b="1" dirty="0" err="1">
                <a:latin typeface="Times New Roman" panose="02020603050405020304" pitchFamily="18" charset="0"/>
                <a:cs typeface="Times New Roman" panose="02020603050405020304" pitchFamily="18" charset="0"/>
              </a:rPr>
              <a:t>tệp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trên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màn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và</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trả</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lời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câu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hỏi</a:t>
            </a:r>
            <a:r>
              <a:rPr lang="en-US" sz="3600" b="1" dirty="0">
                <a:latin typeface="Times New Roman" panose="02020603050405020304" pitchFamily="18" charset="0"/>
                <a:cs typeface="Times New Roman" panose="02020603050405020304" pitchFamily="18" charset="0"/>
              </a:rPr>
              <a:t>:</a:t>
            </a:r>
          </a:p>
          <a:p>
            <a:r>
              <a:rPr lang="en-US" sz="3600" b="1" i="1" dirty="0" err="1">
                <a:latin typeface="Times New Roman" panose="02020603050405020304" pitchFamily="18" charset="0"/>
                <a:cs typeface="Times New Roman" panose="02020603050405020304" pitchFamily="18" charset="0"/>
              </a:rPr>
              <a:t>Câu</a:t>
            </a:r>
            <a:r>
              <a:rPr lang="en-US" sz="3600" b="1" i="1" dirty="0">
                <a:latin typeface="Times New Roman" panose="02020603050405020304" pitchFamily="18" charset="0"/>
                <a:cs typeface="Times New Roman" panose="02020603050405020304" pitchFamily="18" charset="0"/>
              </a:rPr>
              <a:t> 1: </a:t>
            </a:r>
            <a:r>
              <a:rPr lang="en-US" sz="3600" b="1" i="1" dirty="0" err="1">
                <a:latin typeface="Times New Roman" panose="02020603050405020304" pitchFamily="18" charset="0"/>
                <a:cs typeface="Times New Roman" panose="02020603050405020304" pitchFamily="18" charset="0"/>
              </a:rPr>
              <a:t>Tệp</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bạn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vừa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chọn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được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tạo</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ra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từ</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mềm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nào</a:t>
            </a:r>
            <a:r>
              <a:rPr lang="en-US" sz="3600" b="1" i="1" dirty="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a:p>
            <a:r>
              <a:rPr lang="en-US" sz="3600" b="1" i="1" dirty="0" err="1">
                <a:latin typeface="Times New Roman" panose="02020603050405020304" pitchFamily="18" charset="0"/>
                <a:cs typeface="Times New Roman" panose="02020603050405020304" pitchFamily="18" charset="0"/>
              </a:rPr>
              <a:t>Câu</a:t>
            </a:r>
            <a:r>
              <a:rPr lang="en-US" sz="3600" b="1" i="1" dirty="0">
                <a:latin typeface="Times New Roman" panose="02020603050405020304" pitchFamily="18" charset="0"/>
                <a:cs typeface="Times New Roman" panose="02020603050405020304" pitchFamily="18" charset="0"/>
              </a:rPr>
              <a:t> 2: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mềm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đó</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làm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nhiệm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vụ</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gì</a:t>
            </a:r>
            <a:r>
              <a:rPr lang="en-US" sz="3600" b="1" i="1" dirty="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a:p>
            <a:pPr algn="ctr"/>
            <a:endParaRPr lang="en-US" sz="3600" b="1" dirty="0">
              <a:solidFill>
                <a:srgbClr val="FFFF00"/>
              </a:solidFill>
            </a:endParaRPr>
          </a:p>
        </p:txBody>
      </p:sp>
    </p:spTree>
    <p:extLst>
      <p:ext uri="{BB962C8B-B14F-4D97-AF65-F5344CB8AC3E}">
        <p14:creationId xmlns:p14="http://schemas.microsoft.com/office/powerpoint/2010/main" val="2713182350"/>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F05CACA-FC86-4A09-99C8-53DEEE45480F}"/>
              </a:ext>
            </a:extLst>
          </p:cNvPr>
          <p:cNvSpPr/>
          <p:nvPr/>
        </p:nvSpPr>
        <p:spPr>
          <a:xfrm>
            <a:off x="2115980" y="685930"/>
            <a:ext cx="8211146" cy="707886"/>
          </a:xfrm>
          <a:prstGeom prst="rect">
            <a:avLst/>
          </a:prstGeom>
          <a:noFill/>
        </p:spPr>
        <p:txBody>
          <a:bodyPr wrap="square" lIns="91440" tIns="45720" rIns="91440" bIns="45720">
            <a:spAutoFit/>
          </a:bodyPr>
          <a:lstStyle/>
          <a:p>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2.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Phần</a:t>
            </a:r>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mềm</a:t>
            </a:r>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ứng</a:t>
            </a:r>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dụng</a:t>
            </a:r>
            <a:endParaRPr lang="vi-VN" sz="4000" b="1" dirty="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endParaRPr>
          </a:p>
        </p:txBody>
      </p:sp>
      <p:sp>
        <p:nvSpPr>
          <p:cNvPr id="12" name="Rounded Rectangle 11"/>
          <p:cNvSpPr/>
          <p:nvPr/>
        </p:nvSpPr>
        <p:spPr>
          <a:xfrm>
            <a:off x="2083556" y="1545790"/>
            <a:ext cx="9103555" cy="226489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en-US" sz="3200" dirty="0" smtClean="0">
                <a:solidFill>
                  <a:srgbClr val="FF0000"/>
                </a:solidFill>
                <a:latin typeface="UTM Avo" panose="02040603050506020204" pitchFamily="18" charset="0"/>
                <a:cs typeface="Times New Roman" panose="02020603050405020304" pitchFamily="18" charset="0"/>
              </a:rPr>
              <a:t> </a:t>
            </a:r>
            <a:r>
              <a:rPr lang="vi-VN" sz="3200" b="1" dirty="0" smtClean="0">
                <a:solidFill>
                  <a:srgbClr val="FF0000"/>
                </a:solidFill>
                <a:latin typeface="UTM Avo" panose="02040603050506020204" pitchFamily="18" charset="0"/>
                <a:cs typeface="Times New Roman" panose="02020603050405020304" pitchFamily="18" charset="0"/>
              </a:rPr>
              <a:t>Phần </a:t>
            </a:r>
            <a:r>
              <a:rPr lang="vi-VN" sz="3200" b="1" dirty="0">
                <a:solidFill>
                  <a:srgbClr val="FF0000"/>
                </a:solidFill>
                <a:latin typeface="UTM Avo" panose="02040603050506020204" pitchFamily="18" charset="0"/>
                <a:cs typeface="Times New Roman" panose="02020603050405020304" pitchFamily="18" charset="0"/>
              </a:rPr>
              <a:t>mềm ứng dụng </a:t>
            </a:r>
            <a:r>
              <a:rPr lang="en-US" sz="3200" b="1" dirty="0" err="1" smtClean="0">
                <a:solidFill>
                  <a:srgbClr val="FF0000"/>
                </a:solidFill>
                <a:latin typeface="UTM Avo" panose="02040603050506020204" pitchFamily="18" charset="0"/>
                <a:cs typeface="Times New Roman" panose="02020603050405020304" pitchFamily="18" charset="0"/>
              </a:rPr>
              <a:t>là</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các</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chương</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trình</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máy</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tính</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cho</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phép</a:t>
            </a:r>
            <a:r>
              <a:rPr lang="en-US" sz="3200" b="1" dirty="0" smtClean="0">
                <a:solidFill>
                  <a:srgbClr val="FF0000"/>
                </a:solidFill>
                <a:latin typeface="UTM Avo" panose="02040603050506020204" pitchFamily="18" charset="0"/>
                <a:cs typeface="Times New Roman" panose="02020603050405020304" pitchFamily="18" charset="0"/>
              </a:rPr>
              <a:t> </a:t>
            </a:r>
            <a:r>
              <a:rPr lang="vi-VN" sz="3200" b="1" dirty="0" smtClean="0">
                <a:solidFill>
                  <a:srgbClr val="FF0000"/>
                </a:solidFill>
                <a:latin typeface="UTM Avo" panose="02040603050506020204" pitchFamily="18" charset="0"/>
                <a:cs typeface="Times New Roman" panose="02020603050405020304" pitchFamily="18" charset="0"/>
              </a:rPr>
              <a:t>người </a:t>
            </a:r>
            <a:r>
              <a:rPr lang="en-US" sz="3200" b="1" dirty="0" err="1" smtClean="0">
                <a:solidFill>
                  <a:srgbClr val="FF0000"/>
                </a:solidFill>
                <a:latin typeface="UTM Avo" panose="02040603050506020204" pitchFamily="18" charset="0"/>
                <a:cs typeface="Times New Roman" panose="02020603050405020304" pitchFamily="18" charset="0"/>
              </a:rPr>
              <a:t>sử</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dụng</a:t>
            </a:r>
            <a:r>
              <a:rPr lang="en-US" sz="3200" b="1" dirty="0" smtClean="0">
                <a:solidFill>
                  <a:srgbClr val="FF0000"/>
                </a:solidFill>
                <a:latin typeface="UTM Avo" panose="02040603050506020204" pitchFamily="18" charset="0"/>
                <a:cs typeface="Times New Roman" panose="02020603050405020304" pitchFamily="18" charset="0"/>
              </a:rPr>
              <a:t> </a:t>
            </a:r>
            <a:r>
              <a:rPr lang="vi-VN" sz="3200" b="1" dirty="0" smtClean="0">
                <a:solidFill>
                  <a:srgbClr val="FF0000"/>
                </a:solidFill>
                <a:latin typeface="UTM Avo" panose="02040603050506020204" pitchFamily="18" charset="0"/>
                <a:cs typeface="Times New Roman" panose="02020603050405020304" pitchFamily="18" charset="0"/>
              </a:rPr>
              <a:t>thực </a:t>
            </a:r>
            <a:r>
              <a:rPr lang="vi-VN" sz="3200" b="1" dirty="0">
                <a:solidFill>
                  <a:srgbClr val="FF0000"/>
                </a:solidFill>
                <a:latin typeface="UTM Avo" panose="02040603050506020204" pitchFamily="18" charset="0"/>
                <a:cs typeface="Times New Roman" panose="02020603050405020304" pitchFamily="18" charset="0"/>
              </a:rPr>
              <a:t>hiện những công việc cụ thể</a:t>
            </a:r>
            <a:r>
              <a:rPr lang="en-US" sz="3200" b="1" dirty="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và</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thường</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xử</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lí</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những</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loại</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dữ</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liệu</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cụ</a:t>
            </a:r>
            <a:r>
              <a:rPr lang="en-US" sz="3200" b="1" dirty="0" smtClean="0">
                <a:solidFill>
                  <a:srgbClr val="FF0000"/>
                </a:solidFill>
                <a:latin typeface="UTM Avo" panose="02040603050506020204" pitchFamily="18" charset="0"/>
                <a:cs typeface="Times New Roman" panose="02020603050405020304" pitchFamily="18" charset="0"/>
              </a:rPr>
              <a:t> </a:t>
            </a:r>
            <a:r>
              <a:rPr lang="en-US" sz="3200" b="1" dirty="0" err="1" smtClean="0">
                <a:solidFill>
                  <a:srgbClr val="FF0000"/>
                </a:solidFill>
                <a:latin typeface="UTM Avo" panose="02040603050506020204" pitchFamily="18" charset="0"/>
                <a:cs typeface="Times New Roman" panose="02020603050405020304" pitchFamily="18" charset="0"/>
              </a:rPr>
              <a:t>thể</a:t>
            </a:r>
            <a:r>
              <a:rPr lang="en-US" sz="3200" b="1" dirty="0" smtClean="0">
                <a:solidFill>
                  <a:srgbClr val="FF0000"/>
                </a:solidFill>
                <a:latin typeface="UTM Avo" panose="02040603050506020204" pitchFamily="18" charset="0"/>
                <a:cs typeface="Times New Roman" panose="02020603050405020304" pitchFamily="18" charset="0"/>
              </a:rPr>
              <a:t>.</a:t>
            </a:r>
            <a:endParaRPr lang="en-US" sz="3200" b="1" dirty="0">
              <a:solidFill>
                <a:srgbClr val="FF0000"/>
              </a:solidFill>
            </a:endParaRPr>
          </a:p>
        </p:txBody>
      </p:sp>
    </p:spTree>
    <p:extLst>
      <p:ext uri="{BB962C8B-B14F-4D97-AF65-F5344CB8AC3E}">
        <p14:creationId xmlns:p14="http://schemas.microsoft.com/office/powerpoint/2010/main" val="1762674982"/>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166425" y="4273061"/>
            <a:ext cx="8849238" cy="20960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marL="285750" indent="-285750" algn="just">
              <a:buFont typeface="Wingdings" panose="05000000000000000000" pitchFamily="2" charset="2"/>
              <a:buChar char="ü"/>
            </a:pPr>
            <a:r>
              <a:rPr lang="en-US" sz="3200" dirty="0" smtClean="0">
                <a:solidFill>
                  <a:srgbClr val="0000FF"/>
                </a:solidFill>
                <a:latin typeface="UTM Avo" panose="02040603050506020204" pitchFamily="18" charset="0"/>
                <a:cs typeface="Times New Roman" panose="02020603050405020304" pitchFamily="18" charset="0"/>
              </a:rPr>
              <a:t>  </a:t>
            </a:r>
            <a:r>
              <a:rPr lang="vi-VN" sz="3200" dirty="0" smtClean="0">
                <a:solidFill>
                  <a:srgbClr val="0000FF"/>
                </a:solidFill>
                <a:latin typeface="UTM Avo" panose="02040603050506020204" pitchFamily="18" charset="0"/>
                <a:cs typeface="Times New Roman" panose="02020603050405020304" pitchFamily="18" charset="0"/>
              </a:rPr>
              <a:t>Có </a:t>
            </a:r>
            <a:r>
              <a:rPr lang="vi-VN" sz="3200" dirty="0">
                <a:solidFill>
                  <a:srgbClr val="0000FF"/>
                </a:solidFill>
                <a:latin typeface="UTM Avo" panose="02040603050506020204" pitchFamily="18" charset="0"/>
                <a:cs typeface="Times New Roman" panose="02020603050405020304" pitchFamily="18" charset="0"/>
              </a:rPr>
              <a:t>những phần </a:t>
            </a:r>
            <a:r>
              <a:rPr lang="en-US" sz="3200" dirty="0" err="1">
                <a:solidFill>
                  <a:srgbClr val="0000FF"/>
                </a:solidFill>
                <a:latin typeface="UTM Avo" panose="02040603050506020204" pitchFamily="18" charset="0"/>
                <a:cs typeface="Times New Roman" panose="02020603050405020304" pitchFamily="18" charset="0"/>
              </a:rPr>
              <a:t>mềm</a:t>
            </a:r>
            <a:r>
              <a:rPr lang="en-US" sz="3200" dirty="0">
                <a:solidFill>
                  <a:srgbClr val="0000FF"/>
                </a:solidFill>
                <a:latin typeface="UTM Avo" panose="02040603050506020204" pitchFamily="18" charset="0"/>
                <a:cs typeface="Times New Roman" panose="02020603050405020304" pitchFamily="18" charset="0"/>
              </a:rPr>
              <a:t> </a:t>
            </a:r>
            <a:r>
              <a:rPr lang="vi-VN" sz="3200" dirty="0">
                <a:solidFill>
                  <a:srgbClr val="0000FF"/>
                </a:solidFill>
                <a:latin typeface="UTM Avo" panose="02040603050506020204" pitchFamily="18" charset="0"/>
                <a:cs typeface="Times New Roman" panose="02020603050405020304" pitchFamily="18" charset="0"/>
              </a:rPr>
              <a:t>được chạy trực tuyến từ Internet nhưng cũng có phần mềm cần phải cài đặt lên đĩa cứng mới có thể dùng được. </a:t>
            </a:r>
            <a:endParaRPr lang="en-US" sz="3200" dirty="0"/>
          </a:p>
        </p:txBody>
      </p:sp>
      <p:sp>
        <p:nvSpPr>
          <p:cNvPr id="6" name="Rectangle 5">
            <a:extLst>
              <a:ext uri="{FF2B5EF4-FFF2-40B4-BE49-F238E27FC236}">
                <a16:creationId xmlns:a16="http://schemas.microsoft.com/office/drawing/2014/main" id="{BF05CACA-FC86-4A09-99C8-53DEEE45480F}"/>
              </a:ext>
            </a:extLst>
          </p:cNvPr>
          <p:cNvSpPr/>
          <p:nvPr/>
        </p:nvSpPr>
        <p:spPr>
          <a:xfrm>
            <a:off x="1701642" y="171580"/>
            <a:ext cx="8211146" cy="707886"/>
          </a:xfrm>
          <a:prstGeom prst="rect">
            <a:avLst/>
          </a:prstGeom>
          <a:noFill/>
        </p:spPr>
        <p:txBody>
          <a:bodyPr wrap="square" lIns="91440" tIns="45720" rIns="91440" bIns="45720">
            <a:spAutoFit/>
          </a:bodyPr>
          <a:lstStyle/>
          <a:p>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2.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Phần</a:t>
            </a:r>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mềm</a:t>
            </a:r>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ứng</a:t>
            </a:r>
            <a:r>
              <a:rPr lang="en-US" sz="4000" b="1" dirty="0"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 </a:t>
            </a:r>
            <a:r>
              <a:rPr lang="en-US" sz="4000" b="1" dirty="0" err="1" smtClean="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rPr>
              <a:t>dụng</a:t>
            </a:r>
            <a:endParaRPr lang="vi-VN" sz="4000" b="1" dirty="0">
              <a:ln w="12700">
                <a:solidFill>
                  <a:schemeClr val="accent3">
                    <a:lumMod val="50000"/>
                  </a:schemeClr>
                </a:solidFill>
                <a:prstDash val="solid"/>
              </a:ln>
              <a:solidFill>
                <a:srgbClr val="0033CC"/>
              </a:solidFill>
              <a:effectLst>
                <a:innerShdw blurRad="177800">
                  <a:schemeClr val="accent3">
                    <a:lumMod val="50000"/>
                  </a:schemeClr>
                </a:inn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963676659"/>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p:cTn id="11" dur="500" fill="hold"/>
                                        <p:tgtEl>
                                          <p:spTgt spid="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6">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2043203" y="4643438"/>
            <a:ext cx="1914433" cy="600074"/>
          </a:xfrm>
          <a:prstGeom prst="rect">
            <a:avLst/>
          </a:prstGeom>
          <a:solidFill>
            <a:srgbClr val="100E2C"/>
          </a:solidFill>
          <a:ln>
            <a:solidFill>
              <a:srgbClr val="000000"/>
            </a:solidFill>
          </a:ln>
        </p:spPr>
      </p:pic>
      <p:pic>
        <p:nvPicPr>
          <p:cNvPr id="10" name="Picture 9"/>
          <p:cNvPicPr>
            <a:picLocks noChangeAspect="1"/>
          </p:cNvPicPr>
          <p:nvPr/>
        </p:nvPicPr>
        <p:blipFill>
          <a:blip r:embed="rId4"/>
          <a:stretch>
            <a:fillRect/>
          </a:stretch>
        </p:blipFill>
        <p:spPr>
          <a:xfrm>
            <a:off x="4934022" y="2714644"/>
            <a:ext cx="1909691" cy="500043"/>
          </a:xfrm>
          <a:prstGeom prst="rect">
            <a:avLst/>
          </a:prstGeom>
          <a:solidFill>
            <a:srgbClr val="100E2C"/>
          </a:solidFill>
          <a:ln>
            <a:solidFill>
              <a:srgbClr val="000000"/>
            </a:solidFill>
          </a:ln>
        </p:spPr>
      </p:pic>
      <p:pic>
        <p:nvPicPr>
          <p:cNvPr id="13" name="Picture 12"/>
          <p:cNvPicPr>
            <a:picLocks noChangeAspect="1"/>
          </p:cNvPicPr>
          <p:nvPr/>
        </p:nvPicPr>
        <p:blipFill>
          <a:blip r:embed="rId5"/>
          <a:stretch>
            <a:fillRect/>
          </a:stretch>
        </p:blipFill>
        <p:spPr>
          <a:xfrm>
            <a:off x="2028895" y="2652732"/>
            <a:ext cx="1857303" cy="561955"/>
          </a:xfrm>
          <a:prstGeom prst="rect">
            <a:avLst/>
          </a:prstGeom>
          <a:solidFill>
            <a:srgbClr val="100E2C"/>
          </a:solidFill>
          <a:ln>
            <a:solidFill>
              <a:srgbClr val="000000"/>
            </a:solidFill>
          </a:ln>
        </p:spPr>
      </p:pic>
      <p:pic>
        <p:nvPicPr>
          <p:cNvPr id="15" name="Picture 14"/>
          <p:cNvPicPr>
            <a:picLocks noChangeAspect="1"/>
          </p:cNvPicPr>
          <p:nvPr/>
        </p:nvPicPr>
        <p:blipFill>
          <a:blip r:embed="rId6"/>
          <a:stretch>
            <a:fillRect/>
          </a:stretch>
        </p:blipFill>
        <p:spPr>
          <a:xfrm>
            <a:off x="2009856" y="3738579"/>
            <a:ext cx="1833482" cy="504807"/>
          </a:xfrm>
          <a:prstGeom prst="rect">
            <a:avLst/>
          </a:prstGeom>
          <a:solidFill>
            <a:srgbClr val="100E2C"/>
          </a:solidFill>
          <a:ln>
            <a:solidFill>
              <a:srgbClr val="000000"/>
            </a:solidFill>
          </a:ln>
        </p:spPr>
      </p:pic>
      <p:pic>
        <p:nvPicPr>
          <p:cNvPr id="16" name="Picture 15"/>
          <p:cNvPicPr>
            <a:picLocks noChangeAspect="1"/>
          </p:cNvPicPr>
          <p:nvPr/>
        </p:nvPicPr>
        <p:blipFill>
          <a:blip r:embed="rId7"/>
          <a:stretch>
            <a:fillRect/>
          </a:stretch>
        </p:blipFill>
        <p:spPr>
          <a:xfrm>
            <a:off x="5024511" y="3776681"/>
            <a:ext cx="1862063" cy="509570"/>
          </a:xfrm>
          <a:prstGeom prst="rect">
            <a:avLst/>
          </a:prstGeom>
          <a:solidFill>
            <a:srgbClr val="100E2C"/>
          </a:solidFill>
          <a:ln>
            <a:solidFill>
              <a:srgbClr val="000000"/>
            </a:solidFill>
          </a:ln>
        </p:spPr>
      </p:pic>
      <p:sp>
        <p:nvSpPr>
          <p:cNvPr id="17" name="Snip Diagonal Corner Rectangle 16"/>
          <p:cNvSpPr/>
          <p:nvPr/>
        </p:nvSpPr>
        <p:spPr>
          <a:xfrm>
            <a:off x="1589253" y="236077"/>
            <a:ext cx="9512136" cy="1635586"/>
          </a:xfrm>
          <a:prstGeom prst="snip2DiagRect">
            <a:avLst/>
          </a:prstGeom>
          <a:no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0" lang="en-US" sz="4000" b="1" i="0" u="none" strike="noStrike" kern="1200" cap="none" spc="0" normalizeH="0" baseline="0" noProof="0" dirty="0" err="1" smtClean="0">
                <a:ln>
                  <a:noFill/>
                </a:ln>
                <a:solidFill>
                  <a:srgbClr val="FF0000"/>
                </a:solidFill>
                <a:effectLst/>
                <a:uLnTx/>
                <a:uFillTx/>
                <a:latin typeface="Times New Roman" pitchFamily="18" charset="0"/>
                <a:cs typeface="Times New Roman" pitchFamily="18" charset="0"/>
              </a:rPr>
              <a:t>Em</a:t>
            </a:r>
            <a:r>
              <a:rPr kumimoji="0" lang="en-US" sz="40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baseline="0" noProof="0" dirty="0" err="1" smtClean="0">
                <a:ln>
                  <a:noFill/>
                </a:ln>
                <a:solidFill>
                  <a:srgbClr val="FF0000"/>
                </a:solidFill>
                <a:effectLst/>
                <a:uLnTx/>
                <a:uFillTx/>
                <a:latin typeface="Times New Roman" pitchFamily="18" charset="0"/>
                <a:cs typeface="Times New Roman" pitchFamily="18" charset="0"/>
              </a:rPr>
              <a:t>hãy</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chọn</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ra</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các</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tệp</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tạo</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ra</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bởi</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phần</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r>
              <a:rPr kumimoji="0" lang="en-US" sz="4000" b="1" i="0" u="none" strike="noStrike" kern="1200" cap="none" spc="0" normalizeH="0" noProof="0" dirty="0" err="1" smtClean="0">
                <a:ln>
                  <a:noFill/>
                </a:ln>
                <a:solidFill>
                  <a:srgbClr val="FF0000"/>
                </a:solidFill>
                <a:effectLst/>
                <a:uLnTx/>
                <a:uFillTx/>
                <a:latin typeface="Times New Roman" pitchFamily="18" charset="0"/>
                <a:cs typeface="Times New Roman" pitchFamily="18" charset="0"/>
              </a:rPr>
              <a:t>mềm</a:t>
            </a:r>
            <a:r>
              <a:rPr kumimoji="0" lang="en-US" sz="40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Word: </a:t>
            </a:r>
            <a:endParaRPr kumimoji="0" lang="en-US" sz="40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pic>
        <p:nvPicPr>
          <p:cNvPr id="18" name="Picture 17"/>
          <p:cNvPicPr>
            <a:picLocks noChangeAspect="1"/>
          </p:cNvPicPr>
          <p:nvPr/>
        </p:nvPicPr>
        <p:blipFill>
          <a:blip r:embed="rId8"/>
          <a:stretch>
            <a:fillRect/>
          </a:stretch>
        </p:blipFill>
        <p:spPr>
          <a:xfrm>
            <a:off x="5072063" y="4729163"/>
            <a:ext cx="1814512" cy="557213"/>
          </a:xfrm>
          <a:prstGeom prst="rect">
            <a:avLst/>
          </a:prstGeom>
          <a:solidFill>
            <a:srgbClr val="100E2C"/>
          </a:solidFill>
          <a:ln>
            <a:solidFill>
              <a:srgbClr val="000000"/>
            </a:solidFill>
          </a:ln>
        </p:spPr>
      </p:pic>
    </p:spTree>
    <p:extLst>
      <p:ext uri="{BB962C8B-B14F-4D97-AF65-F5344CB8AC3E}">
        <p14:creationId xmlns:p14="http://schemas.microsoft.com/office/powerpoint/2010/main" val="2955177315"/>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900" decel="100000" fill="hold"/>
                                        <p:tgtEl>
                                          <p:spTgt spid="1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nodeType="clickEffect">
                                  <p:stCondLst>
                                    <p:cond delay="0"/>
                                  </p:stCondLst>
                                  <p:childTnLst>
                                    <p:animMotion origin="layout" path="M -3.95833E-6 -4.44444E-6 L 0.21706 -0.37986 " pathEditMode="relative" rAng="0" ptsTypes="AA">
                                      <p:cBhvr>
                                        <p:cTn id="14" dur="2000" fill="hold"/>
                                        <p:tgtEl>
                                          <p:spTgt spid="15"/>
                                        </p:tgtEl>
                                        <p:attrNameLst>
                                          <p:attrName>ppt_x</p:attrName>
                                          <p:attrName>ppt_y</p:attrName>
                                        </p:attrNameLst>
                                      </p:cBhvr>
                                      <p:rCtr x="10846" y="-19005"/>
                                    </p:animMotion>
                                  </p:child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nodeType="clickEffect">
                                  <p:stCondLst>
                                    <p:cond delay="0"/>
                                  </p:stCondLst>
                                  <p:childTnLst>
                                    <p:animMotion origin="layout" path="M -1.45833E-6 -1.48148E-6 L 0.1655 -0.38055 " pathEditMode="relative" rAng="0" ptsTypes="AA">
                                      <p:cBhvr>
                                        <p:cTn id="18" dur="2000" fill="hold"/>
                                        <p:tgtEl>
                                          <p:spTgt spid="16"/>
                                        </p:tgtEl>
                                        <p:attrNameLst>
                                          <p:attrName>ppt_x</p:attrName>
                                          <p:attrName>ppt_y</p:attrName>
                                        </p:attrNameLst>
                                      </p:cBhvr>
                                      <p:rCtr x="8268" y="-190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752739" y="-100667"/>
            <a:ext cx="9162518" cy="3805594"/>
            <a:chOff x="-1829" y="182"/>
            <a:chExt cx="10569" cy="3605"/>
          </a:xfrm>
        </p:grpSpPr>
        <p:pic>
          <p:nvPicPr>
            <p:cNvPr id="5" name="Picture 4" descr="me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9" y="2593"/>
              <a:ext cx="1176" cy="1194"/>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31"/>
            <p:cNvSpPr>
              <a:spLocks noChangeArrowheads="1"/>
            </p:cNvSpPr>
            <p:nvPr/>
          </p:nvSpPr>
          <p:spPr bwMode="auto">
            <a:xfrm>
              <a:off x="-818" y="182"/>
              <a:ext cx="9558" cy="2274"/>
            </a:xfrm>
            <a:prstGeom prst="cloudCallout">
              <a:avLst>
                <a:gd name="adj1" fmla="val -54583"/>
                <a:gd name="adj2" fmla="val 74931"/>
              </a:avLst>
            </a:prstGeom>
            <a:gradFill rotWithShape="1">
              <a:gsLst>
                <a:gs pos="0">
                  <a:schemeClr val="tx2"/>
                </a:gs>
                <a:gs pos="100000">
                  <a:srgbClr val="FF6600"/>
                </a:gs>
              </a:gsLst>
              <a:path path="rect">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just" defTabSz="342900">
                <a:lnSpc>
                  <a:spcPct val="135000"/>
                </a:lnSpc>
              </a:pPr>
              <a:r>
                <a:rPr lang="en-US" sz="2600" b="1" u="sng" dirty="0" err="1" smtClean="0">
                  <a:solidFill>
                    <a:srgbClr val="FFFF00"/>
                  </a:solidFill>
                  <a:latin typeface="UTM Avo" panose="02040603050506020204" pitchFamily="18" charset="0"/>
                  <a:cs typeface="Times New Roman" panose="02020603050405020304" pitchFamily="18" charset="0"/>
                </a:rPr>
                <a:t>Hoạt</a:t>
              </a:r>
              <a:r>
                <a:rPr lang="en-US" sz="2600" b="1" u="sng" dirty="0" smtClean="0">
                  <a:solidFill>
                    <a:srgbClr val="FFFF00"/>
                  </a:solidFill>
                  <a:latin typeface="UTM Avo" panose="02040603050506020204" pitchFamily="18" charset="0"/>
                  <a:cs typeface="Times New Roman" panose="02020603050405020304" pitchFamily="18" charset="0"/>
                </a:rPr>
                <a:t> </a:t>
              </a:r>
              <a:r>
                <a:rPr lang="en-US" sz="2600" b="1" u="sng" dirty="0" err="1" smtClean="0">
                  <a:solidFill>
                    <a:srgbClr val="FFFF00"/>
                  </a:solidFill>
                  <a:latin typeface="UTM Avo" panose="02040603050506020204" pitchFamily="18" charset="0"/>
                  <a:cs typeface="Times New Roman" panose="02020603050405020304" pitchFamily="18" charset="0"/>
                </a:rPr>
                <a:t>động</a:t>
              </a:r>
              <a:r>
                <a:rPr lang="en-US" sz="2600" b="1" u="sng" dirty="0" smtClean="0">
                  <a:solidFill>
                    <a:srgbClr val="FFFF00"/>
                  </a:solidFill>
                  <a:latin typeface="UTM Avo" panose="02040603050506020204" pitchFamily="18" charset="0"/>
                  <a:cs typeface="Times New Roman" panose="02020603050405020304" pitchFamily="18" charset="0"/>
                </a:rPr>
                <a:t> </a:t>
              </a:r>
              <a:r>
                <a:rPr lang="en-US" sz="2600" b="1" u="sng" dirty="0" err="1" smtClean="0">
                  <a:solidFill>
                    <a:srgbClr val="FFFF00"/>
                  </a:solidFill>
                  <a:latin typeface="UTM Avo" panose="02040603050506020204" pitchFamily="18" charset="0"/>
                  <a:cs typeface="Times New Roman" panose="02020603050405020304" pitchFamily="18" charset="0"/>
                </a:rPr>
                <a:t>nhóm</a:t>
              </a:r>
              <a:r>
                <a:rPr lang="en-US" sz="2600" b="1" dirty="0" smtClean="0">
                  <a:solidFill>
                    <a:srgbClr val="FFFF00"/>
                  </a:solidFill>
                  <a:latin typeface="UTM Avo" panose="02040603050506020204" pitchFamily="18" charset="0"/>
                  <a:cs typeface="Times New Roman" panose="02020603050405020304" pitchFamily="18" charset="0"/>
                </a:rPr>
                <a:t>: </a:t>
              </a:r>
              <a:r>
                <a:rPr lang="vi-VN" sz="2600" b="1" dirty="0" smtClean="0">
                  <a:solidFill>
                    <a:srgbClr val="FFFF00"/>
                  </a:solidFill>
                  <a:latin typeface="UTM Avo" panose="02040603050506020204" pitchFamily="18" charset="0"/>
                  <a:cs typeface="Times New Roman" panose="02020603050405020304" pitchFamily="18" charset="0"/>
                </a:rPr>
                <a:t>Em </a:t>
              </a:r>
              <a:r>
                <a:rPr lang="vi-VN" sz="2600" b="1" dirty="0">
                  <a:solidFill>
                    <a:srgbClr val="FFFF00"/>
                  </a:solidFill>
                  <a:latin typeface="UTM Avo" panose="02040603050506020204" pitchFamily="18" charset="0"/>
                  <a:cs typeface="Times New Roman" panose="02020603050405020304" pitchFamily="18" charset="0"/>
                </a:rPr>
                <a:t>hãy ghép mỗi loại tệp ở cột bên trái với một phần mở rộng tệp phù hợp ở cột bên phải. </a:t>
              </a:r>
            </a:p>
          </p:txBody>
        </p:sp>
      </p:grpSp>
      <p:graphicFrame>
        <p:nvGraphicFramePr>
          <p:cNvPr id="3" name="Table 2"/>
          <p:cNvGraphicFramePr>
            <a:graphicFrameLocks noGrp="1"/>
          </p:cNvGraphicFramePr>
          <p:nvPr>
            <p:extLst>
              <p:ext uri="{D42A27DB-BD31-4B8C-83A1-F6EECF244321}">
                <p14:modId xmlns:p14="http://schemas.microsoft.com/office/powerpoint/2010/main" val="1978903987"/>
              </p:ext>
            </p:extLst>
          </p:nvPr>
        </p:nvGraphicFramePr>
        <p:xfrm>
          <a:off x="1727201" y="2184485"/>
          <a:ext cx="10296208" cy="4130035"/>
        </p:xfrm>
        <a:graphic>
          <a:graphicData uri="http://schemas.openxmlformats.org/drawingml/2006/table">
            <a:tbl>
              <a:tblPr firstRow="1" bandRow="1">
                <a:tableStyleId>{5940675A-B579-460E-94D1-54222C63F5DA}</a:tableStyleId>
              </a:tblPr>
              <a:tblGrid>
                <a:gridCol w="5148104">
                  <a:extLst>
                    <a:ext uri="{9D8B030D-6E8A-4147-A177-3AD203B41FA5}">
                      <a16:colId xmlns:a16="http://schemas.microsoft.com/office/drawing/2014/main" val="20000"/>
                    </a:ext>
                  </a:extLst>
                </a:gridCol>
                <a:gridCol w="5148104">
                  <a:extLst>
                    <a:ext uri="{9D8B030D-6E8A-4147-A177-3AD203B41FA5}">
                      <a16:colId xmlns:a16="http://schemas.microsoft.com/office/drawing/2014/main" val="20001"/>
                    </a:ext>
                  </a:extLst>
                </a:gridCol>
              </a:tblGrid>
              <a:tr h="590005">
                <a:tc>
                  <a:txBody>
                    <a:bodyPr/>
                    <a:lstStyle/>
                    <a:p>
                      <a:pPr algn="ctr"/>
                      <a:r>
                        <a:rPr lang="en-US" sz="2800" b="1" dirty="0" err="1" smtClean="0">
                          <a:solidFill>
                            <a:srgbClr val="AC0046"/>
                          </a:solidFill>
                          <a:latin typeface="Times New Roman" panose="02020603050405020304" pitchFamily="18" charset="0"/>
                          <a:cs typeface="Times New Roman" panose="02020603050405020304" pitchFamily="18" charset="0"/>
                        </a:rPr>
                        <a:t>Loại</a:t>
                      </a:r>
                      <a:r>
                        <a:rPr lang="en-US" sz="2800" b="1" baseline="0" dirty="0" smtClean="0">
                          <a:solidFill>
                            <a:srgbClr val="AC0046"/>
                          </a:solidFill>
                          <a:latin typeface="Times New Roman" panose="02020603050405020304" pitchFamily="18" charset="0"/>
                          <a:cs typeface="Times New Roman" panose="02020603050405020304" pitchFamily="18" charset="0"/>
                        </a:rPr>
                        <a:t> </a:t>
                      </a:r>
                      <a:r>
                        <a:rPr lang="en-US" sz="2800" b="1" baseline="0" dirty="0" err="1" smtClean="0">
                          <a:solidFill>
                            <a:srgbClr val="AC0046"/>
                          </a:solidFill>
                          <a:latin typeface="Times New Roman" panose="02020603050405020304" pitchFamily="18" charset="0"/>
                          <a:cs typeface="Times New Roman" panose="02020603050405020304" pitchFamily="18" charset="0"/>
                        </a:rPr>
                        <a:t>tệp</a:t>
                      </a:r>
                      <a:endParaRPr lang="en-US" sz="2800" b="1" dirty="0">
                        <a:solidFill>
                          <a:srgbClr val="AC0046"/>
                        </a:solidFill>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sz="2800" b="1" dirty="0" err="1" smtClean="0">
                          <a:solidFill>
                            <a:srgbClr val="AC0046"/>
                          </a:solidFill>
                          <a:latin typeface="Times New Roman" panose="02020603050405020304" pitchFamily="18" charset="0"/>
                          <a:cs typeface="Times New Roman" panose="02020603050405020304" pitchFamily="18" charset="0"/>
                        </a:rPr>
                        <a:t>Phần</a:t>
                      </a:r>
                      <a:r>
                        <a:rPr lang="en-US" sz="2800" b="1" baseline="0" dirty="0" smtClean="0">
                          <a:solidFill>
                            <a:srgbClr val="AC0046"/>
                          </a:solidFill>
                          <a:latin typeface="Times New Roman" panose="02020603050405020304" pitchFamily="18" charset="0"/>
                          <a:cs typeface="Times New Roman" panose="02020603050405020304" pitchFamily="18" charset="0"/>
                        </a:rPr>
                        <a:t> </a:t>
                      </a:r>
                      <a:r>
                        <a:rPr lang="en-US" sz="2800" b="1" baseline="0" dirty="0" err="1" smtClean="0">
                          <a:solidFill>
                            <a:srgbClr val="AC0046"/>
                          </a:solidFill>
                          <a:latin typeface="Times New Roman" panose="02020603050405020304" pitchFamily="18" charset="0"/>
                          <a:cs typeface="Times New Roman" panose="02020603050405020304" pitchFamily="18" charset="0"/>
                        </a:rPr>
                        <a:t>mở</a:t>
                      </a:r>
                      <a:r>
                        <a:rPr lang="en-US" sz="2800" b="1" baseline="0" dirty="0" smtClean="0">
                          <a:solidFill>
                            <a:srgbClr val="AC0046"/>
                          </a:solidFill>
                          <a:latin typeface="Times New Roman" panose="02020603050405020304" pitchFamily="18" charset="0"/>
                          <a:cs typeface="Times New Roman" panose="02020603050405020304" pitchFamily="18" charset="0"/>
                        </a:rPr>
                        <a:t> </a:t>
                      </a:r>
                      <a:r>
                        <a:rPr lang="en-US" sz="2800" b="1" baseline="0" dirty="0" err="1" smtClean="0">
                          <a:solidFill>
                            <a:srgbClr val="AC0046"/>
                          </a:solidFill>
                          <a:latin typeface="Times New Roman" panose="02020603050405020304" pitchFamily="18" charset="0"/>
                          <a:cs typeface="Times New Roman" panose="02020603050405020304" pitchFamily="18" charset="0"/>
                        </a:rPr>
                        <a:t>rộng</a:t>
                      </a:r>
                      <a:endParaRPr lang="en-US" sz="2800" b="1" dirty="0">
                        <a:solidFill>
                          <a:srgbClr val="AC0046"/>
                        </a:solidFill>
                        <a:latin typeface="Times New Roman" panose="02020603050405020304" pitchFamily="18" charset="0"/>
                        <a:cs typeface="Times New Roman" panose="02020603050405020304" pitchFamily="18" charset="0"/>
                      </a:endParaRPr>
                    </a:p>
                  </a:txBody>
                  <a:tcPr>
                    <a:solidFill>
                      <a:srgbClr val="00B050"/>
                    </a:solidFill>
                  </a:tcPr>
                </a:tc>
                <a:extLst>
                  <a:ext uri="{0D108BD9-81ED-4DB2-BD59-A6C34878D82A}">
                    <a16:rowId xmlns:a16="http://schemas.microsoft.com/office/drawing/2014/main" val="10000"/>
                  </a:ext>
                </a:extLst>
              </a:tr>
              <a:tr h="590005">
                <a:tc>
                  <a:txBody>
                    <a:bodyPr/>
                    <a:lstStyle/>
                    <a:p>
                      <a:r>
                        <a:rPr lang="en-US" sz="2800" b="1" smtClean="0">
                          <a:latin typeface="Times New Roman" panose="02020603050405020304" pitchFamily="18" charset="0"/>
                          <a:cs typeface="Times New Roman" panose="02020603050405020304" pitchFamily="18" charset="0"/>
                        </a:rPr>
                        <a:t>1) Tài</a:t>
                      </a:r>
                      <a:r>
                        <a:rPr lang="en-US" sz="2800" b="1" baseline="0" smtClean="0">
                          <a:latin typeface="Times New Roman" panose="02020603050405020304" pitchFamily="18" charset="0"/>
                          <a:cs typeface="Times New Roman" panose="02020603050405020304" pitchFamily="18" charset="0"/>
                        </a:rPr>
                        <a:t> liệu Word</a:t>
                      </a:r>
                      <a:endParaRPr lang="en-US" sz="2800" b="1">
                        <a:latin typeface="Times New Roman" panose="02020603050405020304" pitchFamily="18" charset="0"/>
                        <a:cs typeface="Times New Roman" panose="02020603050405020304" pitchFamily="18" charset="0"/>
                      </a:endParaRPr>
                    </a:p>
                  </a:txBody>
                  <a:tcPr>
                    <a:solidFill>
                      <a:srgbClr val="FFFF99"/>
                    </a:solidFill>
                  </a:tcPr>
                </a:tc>
                <a:tc>
                  <a:txBody>
                    <a:bodyPr/>
                    <a:lstStyle/>
                    <a:p>
                      <a:pPr marL="854075" indent="0" algn="l"/>
                      <a:r>
                        <a:rPr lang="en-US" sz="2800" b="1" smtClean="0">
                          <a:latin typeface="Times New Roman" panose="02020603050405020304" pitchFamily="18" charset="0"/>
                          <a:cs typeface="Times New Roman" panose="02020603050405020304" pitchFamily="18" charset="0"/>
                        </a:rPr>
                        <a:t>a) .jpg .pnf .bmp</a:t>
                      </a:r>
                      <a:endParaRPr lang="en-US" sz="2800" b="1">
                        <a:latin typeface="Times New Roman" panose="02020603050405020304" pitchFamily="18" charset="0"/>
                        <a:cs typeface="Times New Roman" panose="02020603050405020304" pitchFamily="18" charset="0"/>
                      </a:endParaRPr>
                    </a:p>
                  </a:txBody>
                  <a:tcPr>
                    <a:solidFill>
                      <a:srgbClr val="FFFF99"/>
                    </a:solidFill>
                  </a:tcPr>
                </a:tc>
                <a:extLst>
                  <a:ext uri="{0D108BD9-81ED-4DB2-BD59-A6C34878D82A}">
                    <a16:rowId xmlns:a16="http://schemas.microsoft.com/office/drawing/2014/main" val="10001"/>
                  </a:ext>
                </a:extLst>
              </a:tr>
              <a:tr h="590005">
                <a:tc>
                  <a:txBody>
                    <a:bodyPr/>
                    <a:lstStyle/>
                    <a:p>
                      <a:r>
                        <a:rPr lang="en-US" sz="2800" b="1" dirty="0" smtClean="0">
                          <a:latin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cs typeface="Times New Roman" panose="02020603050405020304" pitchFamily="18" charset="0"/>
                        </a:rPr>
                        <a:t>Chương</a:t>
                      </a:r>
                      <a:r>
                        <a:rPr lang="en-US" sz="2800" b="1" baseline="0" dirty="0" smtClean="0">
                          <a:latin typeface="Times New Roman" panose="02020603050405020304" pitchFamily="18" charset="0"/>
                          <a:cs typeface="Times New Roman" panose="02020603050405020304" pitchFamily="18" charset="0"/>
                        </a:rPr>
                        <a:t> </a:t>
                      </a:r>
                      <a:r>
                        <a:rPr lang="en-US" sz="2800" b="1" baseline="0" dirty="0" err="1" smtClean="0">
                          <a:latin typeface="Times New Roman" panose="02020603050405020304" pitchFamily="18" charset="0"/>
                          <a:cs typeface="Times New Roman" panose="02020603050405020304" pitchFamily="18" charset="0"/>
                        </a:rPr>
                        <a:t>trình</a:t>
                      </a:r>
                      <a:r>
                        <a:rPr lang="en-US" sz="2800" b="1" baseline="0" dirty="0" smtClean="0">
                          <a:latin typeface="Times New Roman" panose="02020603050405020304" pitchFamily="18" charset="0"/>
                          <a:cs typeface="Times New Roman" panose="02020603050405020304" pitchFamily="18" charset="0"/>
                        </a:rPr>
                        <a:t> Scratch</a:t>
                      </a:r>
                      <a:endParaRPr lang="en-US" sz="2800" b="1" dirty="0">
                        <a:latin typeface="Times New Roman" panose="02020603050405020304" pitchFamily="18" charset="0"/>
                        <a:cs typeface="Times New Roman" panose="02020603050405020304" pitchFamily="18" charset="0"/>
                      </a:endParaRPr>
                    </a:p>
                  </a:txBody>
                  <a:tcPr>
                    <a:solidFill>
                      <a:srgbClr val="00B0F0"/>
                    </a:solidFill>
                  </a:tcPr>
                </a:tc>
                <a:tc>
                  <a:txBody>
                    <a:bodyPr/>
                    <a:lstStyle/>
                    <a:p>
                      <a:pPr marL="854075" indent="0" algn="l"/>
                      <a:r>
                        <a:rPr lang="en-US" sz="2800" b="1" smtClean="0">
                          <a:latin typeface="Times New Roman" panose="02020603050405020304" pitchFamily="18" charset="0"/>
                          <a:cs typeface="Times New Roman" panose="02020603050405020304" pitchFamily="18" charset="0"/>
                        </a:rPr>
                        <a:t>b) .exe</a:t>
                      </a:r>
                      <a:r>
                        <a:rPr lang="en-US" sz="2800" b="1" baseline="0" smtClean="0">
                          <a:latin typeface="Times New Roman" panose="02020603050405020304" pitchFamily="18" charset="0"/>
                          <a:cs typeface="Times New Roman" panose="02020603050405020304" pitchFamily="18" charset="0"/>
                        </a:rPr>
                        <a:t> .com .bat .msi</a:t>
                      </a:r>
                      <a:endParaRPr lang="en-US" sz="2800" b="1">
                        <a:latin typeface="Times New Roman" panose="02020603050405020304" pitchFamily="18" charset="0"/>
                        <a:cs typeface="Times New Roman" panose="02020603050405020304" pitchFamily="18" charset="0"/>
                      </a:endParaRPr>
                    </a:p>
                  </a:txBody>
                  <a:tcPr>
                    <a:solidFill>
                      <a:srgbClr val="00B0F0"/>
                    </a:solidFill>
                  </a:tcPr>
                </a:tc>
                <a:extLst>
                  <a:ext uri="{0D108BD9-81ED-4DB2-BD59-A6C34878D82A}">
                    <a16:rowId xmlns:a16="http://schemas.microsoft.com/office/drawing/2014/main" val="10002"/>
                  </a:ext>
                </a:extLst>
              </a:tr>
              <a:tr h="590005">
                <a:tc>
                  <a:txBody>
                    <a:bodyPr/>
                    <a:lstStyle/>
                    <a:p>
                      <a:r>
                        <a:rPr lang="en-US" sz="2800" b="1" smtClean="0">
                          <a:latin typeface="Times New Roman" panose="02020603050405020304" pitchFamily="18" charset="0"/>
                          <a:cs typeface="Times New Roman" panose="02020603050405020304" pitchFamily="18" charset="0"/>
                        </a:rPr>
                        <a:t>3) HÌnh</a:t>
                      </a:r>
                      <a:r>
                        <a:rPr lang="en-US" sz="2800" b="1" baseline="0" smtClean="0">
                          <a:latin typeface="Times New Roman" panose="02020603050405020304" pitchFamily="18" charset="0"/>
                          <a:cs typeface="Times New Roman" panose="02020603050405020304" pitchFamily="18" charset="0"/>
                        </a:rPr>
                        <a:t> ảnh</a:t>
                      </a:r>
                      <a:endParaRPr lang="en-US" sz="2800" b="1">
                        <a:latin typeface="Times New Roman" panose="02020603050405020304" pitchFamily="18" charset="0"/>
                        <a:cs typeface="Times New Roman" panose="02020603050405020304" pitchFamily="18" charset="0"/>
                      </a:endParaRPr>
                    </a:p>
                  </a:txBody>
                  <a:tcPr>
                    <a:solidFill>
                      <a:schemeClr val="accent6">
                        <a:lumMod val="60000"/>
                        <a:lumOff val="40000"/>
                      </a:schemeClr>
                    </a:solidFill>
                  </a:tcPr>
                </a:tc>
                <a:tc>
                  <a:txBody>
                    <a:bodyPr/>
                    <a:lstStyle/>
                    <a:p>
                      <a:pPr marL="854075" indent="0" algn="l"/>
                      <a:r>
                        <a:rPr lang="en-US" sz="2800" b="1" smtClean="0">
                          <a:latin typeface="Times New Roman" panose="02020603050405020304" pitchFamily="18" charset="0"/>
                          <a:cs typeface="Times New Roman" panose="02020603050405020304" pitchFamily="18" charset="0"/>
                        </a:rPr>
                        <a:t>c) .sb .sb2 .sb3</a:t>
                      </a:r>
                      <a:endParaRPr lang="en-US" sz="2800" b="1">
                        <a:latin typeface="Times New Roman" panose="02020603050405020304" pitchFamily="18" charset="0"/>
                        <a:cs typeface="Times New Roman" panose="02020603050405020304" pitchFamily="18" charset="0"/>
                      </a:endParaRPr>
                    </a:p>
                  </a:txBody>
                  <a:tcPr>
                    <a:solidFill>
                      <a:schemeClr val="accent6">
                        <a:lumMod val="60000"/>
                        <a:lumOff val="40000"/>
                      </a:schemeClr>
                    </a:solidFill>
                  </a:tcPr>
                </a:tc>
                <a:extLst>
                  <a:ext uri="{0D108BD9-81ED-4DB2-BD59-A6C34878D82A}">
                    <a16:rowId xmlns:a16="http://schemas.microsoft.com/office/drawing/2014/main" val="10003"/>
                  </a:ext>
                </a:extLst>
              </a:tr>
              <a:tr h="5900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1" dirty="0" smtClean="0">
                          <a:latin typeface="Times New Roman" panose="02020603050405020304" pitchFamily="18" charset="0"/>
                          <a:cs typeface="Times New Roman" panose="02020603050405020304" pitchFamily="18" charset="0"/>
                        </a:rPr>
                        <a:t>4) </a:t>
                      </a:r>
                      <a:r>
                        <a:rPr lang="en-US" sz="2800" b="1" dirty="0" err="1" smtClean="0">
                          <a:latin typeface="Times New Roman" panose="02020603050405020304" pitchFamily="18" charset="0"/>
                          <a:cs typeface="Times New Roman" panose="02020603050405020304" pitchFamily="18" charset="0"/>
                        </a:rPr>
                        <a:t>Ứng</a:t>
                      </a:r>
                      <a:r>
                        <a:rPr lang="en-US" sz="2800" b="1" baseline="0" dirty="0" smtClean="0">
                          <a:latin typeface="Times New Roman" panose="02020603050405020304" pitchFamily="18" charset="0"/>
                          <a:cs typeface="Times New Roman" panose="02020603050405020304" pitchFamily="18" charset="0"/>
                        </a:rPr>
                        <a:t> </a:t>
                      </a:r>
                      <a:r>
                        <a:rPr lang="en-US" sz="2800" b="1" baseline="0" dirty="0" err="1" smtClean="0">
                          <a:latin typeface="Times New Roman" panose="02020603050405020304" pitchFamily="18" charset="0"/>
                          <a:cs typeface="Times New Roman" panose="02020603050405020304" pitchFamily="18" charset="0"/>
                        </a:rPr>
                        <a:t>dụng</a:t>
                      </a:r>
                      <a:endParaRPr lang="en-US" sz="2800" b="1" dirty="0">
                        <a:latin typeface="Times New Roman" panose="02020603050405020304" pitchFamily="18" charset="0"/>
                        <a:cs typeface="Times New Roman" panose="02020603050405020304" pitchFamily="18" charset="0"/>
                      </a:endParaRPr>
                    </a:p>
                  </a:txBody>
                  <a:tcPr>
                    <a:solidFill>
                      <a:schemeClr val="accent2">
                        <a:lumMod val="40000"/>
                        <a:lumOff val="60000"/>
                      </a:schemeClr>
                    </a:solidFill>
                  </a:tcPr>
                </a:tc>
                <a:tc>
                  <a:txBody>
                    <a:bodyPr/>
                    <a:lstStyle/>
                    <a:p>
                      <a:pPr marL="854075" indent="0" algn="l"/>
                      <a:r>
                        <a:rPr lang="en-US" sz="2800" b="1" smtClean="0">
                          <a:latin typeface="Times New Roman" panose="02020603050405020304" pitchFamily="18" charset="0"/>
                          <a:cs typeface="Times New Roman" panose="02020603050405020304" pitchFamily="18" charset="0"/>
                        </a:rPr>
                        <a:t>d) .ppt .pptx</a:t>
                      </a:r>
                      <a:endParaRPr lang="en-US" sz="2800" b="1">
                        <a:latin typeface="Times New Roman" panose="02020603050405020304" pitchFamily="18" charset="0"/>
                        <a:cs typeface="Times New Roman" panose="02020603050405020304" pitchFamily="18" charset="0"/>
                      </a:endParaRPr>
                    </a:p>
                  </a:txBody>
                  <a:tcPr>
                    <a:solidFill>
                      <a:schemeClr val="accent2">
                        <a:lumMod val="40000"/>
                        <a:lumOff val="60000"/>
                      </a:schemeClr>
                    </a:solidFill>
                  </a:tcPr>
                </a:tc>
                <a:extLst>
                  <a:ext uri="{0D108BD9-81ED-4DB2-BD59-A6C34878D82A}">
                    <a16:rowId xmlns:a16="http://schemas.microsoft.com/office/drawing/2014/main" val="10004"/>
                  </a:ext>
                </a:extLst>
              </a:tr>
              <a:tr h="590005">
                <a:tc>
                  <a:txBody>
                    <a:bodyPr/>
                    <a:lstStyle/>
                    <a:p>
                      <a:r>
                        <a:rPr lang="en-US" sz="2800" b="1" dirty="0" smtClean="0">
                          <a:latin typeface="Times New Roman" panose="02020603050405020304" pitchFamily="18" charset="0"/>
                          <a:cs typeface="Times New Roman" panose="02020603050405020304" pitchFamily="18" charset="0"/>
                        </a:rPr>
                        <a:t>5) </a:t>
                      </a:r>
                      <a:r>
                        <a:rPr lang="en-US" sz="2800" b="1" dirty="0" err="1" smtClean="0">
                          <a:latin typeface="Times New Roman" panose="02020603050405020304" pitchFamily="18" charset="0"/>
                          <a:cs typeface="Times New Roman" panose="02020603050405020304" pitchFamily="18" charset="0"/>
                        </a:rPr>
                        <a:t>Trang</a:t>
                      </a:r>
                      <a:r>
                        <a:rPr lang="en-US" sz="2800" b="1" dirty="0" smtClean="0">
                          <a:latin typeface="Times New Roman" panose="02020603050405020304" pitchFamily="18" charset="0"/>
                          <a:cs typeface="Times New Roman" panose="02020603050405020304" pitchFamily="18" charset="0"/>
                        </a:rPr>
                        <a:t> web</a:t>
                      </a:r>
                      <a:endParaRPr lang="en-US" sz="2800" b="1" dirty="0">
                        <a:latin typeface="Times New Roman" panose="02020603050405020304" pitchFamily="18" charset="0"/>
                        <a:cs typeface="Times New Roman" panose="02020603050405020304" pitchFamily="18" charset="0"/>
                      </a:endParaRPr>
                    </a:p>
                  </a:txBody>
                  <a:tcPr>
                    <a:solidFill>
                      <a:schemeClr val="accent5">
                        <a:lumMod val="40000"/>
                        <a:lumOff val="60000"/>
                      </a:schemeClr>
                    </a:solidFill>
                  </a:tcPr>
                </a:tc>
                <a:tc>
                  <a:txBody>
                    <a:bodyPr/>
                    <a:lstStyle/>
                    <a:p>
                      <a:pPr marL="854075" indent="0" algn="l"/>
                      <a:r>
                        <a:rPr lang="en-US" sz="2800" b="1" smtClean="0">
                          <a:latin typeface="Times New Roman" panose="02020603050405020304" pitchFamily="18" charset="0"/>
                          <a:cs typeface="Times New Roman" panose="02020603050405020304" pitchFamily="18" charset="0"/>
                        </a:rPr>
                        <a:t>e) .htm .html</a:t>
                      </a:r>
                      <a:endParaRPr lang="en-US" sz="2800" b="1">
                        <a:latin typeface="Times New Roman" panose="02020603050405020304" pitchFamily="18" charset="0"/>
                        <a:cs typeface="Times New Roman" panose="02020603050405020304" pitchFamily="18" charset="0"/>
                      </a:endParaRPr>
                    </a:p>
                  </a:txBody>
                  <a:tcPr>
                    <a:solidFill>
                      <a:schemeClr val="accent5">
                        <a:lumMod val="40000"/>
                        <a:lumOff val="60000"/>
                      </a:schemeClr>
                    </a:solidFill>
                  </a:tcPr>
                </a:tc>
                <a:extLst>
                  <a:ext uri="{0D108BD9-81ED-4DB2-BD59-A6C34878D82A}">
                    <a16:rowId xmlns:a16="http://schemas.microsoft.com/office/drawing/2014/main" val="10005"/>
                  </a:ext>
                </a:extLst>
              </a:tr>
              <a:tr h="590005">
                <a:tc>
                  <a:txBody>
                    <a:bodyPr/>
                    <a:lstStyle/>
                    <a:p>
                      <a:r>
                        <a:rPr lang="en-US" sz="2800" b="1" dirty="0" smtClean="0">
                          <a:latin typeface="Times New Roman" panose="02020603050405020304" pitchFamily="18" charset="0"/>
                          <a:cs typeface="Times New Roman" panose="02020603050405020304" pitchFamily="18" charset="0"/>
                        </a:rPr>
                        <a:t>6) </a:t>
                      </a:r>
                      <a:r>
                        <a:rPr lang="en-US" sz="2800" b="1" dirty="0" err="1" smtClean="0">
                          <a:latin typeface="Times New Roman" panose="02020603050405020304" pitchFamily="18" charset="0"/>
                          <a:cs typeface="Times New Roman" panose="02020603050405020304" pitchFamily="18" charset="0"/>
                        </a:rPr>
                        <a:t>Bài</a:t>
                      </a:r>
                      <a:r>
                        <a:rPr lang="en-US" sz="2800" b="1" baseline="0" dirty="0" smtClean="0">
                          <a:latin typeface="Times New Roman" panose="02020603050405020304" pitchFamily="18" charset="0"/>
                          <a:cs typeface="Times New Roman" panose="02020603050405020304" pitchFamily="18" charset="0"/>
                        </a:rPr>
                        <a:t> </a:t>
                      </a:r>
                      <a:r>
                        <a:rPr lang="en-US" sz="2800" b="1" baseline="0" dirty="0" err="1" smtClean="0">
                          <a:latin typeface="Times New Roman" panose="02020603050405020304" pitchFamily="18" charset="0"/>
                          <a:cs typeface="Times New Roman" panose="02020603050405020304" pitchFamily="18" charset="0"/>
                        </a:rPr>
                        <a:t>trình</a:t>
                      </a:r>
                      <a:r>
                        <a:rPr lang="en-US" sz="2800" b="1" baseline="0" dirty="0" smtClean="0">
                          <a:latin typeface="Times New Roman" panose="02020603050405020304" pitchFamily="18" charset="0"/>
                          <a:cs typeface="Times New Roman" panose="02020603050405020304" pitchFamily="18" charset="0"/>
                        </a:rPr>
                        <a:t> </a:t>
                      </a:r>
                      <a:r>
                        <a:rPr lang="en-US" sz="2800" b="1" baseline="0" dirty="0" err="1" smtClean="0">
                          <a:latin typeface="Times New Roman" panose="02020603050405020304" pitchFamily="18" charset="0"/>
                          <a:cs typeface="Times New Roman" panose="02020603050405020304" pitchFamily="18" charset="0"/>
                        </a:rPr>
                        <a:t>bày</a:t>
                      </a:r>
                      <a:r>
                        <a:rPr lang="en-US" sz="2800" b="1" baseline="0" dirty="0" smtClean="0">
                          <a:latin typeface="Times New Roman" panose="02020603050405020304" pitchFamily="18" charset="0"/>
                          <a:cs typeface="Times New Roman" panose="02020603050405020304" pitchFamily="18" charset="0"/>
                        </a:rPr>
                        <a:t>  PowerPoint</a:t>
                      </a:r>
                      <a:endParaRPr lang="en-US" sz="2800" b="1" dirty="0">
                        <a:latin typeface="Times New Roman" panose="02020603050405020304" pitchFamily="18" charset="0"/>
                        <a:cs typeface="Times New Roman" panose="02020603050405020304" pitchFamily="18" charset="0"/>
                      </a:endParaRPr>
                    </a:p>
                  </a:txBody>
                  <a:tcPr>
                    <a:solidFill>
                      <a:schemeClr val="accent1">
                        <a:lumMod val="60000"/>
                        <a:lumOff val="40000"/>
                      </a:schemeClr>
                    </a:solidFill>
                  </a:tcPr>
                </a:tc>
                <a:tc>
                  <a:txBody>
                    <a:bodyPr/>
                    <a:lstStyle/>
                    <a:p>
                      <a:pPr marL="854075" indent="0" algn="l"/>
                      <a:r>
                        <a:rPr lang="en-US" sz="2800" b="1" dirty="0" smtClean="0">
                          <a:latin typeface="Times New Roman" panose="02020603050405020304" pitchFamily="18" charset="0"/>
                          <a:cs typeface="Times New Roman" panose="02020603050405020304" pitchFamily="18" charset="0"/>
                        </a:rPr>
                        <a:t>f) .doc .</a:t>
                      </a:r>
                      <a:r>
                        <a:rPr lang="en-US" sz="2800" b="1" dirty="0" err="1" smtClean="0">
                          <a:latin typeface="Times New Roman" panose="02020603050405020304" pitchFamily="18" charset="0"/>
                          <a:cs typeface="Times New Roman" panose="02020603050405020304" pitchFamily="18" charset="0"/>
                        </a:rPr>
                        <a:t>docx</a:t>
                      </a:r>
                      <a:endParaRPr lang="en-US" sz="2800" b="1" dirty="0">
                        <a:latin typeface="Times New Roman" panose="02020603050405020304" pitchFamily="18" charset="0"/>
                        <a:cs typeface="Times New Roman" panose="02020603050405020304" pitchFamily="18" charset="0"/>
                      </a:endParaRPr>
                    </a:p>
                  </a:txBody>
                  <a:tcPr>
                    <a:solidFill>
                      <a:schemeClr val="accent1">
                        <a:lumMod val="60000"/>
                        <a:lumOff val="40000"/>
                      </a:schemeClr>
                    </a:solidFill>
                  </a:tcPr>
                </a:tc>
                <a:extLst>
                  <a:ext uri="{0D108BD9-81ED-4DB2-BD59-A6C34878D82A}">
                    <a16:rowId xmlns:a16="http://schemas.microsoft.com/office/drawing/2014/main" val="10006"/>
                  </a:ext>
                </a:extLst>
              </a:tr>
            </a:tbl>
          </a:graphicData>
        </a:graphic>
      </p:graphicFrame>
      <p:cxnSp>
        <p:nvCxnSpPr>
          <p:cNvPr id="18" name="Straight Arrow Connector 17"/>
          <p:cNvCxnSpPr/>
          <p:nvPr/>
        </p:nvCxnSpPr>
        <p:spPr>
          <a:xfrm>
            <a:off x="5593080" y="2987040"/>
            <a:ext cx="1916430" cy="3117784"/>
          </a:xfrm>
          <a:prstGeom prst="straightConnector1">
            <a:avLst/>
          </a:prstGeom>
          <a:ln w="381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497830" y="3611880"/>
            <a:ext cx="2076450" cy="62484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5562600" y="2987040"/>
            <a:ext cx="2011680" cy="1249680"/>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5722620" y="5270636"/>
            <a:ext cx="1722120" cy="180475"/>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5852160" y="4785360"/>
            <a:ext cx="1722120" cy="1243264"/>
          </a:xfrm>
          <a:prstGeom prst="straightConnector1">
            <a:avLst/>
          </a:prstGeom>
          <a:ln w="38100">
            <a:solidFill>
              <a:srgbClr val="00682F"/>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5722620" y="3683435"/>
            <a:ext cx="1722120" cy="1243264"/>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429635"/>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6" presetClass="entr" presetSubtype="21"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barn(inVertical)">
                                      <p:cBhvr>
                                        <p:cTn id="16" dur="500"/>
                                        <p:tgtEl>
                                          <p:spTgt spid="32"/>
                                        </p:tgtEl>
                                      </p:cBhvr>
                                    </p:animEffect>
                                  </p:childTnLst>
                                </p:cTn>
                              </p:par>
                              <p:par>
                                <p:cTn id="17" presetID="10"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1976786" y="980959"/>
            <a:ext cx="9618805" cy="113460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nchor="b">
            <a:spAutoFit/>
          </a:bodyPr>
          <a:lstStyle>
            <a:lvl1pPr marL="342900" indent="-342900">
              <a:defRPr kumimoji="1" sz="2400" b="1">
                <a:solidFill>
                  <a:schemeClr val="tx1"/>
                </a:solidFill>
                <a:latin typeface="Times New Roman" panose="02020603050405020304" pitchFamily="18" charset="0"/>
                <a:cs typeface="Arial" panose="020B0604020202020204" pitchFamily="34" charset="0"/>
              </a:defRPr>
            </a:lvl1pPr>
            <a:lvl2pPr indent="-285750">
              <a:defRPr kumimoji="1" sz="2400" b="1">
                <a:solidFill>
                  <a:schemeClr val="tx1"/>
                </a:solidFill>
                <a:latin typeface="Times New Roman" panose="02020603050405020304" pitchFamily="18" charset="0"/>
                <a:cs typeface="Arial" panose="020B0604020202020204" pitchFamily="34" charset="0"/>
              </a:defRPr>
            </a:lvl2pPr>
            <a:lvl3pPr marL="1143000" indent="-228600">
              <a:defRPr kumimoji="1" sz="2400" b="1">
                <a:solidFill>
                  <a:schemeClr val="tx1"/>
                </a:solidFill>
                <a:latin typeface="Times New Roman" panose="02020603050405020304" pitchFamily="18" charset="0"/>
                <a:cs typeface="Arial" panose="020B0604020202020204" pitchFamily="34" charset="0"/>
              </a:defRPr>
            </a:lvl3pPr>
            <a:lvl4pPr marL="1600200" indent="-228600">
              <a:defRPr kumimoji="1" sz="2400" b="1">
                <a:solidFill>
                  <a:schemeClr val="tx1"/>
                </a:solidFill>
                <a:latin typeface="Times New Roman" panose="02020603050405020304" pitchFamily="18" charset="0"/>
                <a:cs typeface="Arial" panose="020B0604020202020204" pitchFamily="34" charset="0"/>
              </a:defRPr>
            </a:lvl4pPr>
            <a:lvl5pPr marL="2057400" indent="-228600">
              <a:defRPr kumimoji="1" sz="2400" b="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cs typeface="Arial" panose="020B0604020202020204" pitchFamily="34" charset="0"/>
              </a:defRPr>
            </a:lvl9pPr>
          </a:lstStyle>
          <a:p>
            <a:pPr algn="just" defTabSz="342900">
              <a:lnSpc>
                <a:spcPct val="150000"/>
              </a:lnSpc>
            </a:pPr>
            <a:r>
              <a:rPr lang="vi-VN">
                <a:latin typeface="UTM Avo" panose="02040603050506020204" pitchFamily="18" charset="0"/>
                <a:cs typeface="Times New Roman" panose="02020603050405020304" pitchFamily="18" charset="0"/>
              </a:rPr>
              <a:t>Khi tải Scratch để cài đặt lên máy tính, tại sao cần phải chọn phiên bản phù hợp với hệ điều hành trên máy tính của em?</a:t>
            </a:r>
          </a:p>
        </p:txBody>
      </p:sp>
      <p:sp>
        <p:nvSpPr>
          <p:cNvPr id="4" name="Flowchart: Terminator 3"/>
          <p:cNvSpPr/>
          <p:nvPr/>
        </p:nvSpPr>
        <p:spPr>
          <a:xfrm>
            <a:off x="0" y="1199548"/>
            <a:ext cx="1839626" cy="47767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Bài 2</a:t>
            </a:r>
            <a:endParaRPr lang="en-US" sz="2400" b="1">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5" name="Rounded Rectangle 4"/>
          <p:cNvSpPr/>
          <p:nvPr/>
        </p:nvSpPr>
        <p:spPr>
          <a:xfrm>
            <a:off x="2521262" y="2387448"/>
            <a:ext cx="8529852" cy="423080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4800" b="1" i="1" smtClean="0">
                <a:solidFill>
                  <a:schemeClr val="tx1"/>
                </a:solidFill>
                <a:latin typeface="Times New Roman" panose="02020603050405020304" pitchFamily="18" charset="0"/>
                <a:cs typeface="Times New Roman" panose="02020603050405020304" pitchFamily="18" charset="0"/>
              </a:rPr>
              <a:t>Trả lời</a:t>
            </a:r>
          </a:p>
          <a:p>
            <a:pPr algn="ctr"/>
            <a:r>
              <a:rPr lang="vi-VN" sz="2800" smtClean="0">
                <a:solidFill>
                  <a:schemeClr val="tx1"/>
                </a:solidFill>
                <a:latin typeface="Times New Roman" panose="02020603050405020304" pitchFamily="18" charset="0"/>
                <a:cs typeface="Times New Roman" panose="02020603050405020304" pitchFamily="18" charset="0"/>
              </a:rPr>
              <a:t>Khi </a:t>
            </a:r>
            <a:r>
              <a:rPr lang="vi-VN" sz="2800">
                <a:solidFill>
                  <a:schemeClr val="tx1"/>
                </a:solidFill>
                <a:latin typeface="Times New Roman" panose="02020603050405020304" pitchFamily="18" charset="0"/>
                <a:cs typeface="Times New Roman" panose="02020603050405020304" pitchFamily="18" charset="0"/>
              </a:rPr>
              <a:t>tải Scratch để cài đặt lên máy tính, cần phải chọn phiên bản phù hợp với hệ điều hành trên máy tính của em để phần mềm có thể hoạt động trơn tru và tương thích với máy tính. Nếu tải Scratch không phù hộ với hệ điều hành của máy tính thì sẽ không thể hoạt động được, thậm chí có thể làm ảnh hưởng đến máy tính của em.</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1164526" y="0"/>
            <a:ext cx="2720617" cy="830997"/>
          </a:xfrm>
          <a:prstGeom prst="rect">
            <a:avLst/>
          </a:prstGeom>
          <a:noFill/>
        </p:spPr>
        <p:txBody>
          <a:bodyPr wrap="none" lIns="91440" tIns="45720" rIns="91440" bIns="45720">
            <a:spAutoFit/>
          </a:bodyPr>
          <a:lstStyle/>
          <a:p>
            <a:pPr algn="ctr"/>
            <a:r>
              <a:rPr lang="en-US" sz="4800" b="1" smtClean="0">
                <a:ln w="22225">
                  <a:solidFill>
                    <a:srgbClr val="FF0066"/>
                  </a:solidFill>
                  <a:prstDash val="solid"/>
                </a:ln>
                <a:solidFill>
                  <a:srgbClr val="F20062"/>
                </a:solidFill>
              </a:rPr>
              <a:t>Vận dụng</a:t>
            </a:r>
            <a:endParaRPr lang="en-US" sz="4800" b="1" cap="none" spc="0">
              <a:ln w="22225">
                <a:solidFill>
                  <a:srgbClr val="FF0066"/>
                </a:solidFill>
                <a:prstDash val="solid"/>
              </a:ln>
              <a:solidFill>
                <a:srgbClr val="F20062"/>
              </a:solidFill>
              <a:effectLst/>
            </a:endParaRPr>
          </a:p>
        </p:txBody>
      </p:sp>
    </p:spTree>
    <p:extLst>
      <p:ext uri="{BB962C8B-B14F-4D97-AF65-F5344CB8AC3E}">
        <p14:creationId xmlns:p14="http://schemas.microsoft.com/office/powerpoint/2010/main" val="3096419556"/>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wheel(1)">
                                      <p:cBhvr>
                                        <p:cTn id="12" dur="20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heel(1)">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wheel(1)">
                                      <p:cBhvr>
                                        <p:cTn id="2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15"/>
          <p:cNvSpPr>
            <a:spLocks noChangeArrowheads="1"/>
          </p:cNvSpPr>
          <p:nvPr/>
        </p:nvSpPr>
        <p:spPr bwMode="auto">
          <a:xfrm>
            <a:off x="2927351" y="2047875"/>
            <a:ext cx="6750049" cy="30368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vi-VN" sz="1800">
              <a:latin typeface="Calibri" panose="020F0502020204030204" pitchFamily="34" charset="0"/>
            </a:endParaRPr>
          </a:p>
        </p:txBody>
      </p:sp>
      <p:pic>
        <p:nvPicPr>
          <p:cNvPr id="53251" name="Picture 2" descr="40"/>
          <p:cNvPicPr>
            <a:picLocks noChangeAspect="1" noChangeArrowheads="1"/>
          </p:cNvPicPr>
          <p:nvPr/>
        </p:nvPicPr>
        <p:blipFill>
          <a:blip r:embed="rId2">
            <a:extLst>
              <a:ext uri="{28A0092B-C50C-407E-A947-70E740481C1C}">
                <a14:useLocalDpi xmlns:a14="http://schemas.microsoft.com/office/drawing/2010/main" val="0"/>
              </a:ext>
            </a:extLst>
          </a:blip>
          <a:srcRect l="55357" t="-39131"/>
          <a:stretch>
            <a:fillRect/>
          </a:stretch>
        </p:blipFill>
        <p:spPr bwMode="auto">
          <a:xfrm>
            <a:off x="1703388" y="849313"/>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 Box 3"/>
          <p:cNvSpPr txBox="1">
            <a:spLocks noChangeArrowheads="1"/>
          </p:cNvSpPr>
          <p:nvPr/>
        </p:nvSpPr>
        <p:spPr bwMode="auto">
          <a:xfrm>
            <a:off x="2133600" y="228601"/>
            <a:ext cx="8991600" cy="549275"/>
          </a:xfrm>
          <a:prstGeom prst="rect">
            <a:avLst/>
          </a:prstGeom>
          <a:noFill/>
          <a:ln>
            <a:noFill/>
          </a:ln>
          <a:effectLst/>
          <a:extLst>
            <a:ext uri="{909E8E84-426E-40DD-AFC4-6F175D3DCCD1}">
              <a14:hiddenFill xmlns:a14="http://schemas.microsoft.com/office/drawing/2010/main">
                <a:solidFill>
                  <a:srgbClr val="0066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vi-VN" sz="3000" b="1">
                <a:solidFill>
                  <a:srgbClr val="FF0000"/>
                </a:solidFill>
                <a:effectLst>
                  <a:outerShdw blurRad="38100" dist="38100" dir="2700000" algn="tl">
                    <a:srgbClr val="C0C0C0"/>
                  </a:outerShdw>
                </a:effectLst>
                <a:latin typeface="Times New Roman" panose="02020603050405020304" pitchFamily="18" charset="0"/>
              </a:rPr>
              <a:t>HƯỚNG DẪN HỌC Ở NHÀ</a:t>
            </a:r>
            <a:endParaRPr lang="en-US" altLang="vi-VN" sz="3000" b="1">
              <a:solidFill>
                <a:srgbClr val="FF3300"/>
              </a:solidFill>
              <a:effectLst>
                <a:outerShdw blurRad="38100" dist="38100" dir="2700000" algn="tl">
                  <a:srgbClr val="C0C0C0"/>
                </a:outerShdw>
              </a:effectLst>
              <a:latin typeface="Times New Roman" panose="02020603050405020304" pitchFamily="18" charset="0"/>
            </a:endParaRPr>
          </a:p>
        </p:txBody>
      </p:sp>
      <p:sp>
        <p:nvSpPr>
          <p:cNvPr id="26628" name="Text Box 4"/>
          <p:cNvSpPr txBox="1">
            <a:spLocks noChangeArrowheads="1"/>
          </p:cNvSpPr>
          <p:nvPr/>
        </p:nvSpPr>
        <p:spPr bwMode="auto">
          <a:xfrm>
            <a:off x="3213102" y="2420938"/>
            <a:ext cx="69977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Calibri" panose="020F0502020204030204" pitchFamily="34" charset="0"/>
              </a:defRPr>
            </a:lvl1pPr>
            <a:lvl2pPr marL="800100" indent="-342900">
              <a:defRPr>
                <a:solidFill>
                  <a:schemeClr val="tx1"/>
                </a:solidFill>
                <a:latin typeface="Calibri" panose="020F0502020204030204" pitchFamily="34" charset="0"/>
              </a:defRPr>
            </a:lvl2pPr>
            <a:lvl3pPr marL="1257300" indent="-342900">
              <a:defRPr>
                <a:solidFill>
                  <a:schemeClr val="tx1"/>
                </a:solidFill>
                <a:latin typeface="Calibri" panose="020F0502020204030204" pitchFamily="34" charset="0"/>
              </a:defRPr>
            </a:lvl3pPr>
            <a:lvl4pPr marL="1714500" indent="-342900">
              <a:defRPr>
                <a:solidFill>
                  <a:schemeClr val="tx1"/>
                </a:solidFill>
                <a:latin typeface="Calibri" panose="020F0502020204030204" pitchFamily="34" charset="0"/>
              </a:defRPr>
            </a:lvl4pPr>
            <a:lvl5pPr marL="2171700" indent="-342900">
              <a:defRPr>
                <a:solidFill>
                  <a:schemeClr val="tx1"/>
                </a:solidFill>
                <a:latin typeface="Calibri" panose="020F0502020204030204" pitchFamily="34" charset="0"/>
              </a:defRPr>
            </a:lvl5pPr>
            <a:lvl6pPr marL="2628900" indent="-342900" eaLnBrk="0" fontAlgn="base" hangingPunct="0">
              <a:spcBef>
                <a:spcPct val="0"/>
              </a:spcBef>
              <a:spcAft>
                <a:spcPct val="0"/>
              </a:spcAft>
              <a:defRPr>
                <a:solidFill>
                  <a:schemeClr val="tx1"/>
                </a:solidFill>
                <a:latin typeface="Calibri" panose="020F0502020204030204" pitchFamily="34" charset="0"/>
              </a:defRPr>
            </a:lvl6pPr>
            <a:lvl7pPr marL="3086100" indent="-342900" eaLnBrk="0" fontAlgn="base" hangingPunct="0">
              <a:spcBef>
                <a:spcPct val="0"/>
              </a:spcBef>
              <a:spcAft>
                <a:spcPct val="0"/>
              </a:spcAft>
              <a:defRPr>
                <a:solidFill>
                  <a:schemeClr val="tx1"/>
                </a:solidFill>
                <a:latin typeface="Calibri" panose="020F0502020204030204" pitchFamily="34" charset="0"/>
              </a:defRPr>
            </a:lvl7pPr>
            <a:lvl8pPr marL="3543300" indent="-342900" eaLnBrk="0" fontAlgn="base" hangingPunct="0">
              <a:spcBef>
                <a:spcPct val="0"/>
              </a:spcBef>
              <a:spcAft>
                <a:spcPct val="0"/>
              </a:spcAft>
              <a:defRPr>
                <a:solidFill>
                  <a:schemeClr val="tx1"/>
                </a:solidFill>
                <a:latin typeface="Calibri" panose="020F0502020204030204" pitchFamily="34" charset="0"/>
              </a:defRPr>
            </a:lvl8pPr>
            <a:lvl9pPr marL="4000500" indent="-3429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ct val="50000"/>
              </a:spcBef>
              <a:buFontTx/>
              <a:buAutoNum type="arabicPeriod"/>
            </a:pPr>
            <a:r>
              <a:rPr lang="en-US" altLang="vi-VN" sz="2400" b="1" dirty="0" err="1">
                <a:solidFill>
                  <a:srgbClr val="0000FF"/>
                </a:solidFill>
                <a:latin typeface="Times New Roman" panose="02020603050405020304" pitchFamily="18" charset="0"/>
              </a:rPr>
              <a:t>Về</a:t>
            </a:r>
            <a:r>
              <a:rPr lang="en-US" altLang="vi-VN" sz="2400" b="1" dirty="0">
                <a:solidFill>
                  <a:srgbClr val="0000FF"/>
                </a:solidFill>
                <a:latin typeface="Times New Roman" panose="02020603050405020304" pitchFamily="18" charset="0"/>
              </a:rPr>
              <a:t> </a:t>
            </a:r>
            <a:r>
              <a:rPr lang="en-US" altLang="vi-VN" sz="2400" b="1" dirty="0" err="1">
                <a:solidFill>
                  <a:srgbClr val="0000FF"/>
                </a:solidFill>
                <a:latin typeface="Times New Roman" panose="02020603050405020304" pitchFamily="18" charset="0"/>
              </a:rPr>
              <a:t>nhà</a:t>
            </a:r>
            <a:r>
              <a:rPr lang="en-US" altLang="vi-VN" sz="2400" b="1" dirty="0">
                <a:solidFill>
                  <a:srgbClr val="0000FF"/>
                </a:solidFill>
                <a:latin typeface="Times New Roman" panose="02020603050405020304" pitchFamily="18" charset="0"/>
              </a:rPr>
              <a:t> </a:t>
            </a:r>
            <a:r>
              <a:rPr lang="en-US" altLang="vi-VN" sz="2400" b="1" dirty="0" err="1">
                <a:solidFill>
                  <a:srgbClr val="0000FF"/>
                </a:solidFill>
                <a:latin typeface="Times New Roman" panose="02020603050405020304" pitchFamily="18" charset="0"/>
              </a:rPr>
              <a:t>học</a:t>
            </a:r>
            <a:r>
              <a:rPr lang="en-US" altLang="vi-VN" sz="2400" b="1" dirty="0">
                <a:solidFill>
                  <a:srgbClr val="0000FF"/>
                </a:solidFill>
                <a:latin typeface="Times New Roman" panose="02020603050405020304" pitchFamily="18" charset="0"/>
              </a:rPr>
              <a:t> </a:t>
            </a:r>
            <a:r>
              <a:rPr lang="en-US" altLang="vi-VN" sz="2400" b="1" dirty="0" err="1">
                <a:solidFill>
                  <a:srgbClr val="0000FF"/>
                </a:solidFill>
                <a:latin typeface="Times New Roman" panose="02020603050405020304" pitchFamily="18" charset="0"/>
              </a:rPr>
              <a:t>thuộc</a:t>
            </a:r>
            <a:r>
              <a:rPr lang="en-US" altLang="vi-VN" sz="2400" b="1" dirty="0">
                <a:solidFill>
                  <a:srgbClr val="0000FF"/>
                </a:solidFill>
                <a:latin typeface="Times New Roman" panose="02020603050405020304" pitchFamily="18" charset="0"/>
              </a:rPr>
              <a:t> </a:t>
            </a:r>
            <a:r>
              <a:rPr lang="en-US" altLang="vi-VN" sz="2400" b="1" err="1">
                <a:solidFill>
                  <a:srgbClr val="0000FF"/>
                </a:solidFill>
                <a:latin typeface="Times New Roman" panose="02020603050405020304" pitchFamily="18" charset="0"/>
              </a:rPr>
              <a:t>bài</a:t>
            </a:r>
            <a:r>
              <a:rPr lang="en-US" altLang="vi-VN" sz="2400" b="1">
                <a:solidFill>
                  <a:srgbClr val="0000FF"/>
                </a:solidFill>
                <a:latin typeface="Times New Roman" panose="02020603050405020304" pitchFamily="18" charset="0"/>
              </a:rPr>
              <a:t> </a:t>
            </a:r>
            <a:r>
              <a:rPr lang="en-US" altLang="vi-VN" sz="2400" b="1" smtClean="0">
                <a:solidFill>
                  <a:srgbClr val="0000FF"/>
                </a:solidFill>
                <a:latin typeface="Times New Roman" panose="02020603050405020304" pitchFamily="18" charset="0"/>
              </a:rPr>
              <a:t>2.</a:t>
            </a:r>
            <a:endParaRPr lang="en-US" altLang="vi-VN" sz="2400" b="1" dirty="0">
              <a:solidFill>
                <a:srgbClr val="0000FF"/>
              </a:solidFill>
              <a:latin typeface="Times New Roman" panose="02020603050405020304" pitchFamily="18" charset="0"/>
            </a:endParaRPr>
          </a:p>
        </p:txBody>
      </p:sp>
      <p:sp>
        <p:nvSpPr>
          <p:cNvPr id="26629" name="Text Box 5"/>
          <p:cNvSpPr txBox="1">
            <a:spLocks noChangeArrowheads="1"/>
          </p:cNvSpPr>
          <p:nvPr/>
        </p:nvSpPr>
        <p:spPr bwMode="auto">
          <a:xfrm>
            <a:off x="3200400" y="3068642"/>
            <a:ext cx="6477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vi-VN" sz="2400" b="1" dirty="0">
                <a:solidFill>
                  <a:srgbClr val="0000FF"/>
                </a:solidFill>
                <a:latin typeface="Times New Roman" panose="02020603050405020304" pitchFamily="18" charset="0"/>
              </a:rPr>
              <a:t>2. Tìm hiểu nội dung </a:t>
            </a:r>
            <a:r>
              <a:rPr lang="en-US" altLang="vi-VN" sz="2400" b="1" err="1">
                <a:solidFill>
                  <a:srgbClr val="0000FF"/>
                </a:solidFill>
                <a:latin typeface="Times New Roman" panose="02020603050405020304" pitchFamily="18" charset="0"/>
              </a:rPr>
              <a:t>bài</a:t>
            </a:r>
            <a:r>
              <a:rPr lang="en-US" altLang="vi-VN" sz="2400" b="1">
                <a:solidFill>
                  <a:srgbClr val="0000FF"/>
                </a:solidFill>
                <a:latin typeface="Times New Roman" panose="02020603050405020304" pitchFamily="18" charset="0"/>
              </a:rPr>
              <a:t> </a:t>
            </a:r>
            <a:r>
              <a:rPr lang="en-US" altLang="vi-VN" sz="2400" b="1" smtClean="0">
                <a:solidFill>
                  <a:srgbClr val="0000FF"/>
                </a:solidFill>
                <a:latin typeface="Times New Roman" panose="02020603050405020304" pitchFamily="18" charset="0"/>
              </a:rPr>
              <a:t>03: </a:t>
            </a:r>
            <a:endParaRPr lang="en-US" altLang="vi-VN" sz="2400" b="1" dirty="0">
              <a:solidFill>
                <a:srgbClr val="0000FF"/>
              </a:solidFill>
              <a:latin typeface="Times New Roman" panose="02020603050405020304" pitchFamily="18" charset="0"/>
            </a:endParaRPr>
          </a:p>
          <a:p>
            <a:pPr eaLnBrk="1" hangingPunct="1">
              <a:spcBef>
                <a:spcPct val="50000"/>
              </a:spcBef>
              <a:buFontTx/>
              <a:buNone/>
            </a:pPr>
            <a:r>
              <a:rPr lang="en-US" altLang="vi-VN" sz="2400" b="1" smtClean="0">
                <a:solidFill>
                  <a:srgbClr val="0000FF"/>
                </a:solidFill>
                <a:latin typeface="Times New Roman" panose="02020603050405020304" pitchFamily="18" charset="0"/>
              </a:rPr>
              <a:t>Quản lí dữ liệu trong máy tính</a:t>
            </a:r>
          </a:p>
          <a:p>
            <a:pPr eaLnBrk="1" hangingPunct="1">
              <a:spcBef>
                <a:spcPct val="50000"/>
              </a:spcBef>
              <a:buFontTx/>
              <a:buNone/>
            </a:pPr>
            <a:r>
              <a:rPr lang="en-US" altLang="vi-VN" sz="2400" b="1" smtClean="0">
                <a:solidFill>
                  <a:srgbClr val="0000FF"/>
                </a:solidFill>
                <a:latin typeface="Times New Roman" panose="02020603050405020304" pitchFamily="18" charset="0"/>
              </a:rPr>
              <a:t>Làm bài tập sách giáo khoa T12 và sách bài tập</a:t>
            </a:r>
            <a:endParaRPr lang="en-US" altLang="vi-VN" sz="2400" b="1" dirty="0">
              <a:solidFill>
                <a:srgbClr val="0000FF"/>
              </a:solidFill>
              <a:latin typeface="Times New Roman" panose="02020603050405020304" pitchFamily="18" charset="0"/>
            </a:endParaRPr>
          </a:p>
        </p:txBody>
      </p:sp>
      <p:pic>
        <p:nvPicPr>
          <p:cNvPr id="53256" name="Picture 7" descr="40"/>
          <p:cNvPicPr>
            <a:picLocks noChangeAspect="1" noChangeArrowheads="1"/>
          </p:cNvPicPr>
          <p:nvPr/>
        </p:nvPicPr>
        <p:blipFill>
          <a:blip r:embed="rId3">
            <a:extLst>
              <a:ext uri="{28A0092B-C50C-407E-A947-70E740481C1C}">
                <a14:useLocalDpi xmlns:a14="http://schemas.microsoft.com/office/drawing/2010/main" val="0"/>
              </a:ext>
            </a:extLst>
          </a:blip>
          <a:srcRect l="-39131" b="55357"/>
          <a:stretch>
            <a:fillRect/>
          </a:stretch>
        </p:blipFill>
        <p:spPr bwMode="auto">
          <a:xfrm>
            <a:off x="1543051" y="1136650"/>
            <a:ext cx="304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7" name="Picture 8" descr="40"/>
          <p:cNvPicPr>
            <a:picLocks noChangeAspect="1" noChangeArrowheads="1"/>
          </p:cNvPicPr>
          <p:nvPr/>
        </p:nvPicPr>
        <p:blipFill>
          <a:blip r:embed="rId3">
            <a:extLst>
              <a:ext uri="{28A0092B-C50C-407E-A947-70E740481C1C}">
                <a14:useLocalDpi xmlns:a14="http://schemas.microsoft.com/office/drawing/2010/main" val="0"/>
              </a:ext>
            </a:extLst>
          </a:blip>
          <a:srcRect l="-39131" b="55357"/>
          <a:stretch>
            <a:fillRect/>
          </a:stretch>
        </p:blipFill>
        <p:spPr bwMode="auto">
          <a:xfrm>
            <a:off x="1525588" y="3048000"/>
            <a:ext cx="304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8" name="Picture 9" descr="40"/>
          <p:cNvPicPr>
            <a:picLocks noChangeAspect="1" noChangeArrowheads="1"/>
          </p:cNvPicPr>
          <p:nvPr/>
        </p:nvPicPr>
        <p:blipFill>
          <a:blip r:embed="rId4">
            <a:extLst>
              <a:ext uri="{28A0092B-C50C-407E-A947-70E740481C1C}">
                <a14:useLocalDpi xmlns:a14="http://schemas.microsoft.com/office/drawing/2010/main" val="0"/>
              </a:ext>
            </a:extLst>
          </a:blip>
          <a:srcRect t="55357" r="-39131"/>
          <a:stretch>
            <a:fillRect/>
          </a:stretch>
        </p:blipFill>
        <p:spPr bwMode="auto">
          <a:xfrm>
            <a:off x="1992313" y="1208088"/>
            <a:ext cx="304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9" name="Picture 10" descr="40"/>
          <p:cNvPicPr>
            <a:picLocks noChangeAspect="1" noChangeArrowheads="1"/>
          </p:cNvPicPr>
          <p:nvPr/>
        </p:nvPicPr>
        <p:blipFill>
          <a:blip r:embed="rId3">
            <a:extLst>
              <a:ext uri="{28A0092B-C50C-407E-A947-70E740481C1C}">
                <a14:useLocalDpi xmlns:a14="http://schemas.microsoft.com/office/drawing/2010/main" val="0"/>
              </a:ext>
            </a:extLst>
          </a:blip>
          <a:srcRect l="-39131" b="55357"/>
          <a:stretch>
            <a:fillRect/>
          </a:stretch>
        </p:blipFill>
        <p:spPr bwMode="auto">
          <a:xfrm>
            <a:off x="9912351" y="4187825"/>
            <a:ext cx="304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60" name="Picture 11" descr="40"/>
          <p:cNvPicPr>
            <a:picLocks noChangeAspect="1" noChangeArrowheads="1"/>
          </p:cNvPicPr>
          <p:nvPr/>
        </p:nvPicPr>
        <p:blipFill>
          <a:blip r:embed="rId5">
            <a:extLst>
              <a:ext uri="{28A0092B-C50C-407E-A947-70E740481C1C}">
                <a14:useLocalDpi xmlns:a14="http://schemas.microsoft.com/office/drawing/2010/main" val="0"/>
              </a:ext>
            </a:extLst>
          </a:blip>
          <a:srcRect r="55357" b="-39131"/>
          <a:stretch>
            <a:fillRect/>
          </a:stretch>
        </p:blipFill>
        <p:spPr bwMode="auto">
          <a:xfrm>
            <a:off x="8294688" y="607695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61" name="Picture 12" descr="40"/>
          <p:cNvPicPr>
            <a:picLocks noChangeAspect="1" noChangeArrowheads="1"/>
          </p:cNvPicPr>
          <p:nvPr/>
        </p:nvPicPr>
        <p:blipFill>
          <a:blip r:embed="rId5">
            <a:extLst>
              <a:ext uri="{28A0092B-C50C-407E-A947-70E740481C1C}">
                <a14:useLocalDpi xmlns:a14="http://schemas.microsoft.com/office/drawing/2010/main" val="0"/>
              </a:ext>
            </a:extLst>
          </a:blip>
          <a:srcRect r="55357" b="-39131"/>
          <a:stretch>
            <a:fillRect/>
          </a:stretch>
        </p:blipFill>
        <p:spPr bwMode="auto">
          <a:xfrm>
            <a:off x="8510588" y="638175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62" name="Picture 13" descr="40"/>
          <p:cNvPicPr>
            <a:picLocks noChangeAspect="1" noChangeArrowheads="1"/>
          </p:cNvPicPr>
          <p:nvPr/>
        </p:nvPicPr>
        <p:blipFill>
          <a:blip r:embed="rId5">
            <a:extLst>
              <a:ext uri="{28A0092B-C50C-407E-A947-70E740481C1C}">
                <a14:useLocalDpi xmlns:a14="http://schemas.microsoft.com/office/drawing/2010/main" val="0"/>
              </a:ext>
            </a:extLst>
          </a:blip>
          <a:srcRect r="55357" b="-39131"/>
          <a:stretch>
            <a:fillRect/>
          </a:stretch>
        </p:blipFill>
        <p:spPr bwMode="auto">
          <a:xfrm>
            <a:off x="6600825" y="638175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8077200" y="6524625"/>
            <a:ext cx="2133600" cy="476250"/>
          </a:xfrm>
        </p:spPr>
        <p:txBody>
          <a:bodyPr/>
          <a:lstStyle/>
          <a:p>
            <a:pPr>
              <a:defRPr/>
            </a:pPr>
            <a:fld id="{0C01B831-BA14-4F05-8146-B6F2161431DC}" type="slidenum">
              <a:rPr lang="en-US" altLang="vi-VN" smtClean="0"/>
              <a:pPr>
                <a:defRPr/>
              </a:pPr>
              <a:t>8</a:t>
            </a:fld>
            <a:endParaRPr lang="en-US" altLang="vi-VN" dirty="0"/>
          </a:p>
        </p:txBody>
      </p:sp>
    </p:spTree>
    <p:extLst>
      <p:ext uri="{BB962C8B-B14F-4D97-AF65-F5344CB8AC3E}">
        <p14:creationId xmlns:p14="http://schemas.microsoft.com/office/powerpoint/2010/main" val="406143408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blinds(horizontal)">
                                      <p:cBhvr>
                                        <p:cTn id="12" dur="5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2662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12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Default Design">
  <a:themeElements>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UI/customUI14.xml>
</file>

<file path=docProps/app.xml><?xml version="1.0" encoding="utf-8"?>
<Properties xmlns="http://schemas.openxmlformats.org/officeDocument/2006/extended-properties" xmlns:vt="http://schemas.openxmlformats.org/officeDocument/2006/docPropsVTypes">
  <Template/>
  <TotalTime>4079</TotalTime>
  <Words>392</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Arial Black</vt:lpstr>
      <vt:lpstr>Calibri</vt:lpstr>
      <vt:lpstr>Corbel</vt:lpstr>
      <vt:lpstr>Times New Roman</vt:lpstr>
      <vt:lpstr>UTM Avo</vt:lpstr>
      <vt:lpstr>Wingdings</vt:lpstr>
      <vt:lpstr>Parallax</vt:lpstr>
      <vt:lpstr>12_Custom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Inspiron</dc:creator>
  <cp:lastModifiedBy>Admin</cp:lastModifiedBy>
  <cp:revision>318</cp:revision>
  <dcterms:created xsi:type="dcterms:W3CDTF">2018-12-05T01:23:45Z</dcterms:created>
  <dcterms:modified xsi:type="dcterms:W3CDTF">2022-09-14T16:15:44Z</dcterms:modified>
</cp:coreProperties>
</file>