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0"/>
  </p:notesMasterIdLst>
  <p:handoutMasterIdLst>
    <p:handoutMasterId r:id="rId11"/>
  </p:handoutMasterIdLst>
  <p:sldIdLst>
    <p:sldId id="459" r:id="rId3"/>
    <p:sldId id="1697" r:id="rId4"/>
    <p:sldId id="1698" r:id="rId5"/>
    <p:sldId id="1676" r:id="rId6"/>
    <p:sldId id="1700" r:id="rId7"/>
    <p:sldId id="1699" r:id="rId8"/>
    <p:sldId id="170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U THAO" initials="LT" lastIdx="1" clrIdx="0">
    <p:extLst>
      <p:ext uri="{19B8F6BF-5375-455C-9EA6-DF929625EA0E}">
        <p15:presenceInfo xmlns="" xmlns:p15="http://schemas.microsoft.com/office/powerpoint/2012/main" userId="LUU THA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E226B5"/>
    <a:srgbClr val="FFFFFF"/>
    <a:srgbClr val="F1D217"/>
    <a:srgbClr val="D3DB2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-57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>
            <a:extLst>
              <a:ext uri="{FF2B5EF4-FFF2-40B4-BE49-F238E27FC236}">
                <a16:creationId xmlns="" xmlns:a16="http://schemas.microsoft.com/office/drawing/2014/main" id="{E55CA8FC-395B-5B60-81D6-F31B1A2F55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="" xmlns:a16="http://schemas.microsoft.com/office/drawing/2014/main" id="{C1D71537-DDDB-7D5B-81BD-0236C35D5D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F2010-5051-4D30-9A1F-60D19B2893B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="" xmlns:a16="http://schemas.microsoft.com/office/drawing/2014/main" id="{451074E1-8BC4-335D-9385-7250C78F839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="" xmlns:a16="http://schemas.microsoft.com/office/drawing/2014/main" id="{F6BDAA63-351B-EDA3-AEC8-4355EF1222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337B4-EF23-4714-BC1A-ABEAF9BFA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81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F85F4A-7D65-4F09-91F9-5DE5F971040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A4889-73E4-4F5A-ADBC-F66E5D48E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484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E5D658-A5D7-D047-A9BF-F39EE5AC9492}" type="slidenum">
              <a:rPr kumimoji="0" lang="x-non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x-non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030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A16B7517-F12C-3899-0C24-444D17B95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="" xmlns:a16="http://schemas.microsoft.com/office/drawing/2014/main" id="{D0D0029E-7F49-5E58-389C-7DFD16027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E747EEDF-7574-3444-237C-4818C98D4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314F-88FB-44A4-85BF-583DE5AA6E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CD952C56-78FB-B95D-16B3-14F81003E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B7CA8A42-D50A-0023-E15E-2E6C1BB5D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B8CD-6BD8-4969-B015-F521B0A4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EE4CEFA9-0C1D-7F72-569C-09F2ABD92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="" xmlns:a16="http://schemas.microsoft.com/office/drawing/2014/main" id="{41625453-F00E-015C-8498-D39DC6D53C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80957419-FF3D-A53E-66B2-127880A79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314F-88FB-44A4-85BF-583DE5AA6E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6E066694-CAFE-19CA-0F6D-C9BB69719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D602679F-ACB0-17BE-CFD1-1E2220ADD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B8CD-6BD8-4969-B015-F521B0A4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5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="" xmlns:a16="http://schemas.microsoft.com/office/drawing/2014/main" id="{A0F2F0DC-88D9-5E38-32DE-71BD84C5A9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="" xmlns:a16="http://schemas.microsoft.com/office/drawing/2014/main" id="{FD5C0669-3792-5BB7-B12A-DE091D246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CFDB0AA2-E36A-BC25-FB0E-FB1A1BB61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314F-88FB-44A4-85BF-583DE5AA6E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0DDA43ED-6220-4756-F559-C2FA0590D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370FFC61-A781-82DF-F25C-70D0CD44C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B8CD-6BD8-4969-B015-F521B0A4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75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9A4679-139D-4F7F-A203-DA52336BC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9333B8C-0C95-461E-B1AD-2B05B42069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43748BB-D3D2-43DA-B139-45E0DC9BE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AE88-D640-446D-BA58-26331618FA6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763DDC3-F7E6-4FE3-B928-CCE3489C3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90238C1-40D6-4A55-A65D-C150AF1EA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932F7-655E-415E-ADC5-741A97455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72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FA606F-5BE1-4DE4-AE84-C52B161AC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F631730-904F-435F-BEF7-DF5C5A528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B618820-E04D-4CCD-BF8A-D4EAEAFD3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AE88-D640-446D-BA58-26331618FA6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2532069-B374-40EA-9A7B-0C32088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1249DBE-2FD5-4FDF-AA12-4C1450B6C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932F7-655E-415E-ADC5-741A97455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39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487274-C9B7-4C65-8466-A4FCEAF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28F40C4-A86A-48AE-BE9B-7F511DE3A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9F1F71-BD7E-40C9-AFAA-647228EAD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AE88-D640-446D-BA58-26331618FA6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0215977-71EC-483F-B54B-1F57223D6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41C58E3-14A1-4141-A553-DE122031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932F7-655E-415E-ADC5-741A97455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92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8EAFC3-A3EA-4E54-8F70-35F08E872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EA3171A-6C94-406A-97F6-28257C237A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B55D706-558B-40AD-8342-15F65D6EA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A096403-FC9B-4BFF-B4A1-E21D9F17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AE88-D640-446D-BA58-26331618FA6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8E8F8BB-EE84-4A4A-A662-F03DB144E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02A3E29-1E03-4CC3-A51C-D5E2086E8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932F7-655E-415E-ADC5-741A97455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073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DF8737-9334-4838-9BD1-992527321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4EC542B-6A1A-49C4-BE9E-2EBF1E07B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A0E91BA-C336-44D8-818F-B37E1EC32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36D93023-B380-4E39-8040-7443843611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FE9C01D-1DD5-4785-AE25-C572229AD1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CF358EF-E4A3-4F6D-AF09-5B922E6BE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AE88-D640-446D-BA58-26331618FA6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3EEA8DA-045D-4A7A-B17F-64F584C97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347B67D-3E18-40D7-8376-D051AD3BF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932F7-655E-415E-ADC5-741A97455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776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494A6E-7D0A-4E36-948C-3CC6B1CB8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588138F-FA37-42A3-AA1D-BCD4CE3F5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AE88-D640-446D-BA58-26331618FA6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04E1EAF-8413-4F3D-B5AE-2269AA7E3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8D773FB-0739-4978-ADEC-D8C73CAC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932F7-655E-415E-ADC5-741A97455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40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F65937C-FCD8-4B63-A50D-812724CC6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AE88-D640-446D-BA58-26331618FA6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C550FE5-F752-4911-97D4-A94727BEE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8A31CC8-68D9-420E-94D3-C293899F4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932F7-655E-415E-ADC5-741A97455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645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FD008D-9DC9-4206-B29E-197B6D6F9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9561E3B-74F2-4B1A-B9E3-4D9842DDD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3F2B019-CE5D-4251-96F8-2A9335E8E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2CD2049-2EF6-43D0-925A-D283D4204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AE88-D640-446D-BA58-26331618FA6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FAD2D0D-80A4-4E06-8066-820F5495C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26603C7-397D-40A0-AC29-B7E29345C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932F7-655E-415E-ADC5-741A97455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63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CDC8D382-CE1A-938B-5AA7-B450064B6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94AD678F-FD58-205F-AA6C-3F087708E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C07ABE1D-E706-D45D-048D-F1DE620D8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314F-88FB-44A4-85BF-583DE5AA6E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B54BEDD2-2526-228B-8D39-E8D852B6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A948BE40-3B3A-8963-4E38-4948623B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B8CD-6BD8-4969-B015-F521B0A4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466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BEF74D-543E-437D-9A11-86C91DD66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3A8C230-D84F-41CC-B396-D00C660ACE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8D869E6-7F23-4F3A-95A8-977F179DF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9FBF5D2-F831-4F94-BC25-4F1DE06FD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AE88-D640-446D-BA58-26331618FA6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2AD08DD-CE81-4201-A79F-8F3D57B36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E7942E1-5249-4BDB-B02F-7D93B8C67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932F7-655E-415E-ADC5-741A97455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054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4C6F48-7956-47C7-B665-63469574F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D0C7DBA-3B0B-4DF2-A6CD-2F7A6A3403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011DD8A-5E77-43B2-8346-269F26416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AE88-D640-446D-BA58-26331618FA6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E68F305-ADDC-4F4D-8112-0A344BC06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4602BF8-EC5C-428B-9A93-6808F0D30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932F7-655E-415E-ADC5-741A97455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5332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60B7602-76D7-4DEE-BD69-2763A3C200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8BC96D3-12F7-4B6C-93B4-D241C77D3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894BE9F-9EE9-480C-B60C-402463881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AE88-D640-446D-BA58-26331618FA6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EFF63DE-347D-4646-BFD7-26D509BAC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5786268-098B-41B7-A0FF-0007D0511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932F7-655E-415E-ADC5-741A97455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056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/>
          <p:nvPr/>
        </p:nvSpPr>
        <p:spPr>
          <a:xfrm>
            <a:off x="-100" y="1"/>
            <a:ext cx="12191888" cy="6848908"/>
          </a:xfrm>
          <a:custGeom>
            <a:avLst/>
            <a:gdLst/>
            <a:ahLst/>
            <a:cxnLst/>
            <a:rect l="l" t="t" r="r" b="b"/>
            <a:pathLst>
              <a:path w="84821" h="47649" extrusionOk="0">
                <a:moveTo>
                  <a:pt x="1" y="0"/>
                </a:moveTo>
                <a:lnTo>
                  <a:pt x="1" y="47649"/>
                </a:lnTo>
                <a:lnTo>
                  <a:pt x="84821" y="47649"/>
                </a:lnTo>
                <a:lnTo>
                  <a:pt x="84821" y="0"/>
                </a:lnTo>
                <a:close/>
              </a:path>
            </a:pathLst>
          </a:custGeom>
          <a:solidFill>
            <a:srgbClr val="EFDAA3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"/>
          <p:cNvSpPr/>
          <p:nvPr/>
        </p:nvSpPr>
        <p:spPr>
          <a:xfrm>
            <a:off x="443192" y="226821"/>
            <a:ext cx="11375607" cy="6385932"/>
          </a:xfrm>
          <a:custGeom>
            <a:avLst/>
            <a:gdLst/>
            <a:ahLst/>
            <a:cxnLst/>
            <a:rect l="l" t="t" r="r" b="b"/>
            <a:pathLst>
              <a:path w="79142" h="44428" extrusionOk="0">
                <a:moveTo>
                  <a:pt x="57914" y="0"/>
                </a:moveTo>
                <a:cubicBezTo>
                  <a:pt x="57216" y="0"/>
                  <a:pt x="56783" y="9"/>
                  <a:pt x="56614" y="29"/>
                </a:cubicBezTo>
                <a:cubicBezTo>
                  <a:pt x="56507" y="137"/>
                  <a:pt x="55781" y="684"/>
                  <a:pt x="55436" y="684"/>
                </a:cubicBezTo>
                <a:cubicBezTo>
                  <a:pt x="55150" y="684"/>
                  <a:pt x="54543" y="315"/>
                  <a:pt x="54495" y="256"/>
                </a:cubicBezTo>
                <a:cubicBezTo>
                  <a:pt x="53328" y="351"/>
                  <a:pt x="52197" y="458"/>
                  <a:pt x="51090" y="553"/>
                </a:cubicBezTo>
                <a:cubicBezTo>
                  <a:pt x="50888" y="696"/>
                  <a:pt x="49995" y="1113"/>
                  <a:pt x="49792" y="1113"/>
                </a:cubicBezTo>
                <a:cubicBezTo>
                  <a:pt x="49495" y="1113"/>
                  <a:pt x="48899" y="756"/>
                  <a:pt x="48828" y="696"/>
                </a:cubicBezTo>
                <a:cubicBezTo>
                  <a:pt x="47113" y="803"/>
                  <a:pt x="45423" y="875"/>
                  <a:pt x="43756" y="922"/>
                </a:cubicBezTo>
                <a:cubicBezTo>
                  <a:pt x="43589" y="1291"/>
                  <a:pt x="42672" y="2530"/>
                  <a:pt x="42232" y="2530"/>
                </a:cubicBezTo>
                <a:cubicBezTo>
                  <a:pt x="41934" y="2530"/>
                  <a:pt x="41315" y="1184"/>
                  <a:pt x="41303" y="970"/>
                </a:cubicBezTo>
                <a:cubicBezTo>
                  <a:pt x="40839" y="970"/>
                  <a:pt x="37398" y="946"/>
                  <a:pt x="36148" y="922"/>
                </a:cubicBezTo>
                <a:cubicBezTo>
                  <a:pt x="35921" y="1125"/>
                  <a:pt x="35779" y="1339"/>
                  <a:pt x="35683" y="1565"/>
                </a:cubicBezTo>
                <a:cubicBezTo>
                  <a:pt x="35564" y="1875"/>
                  <a:pt x="35171" y="2077"/>
                  <a:pt x="34719" y="2077"/>
                </a:cubicBezTo>
                <a:cubicBezTo>
                  <a:pt x="34290" y="2077"/>
                  <a:pt x="33885" y="1875"/>
                  <a:pt x="33754" y="1577"/>
                </a:cubicBezTo>
                <a:cubicBezTo>
                  <a:pt x="33635" y="1327"/>
                  <a:pt x="33481" y="1065"/>
                  <a:pt x="33326" y="815"/>
                </a:cubicBezTo>
                <a:cubicBezTo>
                  <a:pt x="31873" y="744"/>
                  <a:pt x="30480" y="672"/>
                  <a:pt x="29159" y="565"/>
                </a:cubicBezTo>
                <a:lnTo>
                  <a:pt x="29111" y="565"/>
                </a:lnTo>
                <a:cubicBezTo>
                  <a:pt x="28647" y="518"/>
                  <a:pt x="28218" y="494"/>
                  <a:pt x="27789" y="494"/>
                </a:cubicBezTo>
                <a:cubicBezTo>
                  <a:pt x="27337" y="494"/>
                  <a:pt x="26980" y="530"/>
                  <a:pt x="26670" y="613"/>
                </a:cubicBezTo>
                <a:cubicBezTo>
                  <a:pt x="26337" y="684"/>
                  <a:pt x="26004" y="827"/>
                  <a:pt x="25623" y="982"/>
                </a:cubicBezTo>
                <a:cubicBezTo>
                  <a:pt x="24956" y="1244"/>
                  <a:pt x="24194" y="1565"/>
                  <a:pt x="23301" y="1565"/>
                </a:cubicBezTo>
                <a:cubicBezTo>
                  <a:pt x="23206" y="1565"/>
                  <a:pt x="23098" y="1542"/>
                  <a:pt x="23003" y="1542"/>
                </a:cubicBezTo>
                <a:cubicBezTo>
                  <a:pt x="22336" y="1482"/>
                  <a:pt x="21717" y="1291"/>
                  <a:pt x="21146" y="1125"/>
                </a:cubicBezTo>
                <a:cubicBezTo>
                  <a:pt x="20681" y="982"/>
                  <a:pt x="20229" y="851"/>
                  <a:pt x="19931" y="851"/>
                </a:cubicBezTo>
                <a:cubicBezTo>
                  <a:pt x="19824" y="851"/>
                  <a:pt x="19538" y="851"/>
                  <a:pt x="19288" y="1589"/>
                </a:cubicBezTo>
                <a:cubicBezTo>
                  <a:pt x="19253" y="1661"/>
                  <a:pt x="17860" y="3506"/>
                  <a:pt x="17860" y="3506"/>
                </a:cubicBezTo>
                <a:lnTo>
                  <a:pt x="17312" y="3268"/>
                </a:lnTo>
                <a:cubicBezTo>
                  <a:pt x="16312" y="2839"/>
                  <a:pt x="16181" y="2077"/>
                  <a:pt x="16062" y="1470"/>
                </a:cubicBezTo>
                <a:cubicBezTo>
                  <a:pt x="15943" y="815"/>
                  <a:pt x="15847" y="613"/>
                  <a:pt x="15502" y="518"/>
                </a:cubicBezTo>
                <a:cubicBezTo>
                  <a:pt x="15002" y="458"/>
                  <a:pt x="10894" y="208"/>
                  <a:pt x="6811" y="208"/>
                </a:cubicBezTo>
                <a:cubicBezTo>
                  <a:pt x="1477" y="208"/>
                  <a:pt x="322" y="672"/>
                  <a:pt x="131" y="768"/>
                </a:cubicBezTo>
                <a:cubicBezTo>
                  <a:pt x="131" y="970"/>
                  <a:pt x="179" y="1518"/>
                  <a:pt x="226" y="2053"/>
                </a:cubicBezTo>
                <a:cubicBezTo>
                  <a:pt x="524" y="5625"/>
                  <a:pt x="584" y="8030"/>
                  <a:pt x="0" y="9209"/>
                </a:cubicBezTo>
                <a:cubicBezTo>
                  <a:pt x="357" y="9459"/>
                  <a:pt x="679" y="9614"/>
                  <a:pt x="1417" y="9673"/>
                </a:cubicBezTo>
                <a:lnTo>
                  <a:pt x="3203" y="9840"/>
                </a:lnTo>
                <a:cubicBezTo>
                  <a:pt x="3203" y="9840"/>
                  <a:pt x="774" y="11233"/>
                  <a:pt x="131" y="11233"/>
                </a:cubicBezTo>
                <a:cubicBezTo>
                  <a:pt x="24" y="11233"/>
                  <a:pt x="203" y="27842"/>
                  <a:pt x="203" y="30676"/>
                </a:cubicBezTo>
                <a:lnTo>
                  <a:pt x="1084" y="30676"/>
                </a:lnTo>
                <a:lnTo>
                  <a:pt x="3155" y="30628"/>
                </a:lnTo>
                <a:lnTo>
                  <a:pt x="369" y="32664"/>
                </a:lnTo>
                <a:cubicBezTo>
                  <a:pt x="48" y="33915"/>
                  <a:pt x="893" y="42320"/>
                  <a:pt x="1274" y="44428"/>
                </a:cubicBezTo>
                <a:cubicBezTo>
                  <a:pt x="3513" y="44333"/>
                  <a:pt x="9585" y="44166"/>
                  <a:pt x="16598" y="44059"/>
                </a:cubicBezTo>
                <a:cubicBezTo>
                  <a:pt x="16729" y="43844"/>
                  <a:pt x="17491" y="42928"/>
                  <a:pt x="17919" y="42928"/>
                </a:cubicBezTo>
                <a:cubicBezTo>
                  <a:pt x="18264" y="42928"/>
                  <a:pt x="19169" y="43737"/>
                  <a:pt x="19336" y="44011"/>
                </a:cubicBezTo>
                <a:cubicBezTo>
                  <a:pt x="25265" y="43880"/>
                  <a:pt x="31361" y="43761"/>
                  <a:pt x="37029" y="43690"/>
                </a:cubicBezTo>
                <a:cubicBezTo>
                  <a:pt x="37100" y="43356"/>
                  <a:pt x="37767" y="42225"/>
                  <a:pt x="38243" y="42225"/>
                </a:cubicBezTo>
                <a:cubicBezTo>
                  <a:pt x="38684" y="42225"/>
                  <a:pt x="39553" y="43332"/>
                  <a:pt x="39720" y="43654"/>
                </a:cubicBezTo>
                <a:cubicBezTo>
                  <a:pt x="45030" y="43571"/>
                  <a:pt x="49911" y="43535"/>
                  <a:pt x="54281" y="43511"/>
                </a:cubicBezTo>
                <a:cubicBezTo>
                  <a:pt x="54364" y="43178"/>
                  <a:pt x="54483" y="42713"/>
                  <a:pt x="55198" y="42713"/>
                </a:cubicBezTo>
                <a:lnTo>
                  <a:pt x="56043" y="43320"/>
                </a:lnTo>
                <a:cubicBezTo>
                  <a:pt x="56067" y="43356"/>
                  <a:pt x="56079" y="43440"/>
                  <a:pt x="56091" y="43511"/>
                </a:cubicBezTo>
                <a:lnTo>
                  <a:pt x="62115" y="43511"/>
                </a:lnTo>
                <a:cubicBezTo>
                  <a:pt x="62139" y="43309"/>
                  <a:pt x="62699" y="42308"/>
                  <a:pt x="63211" y="42308"/>
                </a:cubicBezTo>
                <a:cubicBezTo>
                  <a:pt x="63603" y="42308"/>
                  <a:pt x="64473" y="43201"/>
                  <a:pt x="64663" y="43451"/>
                </a:cubicBezTo>
                <a:cubicBezTo>
                  <a:pt x="64699" y="43487"/>
                  <a:pt x="76105" y="43785"/>
                  <a:pt x="77677" y="43975"/>
                </a:cubicBezTo>
                <a:cubicBezTo>
                  <a:pt x="77510" y="42654"/>
                  <a:pt x="77272" y="30867"/>
                  <a:pt x="77272" y="29974"/>
                </a:cubicBezTo>
                <a:cubicBezTo>
                  <a:pt x="77058" y="29974"/>
                  <a:pt x="75843" y="29795"/>
                  <a:pt x="75676" y="29509"/>
                </a:cubicBezTo>
                <a:cubicBezTo>
                  <a:pt x="75510" y="29224"/>
                  <a:pt x="76760" y="28092"/>
                  <a:pt x="77272" y="27700"/>
                </a:cubicBezTo>
                <a:cubicBezTo>
                  <a:pt x="77296" y="23128"/>
                  <a:pt x="77391" y="18901"/>
                  <a:pt x="77450" y="17246"/>
                </a:cubicBezTo>
                <a:lnTo>
                  <a:pt x="75807" y="17162"/>
                </a:lnTo>
                <a:lnTo>
                  <a:pt x="75629" y="15984"/>
                </a:lnTo>
                <a:cubicBezTo>
                  <a:pt x="76486" y="15805"/>
                  <a:pt x="77200" y="15650"/>
                  <a:pt x="77653" y="15555"/>
                </a:cubicBezTo>
                <a:cubicBezTo>
                  <a:pt x="78248" y="10043"/>
                  <a:pt x="79070" y="2232"/>
                  <a:pt x="79141" y="434"/>
                </a:cubicBezTo>
                <a:cubicBezTo>
                  <a:pt x="77462" y="256"/>
                  <a:pt x="71783" y="172"/>
                  <a:pt x="67890" y="113"/>
                </a:cubicBezTo>
                <a:cubicBezTo>
                  <a:pt x="62973" y="53"/>
                  <a:pt x="59638" y="0"/>
                  <a:pt x="57914" y="0"/>
                </a:cubicBezTo>
                <a:close/>
              </a:path>
            </a:pathLst>
          </a:custGeom>
          <a:solidFill>
            <a:srgbClr val="FEFCE3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3"/>
          <p:cNvSpPr/>
          <p:nvPr/>
        </p:nvSpPr>
        <p:spPr>
          <a:xfrm>
            <a:off x="415737" y="201665"/>
            <a:ext cx="11423472" cy="6423736"/>
          </a:xfrm>
          <a:custGeom>
            <a:avLst/>
            <a:gdLst/>
            <a:ahLst/>
            <a:cxnLst/>
            <a:rect l="l" t="t" r="r" b="b"/>
            <a:pathLst>
              <a:path w="79475" h="44691" extrusionOk="0">
                <a:moveTo>
                  <a:pt x="386" y="11445"/>
                </a:moveTo>
                <a:cubicBezTo>
                  <a:pt x="381" y="11449"/>
                  <a:pt x="375" y="11452"/>
                  <a:pt x="370" y="11456"/>
                </a:cubicBezTo>
                <a:cubicBezTo>
                  <a:pt x="375" y="11452"/>
                  <a:pt x="380" y="11449"/>
                  <a:pt x="386" y="11445"/>
                </a:cubicBezTo>
                <a:close/>
                <a:moveTo>
                  <a:pt x="57324" y="185"/>
                </a:moveTo>
                <a:cubicBezTo>
                  <a:pt x="57485" y="185"/>
                  <a:pt x="57649" y="193"/>
                  <a:pt x="57806" y="193"/>
                </a:cubicBezTo>
                <a:cubicBezTo>
                  <a:pt x="58431" y="190"/>
                  <a:pt x="59057" y="189"/>
                  <a:pt x="59683" y="189"/>
                </a:cubicBezTo>
                <a:cubicBezTo>
                  <a:pt x="65348" y="189"/>
                  <a:pt x="71029" y="286"/>
                  <a:pt x="76701" y="490"/>
                </a:cubicBezTo>
                <a:cubicBezTo>
                  <a:pt x="77368" y="514"/>
                  <a:pt x="78058" y="526"/>
                  <a:pt x="78725" y="585"/>
                </a:cubicBezTo>
                <a:cubicBezTo>
                  <a:pt x="79070" y="621"/>
                  <a:pt x="79094" y="562"/>
                  <a:pt x="79130" y="883"/>
                </a:cubicBezTo>
                <a:cubicBezTo>
                  <a:pt x="79142" y="1086"/>
                  <a:pt x="79094" y="1324"/>
                  <a:pt x="79082" y="1514"/>
                </a:cubicBezTo>
                <a:cubicBezTo>
                  <a:pt x="78963" y="2967"/>
                  <a:pt x="78832" y="4443"/>
                  <a:pt x="78677" y="5908"/>
                </a:cubicBezTo>
                <a:cubicBezTo>
                  <a:pt x="78487" y="7836"/>
                  <a:pt x="78296" y="9789"/>
                  <a:pt x="78082" y="11718"/>
                </a:cubicBezTo>
                <a:cubicBezTo>
                  <a:pt x="77987" y="12694"/>
                  <a:pt x="77880" y="13658"/>
                  <a:pt x="77772" y="14635"/>
                </a:cubicBezTo>
                <a:cubicBezTo>
                  <a:pt x="77760" y="14790"/>
                  <a:pt x="77749" y="14921"/>
                  <a:pt x="77725" y="15075"/>
                </a:cubicBezTo>
                <a:cubicBezTo>
                  <a:pt x="77701" y="15409"/>
                  <a:pt x="77749" y="15528"/>
                  <a:pt x="77463" y="15671"/>
                </a:cubicBezTo>
                <a:cubicBezTo>
                  <a:pt x="76998" y="15885"/>
                  <a:pt x="76284" y="15921"/>
                  <a:pt x="75796" y="16028"/>
                </a:cubicBezTo>
                <a:cubicBezTo>
                  <a:pt x="75748" y="16040"/>
                  <a:pt x="75641" y="16087"/>
                  <a:pt x="75665" y="16147"/>
                </a:cubicBezTo>
                <a:cubicBezTo>
                  <a:pt x="75725" y="16528"/>
                  <a:pt x="75784" y="16933"/>
                  <a:pt x="75844" y="17314"/>
                </a:cubicBezTo>
                <a:cubicBezTo>
                  <a:pt x="75844" y="17361"/>
                  <a:pt x="75915" y="17361"/>
                  <a:pt x="75939" y="17361"/>
                </a:cubicBezTo>
                <a:cubicBezTo>
                  <a:pt x="76320" y="17373"/>
                  <a:pt x="76677" y="17409"/>
                  <a:pt x="77046" y="17421"/>
                </a:cubicBezTo>
                <a:cubicBezTo>
                  <a:pt x="77078" y="17421"/>
                  <a:pt x="77175" y="17416"/>
                  <a:pt x="77278" y="17416"/>
                </a:cubicBezTo>
                <a:cubicBezTo>
                  <a:pt x="77398" y="17416"/>
                  <a:pt x="77524" y="17422"/>
                  <a:pt x="77563" y="17450"/>
                </a:cubicBezTo>
                <a:lnTo>
                  <a:pt x="77563" y="17450"/>
                </a:lnTo>
                <a:cubicBezTo>
                  <a:pt x="77562" y="17449"/>
                  <a:pt x="77560" y="17449"/>
                  <a:pt x="77559" y="17449"/>
                </a:cubicBezTo>
                <a:cubicBezTo>
                  <a:pt x="77505" y="17449"/>
                  <a:pt x="77463" y="18019"/>
                  <a:pt x="77463" y="18064"/>
                </a:cubicBezTo>
                <a:cubicBezTo>
                  <a:pt x="77415" y="19493"/>
                  <a:pt x="77391" y="20921"/>
                  <a:pt x="77368" y="22350"/>
                </a:cubicBezTo>
                <a:cubicBezTo>
                  <a:pt x="77356" y="23231"/>
                  <a:pt x="77344" y="24100"/>
                  <a:pt x="77332" y="24969"/>
                </a:cubicBezTo>
                <a:cubicBezTo>
                  <a:pt x="77332" y="25434"/>
                  <a:pt x="77308" y="25910"/>
                  <a:pt x="77308" y="26362"/>
                </a:cubicBezTo>
                <a:cubicBezTo>
                  <a:pt x="77308" y="26767"/>
                  <a:pt x="77451" y="27494"/>
                  <a:pt x="77237" y="27839"/>
                </a:cubicBezTo>
                <a:cubicBezTo>
                  <a:pt x="76998" y="28232"/>
                  <a:pt x="75344" y="29137"/>
                  <a:pt x="75760" y="29720"/>
                </a:cubicBezTo>
                <a:cubicBezTo>
                  <a:pt x="75963" y="29982"/>
                  <a:pt x="76641" y="30041"/>
                  <a:pt x="76927" y="30089"/>
                </a:cubicBezTo>
                <a:cubicBezTo>
                  <a:pt x="77308" y="30149"/>
                  <a:pt x="77249" y="30030"/>
                  <a:pt x="77284" y="30351"/>
                </a:cubicBezTo>
                <a:cubicBezTo>
                  <a:pt x="77344" y="31006"/>
                  <a:pt x="77296" y="31708"/>
                  <a:pt x="77308" y="32375"/>
                </a:cubicBezTo>
                <a:cubicBezTo>
                  <a:pt x="77356" y="34518"/>
                  <a:pt x="77403" y="36649"/>
                  <a:pt x="77463" y="38793"/>
                </a:cubicBezTo>
                <a:cubicBezTo>
                  <a:pt x="77509" y="40500"/>
                  <a:pt x="77477" y="42241"/>
                  <a:pt x="77648" y="43940"/>
                </a:cubicBezTo>
                <a:lnTo>
                  <a:pt x="77648" y="43940"/>
                </a:lnTo>
                <a:cubicBezTo>
                  <a:pt x="75419" y="43712"/>
                  <a:pt x="73139" y="43730"/>
                  <a:pt x="70902" y="43650"/>
                </a:cubicBezTo>
                <a:cubicBezTo>
                  <a:pt x="69533" y="43603"/>
                  <a:pt x="68140" y="43555"/>
                  <a:pt x="66771" y="43507"/>
                </a:cubicBezTo>
                <a:lnTo>
                  <a:pt x="65438" y="43472"/>
                </a:lnTo>
                <a:cubicBezTo>
                  <a:pt x="65104" y="43448"/>
                  <a:pt x="65045" y="43472"/>
                  <a:pt x="64854" y="43317"/>
                </a:cubicBezTo>
                <a:cubicBezTo>
                  <a:pt x="64447" y="42998"/>
                  <a:pt x="64019" y="42302"/>
                  <a:pt x="63430" y="42302"/>
                </a:cubicBezTo>
                <a:cubicBezTo>
                  <a:pt x="63382" y="42302"/>
                  <a:pt x="63333" y="42307"/>
                  <a:pt x="63282" y="42317"/>
                </a:cubicBezTo>
                <a:cubicBezTo>
                  <a:pt x="62784" y="42416"/>
                  <a:pt x="62317" y="43021"/>
                  <a:pt x="62158" y="43507"/>
                </a:cubicBezTo>
                <a:lnTo>
                  <a:pt x="57722" y="43507"/>
                </a:lnTo>
                <a:cubicBezTo>
                  <a:pt x="57524" y="43507"/>
                  <a:pt x="57220" y="43555"/>
                  <a:pt x="56958" y="43555"/>
                </a:cubicBezTo>
                <a:cubicBezTo>
                  <a:pt x="56827" y="43555"/>
                  <a:pt x="56706" y="43543"/>
                  <a:pt x="56615" y="43507"/>
                </a:cubicBezTo>
                <a:cubicBezTo>
                  <a:pt x="56436" y="43448"/>
                  <a:pt x="56329" y="43329"/>
                  <a:pt x="56163" y="43198"/>
                </a:cubicBezTo>
                <a:cubicBezTo>
                  <a:pt x="55890" y="42967"/>
                  <a:pt x="55627" y="42719"/>
                  <a:pt x="55284" y="42719"/>
                </a:cubicBezTo>
                <a:cubicBezTo>
                  <a:pt x="55237" y="42719"/>
                  <a:pt x="55189" y="42723"/>
                  <a:pt x="55139" y="42733"/>
                </a:cubicBezTo>
                <a:cubicBezTo>
                  <a:pt x="54661" y="42833"/>
                  <a:pt x="54453" y="43109"/>
                  <a:pt x="54321" y="43532"/>
                </a:cubicBezTo>
                <a:lnTo>
                  <a:pt x="54321" y="43532"/>
                </a:lnTo>
                <a:cubicBezTo>
                  <a:pt x="50311" y="43545"/>
                  <a:pt x="46290" y="43591"/>
                  <a:pt x="42292" y="43626"/>
                </a:cubicBezTo>
                <a:cubicBezTo>
                  <a:pt x="41756" y="43626"/>
                  <a:pt x="41232" y="43650"/>
                  <a:pt x="40696" y="43650"/>
                </a:cubicBezTo>
                <a:cubicBezTo>
                  <a:pt x="40665" y="43650"/>
                  <a:pt x="40635" y="43650"/>
                  <a:pt x="40607" y="43650"/>
                </a:cubicBezTo>
                <a:cubicBezTo>
                  <a:pt x="40181" y="43650"/>
                  <a:pt x="40059" y="43640"/>
                  <a:pt x="39791" y="43305"/>
                </a:cubicBezTo>
                <a:cubicBezTo>
                  <a:pt x="39530" y="42948"/>
                  <a:pt x="39113" y="42352"/>
                  <a:pt x="38613" y="42245"/>
                </a:cubicBezTo>
                <a:cubicBezTo>
                  <a:pt x="38563" y="42234"/>
                  <a:pt x="38514" y="42229"/>
                  <a:pt x="38465" y="42229"/>
                </a:cubicBezTo>
                <a:cubicBezTo>
                  <a:pt x="37817" y="42229"/>
                  <a:pt x="37271" y="43159"/>
                  <a:pt x="37072" y="43712"/>
                </a:cubicBezTo>
                <a:lnTo>
                  <a:pt x="37072" y="43712"/>
                </a:lnTo>
                <a:cubicBezTo>
                  <a:pt x="34125" y="43748"/>
                  <a:pt x="31166" y="43794"/>
                  <a:pt x="28230" y="43853"/>
                </a:cubicBezTo>
                <a:cubicBezTo>
                  <a:pt x="26683" y="43888"/>
                  <a:pt x="25147" y="43912"/>
                  <a:pt x="23599" y="43948"/>
                </a:cubicBezTo>
                <a:cubicBezTo>
                  <a:pt x="22825" y="43960"/>
                  <a:pt x="22051" y="43972"/>
                  <a:pt x="21289" y="43984"/>
                </a:cubicBezTo>
                <a:cubicBezTo>
                  <a:pt x="20991" y="43995"/>
                  <a:pt x="20647" y="44048"/>
                  <a:pt x="20316" y="44048"/>
                </a:cubicBezTo>
                <a:cubicBezTo>
                  <a:pt x="19959" y="44048"/>
                  <a:pt x="19619" y="43986"/>
                  <a:pt x="19372" y="43746"/>
                </a:cubicBezTo>
                <a:cubicBezTo>
                  <a:pt x="19058" y="43431"/>
                  <a:pt x="18604" y="42968"/>
                  <a:pt x="18127" y="42968"/>
                </a:cubicBezTo>
                <a:cubicBezTo>
                  <a:pt x="18062" y="42968"/>
                  <a:pt x="17997" y="42977"/>
                  <a:pt x="17932" y="42995"/>
                </a:cubicBezTo>
                <a:cubicBezTo>
                  <a:pt x="17646" y="43067"/>
                  <a:pt x="17396" y="43305"/>
                  <a:pt x="17181" y="43495"/>
                </a:cubicBezTo>
                <a:cubicBezTo>
                  <a:pt x="17051" y="43626"/>
                  <a:pt x="16943" y="43769"/>
                  <a:pt x="16812" y="43900"/>
                </a:cubicBezTo>
                <a:cubicBezTo>
                  <a:pt x="16625" y="44088"/>
                  <a:pt x="16538" y="44101"/>
                  <a:pt x="16335" y="44101"/>
                </a:cubicBezTo>
                <a:cubicBezTo>
                  <a:pt x="16301" y="44101"/>
                  <a:pt x="16264" y="44101"/>
                  <a:pt x="16223" y="44101"/>
                </a:cubicBezTo>
                <a:cubicBezTo>
                  <a:pt x="16182" y="44101"/>
                  <a:pt x="16137" y="44101"/>
                  <a:pt x="16086" y="44103"/>
                </a:cubicBezTo>
                <a:cubicBezTo>
                  <a:pt x="13276" y="44162"/>
                  <a:pt x="10443" y="44246"/>
                  <a:pt x="7633" y="44317"/>
                </a:cubicBezTo>
                <a:cubicBezTo>
                  <a:pt x="5629" y="44376"/>
                  <a:pt x="3614" y="44423"/>
                  <a:pt x="1611" y="44505"/>
                </a:cubicBezTo>
                <a:lnTo>
                  <a:pt x="1611" y="44505"/>
                </a:lnTo>
                <a:cubicBezTo>
                  <a:pt x="1082" y="41580"/>
                  <a:pt x="857" y="38549"/>
                  <a:pt x="691" y="35590"/>
                </a:cubicBezTo>
                <a:cubicBezTo>
                  <a:pt x="668" y="34935"/>
                  <a:pt x="620" y="34268"/>
                  <a:pt x="632" y="33613"/>
                </a:cubicBezTo>
                <a:cubicBezTo>
                  <a:pt x="644" y="33256"/>
                  <a:pt x="608" y="32970"/>
                  <a:pt x="822" y="32732"/>
                </a:cubicBezTo>
                <a:cubicBezTo>
                  <a:pt x="1227" y="32304"/>
                  <a:pt x="1882" y="31958"/>
                  <a:pt x="2358" y="31601"/>
                </a:cubicBezTo>
                <a:cubicBezTo>
                  <a:pt x="2727" y="31339"/>
                  <a:pt x="3084" y="31065"/>
                  <a:pt x="3465" y="30803"/>
                </a:cubicBezTo>
                <a:cubicBezTo>
                  <a:pt x="3537" y="30744"/>
                  <a:pt x="3465" y="30684"/>
                  <a:pt x="3406" y="30684"/>
                </a:cubicBezTo>
                <a:cubicBezTo>
                  <a:pt x="2632" y="30696"/>
                  <a:pt x="1834" y="30732"/>
                  <a:pt x="1060" y="30732"/>
                </a:cubicBezTo>
                <a:cubicBezTo>
                  <a:pt x="1011" y="30732"/>
                  <a:pt x="966" y="30732"/>
                  <a:pt x="925" y="30732"/>
                </a:cubicBezTo>
                <a:cubicBezTo>
                  <a:pt x="521" y="30732"/>
                  <a:pt x="559" y="30713"/>
                  <a:pt x="548" y="30280"/>
                </a:cubicBezTo>
                <a:lnTo>
                  <a:pt x="548" y="29327"/>
                </a:lnTo>
                <a:cubicBezTo>
                  <a:pt x="525" y="27398"/>
                  <a:pt x="513" y="25469"/>
                  <a:pt x="501" y="23541"/>
                </a:cubicBezTo>
                <a:cubicBezTo>
                  <a:pt x="465" y="19683"/>
                  <a:pt x="394" y="15814"/>
                  <a:pt x="453" y="11944"/>
                </a:cubicBezTo>
                <a:cubicBezTo>
                  <a:pt x="453" y="11777"/>
                  <a:pt x="465" y="11599"/>
                  <a:pt x="465" y="11444"/>
                </a:cubicBezTo>
                <a:cubicBezTo>
                  <a:pt x="465" y="11431"/>
                  <a:pt x="465" y="11420"/>
                  <a:pt x="465" y="11411"/>
                </a:cubicBezTo>
                <a:lnTo>
                  <a:pt x="465" y="11411"/>
                </a:lnTo>
                <a:cubicBezTo>
                  <a:pt x="585" y="11372"/>
                  <a:pt x="756" y="11352"/>
                  <a:pt x="846" y="11325"/>
                </a:cubicBezTo>
                <a:cubicBezTo>
                  <a:pt x="1763" y="11003"/>
                  <a:pt x="2644" y="10503"/>
                  <a:pt x="3477" y="10015"/>
                </a:cubicBezTo>
                <a:cubicBezTo>
                  <a:pt x="3585" y="9956"/>
                  <a:pt x="3537" y="9896"/>
                  <a:pt x="3454" y="9872"/>
                </a:cubicBezTo>
                <a:cubicBezTo>
                  <a:pt x="2858" y="9813"/>
                  <a:pt x="2275" y="9789"/>
                  <a:pt x="1680" y="9718"/>
                </a:cubicBezTo>
                <a:cubicBezTo>
                  <a:pt x="1346" y="9682"/>
                  <a:pt x="858" y="9658"/>
                  <a:pt x="596" y="9432"/>
                </a:cubicBezTo>
                <a:cubicBezTo>
                  <a:pt x="370" y="9253"/>
                  <a:pt x="441" y="9253"/>
                  <a:pt x="489" y="9015"/>
                </a:cubicBezTo>
                <a:cubicBezTo>
                  <a:pt x="572" y="8563"/>
                  <a:pt x="691" y="8170"/>
                  <a:pt x="739" y="7705"/>
                </a:cubicBezTo>
                <a:cubicBezTo>
                  <a:pt x="858" y="6527"/>
                  <a:pt x="798" y="5336"/>
                  <a:pt x="727" y="4157"/>
                </a:cubicBezTo>
                <a:cubicBezTo>
                  <a:pt x="679" y="3407"/>
                  <a:pt x="620" y="2633"/>
                  <a:pt x="548" y="1871"/>
                </a:cubicBezTo>
                <a:cubicBezTo>
                  <a:pt x="537" y="1621"/>
                  <a:pt x="382" y="1026"/>
                  <a:pt x="501" y="919"/>
                </a:cubicBezTo>
                <a:cubicBezTo>
                  <a:pt x="691" y="705"/>
                  <a:pt x="1406" y="705"/>
                  <a:pt x="1668" y="681"/>
                </a:cubicBezTo>
                <a:cubicBezTo>
                  <a:pt x="2644" y="550"/>
                  <a:pt x="3644" y="502"/>
                  <a:pt x="4644" y="466"/>
                </a:cubicBezTo>
                <a:cubicBezTo>
                  <a:pt x="5484" y="440"/>
                  <a:pt x="6324" y="429"/>
                  <a:pt x="7165" y="429"/>
                </a:cubicBezTo>
                <a:cubicBezTo>
                  <a:pt x="9401" y="429"/>
                  <a:pt x="11639" y="512"/>
                  <a:pt x="13872" y="633"/>
                </a:cubicBezTo>
                <a:cubicBezTo>
                  <a:pt x="14348" y="669"/>
                  <a:pt x="14824" y="681"/>
                  <a:pt x="15300" y="728"/>
                </a:cubicBezTo>
                <a:cubicBezTo>
                  <a:pt x="15955" y="788"/>
                  <a:pt x="15979" y="1216"/>
                  <a:pt x="16098" y="1800"/>
                </a:cubicBezTo>
                <a:cubicBezTo>
                  <a:pt x="16324" y="2883"/>
                  <a:pt x="16931" y="3312"/>
                  <a:pt x="17896" y="3717"/>
                </a:cubicBezTo>
                <a:cubicBezTo>
                  <a:pt x="17920" y="3723"/>
                  <a:pt x="17946" y="3726"/>
                  <a:pt x="17972" y="3726"/>
                </a:cubicBezTo>
                <a:cubicBezTo>
                  <a:pt x="18052" y="3726"/>
                  <a:pt x="18137" y="3699"/>
                  <a:pt x="18182" y="3645"/>
                </a:cubicBezTo>
                <a:cubicBezTo>
                  <a:pt x="18658" y="3026"/>
                  <a:pt x="19206" y="2407"/>
                  <a:pt x="19598" y="1752"/>
                </a:cubicBezTo>
                <a:cubicBezTo>
                  <a:pt x="19820" y="1359"/>
                  <a:pt x="19803" y="1094"/>
                  <a:pt x="20175" y="1094"/>
                </a:cubicBezTo>
                <a:cubicBezTo>
                  <a:pt x="20243" y="1094"/>
                  <a:pt x="20323" y="1103"/>
                  <a:pt x="20420" y="1121"/>
                </a:cubicBezTo>
                <a:cubicBezTo>
                  <a:pt x="20861" y="1216"/>
                  <a:pt x="21313" y="1383"/>
                  <a:pt x="21753" y="1502"/>
                </a:cubicBezTo>
                <a:cubicBezTo>
                  <a:pt x="22327" y="1652"/>
                  <a:pt x="22889" y="1755"/>
                  <a:pt x="23460" y="1755"/>
                </a:cubicBezTo>
                <a:cubicBezTo>
                  <a:pt x="23707" y="1755"/>
                  <a:pt x="23955" y="1736"/>
                  <a:pt x="24206" y="1693"/>
                </a:cubicBezTo>
                <a:cubicBezTo>
                  <a:pt x="25063" y="1538"/>
                  <a:pt x="25802" y="1109"/>
                  <a:pt x="26623" y="871"/>
                </a:cubicBezTo>
                <a:cubicBezTo>
                  <a:pt x="27071" y="736"/>
                  <a:pt x="27535" y="691"/>
                  <a:pt x="28003" y="691"/>
                </a:cubicBezTo>
                <a:cubicBezTo>
                  <a:pt x="28604" y="691"/>
                  <a:pt x="29213" y="765"/>
                  <a:pt x="29802" y="812"/>
                </a:cubicBezTo>
                <a:cubicBezTo>
                  <a:pt x="30350" y="859"/>
                  <a:pt x="30909" y="883"/>
                  <a:pt x="31457" y="919"/>
                </a:cubicBezTo>
                <a:cubicBezTo>
                  <a:pt x="31563" y="924"/>
                  <a:pt x="31673" y="925"/>
                  <a:pt x="31786" y="925"/>
                </a:cubicBezTo>
                <a:cubicBezTo>
                  <a:pt x="31891" y="925"/>
                  <a:pt x="31999" y="924"/>
                  <a:pt x="32107" y="924"/>
                </a:cubicBezTo>
                <a:cubicBezTo>
                  <a:pt x="32416" y="924"/>
                  <a:pt x="32729" y="933"/>
                  <a:pt x="33005" y="1002"/>
                </a:cubicBezTo>
                <a:cubicBezTo>
                  <a:pt x="33755" y="1181"/>
                  <a:pt x="33755" y="2133"/>
                  <a:pt x="34588" y="2276"/>
                </a:cubicBezTo>
                <a:cubicBezTo>
                  <a:pt x="34672" y="2290"/>
                  <a:pt x="34760" y="2297"/>
                  <a:pt x="34849" y="2297"/>
                </a:cubicBezTo>
                <a:cubicBezTo>
                  <a:pt x="35214" y="2297"/>
                  <a:pt x="35602" y="2177"/>
                  <a:pt x="35850" y="1919"/>
                </a:cubicBezTo>
                <a:cubicBezTo>
                  <a:pt x="36041" y="1717"/>
                  <a:pt x="36136" y="1228"/>
                  <a:pt x="36374" y="1121"/>
                </a:cubicBezTo>
                <a:cubicBezTo>
                  <a:pt x="36431" y="1098"/>
                  <a:pt x="36504" y="1089"/>
                  <a:pt x="36586" y="1089"/>
                </a:cubicBezTo>
                <a:cubicBezTo>
                  <a:pt x="36796" y="1089"/>
                  <a:pt x="37060" y="1145"/>
                  <a:pt x="37232" y="1145"/>
                </a:cubicBezTo>
                <a:cubicBezTo>
                  <a:pt x="38494" y="1157"/>
                  <a:pt x="39780" y="1169"/>
                  <a:pt x="41042" y="1169"/>
                </a:cubicBezTo>
                <a:cubicBezTo>
                  <a:pt x="41089" y="1169"/>
                  <a:pt x="41127" y="1169"/>
                  <a:pt x="41157" y="1169"/>
                </a:cubicBezTo>
                <a:cubicBezTo>
                  <a:pt x="41308" y="1169"/>
                  <a:pt x="41270" y="1177"/>
                  <a:pt x="41339" y="1276"/>
                </a:cubicBezTo>
                <a:cubicBezTo>
                  <a:pt x="41494" y="1455"/>
                  <a:pt x="41554" y="1800"/>
                  <a:pt x="41673" y="1990"/>
                </a:cubicBezTo>
                <a:cubicBezTo>
                  <a:pt x="41816" y="2252"/>
                  <a:pt x="41994" y="2693"/>
                  <a:pt x="42339" y="2729"/>
                </a:cubicBezTo>
                <a:cubicBezTo>
                  <a:pt x="42359" y="2731"/>
                  <a:pt x="42378" y="2733"/>
                  <a:pt x="42397" y="2733"/>
                </a:cubicBezTo>
                <a:cubicBezTo>
                  <a:pt x="42703" y="2733"/>
                  <a:pt x="43030" y="2394"/>
                  <a:pt x="43220" y="2193"/>
                </a:cubicBezTo>
                <a:cubicBezTo>
                  <a:pt x="43411" y="2002"/>
                  <a:pt x="43578" y="1800"/>
                  <a:pt x="43732" y="1574"/>
                </a:cubicBezTo>
                <a:cubicBezTo>
                  <a:pt x="43994" y="1228"/>
                  <a:pt x="43971" y="1109"/>
                  <a:pt x="44423" y="1109"/>
                </a:cubicBezTo>
                <a:cubicBezTo>
                  <a:pt x="45506" y="1086"/>
                  <a:pt x="46578" y="1038"/>
                  <a:pt x="47661" y="978"/>
                </a:cubicBezTo>
                <a:cubicBezTo>
                  <a:pt x="47940" y="970"/>
                  <a:pt x="48301" y="891"/>
                  <a:pt x="48614" y="891"/>
                </a:cubicBezTo>
                <a:cubicBezTo>
                  <a:pt x="48730" y="891"/>
                  <a:pt x="48839" y="902"/>
                  <a:pt x="48935" y="931"/>
                </a:cubicBezTo>
                <a:cubicBezTo>
                  <a:pt x="49174" y="1002"/>
                  <a:pt x="49364" y="1205"/>
                  <a:pt x="49614" y="1276"/>
                </a:cubicBezTo>
                <a:cubicBezTo>
                  <a:pt x="49708" y="1303"/>
                  <a:pt x="49798" y="1315"/>
                  <a:pt x="49886" y="1315"/>
                </a:cubicBezTo>
                <a:cubicBezTo>
                  <a:pt x="50188" y="1315"/>
                  <a:pt x="50462" y="1176"/>
                  <a:pt x="50757" y="1038"/>
                </a:cubicBezTo>
                <a:cubicBezTo>
                  <a:pt x="51031" y="919"/>
                  <a:pt x="51221" y="788"/>
                  <a:pt x="51519" y="740"/>
                </a:cubicBezTo>
                <a:cubicBezTo>
                  <a:pt x="52055" y="633"/>
                  <a:pt x="52650" y="645"/>
                  <a:pt x="53198" y="585"/>
                </a:cubicBezTo>
                <a:cubicBezTo>
                  <a:pt x="53518" y="560"/>
                  <a:pt x="53925" y="465"/>
                  <a:pt x="54280" y="465"/>
                </a:cubicBezTo>
                <a:cubicBezTo>
                  <a:pt x="54413" y="465"/>
                  <a:pt x="54539" y="478"/>
                  <a:pt x="54650" y="514"/>
                </a:cubicBezTo>
                <a:cubicBezTo>
                  <a:pt x="54865" y="585"/>
                  <a:pt x="55043" y="764"/>
                  <a:pt x="55281" y="824"/>
                </a:cubicBezTo>
                <a:cubicBezTo>
                  <a:pt x="55373" y="848"/>
                  <a:pt x="55460" y="859"/>
                  <a:pt x="55544" y="859"/>
                </a:cubicBezTo>
                <a:cubicBezTo>
                  <a:pt x="55787" y="859"/>
                  <a:pt x="56004" y="766"/>
                  <a:pt x="56234" y="633"/>
                </a:cubicBezTo>
                <a:cubicBezTo>
                  <a:pt x="56448" y="514"/>
                  <a:pt x="56651" y="288"/>
                  <a:pt x="56865" y="204"/>
                </a:cubicBezTo>
                <a:lnTo>
                  <a:pt x="56865" y="204"/>
                </a:lnTo>
                <a:cubicBezTo>
                  <a:pt x="56817" y="226"/>
                  <a:pt x="56807" y="234"/>
                  <a:pt x="56819" y="234"/>
                </a:cubicBezTo>
                <a:cubicBezTo>
                  <a:pt x="56838" y="234"/>
                  <a:pt x="56919" y="212"/>
                  <a:pt x="56972" y="204"/>
                </a:cubicBezTo>
                <a:cubicBezTo>
                  <a:pt x="57084" y="189"/>
                  <a:pt x="57203" y="185"/>
                  <a:pt x="57324" y="185"/>
                </a:cubicBezTo>
                <a:close/>
                <a:moveTo>
                  <a:pt x="58221" y="0"/>
                </a:moveTo>
                <a:cubicBezTo>
                  <a:pt x="58011" y="0"/>
                  <a:pt x="57801" y="1"/>
                  <a:pt x="57591" y="2"/>
                </a:cubicBezTo>
                <a:cubicBezTo>
                  <a:pt x="57511" y="2"/>
                  <a:pt x="57430" y="1"/>
                  <a:pt x="57349" y="1"/>
                </a:cubicBezTo>
                <a:cubicBezTo>
                  <a:pt x="57105" y="1"/>
                  <a:pt x="56862" y="14"/>
                  <a:pt x="56639" y="121"/>
                </a:cubicBezTo>
                <a:cubicBezTo>
                  <a:pt x="56436" y="228"/>
                  <a:pt x="56270" y="443"/>
                  <a:pt x="56043" y="550"/>
                </a:cubicBezTo>
                <a:cubicBezTo>
                  <a:pt x="55862" y="631"/>
                  <a:pt x="55731" y="663"/>
                  <a:pt x="55624" y="663"/>
                </a:cubicBezTo>
                <a:cubicBezTo>
                  <a:pt x="55386" y="663"/>
                  <a:pt x="55264" y="506"/>
                  <a:pt x="54960" y="383"/>
                </a:cubicBezTo>
                <a:cubicBezTo>
                  <a:pt x="54779" y="308"/>
                  <a:pt x="54592" y="282"/>
                  <a:pt x="54401" y="282"/>
                </a:cubicBezTo>
                <a:cubicBezTo>
                  <a:pt x="54075" y="282"/>
                  <a:pt x="53738" y="357"/>
                  <a:pt x="53400" y="395"/>
                </a:cubicBezTo>
                <a:cubicBezTo>
                  <a:pt x="52710" y="454"/>
                  <a:pt x="51805" y="383"/>
                  <a:pt x="51162" y="621"/>
                </a:cubicBezTo>
                <a:cubicBezTo>
                  <a:pt x="50852" y="740"/>
                  <a:pt x="50579" y="990"/>
                  <a:pt x="50245" y="1086"/>
                </a:cubicBezTo>
                <a:cubicBezTo>
                  <a:pt x="50175" y="1102"/>
                  <a:pt x="50110" y="1109"/>
                  <a:pt x="50050" y="1109"/>
                </a:cubicBezTo>
                <a:cubicBezTo>
                  <a:pt x="49762" y="1109"/>
                  <a:pt x="49564" y="946"/>
                  <a:pt x="49269" y="847"/>
                </a:cubicBezTo>
                <a:cubicBezTo>
                  <a:pt x="49041" y="766"/>
                  <a:pt x="48783" y="738"/>
                  <a:pt x="48513" y="738"/>
                </a:cubicBezTo>
                <a:cubicBezTo>
                  <a:pt x="48036" y="738"/>
                  <a:pt x="47524" y="825"/>
                  <a:pt x="47090" y="847"/>
                </a:cubicBezTo>
                <a:cubicBezTo>
                  <a:pt x="46054" y="883"/>
                  <a:pt x="45030" y="931"/>
                  <a:pt x="44006" y="966"/>
                </a:cubicBezTo>
                <a:cubicBezTo>
                  <a:pt x="43947" y="966"/>
                  <a:pt x="43828" y="978"/>
                  <a:pt x="43792" y="1050"/>
                </a:cubicBezTo>
                <a:cubicBezTo>
                  <a:pt x="43621" y="1392"/>
                  <a:pt x="42957" y="2533"/>
                  <a:pt x="42504" y="2533"/>
                </a:cubicBezTo>
                <a:cubicBezTo>
                  <a:pt x="42485" y="2533"/>
                  <a:pt x="42465" y="2531"/>
                  <a:pt x="42447" y="2526"/>
                </a:cubicBezTo>
                <a:cubicBezTo>
                  <a:pt x="42113" y="2467"/>
                  <a:pt x="41708" y="1359"/>
                  <a:pt x="41649" y="1050"/>
                </a:cubicBezTo>
                <a:cubicBezTo>
                  <a:pt x="41649" y="1002"/>
                  <a:pt x="41577" y="1002"/>
                  <a:pt x="41554" y="1002"/>
                </a:cubicBezTo>
                <a:cubicBezTo>
                  <a:pt x="41128" y="1009"/>
                  <a:pt x="40704" y="1012"/>
                  <a:pt x="40280" y="1012"/>
                </a:cubicBezTo>
                <a:cubicBezTo>
                  <a:pt x="39257" y="1012"/>
                  <a:pt x="38238" y="995"/>
                  <a:pt x="37220" y="978"/>
                </a:cubicBezTo>
                <a:cubicBezTo>
                  <a:pt x="37026" y="975"/>
                  <a:pt x="36873" y="965"/>
                  <a:pt x="36743" y="965"/>
                </a:cubicBezTo>
                <a:cubicBezTo>
                  <a:pt x="36426" y="965"/>
                  <a:pt x="36243" y="1022"/>
                  <a:pt x="35922" y="1359"/>
                </a:cubicBezTo>
                <a:cubicBezTo>
                  <a:pt x="35929" y="1352"/>
                  <a:pt x="35934" y="1349"/>
                  <a:pt x="35936" y="1349"/>
                </a:cubicBezTo>
                <a:cubicBezTo>
                  <a:pt x="35951" y="1349"/>
                  <a:pt x="35845" y="1517"/>
                  <a:pt x="35803" y="1538"/>
                </a:cubicBezTo>
                <a:cubicBezTo>
                  <a:pt x="35577" y="1621"/>
                  <a:pt x="35362" y="1693"/>
                  <a:pt x="35124" y="1764"/>
                </a:cubicBezTo>
                <a:cubicBezTo>
                  <a:pt x="34932" y="1938"/>
                  <a:pt x="34758" y="2025"/>
                  <a:pt x="34601" y="2025"/>
                </a:cubicBezTo>
                <a:cubicBezTo>
                  <a:pt x="34446" y="2025"/>
                  <a:pt x="34308" y="1941"/>
                  <a:pt x="34184" y="1776"/>
                </a:cubicBezTo>
                <a:cubicBezTo>
                  <a:pt x="34017" y="1586"/>
                  <a:pt x="33945" y="1300"/>
                  <a:pt x="33791" y="1086"/>
                </a:cubicBezTo>
                <a:cubicBezTo>
                  <a:pt x="33628" y="841"/>
                  <a:pt x="33459" y="809"/>
                  <a:pt x="33228" y="809"/>
                </a:cubicBezTo>
                <a:cubicBezTo>
                  <a:pt x="33144" y="809"/>
                  <a:pt x="33052" y="813"/>
                  <a:pt x="32949" y="813"/>
                </a:cubicBezTo>
                <a:cubicBezTo>
                  <a:pt x="32921" y="813"/>
                  <a:pt x="32892" y="812"/>
                  <a:pt x="32862" y="812"/>
                </a:cubicBezTo>
                <a:cubicBezTo>
                  <a:pt x="31588" y="752"/>
                  <a:pt x="30338" y="669"/>
                  <a:pt x="29088" y="574"/>
                </a:cubicBezTo>
                <a:cubicBezTo>
                  <a:pt x="28791" y="553"/>
                  <a:pt x="28500" y="539"/>
                  <a:pt x="28214" y="539"/>
                </a:cubicBezTo>
                <a:cubicBezTo>
                  <a:pt x="27515" y="539"/>
                  <a:pt x="26840" y="621"/>
                  <a:pt x="26147" y="883"/>
                </a:cubicBezTo>
                <a:cubicBezTo>
                  <a:pt x="25516" y="1121"/>
                  <a:pt x="24909" y="1419"/>
                  <a:pt x="24242" y="1538"/>
                </a:cubicBezTo>
                <a:cubicBezTo>
                  <a:pt x="24010" y="1582"/>
                  <a:pt x="23781" y="1601"/>
                  <a:pt x="23554" y="1601"/>
                </a:cubicBezTo>
                <a:cubicBezTo>
                  <a:pt x="22977" y="1601"/>
                  <a:pt x="22413" y="1477"/>
                  <a:pt x="21849" y="1324"/>
                </a:cubicBezTo>
                <a:cubicBezTo>
                  <a:pt x="21423" y="1201"/>
                  <a:pt x="20794" y="897"/>
                  <a:pt x="20267" y="897"/>
                </a:cubicBezTo>
                <a:cubicBezTo>
                  <a:pt x="20131" y="897"/>
                  <a:pt x="20002" y="918"/>
                  <a:pt x="19884" y="966"/>
                </a:cubicBezTo>
                <a:cubicBezTo>
                  <a:pt x="19432" y="1157"/>
                  <a:pt x="19253" y="1836"/>
                  <a:pt x="18967" y="2217"/>
                </a:cubicBezTo>
                <a:cubicBezTo>
                  <a:pt x="18647" y="2644"/>
                  <a:pt x="18317" y="3080"/>
                  <a:pt x="17995" y="3509"/>
                </a:cubicBezTo>
                <a:lnTo>
                  <a:pt x="17995" y="3509"/>
                </a:lnTo>
                <a:cubicBezTo>
                  <a:pt x="17405" y="3248"/>
                  <a:pt x="16857" y="2965"/>
                  <a:pt x="16586" y="2336"/>
                </a:cubicBezTo>
                <a:cubicBezTo>
                  <a:pt x="16396" y="1859"/>
                  <a:pt x="16491" y="1038"/>
                  <a:pt x="16038" y="705"/>
                </a:cubicBezTo>
                <a:cubicBezTo>
                  <a:pt x="15800" y="526"/>
                  <a:pt x="15384" y="562"/>
                  <a:pt x="15086" y="550"/>
                </a:cubicBezTo>
                <a:cubicBezTo>
                  <a:pt x="14300" y="490"/>
                  <a:pt x="13526" y="454"/>
                  <a:pt x="12740" y="431"/>
                </a:cubicBezTo>
                <a:cubicBezTo>
                  <a:pt x="10779" y="342"/>
                  <a:pt x="8780" y="236"/>
                  <a:pt x="6785" y="236"/>
                </a:cubicBezTo>
                <a:cubicBezTo>
                  <a:pt x="5039" y="236"/>
                  <a:pt x="3296" y="317"/>
                  <a:pt x="1584" y="562"/>
                </a:cubicBezTo>
                <a:cubicBezTo>
                  <a:pt x="1144" y="621"/>
                  <a:pt x="620" y="681"/>
                  <a:pt x="203" y="907"/>
                </a:cubicBezTo>
                <a:cubicBezTo>
                  <a:pt x="179" y="919"/>
                  <a:pt x="144" y="943"/>
                  <a:pt x="144" y="990"/>
                </a:cubicBezTo>
                <a:cubicBezTo>
                  <a:pt x="179" y="2669"/>
                  <a:pt x="429" y="4360"/>
                  <a:pt x="453" y="6038"/>
                </a:cubicBezTo>
                <a:cubicBezTo>
                  <a:pt x="477" y="7134"/>
                  <a:pt x="489" y="8384"/>
                  <a:pt x="13" y="9420"/>
                </a:cubicBezTo>
                <a:cubicBezTo>
                  <a:pt x="1" y="9444"/>
                  <a:pt x="25" y="9456"/>
                  <a:pt x="36" y="9479"/>
                </a:cubicBezTo>
                <a:cubicBezTo>
                  <a:pt x="870" y="10015"/>
                  <a:pt x="1918" y="9979"/>
                  <a:pt x="2882" y="10075"/>
                </a:cubicBezTo>
                <a:cubicBezTo>
                  <a:pt x="2937" y="10080"/>
                  <a:pt x="2996" y="10087"/>
                  <a:pt x="3055" y="10092"/>
                </a:cubicBezTo>
                <a:lnTo>
                  <a:pt x="3055" y="10092"/>
                </a:lnTo>
                <a:cubicBezTo>
                  <a:pt x="2548" y="10263"/>
                  <a:pt x="1995" y="10661"/>
                  <a:pt x="1513" y="10896"/>
                </a:cubicBezTo>
                <a:cubicBezTo>
                  <a:pt x="1287" y="11003"/>
                  <a:pt x="1072" y="11111"/>
                  <a:pt x="834" y="11194"/>
                </a:cubicBezTo>
                <a:cubicBezTo>
                  <a:pt x="679" y="11253"/>
                  <a:pt x="370" y="11253"/>
                  <a:pt x="251" y="11349"/>
                </a:cubicBezTo>
                <a:cubicBezTo>
                  <a:pt x="156" y="11420"/>
                  <a:pt x="179" y="11420"/>
                  <a:pt x="144" y="11515"/>
                </a:cubicBezTo>
                <a:cubicBezTo>
                  <a:pt x="13" y="11813"/>
                  <a:pt x="132" y="12420"/>
                  <a:pt x="132" y="12730"/>
                </a:cubicBezTo>
                <a:cubicBezTo>
                  <a:pt x="120" y="16992"/>
                  <a:pt x="156" y="21243"/>
                  <a:pt x="203" y="25505"/>
                </a:cubicBezTo>
                <a:cubicBezTo>
                  <a:pt x="215" y="27303"/>
                  <a:pt x="239" y="29089"/>
                  <a:pt x="239" y="30887"/>
                </a:cubicBezTo>
                <a:cubicBezTo>
                  <a:pt x="239" y="30934"/>
                  <a:pt x="310" y="30934"/>
                  <a:pt x="334" y="30934"/>
                </a:cubicBezTo>
                <a:cubicBezTo>
                  <a:pt x="457" y="30937"/>
                  <a:pt x="580" y="30938"/>
                  <a:pt x="702" y="30938"/>
                </a:cubicBezTo>
                <a:cubicBezTo>
                  <a:pt x="1222" y="30938"/>
                  <a:pt x="1738" y="30920"/>
                  <a:pt x="2239" y="30911"/>
                </a:cubicBezTo>
                <a:cubicBezTo>
                  <a:pt x="2388" y="30911"/>
                  <a:pt x="2563" y="30921"/>
                  <a:pt x="2731" y="30921"/>
                </a:cubicBezTo>
                <a:cubicBezTo>
                  <a:pt x="2831" y="30921"/>
                  <a:pt x="2928" y="30917"/>
                  <a:pt x="3017" y="30905"/>
                </a:cubicBezTo>
                <a:lnTo>
                  <a:pt x="3017" y="30905"/>
                </a:lnTo>
                <a:cubicBezTo>
                  <a:pt x="2542" y="31120"/>
                  <a:pt x="2048" y="31623"/>
                  <a:pt x="1644" y="31935"/>
                </a:cubicBezTo>
                <a:cubicBezTo>
                  <a:pt x="1322" y="32173"/>
                  <a:pt x="691" y="32470"/>
                  <a:pt x="453" y="32804"/>
                </a:cubicBezTo>
                <a:cubicBezTo>
                  <a:pt x="310" y="33030"/>
                  <a:pt x="334" y="33399"/>
                  <a:pt x="334" y="33673"/>
                </a:cubicBezTo>
                <a:cubicBezTo>
                  <a:pt x="322" y="34256"/>
                  <a:pt x="358" y="34816"/>
                  <a:pt x="382" y="35399"/>
                </a:cubicBezTo>
                <a:cubicBezTo>
                  <a:pt x="453" y="37007"/>
                  <a:pt x="608" y="38614"/>
                  <a:pt x="775" y="40209"/>
                </a:cubicBezTo>
                <a:cubicBezTo>
                  <a:pt x="917" y="41671"/>
                  <a:pt x="1072" y="43181"/>
                  <a:pt x="1333" y="44631"/>
                </a:cubicBezTo>
                <a:lnTo>
                  <a:pt x="1333" y="44631"/>
                </a:lnTo>
                <a:cubicBezTo>
                  <a:pt x="1316" y="44659"/>
                  <a:pt x="1323" y="44682"/>
                  <a:pt x="1372" y="44686"/>
                </a:cubicBezTo>
                <a:lnTo>
                  <a:pt x="1372" y="44686"/>
                </a:lnTo>
                <a:cubicBezTo>
                  <a:pt x="1383" y="44689"/>
                  <a:pt x="1397" y="44691"/>
                  <a:pt x="1412" y="44691"/>
                </a:cubicBezTo>
                <a:cubicBezTo>
                  <a:pt x="1432" y="44691"/>
                  <a:pt x="1453" y="44688"/>
                  <a:pt x="1475" y="44683"/>
                </a:cubicBezTo>
                <a:lnTo>
                  <a:pt x="1475" y="44683"/>
                </a:lnTo>
                <a:cubicBezTo>
                  <a:pt x="5726" y="44507"/>
                  <a:pt x="9978" y="44435"/>
                  <a:pt x="14229" y="44329"/>
                </a:cubicBezTo>
                <a:cubicBezTo>
                  <a:pt x="14955" y="44317"/>
                  <a:pt x="15669" y="44305"/>
                  <a:pt x="16396" y="44281"/>
                </a:cubicBezTo>
                <a:cubicBezTo>
                  <a:pt x="16705" y="44269"/>
                  <a:pt x="16753" y="44305"/>
                  <a:pt x="16943" y="44127"/>
                </a:cubicBezTo>
                <a:cubicBezTo>
                  <a:pt x="17270" y="43833"/>
                  <a:pt x="17566" y="43192"/>
                  <a:pt x="18050" y="43192"/>
                </a:cubicBezTo>
                <a:cubicBezTo>
                  <a:pt x="18096" y="43192"/>
                  <a:pt x="18144" y="43197"/>
                  <a:pt x="18194" y="43210"/>
                </a:cubicBezTo>
                <a:cubicBezTo>
                  <a:pt x="18634" y="43329"/>
                  <a:pt x="18908" y="43829"/>
                  <a:pt x="19253" y="44079"/>
                </a:cubicBezTo>
                <a:cubicBezTo>
                  <a:pt x="19410" y="44198"/>
                  <a:pt x="19576" y="44228"/>
                  <a:pt x="19760" y="44228"/>
                </a:cubicBezTo>
                <a:cubicBezTo>
                  <a:pt x="19925" y="44228"/>
                  <a:pt x="20103" y="44204"/>
                  <a:pt x="20301" y="44198"/>
                </a:cubicBezTo>
                <a:cubicBezTo>
                  <a:pt x="21075" y="44186"/>
                  <a:pt x="21825" y="44162"/>
                  <a:pt x="22599" y="44150"/>
                </a:cubicBezTo>
                <a:cubicBezTo>
                  <a:pt x="24087" y="44127"/>
                  <a:pt x="25599" y="44091"/>
                  <a:pt x="27087" y="44067"/>
                </a:cubicBezTo>
                <a:cubicBezTo>
                  <a:pt x="30433" y="44007"/>
                  <a:pt x="33779" y="43948"/>
                  <a:pt x="37124" y="43900"/>
                </a:cubicBezTo>
                <a:cubicBezTo>
                  <a:pt x="37208" y="43900"/>
                  <a:pt x="37327" y="43865"/>
                  <a:pt x="37351" y="43793"/>
                </a:cubicBezTo>
                <a:cubicBezTo>
                  <a:pt x="37493" y="43335"/>
                  <a:pt x="37913" y="42539"/>
                  <a:pt x="38411" y="42539"/>
                </a:cubicBezTo>
                <a:cubicBezTo>
                  <a:pt x="38496" y="42539"/>
                  <a:pt x="38584" y="42562"/>
                  <a:pt x="38672" y="42614"/>
                </a:cubicBezTo>
                <a:cubicBezTo>
                  <a:pt x="39125" y="42876"/>
                  <a:pt x="39303" y="43388"/>
                  <a:pt x="39660" y="43734"/>
                </a:cubicBezTo>
                <a:cubicBezTo>
                  <a:pt x="39820" y="43882"/>
                  <a:pt x="40062" y="43924"/>
                  <a:pt x="40324" y="43924"/>
                </a:cubicBezTo>
                <a:cubicBezTo>
                  <a:pt x="40651" y="43924"/>
                  <a:pt x="41009" y="43859"/>
                  <a:pt x="41280" y="43853"/>
                </a:cubicBezTo>
                <a:cubicBezTo>
                  <a:pt x="42232" y="43841"/>
                  <a:pt x="43185" y="43829"/>
                  <a:pt x="44137" y="43829"/>
                </a:cubicBezTo>
                <a:cubicBezTo>
                  <a:pt x="47542" y="43781"/>
                  <a:pt x="50960" y="43746"/>
                  <a:pt x="54365" y="43734"/>
                </a:cubicBezTo>
                <a:cubicBezTo>
                  <a:pt x="54436" y="43734"/>
                  <a:pt x="54567" y="43698"/>
                  <a:pt x="54591" y="43626"/>
                </a:cubicBezTo>
                <a:cubicBezTo>
                  <a:pt x="54627" y="43484"/>
                  <a:pt x="54662" y="43305"/>
                  <a:pt x="54770" y="43162"/>
                </a:cubicBezTo>
                <a:cubicBezTo>
                  <a:pt x="54947" y="42944"/>
                  <a:pt x="55044" y="42873"/>
                  <a:pt x="55120" y="42873"/>
                </a:cubicBezTo>
                <a:cubicBezTo>
                  <a:pt x="55222" y="42873"/>
                  <a:pt x="55284" y="43003"/>
                  <a:pt x="55448" y="43079"/>
                </a:cubicBezTo>
                <a:cubicBezTo>
                  <a:pt x="55686" y="43198"/>
                  <a:pt x="56020" y="43424"/>
                  <a:pt x="56079" y="43674"/>
                </a:cubicBezTo>
                <a:cubicBezTo>
                  <a:pt x="56091" y="43722"/>
                  <a:pt x="56151" y="43722"/>
                  <a:pt x="56174" y="43722"/>
                </a:cubicBezTo>
                <a:lnTo>
                  <a:pt x="62211" y="43722"/>
                </a:lnTo>
                <a:cubicBezTo>
                  <a:pt x="62270" y="43722"/>
                  <a:pt x="62413" y="43686"/>
                  <a:pt x="62425" y="43615"/>
                </a:cubicBezTo>
                <a:cubicBezTo>
                  <a:pt x="62520" y="43222"/>
                  <a:pt x="62830" y="42769"/>
                  <a:pt x="63199" y="42650"/>
                </a:cubicBezTo>
                <a:cubicBezTo>
                  <a:pt x="63256" y="42632"/>
                  <a:pt x="63311" y="42623"/>
                  <a:pt x="63365" y="42623"/>
                </a:cubicBezTo>
                <a:cubicBezTo>
                  <a:pt x="63736" y="42623"/>
                  <a:pt x="64059" y="43010"/>
                  <a:pt x="64318" y="43269"/>
                </a:cubicBezTo>
                <a:cubicBezTo>
                  <a:pt x="64533" y="43484"/>
                  <a:pt x="64592" y="43615"/>
                  <a:pt x="64854" y="43674"/>
                </a:cubicBezTo>
                <a:cubicBezTo>
                  <a:pt x="65153" y="43739"/>
                  <a:pt x="65483" y="43755"/>
                  <a:pt x="65818" y="43755"/>
                </a:cubicBezTo>
                <a:cubicBezTo>
                  <a:pt x="66127" y="43755"/>
                  <a:pt x="66440" y="43741"/>
                  <a:pt x="66734" y="43741"/>
                </a:cubicBezTo>
                <a:cubicBezTo>
                  <a:pt x="66820" y="43741"/>
                  <a:pt x="66904" y="43743"/>
                  <a:pt x="66985" y="43746"/>
                </a:cubicBezTo>
                <a:cubicBezTo>
                  <a:pt x="69593" y="43841"/>
                  <a:pt x="72188" y="43912"/>
                  <a:pt x="74796" y="44019"/>
                </a:cubicBezTo>
                <a:cubicBezTo>
                  <a:pt x="75760" y="44055"/>
                  <a:pt x="76748" y="44079"/>
                  <a:pt x="77713" y="44174"/>
                </a:cubicBezTo>
                <a:cubicBezTo>
                  <a:pt x="77727" y="44179"/>
                  <a:pt x="77745" y="44181"/>
                  <a:pt x="77766" y="44181"/>
                </a:cubicBezTo>
                <a:cubicBezTo>
                  <a:pt x="77855" y="44181"/>
                  <a:pt x="77987" y="44139"/>
                  <a:pt x="77987" y="44043"/>
                </a:cubicBezTo>
                <a:cubicBezTo>
                  <a:pt x="77725" y="41674"/>
                  <a:pt x="77784" y="39257"/>
                  <a:pt x="77725" y="36888"/>
                </a:cubicBezTo>
                <a:cubicBezTo>
                  <a:pt x="77665" y="34613"/>
                  <a:pt x="77594" y="32327"/>
                  <a:pt x="77594" y="30041"/>
                </a:cubicBezTo>
                <a:cubicBezTo>
                  <a:pt x="77594" y="29994"/>
                  <a:pt x="77522" y="29994"/>
                  <a:pt x="77487" y="29994"/>
                </a:cubicBezTo>
                <a:cubicBezTo>
                  <a:pt x="77177" y="29982"/>
                  <a:pt x="76213" y="29922"/>
                  <a:pt x="76046" y="29625"/>
                </a:cubicBezTo>
                <a:cubicBezTo>
                  <a:pt x="75844" y="29268"/>
                  <a:pt x="76760" y="28553"/>
                  <a:pt x="76987" y="28339"/>
                </a:cubicBezTo>
                <a:cubicBezTo>
                  <a:pt x="77320" y="28029"/>
                  <a:pt x="77594" y="27958"/>
                  <a:pt x="77606" y="27482"/>
                </a:cubicBezTo>
                <a:cubicBezTo>
                  <a:pt x="77606" y="26541"/>
                  <a:pt x="77630" y="25600"/>
                  <a:pt x="77641" y="24672"/>
                </a:cubicBezTo>
                <a:cubicBezTo>
                  <a:pt x="77665" y="22231"/>
                  <a:pt x="77701" y="19790"/>
                  <a:pt x="77784" y="17349"/>
                </a:cubicBezTo>
                <a:cubicBezTo>
                  <a:pt x="77784" y="17290"/>
                  <a:pt x="77749" y="17290"/>
                  <a:pt x="77689" y="17266"/>
                </a:cubicBezTo>
                <a:cubicBezTo>
                  <a:pt x="77624" y="17263"/>
                  <a:pt x="77556" y="17261"/>
                  <a:pt x="77485" y="17261"/>
                </a:cubicBezTo>
                <a:cubicBezTo>
                  <a:pt x="77307" y="17261"/>
                  <a:pt x="77112" y="17269"/>
                  <a:pt x="76920" y="17269"/>
                </a:cubicBezTo>
                <a:cubicBezTo>
                  <a:pt x="76650" y="17269"/>
                  <a:pt x="76385" y="17254"/>
                  <a:pt x="76177" y="17183"/>
                </a:cubicBezTo>
                <a:cubicBezTo>
                  <a:pt x="76155" y="17175"/>
                  <a:pt x="76137" y="17169"/>
                  <a:pt x="76124" y="17164"/>
                </a:cubicBezTo>
                <a:lnTo>
                  <a:pt x="76124" y="17164"/>
                </a:lnTo>
                <a:cubicBezTo>
                  <a:pt x="76084" y="17069"/>
                  <a:pt x="76092" y="16862"/>
                  <a:pt x="76082" y="16778"/>
                </a:cubicBezTo>
                <a:cubicBezTo>
                  <a:pt x="76040" y="16568"/>
                  <a:pt x="76007" y="16348"/>
                  <a:pt x="75975" y="16135"/>
                </a:cubicBezTo>
                <a:lnTo>
                  <a:pt x="75975" y="16135"/>
                </a:lnTo>
                <a:cubicBezTo>
                  <a:pt x="76600" y="15994"/>
                  <a:pt x="77217" y="15863"/>
                  <a:pt x="77844" y="15742"/>
                </a:cubicBezTo>
                <a:cubicBezTo>
                  <a:pt x="77891" y="15718"/>
                  <a:pt x="77987" y="15694"/>
                  <a:pt x="77987" y="15635"/>
                </a:cubicBezTo>
                <a:cubicBezTo>
                  <a:pt x="78534" y="10622"/>
                  <a:pt x="79237" y="5562"/>
                  <a:pt x="79475" y="514"/>
                </a:cubicBezTo>
                <a:cubicBezTo>
                  <a:pt x="79475" y="466"/>
                  <a:pt x="79439" y="454"/>
                  <a:pt x="79415" y="454"/>
                </a:cubicBezTo>
                <a:cubicBezTo>
                  <a:pt x="77177" y="228"/>
                  <a:pt x="74903" y="240"/>
                  <a:pt x="72665" y="204"/>
                </a:cubicBezTo>
                <a:cubicBezTo>
                  <a:pt x="69593" y="145"/>
                  <a:pt x="66509" y="109"/>
                  <a:pt x="63425" y="62"/>
                </a:cubicBezTo>
                <a:cubicBezTo>
                  <a:pt x="61684" y="40"/>
                  <a:pt x="59952" y="0"/>
                  <a:pt x="58221" y="0"/>
                </a:cubicBezTo>
                <a:close/>
              </a:path>
            </a:pathLst>
          </a:custGeom>
          <a:solidFill>
            <a:srgbClr val="BC9E6C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"/>
          <p:cNvSpPr txBox="1">
            <a:spLocks noGrp="1"/>
          </p:cNvSpPr>
          <p:nvPr>
            <p:ph type="title"/>
          </p:nvPr>
        </p:nvSpPr>
        <p:spPr>
          <a:xfrm>
            <a:off x="914400" y="3337600"/>
            <a:ext cx="5765200" cy="1122400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07" name="Google Shape;107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108" name="Google Shape;108;p3"/>
          <p:cNvSpPr txBox="1">
            <a:spLocks noGrp="1"/>
          </p:cNvSpPr>
          <p:nvPr>
            <p:ph type="title" idx="2" hasCustomPrompt="1"/>
          </p:nvPr>
        </p:nvSpPr>
        <p:spPr>
          <a:xfrm>
            <a:off x="914400" y="1780000"/>
            <a:ext cx="5765200" cy="1557600"/>
          </a:xfrm>
          <a:prstGeom prst="rect">
            <a:avLst/>
          </a:prstGeom>
        </p:spPr>
        <p:txBody>
          <a:bodyPr spcFirstLastPara="1" wrap="square" lIns="121897" tIns="121897" rIns="121897" bIns="121897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000"/>
              <a:buNone/>
              <a:defRPr sz="9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93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93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93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93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93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93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93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9300"/>
            </a:lvl9pPr>
          </a:lstStyle>
          <a:p>
            <a:r>
              <a:t>xx%</a:t>
            </a:r>
          </a:p>
        </p:txBody>
      </p:sp>
      <p:sp>
        <p:nvSpPr>
          <p:cNvPr id="109" name="Google Shape;109;p3"/>
          <p:cNvSpPr txBox="1">
            <a:spLocks noGrp="1"/>
          </p:cNvSpPr>
          <p:nvPr>
            <p:ph type="subTitle" idx="1"/>
          </p:nvPr>
        </p:nvSpPr>
        <p:spPr>
          <a:xfrm>
            <a:off x="914400" y="4460000"/>
            <a:ext cx="5765200" cy="6180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6634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E161D5CD-F479-3E2F-72CC-3816A31C7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22FF3828-73B3-C4EC-DD17-C22F0E58B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32386532-4476-95DB-B73F-68DB8DAC0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314F-88FB-44A4-85BF-583DE5AA6E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A495E561-EA90-C99F-34E5-D40FBB6E9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09AF27FF-695C-AB5A-BB03-3C2B3F349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B8CD-6BD8-4969-B015-F521B0A4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2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EBB223BB-FCBE-99AE-3717-99B63481B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ECB2C455-1A9D-8657-2309-69ADFAB3A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="" xmlns:a16="http://schemas.microsoft.com/office/drawing/2014/main" id="{36E6ED7A-B8C4-9720-D700-857339F25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2BE65C65-718F-1D4E-9FA8-CEFF16325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314F-88FB-44A4-85BF-583DE5AA6E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C50EBA90-E488-6856-4717-F5BEE4B38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919432B4-0E8E-4A73-DD5F-61ACB168C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B8CD-6BD8-4969-B015-F521B0A4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3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53344F6C-FE8B-BBDA-42C8-0D1F58451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18362C8E-5FF6-261F-8B13-BF49252B8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="" xmlns:a16="http://schemas.microsoft.com/office/drawing/2014/main" id="{88119144-3A8F-2D2A-6FA0-F0550DBBC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="" xmlns:a16="http://schemas.microsoft.com/office/drawing/2014/main" id="{0FC5E177-8643-7F24-5DCF-E229A83A9F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="" xmlns:a16="http://schemas.microsoft.com/office/drawing/2014/main" id="{6AF8A0C4-951F-114F-0CEA-9C248F8E29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="" xmlns:a16="http://schemas.microsoft.com/office/drawing/2014/main" id="{0A31942D-F3A8-8192-5D42-E8B38B8B7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314F-88FB-44A4-85BF-583DE5AA6E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="" xmlns:a16="http://schemas.microsoft.com/office/drawing/2014/main" id="{0CF86DDF-5CFA-6772-5054-ED509A097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="" xmlns:a16="http://schemas.microsoft.com/office/drawing/2014/main" id="{CBAE5F24-4FC2-4BFF-C4F9-AF492AF9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B8CD-6BD8-4969-B015-F521B0A4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0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F51647B6-59B4-250A-75DB-8A9418697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="" xmlns:a16="http://schemas.microsoft.com/office/drawing/2014/main" id="{1D6D1970-9E26-CB75-413E-BBC8C3984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314F-88FB-44A4-85BF-583DE5AA6E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="" xmlns:a16="http://schemas.microsoft.com/office/drawing/2014/main" id="{E9334AB0-7A3A-22DB-8BA3-5A5BC92A7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="" xmlns:a16="http://schemas.microsoft.com/office/drawing/2014/main" id="{9E5A14B2-939D-1030-DBEB-C03C96D3F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B8CD-6BD8-4969-B015-F521B0A4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9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="" xmlns:a16="http://schemas.microsoft.com/office/drawing/2014/main" id="{EB9C0D03-14F2-1DFE-5069-74929226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314F-88FB-44A4-85BF-583DE5AA6E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="" xmlns:a16="http://schemas.microsoft.com/office/drawing/2014/main" id="{A21B0F27-E6D8-1D3B-9384-9198A02C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="" xmlns:a16="http://schemas.microsoft.com/office/drawing/2014/main" id="{845F1930-0BA1-FAC2-07C2-C2822E19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B8CD-6BD8-4969-B015-F521B0A4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60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72A151D2-6640-3BAE-178C-6C8B3C39F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573B2034-DC6A-DEE2-46FD-BDF3B9A7A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="" xmlns:a16="http://schemas.microsoft.com/office/drawing/2014/main" id="{67F13C51-0386-A66F-F51E-0DD48E41C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C20EC1EA-B472-2FC7-93B3-CCF02943D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314F-88FB-44A4-85BF-583DE5AA6E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81D1E0CE-06AD-421B-A1CE-DD4EEA94F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77706E55-EABA-18D6-806F-BD4AC6D5F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B8CD-6BD8-4969-B015-F521B0A4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3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770BCE2D-32E5-DE3F-4A53-4585978D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="" xmlns:a16="http://schemas.microsoft.com/office/drawing/2014/main" id="{4757220C-EF50-29F6-0E2B-2964190827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="" xmlns:a16="http://schemas.microsoft.com/office/drawing/2014/main" id="{07CCD007-6A73-5E52-559F-FB7771505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112944C7-42DC-C0A0-1078-B74292F0E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314F-88FB-44A4-85BF-583DE5AA6E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5DD72D0D-1D30-24FD-0F2F-C72E631D6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ACE58889-2603-F148-BF12-F1D07B9AE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B8CD-6BD8-4969-B015-F521B0A4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86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="" xmlns:a16="http://schemas.microsoft.com/office/drawing/2014/main" id="{4D5D7F95-B834-ED61-6E0E-E8952AD9F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CD8B56BD-2C3A-EE52-D82D-BECBC4F15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DFB84F74-4771-309F-BFE0-4A3D249106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C314F-88FB-44A4-85BF-583DE5AA6E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355A20EC-3412-04EB-89BE-3A2ED67FE1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424F843B-36CE-1909-B246-E7FB48D8A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7B8CD-6BD8-4969-B015-F521B0A4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22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AB0C9F7-C069-41C0-AA82-4C969E97B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EE6A9E8-BB1F-4AB1-9603-8F4BECC97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B669950-29FB-4B5C-81DC-EEB36A1CF3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2AE88-D640-446D-BA58-26331618FA6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192FDA0-DBFF-4142-A97B-2763A57E79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06D2393-90CD-4948-ABDA-5F0B30068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932F7-655E-415E-ADC5-741A97455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8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617EEC0-F31B-4396-84EC-AFB001EFAE87}"/>
              </a:ext>
            </a:extLst>
          </p:cNvPr>
          <p:cNvSpPr txBox="1"/>
          <p:nvPr/>
        </p:nvSpPr>
        <p:spPr>
          <a:xfrm>
            <a:off x="-277552" y="312098"/>
            <a:ext cx="12081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CHỦ ĐỀ</a:t>
            </a:r>
            <a:r>
              <a:rPr kumimoji="0" lang="vi-VN" sz="7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CHUNG 1</a:t>
            </a:r>
            <a:endParaRPr kumimoji="0" lang="en-US" sz="7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4EB4B06-5BF4-314E-9CB6-9AE3D44BF9D4}"/>
              </a:ext>
            </a:extLst>
          </p:cNvPr>
          <p:cNvSpPr txBox="1"/>
          <p:nvPr/>
        </p:nvSpPr>
        <p:spPr>
          <a:xfrm>
            <a:off x="101600" y="1751541"/>
            <a:ext cx="11950700" cy="2435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 CUỘC ĐẠI PHÁT KIẾN ĐỊA LÍ</a:t>
            </a:r>
            <a:endParaRPr kumimoji="0" lang="vi-VN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 3: Thực hành</a:t>
            </a:r>
          </a:p>
        </p:txBody>
      </p:sp>
    </p:spTree>
    <p:extLst>
      <p:ext uri="{BB962C8B-B14F-4D97-AF65-F5344CB8AC3E}">
        <p14:creationId xmlns:p14="http://schemas.microsoft.com/office/powerpoint/2010/main" val="73700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Hình ảnh 5">
            <a:extLst>
              <a:ext uri="{FF2B5EF4-FFF2-40B4-BE49-F238E27FC236}">
                <a16:creationId xmlns="" xmlns:a16="http://schemas.microsoft.com/office/drawing/2014/main" id="{A1DA3BBC-2A40-B966-9DC5-ACE4769317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21" r="5334" b="12148"/>
          <a:stretch/>
        </p:blipFill>
        <p:spPr>
          <a:xfrm>
            <a:off x="101600" y="152400"/>
            <a:ext cx="11968480" cy="6624320"/>
          </a:xfrm>
          <a:prstGeom prst="rect">
            <a:avLst/>
          </a:prstGeom>
        </p:spPr>
      </p:pic>
      <p:sp>
        <p:nvSpPr>
          <p:cNvPr id="7" name="Hộp Văn bản 6">
            <a:extLst>
              <a:ext uri="{FF2B5EF4-FFF2-40B4-BE49-F238E27FC236}">
                <a16:creationId xmlns="" xmlns:a16="http://schemas.microsoft.com/office/drawing/2014/main" id="{4C3AD82F-C769-D247-21F5-5A255E60126B}"/>
              </a:ext>
            </a:extLst>
          </p:cNvPr>
          <p:cNvSpPr txBox="1"/>
          <p:nvPr/>
        </p:nvSpPr>
        <p:spPr>
          <a:xfrm>
            <a:off x="1645920" y="2001520"/>
            <a:ext cx="9458960" cy="2229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3200" b="1" dirty="0">
                <a:solidFill>
                  <a:srgbClr val="FF0000"/>
                </a:solidFill>
                <a:latin typeface="+mj-lt"/>
              </a:rPr>
              <a:t> BÀI TẬP NHÓM:</a:t>
            </a:r>
          </a:p>
          <a:p>
            <a:pPr algn="ctr">
              <a:lnSpc>
                <a:spcPct val="150000"/>
              </a:lnSpc>
            </a:pPr>
            <a:r>
              <a:rPr lang="vi-VN" sz="3200" b="1" dirty="0">
                <a:latin typeface="+mj-lt"/>
              </a:rPr>
              <a:t>Hệ thống lại kiến thức phần 2: </a:t>
            </a:r>
          </a:p>
          <a:p>
            <a:pPr algn="ctr">
              <a:lnSpc>
                <a:spcPct val="150000"/>
              </a:lnSpc>
            </a:pPr>
            <a:r>
              <a:rPr lang="vi-VN" sz="3200" b="1" dirty="0">
                <a:latin typeface="+mj-lt"/>
              </a:rPr>
              <a:t>Một số cuộc đại phát kiến địa lí</a:t>
            </a:r>
            <a:endParaRPr 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169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ình Bầu dục 3">
            <a:extLst>
              <a:ext uri="{FF2B5EF4-FFF2-40B4-BE49-F238E27FC236}">
                <a16:creationId xmlns="" xmlns:a16="http://schemas.microsoft.com/office/drawing/2014/main" id="{CB59173A-D132-07CF-7272-AB79687852C6}"/>
              </a:ext>
            </a:extLst>
          </p:cNvPr>
          <p:cNvSpPr/>
          <p:nvPr/>
        </p:nvSpPr>
        <p:spPr>
          <a:xfrm>
            <a:off x="56281" y="1625600"/>
            <a:ext cx="2493880" cy="24282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600" b="1" dirty="0">
                <a:latin typeface="+mj-lt"/>
              </a:rPr>
              <a:t>CÁC CUỘC ĐẠI PHÁT KIẾN ĐỊA LÍ</a:t>
            </a:r>
            <a:endParaRPr lang="en-US" sz="2600" b="1" dirty="0">
              <a:latin typeface="+mj-lt"/>
            </a:endParaRPr>
          </a:p>
        </p:txBody>
      </p:sp>
      <p:sp>
        <p:nvSpPr>
          <p:cNvPr id="5" name="Hình chữ nhật: Góc Tròn 4">
            <a:extLst>
              <a:ext uri="{FF2B5EF4-FFF2-40B4-BE49-F238E27FC236}">
                <a16:creationId xmlns="" xmlns:a16="http://schemas.microsoft.com/office/drawing/2014/main" id="{D8C9DA68-C0EC-6AD0-82C2-AEE2810160F6}"/>
              </a:ext>
            </a:extLst>
          </p:cNvPr>
          <p:cNvSpPr/>
          <p:nvPr/>
        </p:nvSpPr>
        <p:spPr>
          <a:xfrm>
            <a:off x="3347720" y="254000"/>
            <a:ext cx="4429760" cy="79248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+mj-lt"/>
              </a:rPr>
              <a:t>Nguyên nhân và điều kiện</a:t>
            </a:r>
            <a:endParaRPr lang="en-US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Hình chữ nhật: Góc Tròn 5">
            <a:extLst>
              <a:ext uri="{FF2B5EF4-FFF2-40B4-BE49-F238E27FC236}">
                <a16:creationId xmlns="" xmlns:a16="http://schemas.microsoft.com/office/drawing/2014/main" id="{C8E7A4F1-126B-161B-C5FE-7504AAE53FAA}"/>
              </a:ext>
            </a:extLst>
          </p:cNvPr>
          <p:cNvSpPr/>
          <p:nvPr/>
        </p:nvSpPr>
        <p:spPr>
          <a:xfrm>
            <a:off x="8511540" y="0"/>
            <a:ext cx="3624178" cy="650240"/>
          </a:xfrm>
          <a:prstGeom prst="roundRect">
            <a:avLst/>
          </a:prstGeom>
          <a:solidFill>
            <a:srgbClr val="F1D21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b="1" dirty="0">
                <a:solidFill>
                  <a:schemeClr val="tx1"/>
                </a:solidFill>
                <a:latin typeface="+mj-lt"/>
              </a:rPr>
              <a:t>Sản xuất phát triển</a:t>
            </a:r>
            <a:endParaRPr lang="en-US" sz="2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Hình chữ nhật: Góc Tròn 6">
            <a:extLst>
              <a:ext uri="{FF2B5EF4-FFF2-40B4-BE49-F238E27FC236}">
                <a16:creationId xmlns="" xmlns:a16="http://schemas.microsoft.com/office/drawing/2014/main" id="{190B3CD2-57BF-46C4-A272-51E3255E991D}"/>
              </a:ext>
            </a:extLst>
          </p:cNvPr>
          <p:cNvSpPr/>
          <p:nvPr/>
        </p:nvSpPr>
        <p:spPr>
          <a:xfrm>
            <a:off x="8511540" y="1620520"/>
            <a:ext cx="3624178" cy="919480"/>
          </a:xfrm>
          <a:prstGeom prst="roundRect">
            <a:avLst/>
          </a:prstGeom>
          <a:solidFill>
            <a:srgbClr val="F1D21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b="1" dirty="0">
                <a:solidFill>
                  <a:schemeClr val="tx1"/>
                </a:solidFill>
                <a:latin typeface="+mj-lt"/>
              </a:rPr>
              <a:t>Khoa học kĩ thuật có những bước tiến quan trọng </a:t>
            </a:r>
            <a:endParaRPr lang="en-US" sz="2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Hình chữ nhật: Góc Tròn 7">
            <a:extLst>
              <a:ext uri="{FF2B5EF4-FFF2-40B4-BE49-F238E27FC236}">
                <a16:creationId xmlns="" xmlns:a16="http://schemas.microsoft.com/office/drawing/2014/main" id="{D7424CCB-6F04-2E9D-7E84-0F375AB289F5}"/>
              </a:ext>
            </a:extLst>
          </p:cNvPr>
          <p:cNvSpPr/>
          <p:nvPr/>
        </p:nvSpPr>
        <p:spPr>
          <a:xfrm>
            <a:off x="8519160" y="741680"/>
            <a:ext cx="3616558" cy="751840"/>
          </a:xfrm>
          <a:prstGeom prst="roundRect">
            <a:avLst/>
          </a:prstGeom>
          <a:solidFill>
            <a:srgbClr val="F1D21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b="1" dirty="0">
                <a:solidFill>
                  <a:schemeClr val="tx1"/>
                </a:solidFill>
                <a:latin typeface="+mj-lt"/>
              </a:rPr>
              <a:t>Tìm những con đường mới</a:t>
            </a:r>
            <a:endParaRPr lang="en-US" sz="22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0" name="Đường nối Thẳng 9">
            <a:extLst>
              <a:ext uri="{FF2B5EF4-FFF2-40B4-BE49-F238E27FC236}">
                <a16:creationId xmlns="" xmlns:a16="http://schemas.microsoft.com/office/drawing/2014/main" id="{A7728B32-3F66-B710-B538-276942105100}"/>
              </a:ext>
            </a:extLst>
          </p:cNvPr>
          <p:cNvCxnSpPr>
            <a:cxnSpLocks/>
            <a:stCxn id="4" idx="6"/>
            <a:endCxn id="5" idx="1"/>
          </p:cNvCxnSpPr>
          <p:nvPr/>
        </p:nvCxnSpPr>
        <p:spPr>
          <a:xfrm flipV="1">
            <a:off x="2550161" y="650240"/>
            <a:ext cx="797559" cy="2189480"/>
          </a:xfrm>
          <a:prstGeom prst="line">
            <a:avLst/>
          </a:prstGeom>
          <a:ln w="38100">
            <a:solidFill>
              <a:srgbClr val="4472C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Đường kết nối Mũi tên Thẳng 11">
            <a:extLst>
              <a:ext uri="{FF2B5EF4-FFF2-40B4-BE49-F238E27FC236}">
                <a16:creationId xmlns="" xmlns:a16="http://schemas.microsoft.com/office/drawing/2014/main" id="{B165A7AD-45FD-F121-0250-6D051135EE50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7777480" y="325120"/>
            <a:ext cx="734060" cy="3251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kết nối Mũi tên Thẳng 13">
            <a:extLst>
              <a:ext uri="{FF2B5EF4-FFF2-40B4-BE49-F238E27FC236}">
                <a16:creationId xmlns="" xmlns:a16="http://schemas.microsoft.com/office/drawing/2014/main" id="{D2CB1D1C-1D2C-429D-15BF-21A05983E3E0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>
            <a:off x="7777480" y="650240"/>
            <a:ext cx="741680" cy="4673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Đường kết nối Mũi tên Thẳng 15">
            <a:extLst>
              <a:ext uri="{FF2B5EF4-FFF2-40B4-BE49-F238E27FC236}">
                <a16:creationId xmlns="" xmlns:a16="http://schemas.microsoft.com/office/drawing/2014/main" id="{C2D8E248-E4DD-0B8C-ACE8-EC9A9FD09F9A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>
            <a:off x="7777480" y="650240"/>
            <a:ext cx="734060" cy="14300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Hình ảnh 19">
            <a:extLst>
              <a:ext uri="{FF2B5EF4-FFF2-40B4-BE49-F238E27FC236}">
                <a16:creationId xmlns="" xmlns:a16="http://schemas.microsoft.com/office/drawing/2014/main" id="{1570CE8A-74CE-78F1-5E52-D68E042DBA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83" r="829"/>
          <a:stretch/>
        </p:blipFill>
        <p:spPr>
          <a:xfrm>
            <a:off x="28341" y="5516880"/>
            <a:ext cx="12163659" cy="1341120"/>
          </a:xfrm>
          <a:prstGeom prst="rect">
            <a:avLst/>
          </a:prstGeom>
        </p:spPr>
      </p:pic>
      <p:sp>
        <p:nvSpPr>
          <p:cNvPr id="34" name="Hình chữ nhật: Góc Tròn 33">
            <a:extLst>
              <a:ext uri="{FF2B5EF4-FFF2-40B4-BE49-F238E27FC236}">
                <a16:creationId xmlns="" xmlns:a16="http://schemas.microsoft.com/office/drawing/2014/main" id="{B52A8390-4DAD-0F6E-D2BF-B5B4753B657B}"/>
              </a:ext>
            </a:extLst>
          </p:cNvPr>
          <p:cNvSpPr/>
          <p:nvPr/>
        </p:nvSpPr>
        <p:spPr>
          <a:xfrm>
            <a:off x="3695700" y="3782060"/>
            <a:ext cx="4005580" cy="7924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b="1" dirty="0">
                <a:solidFill>
                  <a:schemeClr val="tx1"/>
                </a:solidFill>
                <a:latin typeface="+mj-lt"/>
              </a:rPr>
              <a:t>Một số cuộc phát kiến địa lí</a:t>
            </a:r>
            <a:endParaRPr lang="en-US" sz="2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5" name="Hình chữ nhật: Góc Tròn 34">
            <a:extLst>
              <a:ext uri="{FF2B5EF4-FFF2-40B4-BE49-F238E27FC236}">
                <a16:creationId xmlns="" xmlns:a16="http://schemas.microsoft.com/office/drawing/2014/main" id="{46E4A788-16A5-0885-1DD2-0B8819ACAF55}"/>
              </a:ext>
            </a:extLst>
          </p:cNvPr>
          <p:cNvSpPr/>
          <p:nvPr/>
        </p:nvSpPr>
        <p:spPr>
          <a:xfrm>
            <a:off x="8557894" y="3042920"/>
            <a:ext cx="3531469" cy="919480"/>
          </a:xfrm>
          <a:prstGeom prst="roundRect">
            <a:avLst/>
          </a:prstGeom>
          <a:solidFill>
            <a:srgbClr val="E226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b="1" dirty="0">
                <a:solidFill>
                  <a:schemeClr val="tx1"/>
                </a:solidFill>
                <a:latin typeface="+mj-lt"/>
              </a:rPr>
              <a:t>Cô-lôm-bô tìm ra châu Mỹ</a:t>
            </a:r>
            <a:endParaRPr lang="en-US" sz="2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6" name="Hình chữ nhật: Góc Tròn 35">
            <a:extLst>
              <a:ext uri="{FF2B5EF4-FFF2-40B4-BE49-F238E27FC236}">
                <a16:creationId xmlns="" xmlns:a16="http://schemas.microsoft.com/office/drawing/2014/main" id="{6A631F3B-41CD-0B55-C39B-3E219A651DC6}"/>
              </a:ext>
            </a:extLst>
          </p:cNvPr>
          <p:cNvSpPr/>
          <p:nvPr/>
        </p:nvSpPr>
        <p:spPr>
          <a:xfrm>
            <a:off x="8604249" y="4445000"/>
            <a:ext cx="3362960" cy="792480"/>
          </a:xfrm>
          <a:prstGeom prst="roundRect">
            <a:avLst/>
          </a:prstGeom>
          <a:solidFill>
            <a:srgbClr val="E226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b="1" dirty="0">
                <a:solidFill>
                  <a:schemeClr val="tx1"/>
                </a:solidFill>
                <a:latin typeface="+mj-lt"/>
              </a:rPr>
              <a:t>Cuộc thám hiểm của </a:t>
            </a:r>
          </a:p>
          <a:p>
            <a:pPr algn="ctr"/>
            <a:r>
              <a:rPr lang="vi-VN" sz="2200" b="1" dirty="0">
                <a:solidFill>
                  <a:schemeClr val="tx1"/>
                </a:solidFill>
                <a:latin typeface="+mj-lt"/>
              </a:rPr>
              <a:t>Ma-</a:t>
            </a:r>
            <a:r>
              <a:rPr lang="vi-VN" sz="2200" b="1" dirty="0" err="1">
                <a:solidFill>
                  <a:schemeClr val="tx1"/>
                </a:solidFill>
                <a:latin typeface="+mj-lt"/>
              </a:rPr>
              <a:t>gien</a:t>
            </a:r>
            <a:r>
              <a:rPr lang="vi-VN" sz="2200" b="1" dirty="0">
                <a:solidFill>
                  <a:schemeClr val="tx1"/>
                </a:solidFill>
                <a:latin typeface="+mj-lt"/>
              </a:rPr>
              <a:t>-lăng </a:t>
            </a:r>
            <a:endParaRPr lang="en-US" sz="22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38" name="Đường kết nối Mũi tên Thẳng 37">
            <a:extLst>
              <a:ext uri="{FF2B5EF4-FFF2-40B4-BE49-F238E27FC236}">
                <a16:creationId xmlns="" xmlns:a16="http://schemas.microsoft.com/office/drawing/2014/main" id="{055BBE7E-7CB5-CAD2-A379-FD5D65303D97}"/>
              </a:ext>
            </a:extLst>
          </p:cNvPr>
          <p:cNvCxnSpPr>
            <a:cxnSpLocks/>
            <a:stCxn id="4" idx="6"/>
            <a:endCxn id="34" idx="1"/>
          </p:cNvCxnSpPr>
          <p:nvPr/>
        </p:nvCxnSpPr>
        <p:spPr>
          <a:xfrm>
            <a:off x="2550161" y="2839720"/>
            <a:ext cx="1145539" cy="13385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Đường kết nối Mũi tên Thẳng 45">
            <a:extLst>
              <a:ext uri="{FF2B5EF4-FFF2-40B4-BE49-F238E27FC236}">
                <a16:creationId xmlns="" xmlns:a16="http://schemas.microsoft.com/office/drawing/2014/main" id="{31500CC8-BF78-B380-DB72-58412E944FD9}"/>
              </a:ext>
            </a:extLst>
          </p:cNvPr>
          <p:cNvCxnSpPr>
            <a:stCxn id="34" idx="3"/>
            <a:endCxn id="35" idx="1"/>
          </p:cNvCxnSpPr>
          <p:nvPr/>
        </p:nvCxnSpPr>
        <p:spPr>
          <a:xfrm flipV="1">
            <a:off x="7701280" y="3502660"/>
            <a:ext cx="856614" cy="6756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Đường kết nối Mũi tên Thẳng 47">
            <a:extLst>
              <a:ext uri="{FF2B5EF4-FFF2-40B4-BE49-F238E27FC236}">
                <a16:creationId xmlns="" xmlns:a16="http://schemas.microsoft.com/office/drawing/2014/main" id="{FDD78303-CAEE-2143-F1B4-1F7D766C3624}"/>
              </a:ext>
            </a:extLst>
          </p:cNvPr>
          <p:cNvCxnSpPr>
            <a:stCxn id="34" idx="3"/>
            <a:endCxn id="36" idx="1"/>
          </p:cNvCxnSpPr>
          <p:nvPr/>
        </p:nvCxnSpPr>
        <p:spPr>
          <a:xfrm>
            <a:off x="7701280" y="4178300"/>
            <a:ext cx="902969" cy="6629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31987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34" grpId="0" animBg="1"/>
      <p:bldP spid="35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Hình ảnh 10">
            <a:extLst>
              <a:ext uri="{FF2B5EF4-FFF2-40B4-BE49-F238E27FC236}">
                <a16:creationId xmlns="" xmlns:a16="http://schemas.microsoft.com/office/drawing/2014/main" id="{4BACEF6D-0B89-5F84-861E-E63A5D2B4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" y="101600"/>
            <a:ext cx="11998960" cy="6654800"/>
          </a:xfrm>
          <a:prstGeom prst="rect">
            <a:avLst/>
          </a:prstGeom>
        </p:spPr>
      </p:pic>
      <p:sp>
        <p:nvSpPr>
          <p:cNvPr id="2" name="Hộp Văn bản 1">
            <a:extLst>
              <a:ext uri="{FF2B5EF4-FFF2-40B4-BE49-F238E27FC236}">
                <a16:creationId xmlns="" xmlns:a16="http://schemas.microsoft.com/office/drawing/2014/main" id="{70FC3B47-6056-D5B2-9F98-8A8665031BC2}"/>
              </a:ext>
            </a:extLst>
          </p:cNvPr>
          <p:cNvSpPr txBox="1"/>
          <p:nvPr/>
        </p:nvSpPr>
        <p:spPr>
          <a:xfrm>
            <a:off x="1615440" y="1036320"/>
            <a:ext cx="9164320" cy="402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vi-VN" sz="4000" b="1" dirty="0">
                <a:solidFill>
                  <a:srgbClr val="0000FF"/>
                </a:solidFill>
                <a:latin typeface="+mj-lt"/>
              </a:rPr>
              <a:t>BÀI TẬP TÌNH HUỐNG</a:t>
            </a:r>
          </a:p>
          <a:p>
            <a:pPr algn="ctr">
              <a:lnSpc>
                <a:spcPct val="130000"/>
              </a:lnSpc>
            </a:pPr>
            <a:r>
              <a:rPr lang="vi-VN" sz="4000" b="1" dirty="0">
                <a:solidFill>
                  <a:srgbClr val="FF0000"/>
                </a:solidFill>
                <a:latin typeface="+mj-lt"/>
              </a:rPr>
              <a:t>Có ý kiến cho rằng: Các cuộc phát kiến địa lí chỉ mang lại những giá trị tốt đẹp cho nhân loại”. Em có đồng ý với ý kiến trên không? Vì sao?  </a:t>
            </a:r>
            <a:endParaRPr lang="en-US" sz="40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866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ink, Pair, Share – phương pháp học tốt cho nhóm trẻ - CTH EDU">
            <a:extLst>
              <a:ext uri="{FF2B5EF4-FFF2-40B4-BE49-F238E27FC236}">
                <a16:creationId xmlns="" xmlns:a16="http://schemas.microsoft.com/office/drawing/2014/main" id="{10A61E0D-5E02-EF04-10E9-C8910E790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7000239" cy="6614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Hình chữ nhật: Góc Tròn 3">
            <a:extLst>
              <a:ext uri="{FF2B5EF4-FFF2-40B4-BE49-F238E27FC236}">
                <a16:creationId xmlns="" xmlns:a16="http://schemas.microsoft.com/office/drawing/2014/main" id="{0E074501-31CB-0BE9-EFA7-FD7DD0BEB47A}"/>
              </a:ext>
            </a:extLst>
          </p:cNvPr>
          <p:cNvSpPr/>
          <p:nvPr/>
        </p:nvSpPr>
        <p:spPr>
          <a:xfrm>
            <a:off x="7376160" y="579120"/>
            <a:ext cx="4551680" cy="113792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+mj-lt"/>
              </a:rPr>
              <a:t>1 PHÚT ĐỂ SUY NGHĨ </a:t>
            </a:r>
            <a:endParaRPr lang="en-US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Hình chữ nhật: Góc Tròn 4">
            <a:extLst>
              <a:ext uri="{FF2B5EF4-FFF2-40B4-BE49-F238E27FC236}">
                <a16:creationId xmlns="" xmlns:a16="http://schemas.microsoft.com/office/drawing/2014/main" id="{B8FF2DE0-784D-4179-3FB3-2CAD5CEB1F60}"/>
              </a:ext>
            </a:extLst>
          </p:cNvPr>
          <p:cNvSpPr/>
          <p:nvPr/>
        </p:nvSpPr>
        <p:spPr>
          <a:xfrm>
            <a:off x="7396480" y="2661920"/>
            <a:ext cx="4511040" cy="113792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+mj-lt"/>
              </a:rPr>
              <a:t>2 PHÚT ĐỂ TRAO ĐỔI CẶP ĐÔI</a:t>
            </a:r>
            <a:endParaRPr lang="en-US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Hình chữ nhật: Góc Tròn 5">
            <a:extLst>
              <a:ext uri="{FF2B5EF4-FFF2-40B4-BE49-F238E27FC236}">
                <a16:creationId xmlns="" xmlns:a16="http://schemas.microsoft.com/office/drawing/2014/main" id="{2EA40148-30C9-107E-2789-6C890C72E270}"/>
              </a:ext>
            </a:extLst>
          </p:cNvPr>
          <p:cNvSpPr/>
          <p:nvPr/>
        </p:nvSpPr>
        <p:spPr>
          <a:xfrm>
            <a:off x="7355840" y="4572000"/>
            <a:ext cx="4592320" cy="113792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+mj-lt"/>
              </a:rPr>
              <a:t>CHIA SẺ TRƯỚC LỚP</a:t>
            </a:r>
            <a:endParaRPr lang="en-US" sz="2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859626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ình Bầu dục 3">
            <a:extLst>
              <a:ext uri="{FF2B5EF4-FFF2-40B4-BE49-F238E27FC236}">
                <a16:creationId xmlns="" xmlns:a16="http://schemas.microsoft.com/office/drawing/2014/main" id="{CB59173A-D132-07CF-7272-AB79687852C6}"/>
              </a:ext>
            </a:extLst>
          </p:cNvPr>
          <p:cNvSpPr/>
          <p:nvPr/>
        </p:nvSpPr>
        <p:spPr>
          <a:xfrm>
            <a:off x="56281" y="1625600"/>
            <a:ext cx="2493880" cy="24282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600" b="1" dirty="0">
                <a:latin typeface="+mj-lt"/>
              </a:rPr>
              <a:t>CÁC CUỘC ĐẠI PHÁT KIẾN ĐỊA LÍ</a:t>
            </a:r>
            <a:endParaRPr lang="en-US" sz="2600" b="1" dirty="0">
              <a:latin typeface="+mj-lt"/>
            </a:endParaRPr>
          </a:p>
        </p:txBody>
      </p:sp>
      <p:sp>
        <p:nvSpPr>
          <p:cNvPr id="5" name="Hình chữ nhật: Góc Tròn 4">
            <a:extLst>
              <a:ext uri="{FF2B5EF4-FFF2-40B4-BE49-F238E27FC236}">
                <a16:creationId xmlns="" xmlns:a16="http://schemas.microsoft.com/office/drawing/2014/main" id="{D8C9DA68-C0EC-6AD0-82C2-AEE2810160F6}"/>
              </a:ext>
            </a:extLst>
          </p:cNvPr>
          <p:cNvSpPr/>
          <p:nvPr/>
        </p:nvSpPr>
        <p:spPr>
          <a:xfrm>
            <a:off x="3347720" y="254000"/>
            <a:ext cx="4429760" cy="79248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+mj-lt"/>
              </a:rPr>
              <a:t>Nguyên nhân và điều kiện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Hình chữ nhật: Góc Tròn 5">
            <a:extLst>
              <a:ext uri="{FF2B5EF4-FFF2-40B4-BE49-F238E27FC236}">
                <a16:creationId xmlns="" xmlns:a16="http://schemas.microsoft.com/office/drawing/2014/main" id="{C8E7A4F1-126B-161B-C5FE-7504AAE53FAA}"/>
              </a:ext>
            </a:extLst>
          </p:cNvPr>
          <p:cNvSpPr/>
          <p:nvPr/>
        </p:nvSpPr>
        <p:spPr>
          <a:xfrm>
            <a:off x="8511540" y="0"/>
            <a:ext cx="3624178" cy="650240"/>
          </a:xfrm>
          <a:prstGeom prst="roundRect">
            <a:avLst/>
          </a:prstGeom>
          <a:solidFill>
            <a:srgbClr val="F1D21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solidFill>
                  <a:schemeClr val="tx1"/>
                </a:solidFill>
                <a:latin typeface="+mj-lt"/>
              </a:rPr>
              <a:t>Sản xuất phát triển</a:t>
            </a:r>
            <a:endParaRPr lang="en-US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Hình chữ nhật: Góc Tròn 6">
            <a:extLst>
              <a:ext uri="{FF2B5EF4-FFF2-40B4-BE49-F238E27FC236}">
                <a16:creationId xmlns="" xmlns:a16="http://schemas.microsoft.com/office/drawing/2014/main" id="{190B3CD2-57BF-46C4-A272-51E3255E991D}"/>
              </a:ext>
            </a:extLst>
          </p:cNvPr>
          <p:cNvSpPr/>
          <p:nvPr/>
        </p:nvSpPr>
        <p:spPr>
          <a:xfrm>
            <a:off x="8511540" y="1620520"/>
            <a:ext cx="3624178" cy="919480"/>
          </a:xfrm>
          <a:prstGeom prst="roundRect">
            <a:avLst/>
          </a:prstGeom>
          <a:solidFill>
            <a:srgbClr val="F1D21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solidFill>
                  <a:schemeClr val="tx1"/>
                </a:solidFill>
                <a:latin typeface="+mj-lt"/>
              </a:rPr>
              <a:t>Khoa học kĩ thuật có những bước tiến quan trọng </a:t>
            </a:r>
            <a:endParaRPr lang="en-US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Hình chữ nhật: Góc Tròn 7">
            <a:extLst>
              <a:ext uri="{FF2B5EF4-FFF2-40B4-BE49-F238E27FC236}">
                <a16:creationId xmlns="" xmlns:a16="http://schemas.microsoft.com/office/drawing/2014/main" id="{D7424CCB-6F04-2E9D-7E84-0F375AB289F5}"/>
              </a:ext>
            </a:extLst>
          </p:cNvPr>
          <p:cNvSpPr/>
          <p:nvPr/>
        </p:nvSpPr>
        <p:spPr>
          <a:xfrm>
            <a:off x="8519160" y="741680"/>
            <a:ext cx="3616558" cy="751840"/>
          </a:xfrm>
          <a:prstGeom prst="roundRect">
            <a:avLst/>
          </a:prstGeom>
          <a:solidFill>
            <a:srgbClr val="F1D21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solidFill>
                  <a:schemeClr val="tx1"/>
                </a:solidFill>
                <a:latin typeface="+mj-lt"/>
              </a:rPr>
              <a:t>Tìm những con đường mới</a:t>
            </a:r>
            <a:endParaRPr lang="en-US" sz="20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0" name="Đường nối Thẳng 9">
            <a:extLst>
              <a:ext uri="{FF2B5EF4-FFF2-40B4-BE49-F238E27FC236}">
                <a16:creationId xmlns="" xmlns:a16="http://schemas.microsoft.com/office/drawing/2014/main" id="{A7728B32-3F66-B710-B538-276942105100}"/>
              </a:ext>
            </a:extLst>
          </p:cNvPr>
          <p:cNvCxnSpPr>
            <a:cxnSpLocks/>
            <a:stCxn id="4" idx="6"/>
            <a:endCxn id="5" idx="1"/>
          </p:cNvCxnSpPr>
          <p:nvPr/>
        </p:nvCxnSpPr>
        <p:spPr>
          <a:xfrm flipV="1">
            <a:off x="2550161" y="650240"/>
            <a:ext cx="797559" cy="2189480"/>
          </a:xfrm>
          <a:prstGeom prst="line">
            <a:avLst/>
          </a:prstGeom>
          <a:ln w="38100">
            <a:solidFill>
              <a:srgbClr val="4472C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Đường kết nối Mũi tên Thẳng 11">
            <a:extLst>
              <a:ext uri="{FF2B5EF4-FFF2-40B4-BE49-F238E27FC236}">
                <a16:creationId xmlns="" xmlns:a16="http://schemas.microsoft.com/office/drawing/2014/main" id="{B165A7AD-45FD-F121-0250-6D051135EE50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7777480" y="325120"/>
            <a:ext cx="734060" cy="3251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kết nối Mũi tên Thẳng 13">
            <a:extLst>
              <a:ext uri="{FF2B5EF4-FFF2-40B4-BE49-F238E27FC236}">
                <a16:creationId xmlns="" xmlns:a16="http://schemas.microsoft.com/office/drawing/2014/main" id="{D2CB1D1C-1D2C-429D-15BF-21A05983E3E0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>
            <a:off x="7777480" y="650240"/>
            <a:ext cx="741680" cy="4673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Đường kết nối Mũi tên Thẳng 15">
            <a:extLst>
              <a:ext uri="{FF2B5EF4-FFF2-40B4-BE49-F238E27FC236}">
                <a16:creationId xmlns="" xmlns:a16="http://schemas.microsoft.com/office/drawing/2014/main" id="{C2D8E248-E4DD-0B8C-ACE8-EC9A9FD09F9A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>
            <a:off x="7777480" y="650240"/>
            <a:ext cx="734060" cy="14300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Hình chữ nhật: Góc Tròn 33">
            <a:extLst>
              <a:ext uri="{FF2B5EF4-FFF2-40B4-BE49-F238E27FC236}">
                <a16:creationId xmlns="" xmlns:a16="http://schemas.microsoft.com/office/drawing/2014/main" id="{B52A8390-4DAD-0F6E-D2BF-B5B4753B657B}"/>
              </a:ext>
            </a:extLst>
          </p:cNvPr>
          <p:cNvSpPr/>
          <p:nvPr/>
        </p:nvSpPr>
        <p:spPr>
          <a:xfrm>
            <a:off x="3363795" y="3112135"/>
            <a:ext cx="4358640" cy="79248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+mj-lt"/>
              </a:rPr>
              <a:t>Một số cuộc phát kiến địa lí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5" name="Hình chữ nhật: Góc Tròn 34">
            <a:extLst>
              <a:ext uri="{FF2B5EF4-FFF2-40B4-BE49-F238E27FC236}">
                <a16:creationId xmlns="" xmlns:a16="http://schemas.microsoft.com/office/drawing/2014/main" id="{46E4A788-16A5-0885-1DD2-0B8819ACAF55}"/>
              </a:ext>
            </a:extLst>
          </p:cNvPr>
          <p:cNvSpPr/>
          <p:nvPr/>
        </p:nvSpPr>
        <p:spPr>
          <a:xfrm>
            <a:off x="8545712" y="2741295"/>
            <a:ext cx="3615722" cy="788670"/>
          </a:xfrm>
          <a:prstGeom prst="roundRect">
            <a:avLst/>
          </a:prstGeom>
          <a:solidFill>
            <a:srgbClr val="E226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solidFill>
                  <a:schemeClr val="tx1"/>
                </a:solidFill>
                <a:latin typeface="+mj-lt"/>
              </a:rPr>
              <a:t>Cô-lôm-bô tìm ra châu Mỹ</a:t>
            </a:r>
            <a:endParaRPr lang="en-US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6" name="Hình chữ nhật: Góc Tròn 35">
            <a:extLst>
              <a:ext uri="{FF2B5EF4-FFF2-40B4-BE49-F238E27FC236}">
                <a16:creationId xmlns="" xmlns:a16="http://schemas.microsoft.com/office/drawing/2014/main" id="{6A631F3B-41CD-0B55-C39B-3E219A651DC6}"/>
              </a:ext>
            </a:extLst>
          </p:cNvPr>
          <p:cNvSpPr/>
          <p:nvPr/>
        </p:nvSpPr>
        <p:spPr>
          <a:xfrm>
            <a:off x="8629965" y="3679825"/>
            <a:ext cx="3531469" cy="792480"/>
          </a:xfrm>
          <a:prstGeom prst="roundRect">
            <a:avLst/>
          </a:prstGeom>
          <a:solidFill>
            <a:srgbClr val="E226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solidFill>
                  <a:schemeClr val="tx1"/>
                </a:solidFill>
                <a:latin typeface="+mj-lt"/>
              </a:rPr>
              <a:t>Cuộc thám hiểm của </a:t>
            </a:r>
          </a:p>
          <a:p>
            <a:pPr algn="ctr"/>
            <a:r>
              <a:rPr lang="vi-VN" sz="2000" b="1" dirty="0">
                <a:solidFill>
                  <a:schemeClr val="tx1"/>
                </a:solidFill>
                <a:latin typeface="+mj-lt"/>
              </a:rPr>
              <a:t>Ma-</a:t>
            </a:r>
            <a:r>
              <a:rPr lang="vi-VN" sz="2000" b="1" dirty="0" err="1">
                <a:solidFill>
                  <a:schemeClr val="tx1"/>
                </a:solidFill>
                <a:latin typeface="+mj-lt"/>
              </a:rPr>
              <a:t>gien</a:t>
            </a:r>
            <a:r>
              <a:rPr lang="vi-VN" sz="2000" b="1" dirty="0">
                <a:solidFill>
                  <a:schemeClr val="tx1"/>
                </a:solidFill>
                <a:latin typeface="+mj-lt"/>
              </a:rPr>
              <a:t>-lăng </a:t>
            </a:r>
            <a:endParaRPr lang="en-US" sz="20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38" name="Đường kết nối Mũi tên Thẳng 37">
            <a:extLst>
              <a:ext uri="{FF2B5EF4-FFF2-40B4-BE49-F238E27FC236}">
                <a16:creationId xmlns="" xmlns:a16="http://schemas.microsoft.com/office/drawing/2014/main" id="{055BBE7E-7CB5-CAD2-A379-FD5D65303D97}"/>
              </a:ext>
            </a:extLst>
          </p:cNvPr>
          <p:cNvCxnSpPr>
            <a:cxnSpLocks/>
            <a:stCxn id="4" idx="6"/>
            <a:endCxn id="34" idx="1"/>
          </p:cNvCxnSpPr>
          <p:nvPr/>
        </p:nvCxnSpPr>
        <p:spPr>
          <a:xfrm>
            <a:off x="2550161" y="2839720"/>
            <a:ext cx="813634" cy="6686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Đường kết nối Mũi tên Thẳng 45">
            <a:extLst>
              <a:ext uri="{FF2B5EF4-FFF2-40B4-BE49-F238E27FC236}">
                <a16:creationId xmlns="" xmlns:a16="http://schemas.microsoft.com/office/drawing/2014/main" id="{31500CC8-BF78-B380-DB72-58412E944FD9}"/>
              </a:ext>
            </a:extLst>
          </p:cNvPr>
          <p:cNvCxnSpPr>
            <a:cxnSpLocks/>
            <a:stCxn id="34" idx="3"/>
            <a:endCxn id="35" idx="1"/>
          </p:cNvCxnSpPr>
          <p:nvPr/>
        </p:nvCxnSpPr>
        <p:spPr>
          <a:xfrm flipV="1">
            <a:off x="7722435" y="3135630"/>
            <a:ext cx="823277" cy="3727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Đường kết nối Mũi tên Thẳng 47">
            <a:extLst>
              <a:ext uri="{FF2B5EF4-FFF2-40B4-BE49-F238E27FC236}">
                <a16:creationId xmlns="" xmlns:a16="http://schemas.microsoft.com/office/drawing/2014/main" id="{FDD78303-CAEE-2143-F1B4-1F7D766C3624}"/>
              </a:ext>
            </a:extLst>
          </p:cNvPr>
          <p:cNvCxnSpPr>
            <a:cxnSpLocks/>
            <a:stCxn id="34" idx="3"/>
            <a:endCxn id="36" idx="1"/>
          </p:cNvCxnSpPr>
          <p:nvPr/>
        </p:nvCxnSpPr>
        <p:spPr>
          <a:xfrm>
            <a:off x="7722435" y="3508375"/>
            <a:ext cx="907530" cy="5676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Hình chữ nhật: Góc Tròn 14">
            <a:extLst>
              <a:ext uri="{FF2B5EF4-FFF2-40B4-BE49-F238E27FC236}">
                <a16:creationId xmlns="" xmlns:a16="http://schemas.microsoft.com/office/drawing/2014/main" id="{38381E57-57B0-A412-E292-FD4919873F86}"/>
              </a:ext>
            </a:extLst>
          </p:cNvPr>
          <p:cNvSpPr/>
          <p:nvPr/>
        </p:nvSpPr>
        <p:spPr>
          <a:xfrm>
            <a:off x="3418840" y="5195570"/>
            <a:ext cx="4429760" cy="79248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+mj-lt"/>
              </a:rPr>
              <a:t>Tác động của các cuộc phát kiến địa lí 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5" name="Đường kết nối Mũi tên Thẳng 24">
            <a:extLst>
              <a:ext uri="{FF2B5EF4-FFF2-40B4-BE49-F238E27FC236}">
                <a16:creationId xmlns="" xmlns:a16="http://schemas.microsoft.com/office/drawing/2014/main" id="{E094F1A7-468D-25F6-A4A8-BAAB00BE5329}"/>
              </a:ext>
            </a:extLst>
          </p:cNvPr>
          <p:cNvCxnSpPr>
            <a:stCxn id="4" idx="6"/>
            <a:endCxn id="15" idx="1"/>
          </p:cNvCxnSpPr>
          <p:nvPr/>
        </p:nvCxnSpPr>
        <p:spPr>
          <a:xfrm>
            <a:off x="2550161" y="2839720"/>
            <a:ext cx="868679" cy="27520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ình chữ nhật: Góc Tròn 29">
            <a:extLst>
              <a:ext uri="{FF2B5EF4-FFF2-40B4-BE49-F238E27FC236}">
                <a16:creationId xmlns="" xmlns:a16="http://schemas.microsoft.com/office/drawing/2014/main" id="{D36D0762-0298-0B66-314A-E827A86AD6E9}"/>
              </a:ext>
            </a:extLst>
          </p:cNvPr>
          <p:cNvSpPr/>
          <p:nvPr/>
        </p:nvSpPr>
        <p:spPr>
          <a:xfrm>
            <a:off x="8702041" y="4749800"/>
            <a:ext cx="3387321" cy="6870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b="1" dirty="0">
                <a:solidFill>
                  <a:schemeClr val="tx1"/>
                </a:solidFill>
                <a:latin typeface="+mj-lt"/>
              </a:rPr>
              <a:t>Tác động tích cực </a:t>
            </a:r>
            <a:endParaRPr lang="en-US" sz="2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1" name="Hình chữ nhật: Góc Tròn 30">
            <a:extLst>
              <a:ext uri="{FF2B5EF4-FFF2-40B4-BE49-F238E27FC236}">
                <a16:creationId xmlns="" xmlns:a16="http://schemas.microsoft.com/office/drawing/2014/main" id="{79502F56-087C-D0C3-7478-E109EF4658BE}"/>
              </a:ext>
            </a:extLst>
          </p:cNvPr>
          <p:cNvSpPr/>
          <p:nvPr/>
        </p:nvSpPr>
        <p:spPr>
          <a:xfrm>
            <a:off x="8702038" y="5709285"/>
            <a:ext cx="3387321" cy="673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b="1" dirty="0">
                <a:solidFill>
                  <a:schemeClr val="tx1"/>
                </a:solidFill>
                <a:latin typeface="+mj-lt"/>
              </a:rPr>
              <a:t>Tác động tiêu cực </a:t>
            </a:r>
            <a:endParaRPr lang="en-US" sz="22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33" name="Đường kết nối Mũi tên Thẳng 32">
            <a:extLst>
              <a:ext uri="{FF2B5EF4-FFF2-40B4-BE49-F238E27FC236}">
                <a16:creationId xmlns="" xmlns:a16="http://schemas.microsoft.com/office/drawing/2014/main" id="{1A489EAD-762E-5E74-944D-9185838E9C2F}"/>
              </a:ext>
            </a:extLst>
          </p:cNvPr>
          <p:cNvCxnSpPr>
            <a:cxnSpLocks/>
            <a:stCxn id="15" idx="3"/>
            <a:endCxn id="30" idx="1"/>
          </p:cNvCxnSpPr>
          <p:nvPr/>
        </p:nvCxnSpPr>
        <p:spPr>
          <a:xfrm flipV="1">
            <a:off x="7848600" y="5093335"/>
            <a:ext cx="853441" cy="4984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Đường kết nối Mũi tên Thẳng 38">
            <a:extLst>
              <a:ext uri="{FF2B5EF4-FFF2-40B4-BE49-F238E27FC236}">
                <a16:creationId xmlns="" xmlns:a16="http://schemas.microsoft.com/office/drawing/2014/main" id="{DBE0FD9D-4055-0B20-5E09-CCCEAC934BCC}"/>
              </a:ext>
            </a:extLst>
          </p:cNvPr>
          <p:cNvCxnSpPr>
            <a:cxnSpLocks/>
            <a:stCxn id="15" idx="3"/>
            <a:endCxn id="31" idx="1"/>
          </p:cNvCxnSpPr>
          <p:nvPr/>
        </p:nvCxnSpPr>
        <p:spPr>
          <a:xfrm>
            <a:off x="7848600" y="5591810"/>
            <a:ext cx="853438" cy="4540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9905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34" grpId="0" animBg="1"/>
      <p:bldP spid="35" grpId="0" animBg="1"/>
      <p:bldP spid="36" grpId="0" animBg="1"/>
      <p:bldP spid="15" grpId="0" animBg="1"/>
      <p:bldP spid="30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Hình ảnh 10">
            <a:extLst>
              <a:ext uri="{FF2B5EF4-FFF2-40B4-BE49-F238E27FC236}">
                <a16:creationId xmlns="" xmlns:a16="http://schemas.microsoft.com/office/drawing/2014/main" id="{4BACEF6D-0B89-5F84-861E-E63A5D2B4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" y="101600"/>
            <a:ext cx="11998960" cy="6654800"/>
          </a:xfrm>
          <a:prstGeom prst="rect">
            <a:avLst/>
          </a:prstGeom>
        </p:spPr>
      </p:pic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784E3894-66AA-3ABB-E3E3-29DBA3A4B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640" y="923925"/>
            <a:ext cx="10515600" cy="1325563"/>
          </a:xfrm>
        </p:spPr>
        <p:txBody>
          <a:bodyPr/>
          <a:lstStyle/>
          <a:p>
            <a:pPr algn="ctr"/>
            <a:r>
              <a:rPr lang="vi-VN" b="1" dirty="0">
                <a:solidFill>
                  <a:srgbClr val="FF0000"/>
                </a:solidFill>
              </a:rPr>
              <a:t>BÀI TẬP TRẮC NGHIỆM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="" xmlns:a16="http://schemas.microsoft.com/office/drawing/2014/main" id="{96DE341A-3D1C-0A98-2FCB-0B9C516582F6}"/>
              </a:ext>
            </a:extLst>
          </p:cNvPr>
          <p:cNvSpPr txBox="1"/>
          <p:nvPr/>
        </p:nvSpPr>
        <p:spPr>
          <a:xfrm>
            <a:off x="1549400" y="1954848"/>
            <a:ext cx="94030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+mj-lt"/>
              </a:rPr>
              <a:t>Bước 1: Đăng nhập một trong các ứng dụng sau: </a:t>
            </a:r>
            <a:r>
              <a:rPr lang="vi-VN" sz="3200" b="1" dirty="0" err="1">
                <a:latin typeface="+mj-lt"/>
              </a:rPr>
              <a:t>Zalo</a:t>
            </a:r>
            <a:r>
              <a:rPr lang="vi-VN" sz="3200" b="1" dirty="0">
                <a:latin typeface="+mj-lt"/>
              </a:rPr>
              <a:t>, Cốc </a:t>
            </a:r>
            <a:r>
              <a:rPr lang="vi-VN" sz="3200" b="1" dirty="0" err="1">
                <a:latin typeface="+mj-lt"/>
              </a:rPr>
              <a:t>cốc</a:t>
            </a:r>
            <a:r>
              <a:rPr lang="vi-VN" sz="3200" b="1" dirty="0">
                <a:latin typeface="+mj-lt"/>
              </a:rPr>
              <a:t>, </a:t>
            </a:r>
            <a:r>
              <a:rPr lang="vi-VN" sz="3200" b="1" dirty="0" err="1">
                <a:latin typeface="+mj-lt"/>
              </a:rPr>
              <a:t>Google</a:t>
            </a:r>
            <a:r>
              <a:rPr lang="vi-VN" sz="3200" b="1" dirty="0">
                <a:latin typeface="+mj-lt"/>
              </a:rPr>
              <a:t> </a:t>
            </a:r>
            <a:r>
              <a:rPr lang="vi-VN" sz="3200" b="1" dirty="0" err="1">
                <a:latin typeface="+mj-lt"/>
              </a:rPr>
              <a:t>Chrome</a:t>
            </a:r>
            <a:r>
              <a:rPr lang="vi-VN" sz="3200" b="1" dirty="0">
                <a:latin typeface="+mj-lt"/>
              </a:rPr>
              <a:t>, ứng dụng </a:t>
            </a:r>
            <a:r>
              <a:rPr lang="vi-VN" sz="3200" b="1" dirty="0" err="1">
                <a:latin typeface="+mj-lt"/>
              </a:rPr>
              <a:t>Quizizz</a:t>
            </a:r>
            <a:r>
              <a:rPr lang="vi-VN" sz="3200" b="1" dirty="0">
                <a:latin typeface="+mj-lt"/>
              </a:rPr>
              <a:t>,…</a:t>
            </a:r>
          </a:p>
          <a:p>
            <a:r>
              <a:rPr lang="vi-VN" sz="3200" b="1" dirty="0">
                <a:latin typeface="+mj-lt"/>
              </a:rPr>
              <a:t>Bước 2:  Lựa chọn một trong những cách sau: quét mã QR </a:t>
            </a:r>
            <a:r>
              <a:rPr lang="vi-VN" sz="3200" b="1" dirty="0" err="1">
                <a:latin typeface="+mj-lt"/>
              </a:rPr>
              <a:t>code</a:t>
            </a:r>
            <a:r>
              <a:rPr lang="vi-VN" sz="3200" b="1" dirty="0">
                <a:latin typeface="+mj-lt"/>
              </a:rPr>
              <a:t> trên </a:t>
            </a:r>
            <a:r>
              <a:rPr lang="vi-VN" sz="3200" b="1" dirty="0" err="1">
                <a:latin typeface="+mj-lt"/>
              </a:rPr>
              <a:t>zalo</a:t>
            </a:r>
            <a:r>
              <a:rPr lang="vi-VN" sz="3200" b="1" dirty="0">
                <a:latin typeface="+mj-lt"/>
              </a:rPr>
              <a:t> hoặc </a:t>
            </a:r>
            <a:r>
              <a:rPr lang="vi-VN" sz="3200" b="1" dirty="0" err="1">
                <a:latin typeface="+mj-lt"/>
              </a:rPr>
              <a:t>copy</a:t>
            </a:r>
            <a:r>
              <a:rPr lang="vi-VN" sz="3200" b="1" dirty="0">
                <a:latin typeface="+mj-lt"/>
              </a:rPr>
              <a:t> </a:t>
            </a:r>
            <a:r>
              <a:rPr lang="vi-VN" sz="3200" b="1" dirty="0" err="1">
                <a:latin typeface="+mj-lt"/>
              </a:rPr>
              <a:t>link</a:t>
            </a:r>
            <a:r>
              <a:rPr lang="vi-VN" sz="3200" b="1" dirty="0">
                <a:latin typeface="+mj-lt"/>
              </a:rPr>
              <a:t> trên Cốc </a:t>
            </a:r>
            <a:r>
              <a:rPr lang="vi-VN" sz="3200" b="1" dirty="0" err="1">
                <a:latin typeface="+mj-lt"/>
              </a:rPr>
              <a:t>cốc</a:t>
            </a:r>
            <a:r>
              <a:rPr lang="vi-VN" sz="3200" b="1" dirty="0">
                <a:latin typeface="+mj-lt"/>
              </a:rPr>
              <a:t>, nhập mã trên </a:t>
            </a:r>
            <a:r>
              <a:rPr lang="vi-VN" sz="3200" b="1" dirty="0" err="1">
                <a:latin typeface="+mj-lt"/>
              </a:rPr>
              <a:t>Quizizz</a:t>
            </a:r>
            <a:r>
              <a:rPr lang="vi-VN" sz="3200" b="1" dirty="0">
                <a:latin typeface="+mj-lt"/>
              </a:rPr>
              <a:t>. </a:t>
            </a:r>
          </a:p>
          <a:p>
            <a:r>
              <a:rPr lang="vi-VN" sz="3200" b="1" dirty="0">
                <a:latin typeface="+mj-lt"/>
              </a:rPr>
              <a:t>Bước 3: Nhấn tham gia.</a:t>
            </a:r>
          </a:p>
          <a:p>
            <a:r>
              <a:rPr lang="vi-VN" sz="3200" b="1" dirty="0">
                <a:latin typeface="+mj-lt"/>
              </a:rPr>
              <a:t>Bước 4: Trả lời câu hỏi và nhận kết quả.</a:t>
            </a:r>
            <a:endParaRPr 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26362211"/>
      </p:ext>
    </p:extLst>
  </p:cSld>
  <p:clrMapOvr>
    <a:masterClrMapping/>
  </p:clrMapOvr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1959</TotalTime>
  <Words>284</Words>
  <Application>Microsoft Office PowerPoint</Application>
  <PresentationFormat>Custom</PresentationFormat>
  <Paragraphs>38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Chủ đề Office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TRẮC NGHIỆM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LUU THAO</dc:creator>
  <cp:lastModifiedBy>pc</cp:lastModifiedBy>
  <cp:revision>26</cp:revision>
  <dcterms:created xsi:type="dcterms:W3CDTF">2023-02-10T14:34:36Z</dcterms:created>
  <dcterms:modified xsi:type="dcterms:W3CDTF">2023-09-20T14:59:27Z</dcterms:modified>
</cp:coreProperties>
</file>