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wav" ContentType="audio/x-wav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8" r:id="rId2"/>
    <p:sldMasterId id="2147483691" r:id="rId3"/>
    <p:sldMasterId id="2147483703" r:id="rId4"/>
    <p:sldMasterId id="2147483729" r:id="rId5"/>
    <p:sldMasterId id="2147483743" r:id="rId6"/>
    <p:sldMasterId id="2147483757" r:id="rId7"/>
    <p:sldMasterId id="2147483770" r:id="rId8"/>
  </p:sldMasterIdLst>
  <p:notesMasterIdLst>
    <p:notesMasterId r:id="rId31"/>
  </p:notesMasterIdLst>
  <p:handoutMasterIdLst>
    <p:handoutMasterId r:id="rId32"/>
  </p:handoutMasterIdLst>
  <p:sldIdLst>
    <p:sldId id="306" r:id="rId9"/>
    <p:sldId id="285" r:id="rId10"/>
    <p:sldId id="307" r:id="rId11"/>
    <p:sldId id="308" r:id="rId12"/>
    <p:sldId id="309" r:id="rId13"/>
    <p:sldId id="310" r:id="rId14"/>
    <p:sldId id="311" r:id="rId15"/>
    <p:sldId id="297" r:id="rId16"/>
    <p:sldId id="313" r:id="rId17"/>
    <p:sldId id="312" r:id="rId18"/>
    <p:sldId id="295" r:id="rId19"/>
    <p:sldId id="316" r:id="rId20"/>
    <p:sldId id="314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05" r:id="rId29"/>
    <p:sldId id="299" r:id="rId30"/>
  </p:sldIdLst>
  <p:sldSz cx="12192000" cy="6858000"/>
  <p:notesSz cx="6858000" cy="9144000"/>
  <p:embeddedFontLst>
    <p:embeddedFont>
      <p:font typeface="Lobster Two" panose="02000506000000020003" pitchFamily="2" charset="0"/>
      <p:regular r:id="rId33"/>
      <p:bold r:id="rId34"/>
      <p:italic r:id="rId35"/>
      <p:boldItalic r:id="rId36"/>
    </p:embeddedFont>
    <p:embeddedFont>
      <p:font typeface="Maven Pro" panose="020B0604020202020204" charset="0"/>
      <p:regular r:id="rId37"/>
      <p:bold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Malgun Gothic" panose="020B0503020000020004" pitchFamily="34" charset="-127"/>
      <p:regular r:id="rId41"/>
      <p:bold r:id="rId42"/>
    </p:embeddedFont>
    <p:embeddedFont>
      <p:font typeface="Garamond" panose="02020404030301010803" pitchFamily="18" charset="0"/>
      <p:regular r:id="rId43"/>
      <p:bold r:id="rId44"/>
      <p:italic r:id="rId45"/>
    </p:embeddedFont>
    <p:embeddedFont>
      <p:font typeface="Indie Flower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ontserrat" panose="02000505000000020004" pitchFamily="2" charset="0"/>
      <p:regular r:id="rId51"/>
      <p:bold r:id="rId52"/>
    </p:embeddedFont>
    <p:embeddedFont>
      <p:font typeface="Impact" panose="020B0806030902050204" pitchFamily="34" charset="0"/>
      <p:regular r:id="rId53"/>
    </p:embeddedFont>
    <p:embeddedFont>
      <p:font typeface="Tahoma" panose="020B0604030504040204" pitchFamily="34" charset="0"/>
      <p:regular r:id="rId54"/>
      <p:bold r:id="rId55"/>
    </p:embeddedFont>
    <p:embeddedFont>
      <p:font typeface="VNI-Times" panose="020B060402020202020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  <a:srgbClr val="6A1997"/>
    <a:srgbClr val="7D1DB3"/>
    <a:srgbClr val="9121CF"/>
    <a:srgbClr val="FFFF00"/>
    <a:srgbClr val="FF0066"/>
    <a:srgbClr val="603813"/>
    <a:srgbClr val="CC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64" d="100"/>
          <a:sy n="64" d="100"/>
        </p:scale>
        <p:origin x="7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7.fntdata"/><Relationship Id="rId21" Type="http://schemas.openxmlformats.org/officeDocument/2006/relationships/slide" Target="slides/slide13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AFF61-7C48-474E-96DE-E598D61D933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D84F7-54E3-4B3F-98A4-ABF2BFCD0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57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C6BC8-7C31-41B6-9F8B-14263B9FCFD3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0E931-1267-4144-B512-BFA327724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6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6907715-9167-4B28-8F64-AEDFAA3EFC73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3071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3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598C7-5867-46D6-9473-FE7F42514116}" type="slidenum">
              <a:rPr lang="vi-VN" smtClean="0">
                <a:solidFill>
                  <a:prstClr val="black"/>
                </a:solidFill>
              </a:rPr>
              <a:pPr/>
              <a:t>12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3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89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130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DBA32C21-FD13-4697-ADCD-F9E33DDFF06F}" type="datetimeFigureOut"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11/02/2023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2885D699-091F-4322-9983-565B97A178FD}" type="slidenum"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804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768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14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16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36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069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603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80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77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24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55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2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54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96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86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94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43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69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46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62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0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58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1895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B6983-2247-4884-B314-24780F9732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0867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253F2-C3BA-4212-9BA1-DBCEF2C69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968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5E095-7393-4A83-8169-65723EC61B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506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DA748-AEFA-4D5A-BD65-867EBE31E0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541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D8B3E-3B1F-4995-A6DC-0313D4F6EF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843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CB4F3-B933-4157-AF01-CA628B7B6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660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6CB2D-E457-4687-BD7C-8EE71180CC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455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C970-E25A-4D46-8C31-770B6236AD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97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99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D9D6E-FE11-43F1-B32E-4DCD45E77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804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869AE-11F3-4C3D-9BE8-81B296F1F4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083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16CCC-1890-49FB-8EC3-73B566AEA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787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F464-C8FE-4265-9B44-17291A46EC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543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082E0-9700-4F75-B507-DEF4DC41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396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E21AF-2AD1-4A52-AA63-0A861F7255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981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00097-A532-42CC-BD44-36B9372E64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023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40D79-58E9-4CE2-8498-B6FD037336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229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C95AD-D9C1-4A9D-BE6B-B06A91CCF4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418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B441F-B92D-48B5-A49D-912432990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73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8443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C59E4-4CB4-4A5C-81FF-50F7D5F8B6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08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E5542-6098-43EB-AFA9-DB3260F23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329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08E20-AB8D-4625-B90C-69282D6BE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981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432B9-B95F-42F9-8F2F-4520696D4B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0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07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38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95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40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09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2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5784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580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61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99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07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817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398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7234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465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799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57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71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996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907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77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949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407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803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584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071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5910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02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5671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449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317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167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887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74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775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235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69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742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3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211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452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304800"/>
            <a:ext cx="9855200" cy="742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11200" y="1295400"/>
            <a:ext cx="10972800" cy="49831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54D7C-304A-4BE7-AB76-B33DAC2D682B}" type="datetime1">
              <a:rPr lang="en-US">
                <a:solidFill>
                  <a:srgbClr val="FFFFFF"/>
                </a:solidFill>
              </a:rPr>
              <a:pPr>
                <a:defRPr/>
              </a:pPr>
              <a:t>2/11/2023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D39F35-C337-4ABF-9E33-D5A73589BAF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753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00100" y="1240033"/>
            <a:ext cx="5191200" cy="27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00175" y="3985567"/>
            <a:ext cx="5191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3629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6" lvl="0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51" lvl="1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27" lvl="2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02" lvl="3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78" lvl="4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54" lvl="5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29" lvl="6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05" lvl="7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81" lvl="8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>
            <a:off x="9553875" y="88766"/>
            <a:ext cx="2761455" cy="1261158"/>
            <a:chOff x="564881" y="1139586"/>
            <a:chExt cx="2071091" cy="945869"/>
          </a:xfrm>
        </p:grpSpPr>
        <p:sp>
          <p:nvSpPr>
            <p:cNvPr id="30" name="Google Shape;30;p4"/>
            <p:cNvSpPr/>
            <p:nvPr/>
          </p:nvSpPr>
          <p:spPr>
            <a:xfrm rot="5846081">
              <a:off x="1603814" y="635669"/>
              <a:ext cx="405706" cy="161973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77709" y="4013752"/>
            <a:ext cx="778045" cy="1264612"/>
            <a:chOff x="58282" y="3010313"/>
            <a:chExt cx="583534" cy="948459"/>
          </a:xfrm>
        </p:grpSpPr>
        <p:grpSp>
          <p:nvGrpSpPr>
            <p:cNvPr id="33" name="Google Shape;33;p4"/>
            <p:cNvGrpSpPr/>
            <p:nvPr/>
          </p:nvGrpSpPr>
          <p:grpSpPr>
            <a:xfrm>
              <a:off x="58282" y="3010313"/>
              <a:ext cx="363880" cy="424721"/>
              <a:chOff x="3043650" y="3588975"/>
              <a:chExt cx="585675" cy="683600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234506" y="3566115"/>
              <a:ext cx="407310" cy="392657"/>
              <a:chOff x="3762575" y="3653050"/>
              <a:chExt cx="496175" cy="478325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9" name="Google Shape;49;p4"/>
          <p:cNvGrpSpPr/>
          <p:nvPr/>
        </p:nvGrpSpPr>
        <p:grpSpPr>
          <a:xfrm flipH="1">
            <a:off x="10420367" y="5823585"/>
            <a:ext cx="1895298" cy="1057542"/>
            <a:chOff x="8059283" y="4525012"/>
            <a:chExt cx="1139550" cy="635847"/>
          </a:xfrm>
        </p:grpSpPr>
        <p:grpSp>
          <p:nvGrpSpPr>
            <p:cNvPr id="50" name="Google Shape;50;p4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3" name="Google Shape;53;p4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1663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244200" y="719333"/>
            <a:ext cx="57036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244200" y="2292433"/>
            <a:ext cx="5703600" cy="1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8655200" y="4909619"/>
            <a:ext cx="3273676" cy="1997085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8968918" y="1745720"/>
            <a:ext cx="4197675" cy="1997031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816699" y="613486"/>
            <a:ext cx="4269807" cy="2242588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5961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674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950972" y="276371"/>
            <a:ext cx="3749318" cy="1969216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7548079" y="4047271"/>
            <a:ext cx="3953863" cy="260156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5486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7263968" y="226753"/>
            <a:ext cx="4269807" cy="2242588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90309" y="4826699"/>
            <a:ext cx="1178985" cy="137624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615076" y="5091299"/>
            <a:ext cx="1178985" cy="137624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68082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0010995" y="4470036"/>
            <a:ext cx="1178924" cy="1376178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008269" y="4753251"/>
            <a:ext cx="3563595" cy="217394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0712216" y="5530799"/>
            <a:ext cx="1589343" cy="1396396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840692" y="5595920"/>
            <a:ext cx="929782" cy="108534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98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350059" y="-1934329"/>
            <a:ext cx="1334163" cy="532695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31"/>
          <p:cNvSpPr/>
          <p:nvPr/>
        </p:nvSpPr>
        <p:spPr>
          <a:xfrm rot="5846015">
            <a:off x="1356968" y="574546"/>
            <a:ext cx="597815" cy="238712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1644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subTitle" idx="1"/>
          </p:nvPr>
        </p:nvSpPr>
        <p:spPr>
          <a:xfrm>
            <a:off x="6090600" y="1356933"/>
            <a:ext cx="5150400" cy="4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432740" y="6279553"/>
            <a:ext cx="589227" cy="448915"/>
          </a:xfrm>
          <a:custGeom>
            <a:avLst/>
            <a:gdLst/>
            <a:ahLst/>
            <a:cxnLst/>
            <a:rect l="l" t="t" r="r" b="b"/>
            <a:pathLst>
              <a:path w="13036" h="9931" extrusionOk="0">
                <a:moveTo>
                  <a:pt x="10507" y="1110"/>
                </a:moveTo>
                <a:lnTo>
                  <a:pt x="10507" y="1110"/>
                </a:lnTo>
                <a:cubicBezTo>
                  <a:pt x="8011" y="2457"/>
                  <a:pt x="5555" y="3883"/>
                  <a:pt x="3179" y="5388"/>
                </a:cubicBezTo>
                <a:lnTo>
                  <a:pt x="3139" y="5349"/>
                </a:lnTo>
                <a:cubicBezTo>
                  <a:pt x="2307" y="5071"/>
                  <a:pt x="1555" y="4715"/>
                  <a:pt x="802" y="4319"/>
                </a:cubicBezTo>
                <a:cubicBezTo>
                  <a:pt x="4050" y="3289"/>
                  <a:pt x="7259" y="2219"/>
                  <a:pt x="10507" y="1110"/>
                </a:cubicBezTo>
                <a:close/>
                <a:moveTo>
                  <a:pt x="10903" y="1387"/>
                </a:moveTo>
                <a:cubicBezTo>
                  <a:pt x="8843" y="2932"/>
                  <a:pt x="6783" y="4477"/>
                  <a:pt x="4684" y="6062"/>
                </a:cubicBezTo>
                <a:cubicBezTo>
                  <a:pt x="4565" y="5824"/>
                  <a:pt x="4407" y="5586"/>
                  <a:pt x="4328" y="5309"/>
                </a:cubicBezTo>
                <a:lnTo>
                  <a:pt x="4288" y="5309"/>
                </a:lnTo>
                <a:cubicBezTo>
                  <a:pt x="4288" y="5269"/>
                  <a:pt x="4288" y="5230"/>
                  <a:pt x="4248" y="5190"/>
                </a:cubicBezTo>
                <a:cubicBezTo>
                  <a:pt x="6427" y="3843"/>
                  <a:pt x="8645" y="2576"/>
                  <a:pt x="10903" y="1387"/>
                </a:cubicBezTo>
                <a:close/>
                <a:moveTo>
                  <a:pt x="12369" y="872"/>
                </a:moveTo>
                <a:lnTo>
                  <a:pt x="12369" y="872"/>
                </a:lnTo>
                <a:cubicBezTo>
                  <a:pt x="11656" y="2259"/>
                  <a:pt x="10784" y="3566"/>
                  <a:pt x="9952" y="4913"/>
                </a:cubicBezTo>
                <a:lnTo>
                  <a:pt x="7140" y="9468"/>
                </a:lnTo>
                <a:cubicBezTo>
                  <a:pt x="6387" y="8478"/>
                  <a:pt x="5555" y="7607"/>
                  <a:pt x="4644" y="6775"/>
                </a:cubicBezTo>
                <a:cubicBezTo>
                  <a:pt x="4605" y="6775"/>
                  <a:pt x="4605" y="6735"/>
                  <a:pt x="4565" y="6735"/>
                </a:cubicBezTo>
                <a:cubicBezTo>
                  <a:pt x="7140" y="4754"/>
                  <a:pt x="9754" y="2813"/>
                  <a:pt x="12369" y="872"/>
                </a:cubicBezTo>
                <a:close/>
                <a:moveTo>
                  <a:pt x="12448" y="1"/>
                </a:moveTo>
                <a:cubicBezTo>
                  <a:pt x="8566" y="1387"/>
                  <a:pt x="4605" y="2695"/>
                  <a:pt x="683" y="3923"/>
                </a:cubicBezTo>
                <a:cubicBezTo>
                  <a:pt x="564" y="3962"/>
                  <a:pt x="525" y="4081"/>
                  <a:pt x="564" y="4200"/>
                </a:cubicBezTo>
                <a:lnTo>
                  <a:pt x="366" y="4081"/>
                </a:lnTo>
                <a:cubicBezTo>
                  <a:pt x="336" y="4066"/>
                  <a:pt x="307" y="4059"/>
                  <a:pt x="280" y="4059"/>
                </a:cubicBezTo>
                <a:cubicBezTo>
                  <a:pt x="95" y="4059"/>
                  <a:pt x="1" y="4374"/>
                  <a:pt x="208" y="4477"/>
                </a:cubicBezTo>
                <a:cubicBezTo>
                  <a:pt x="1079" y="4953"/>
                  <a:pt x="1990" y="5388"/>
                  <a:pt x="2941" y="5745"/>
                </a:cubicBezTo>
                <a:cubicBezTo>
                  <a:pt x="2961" y="5765"/>
                  <a:pt x="2981" y="5774"/>
                  <a:pt x="3001" y="5774"/>
                </a:cubicBezTo>
                <a:cubicBezTo>
                  <a:pt x="3020" y="5774"/>
                  <a:pt x="3040" y="5765"/>
                  <a:pt x="3060" y="5745"/>
                </a:cubicBezTo>
                <a:cubicBezTo>
                  <a:pt x="3109" y="5794"/>
                  <a:pt x="3173" y="5828"/>
                  <a:pt x="3233" y="5828"/>
                </a:cubicBezTo>
                <a:cubicBezTo>
                  <a:pt x="3271" y="5828"/>
                  <a:pt x="3307" y="5815"/>
                  <a:pt x="3337" y="5784"/>
                </a:cubicBezTo>
                <a:lnTo>
                  <a:pt x="3931" y="5428"/>
                </a:lnTo>
                <a:cubicBezTo>
                  <a:pt x="4050" y="5745"/>
                  <a:pt x="4209" y="6022"/>
                  <a:pt x="4367" y="6299"/>
                </a:cubicBezTo>
                <a:lnTo>
                  <a:pt x="3971" y="6616"/>
                </a:lnTo>
                <a:cubicBezTo>
                  <a:pt x="3769" y="6751"/>
                  <a:pt x="3910" y="6999"/>
                  <a:pt x="4102" y="6999"/>
                </a:cubicBezTo>
                <a:cubicBezTo>
                  <a:pt x="4136" y="6999"/>
                  <a:pt x="4173" y="6991"/>
                  <a:pt x="4209" y="6973"/>
                </a:cubicBezTo>
                <a:cubicBezTo>
                  <a:pt x="4248" y="6933"/>
                  <a:pt x="4248" y="6933"/>
                  <a:pt x="4288" y="6894"/>
                </a:cubicBezTo>
                <a:cubicBezTo>
                  <a:pt x="4288" y="6973"/>
                  <a:pt x="4288" y="7012"/>
                  <a:pt x="4367" y="7092"/>
                </a:cubicBezTo>
                <a:cubicBezTo>
                  <a:pt x="5318" y="7923"/>
                  <a:pt x="6189" y="8835"/>
                  <a:pt x="6982" y="9864"/>
                </a:cubicBezTo>
                <a:cubicBezTo>
                  <a:pt x="7005" y="9911"/>
                  <a:pt x="7042" y="9930"/>
                  <a:pt x="7084" y="9930"/>
                </a:cubicBezTo>
                <a:cubicBezTo>
                  <a:pt x="7114" y="9930"/>
                  <a:pt x="7147" y="9920"/>
                  <a:pt x="7180" y="9904"/>
                </a:cubicBezTo>
                <a:cubicBezTo>
                  <a:pt x="7259" y="9904"/>
                  <a:pt x="7338" y="9864"/>
                  <a:pt x="7378" y="9825"/>
                </a:cubicBezTo>
                <a:lnTo>
                  <a:pt x="10349" y="5032"/>
                </a:lnTo>
                <a:cubicBezTo>
                  <a:pt x="11339" y="3566"/>
                  <a:pt x="12210" y="2061"/>
                  <a:pt x="12963" y="516"/>
                </a:cubicBezTo>
                <a:cubicBezTo>
                  <a:pt x="12963" y="437"/>
                  <a:pt x="12963" y="397"/>
                  <a:pt x="12963" y="357"/>
                </a:cubicBezTo>
                <a:cubicBezTo>
                  <a:pt x="13035" y="213"/>
                  <a:pt x="12943" y="35"/>
                  <a:pt x="12776" y="35"/>
                </a:cubicBezTo>
                <a:cubicBezTo>
                  <a:pt x="12759" y="35"/>
                  <a:pt x="12743" y="37"/>
                  <a:pt x="12725" y="41"/>
                </a:cubicBezTo>
                <a:lnTo>
                  <a:pt x="12646" y="41"/>
                </a:lnTo>
                <a:cubicBezTo>
                  <a:pt x="12606" y="1"/>
                  <a:pt x="12527" y="1"/>
                  <a:pt x="12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8" name="Google Shape;348;p19"/>
          <p:cNvGrpSpPr/>
          <p:nvPr/>
        </p:nvGrpSpPr>
        <p:grpSpPr>
          <a:xfrm>
            <a:off x="249040" y="6002105"/>
            <a:ext cx="358096" cy="331491"/>
            <a:chOff x="1412390" y="2258211"/>
            <a:chExt cx="620689" cy="574573"/>
          </a:xfrm>
        </p:grpSpPr>
        <p:sp>
          <p:nvSpPr>
            <p:cNvPr id="349" name="Google Shape;349;p19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2" name="Google Shape;352;p19"/>
          <p:cNvSpPr/>
          <p:nvPr/>
        </p:nvSpPr>
        <p:spPr>
          <a:xfrm>
            <a:off x="43401" y="6450438"/>
            <a:ext cx="460791" cy="341787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9"/>
          <p:cNvSpPr/>
          <p:nvPr/>
        </p:nvSpPr>
        <p:spPr>
          <a:xfrm>
            <a:off x="1107009" y="6396022"/>
            <a:ext cx="167355" cy="17658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19"/>
          <p:cNvSpPr/>
          <p:nvPr/>
        </p:nvSpPr>
        <p:spPr>
          <a:xfrm>
            <a:off x="959731" y="6634912"/>
            <a:ext cx="101405" cy="93551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5" name="Google Shape;355;p19"/>
          <p:cNvSpPr/>
          <p:nvPr/>
        </p:nvSpPr>
        <p:spPr>
          <a:xfrm rot="-6435031">
            <a:off x="11556672" y="100311"/>
            <a:ext cx="347249" cy="470563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19"/>
          <p:cNvSpPr/>
          <p:nvPr/>
        </p:nvSpPr>
        <p:spPr>
          <a:xfrm>
            <a:off x="11317569" y="126322"/>
            <a:ext cx="187816" cy="227029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19"/>
          <p:cNvSpPr/>
          <p:nvPr/>
        </p:nvSpPr>
        <p:spPr>
          <a:xfrm>
            <a:off x="11240966" y="317827"/>
            <a:ext cx="187816" cy="227029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19"/>
          <p:cNvSpPr/>
          <p:nvPr/>
        </p:nvSpPr>
        <p:spPr>
          <a:xfrm rot="1789419">
            <a:off x="11691312" y="667733"/>
            <a:ext cx="328995" cy="278113"/>
          </a:xfrm>
          <a:custGeom>
            <a:avLst/>
            <a:gdLst/>
            <a:ahLst/>
            <a:cxnLst/>
            <a:rect l="l" t="t" r="r" b="b"/>
            <a:pathLst>
              <a:path w="72936" h="61656" extrusionOk="0">
                <a:moveTo>
                  <a:pt x="58129" y="1"/>
                </a:moveTo>
                <a:cubicBezTo>
                  <a:pt x="49636" y="1"/>
                  <a:pt x="41824" y="11632"/>
                  <a:pt x="40726" y="20415"/>
                </a:cubicBezTo>
                <a:cubicBezTo>
                  <a:pt x="35733" y="16358"/>
                  <a:pt x="29227" y="14011"/>
                  <a:pt x="23094" y="14011"/>
                </a:cubicBezTo>
                <a:cubicBezTo>
                  <a:pt x="14674" y="14011"/>
                  <a:pt x="6955" y="18434"/>
                  <a:pt x="4813" y="28930"/>
                </a:cubicBezTo>
                <a:cubicBezTo>
                  <a:pt x="1" y="51884"/>
                  <a:pt x="33321" y="55957"/>
                  <a:pt x="47390" y="61140"/>
                </a:cubicBezTo>
                <a:lnTo>
                  <a:pt x="48501" y="61140"/>
                </a:lnTo>
                <a:cubicBezTo>
                  <a:pt x="48833" y="61473"/>
                  <a:pt x="49241" y="61656"/>
                  <a:pt x="49656" y="61656"/>
                </a:cubicBezTo>
                <a:cubicBezTo>
                  <a:pt x="50165" y="61656"/>
                  <a:pt x="50685" y="61381"/>
                  <a:pt x="51092" y="60770"/>
                </a:cubicBezTo>
                <a:cubicBezTo>
                  <a:pt x="57756" y="51884"/>
                  <a:pt x="62940" y="41888"/>
                  <a:pt x="66642" y="31522"/>
                </a:cubicBezTo>
                <a:cubicBezTo>
                  <a:pt x="69233" y="23376"/>
                  <a:pt x="72936" y="12270"/>
                  <a:pt x="67012" y="4865"/>
                </a:cubicBezTo>
                <a:cubicBezTo>
                  <a:pt x="64139" y="1417"/>
                  <a:pt x="61092" y="1"/>
                  <a:pt x="58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98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9" name="Google Shape;359;p19"/>
          <p:cNvGrpSpPr/>
          <p:nvPr/>
        </p:nvGrpSpPr>
        <p:grpSpPr>
          <a:xfrm rot="9322877">
            <a:off x="11847693" y="390944"/>
            <a:ext cx="236747" cy="261851"/>
            <a:chOff x="5414907" y="2017485"/>
            <a:chExt cx="220338" cy="243702"/>
          </a:xfrm>
        </p:grpSpPr>
        <p:sp>
          <p:nvSpPr>
            <p:cNvPr id="360" name="Google Shape;360;p19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98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93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ABD190-56AD-4C55-BBCA-1554B872117B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9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27" r:id="rId18"/>
    <p:sldLayoutId id="2147483728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4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006389-C0F3-41DD-9A82-3CF330933BD3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9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DB010E-1969-422A-877C-A5D198EB3FB4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6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4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2CD28-1C09-4EC2-9E2D-8E120DA1C3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6FE58-64C3-43C3-9F29-6BEF9CBDB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0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7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1840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9372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>
          <p15:clr>
            <a:srgbClr val="EA4335"/>
          </p15:clr>
        </p15:guide>
        <p15:guide id="2" pos="726">
          <p15:clr>
            <a:srgbClr val="EA4335"/>
          </p15:clr>
        </p15:guide>
        <p15:guide id="3" orient="horz" pos="4640">
          <p15:clr>
            <a:srgbClr val="EA4335"/>
          </p15:clr>
        </p15:guide>
        <p15:guide id="4" pos="849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00.xml"/><Relationship Id="rId7" Type="http://schemas.openxmlformats.org/officeDocument/2006/relationships/slide" Target="slide18.xml"/><Relationship Id="rId12" Type="http://schemas.openxmlformats.org/officeDocument/2006/relationships/image" Target="../media/image2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7.xml"/><Relationship Id="rId11" Type="http://schemas.openxmlformats.org/officeDocument/2006/relationships/image" Target="../media/image27.gif"/><Relationship Id="rId5" Type="http://schemas.openxmlformats.org/officeDocument/2006/relationships/slide" Target="slide16.xml"/><Relationship Id="rId10" Type="http://schemas.openxmlformats.org/officeDocument/2006/relationships/image" Target="../media/image20.gif"/><Relationship Id="rId4" Type="http://schemas.openxmlformats.org/officeDocument/2006/relationships/image" Target="../media/image26.png"/><Relationship Id="rId9" Type="http://schemas.openxmlformats.org/officeDocument/2006/relationships/slide" Target="slide20.xml"/><Relationship Id="rId1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2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audio" Target="../media/audio9.wav"/><Relationship Id="rId9" Type="http://schemas.openxmlformats.org/officeDocument/2006/relationships/image" Target="../media/image32.png"/><Relationship Id="rId1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audio" Target="../media/audio9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2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audio" Target="../media/audio8.wav"/><Relationship Id="rId9" Type="http://schemas.openxmlformats.org/officeDocument/2006/relationships/image" Target="../media/image32.png"/><Relationship Id="rId1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2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audio" Target="../media/audio9.wav"/><Relationship Id="rId9" Type="http://schemas.openxmlformats.org/officeDocument/2006/relationships/image" Target="../media/image32.png"/><Relationship Id="rId1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5.xml"/><Relationship Id="rId3" Type="http://schemas.openxmlformats.org/officeDocument/2006/relationships/audio" Target="../media/audio9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2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audio" Target="../media/audio8.wav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audio" Target="../media/audio9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2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audio" Target="../media/audio8.wav"/><Relationship Id="rId9" Type="http://schemas.openxmlformats.org/officeDocument/2006/relationships/image" Target="../media/image32.png"/><Relationship Id="rId1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1.png"/><Relationship Id="rId3" Type="http://schemas.openxmlformats.org/officeDocument/2006/relationships/audio" Target="../media/media2.WAV"/><Relationship Id="rId7" Type="http://schemas.openxmlformats.org/officeDocument/2006/relationships/image" Target="../media/image37.wmf"/><Relationship Id="rId12" Type="http://schemas.openxmlformats.org/officeDocument/2006/relationships/slide" Target="slide22.xml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hyperlink" Target="05%20Tam%20Doan%20-%20Tinh%20Cay%20Va%20Dat.wma" TargetMode="External"/><Relationship Id="rId5" Type="http://schemas.openxmlformats.org/officeDocument/2006/relationships/image" Target="../media/image39.gif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40.gif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3.jpeg"/><Relationship Id="rId7" Type="http://schemas.openxmlformats.org/officeDocument/2006/relationships/slide" Target="slide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4.xml"/><Relationship Id="rId6" Type="http://schemas.openxmlformats.org/officeDocument/2006/relationships/slide" Target="slide8.xml"/><Relationship Id="rId5" Type="http://schemas.openxmlformats.org/officeDocument/2006/relationships/image" Target="../media/image15.png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483" name="Picture 2" descr="EJ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-175592" y="-69574"/>
            <a:ext cx="125431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th_1_070216wd103_m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76800"/>
            <a:ext cx="579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Entertainment-02-june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565" y="5105401"/>
            <a:ext cx="2057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2706757" y="2522537"/>
            <a:ext cx="78486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VỀ DỰ GIỜ HỘI THI GIÁO VIÊN DẠY GIỎI CẤP TRƯỜNG 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THCS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6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7" name="WordArt 8"/>
          <p:cNvSpPr>
            <a:spLocks noChangeArrowheads="1" noChangeShapeType="1" noTextEdit="1"/>
          </p:cNvSpPr>
          <p:nvPr/>
        </p:nvSpPr>
        <p:spPr bwMode="auto">
          <a:xfrm>
            <a:off x="3048000" y="1295400"/>
            <a:ext cx="69342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</a:p>
        </p:txBody>
      </p:sp>
    </p:spTree>
    <p:extLst>
      <p:ext uri="{BB962C8B-B14F-4D97-AF65-F5344CB8AC3E}">
        <p14:creationId xmlns:p14="http://schemas.microsoft.com/office/powerpoint/2010/main" val="421789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920" y="0"/>
            <a:ext cx="13248640" cy="764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9988" y="3581400"/>
            <a:ext cx="10969303" cy="914400"/>
            <a:chOff x="181" y="2472"/>
            <a:chExt cx="4907" cy="576"/>
          </a:xfrm>
        </p:grpSpPr>
        <p:sp>
          <p:nvSpPr>
            <p:cNvPr id="5131" name="Rectangle 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672" y="2551"/>
              <a:ext cx="4416" cy="432"/>
            </a:xfrm>
            <a:prstGeom prst="rect">
              <a:avLst/>
            </a:prstGeom>
            <a:solidFill>
              <a:srgbClr val="99FF99"/>
            </a:solidFill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solidFill>
                  <a:prstClr val="black"/>
                </a:solidFill>
                <a:latin typeface="VNI-Cooper" pitchFamily="2" charset="0"/>
              </a:endParaRPr>
            </a:p>
            <a:p>
              <a:r>
                <a:rPr lang="en-US" sz="2000" b="1" i="1" dirty="0">
                  <a:solidFill>
                    <a:prstClr val="black"/>
                  </a:solidFill>
                  <a:latin typeface="VNI-Cooper" pitchFamily="2" charset="0"/>
                </a:rPr>
                <a:t>    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khí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</a:rPr>
                <a:t> 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  <a:p>
              <a:pPr algn="ctr"/>
              <a:endParaRPr lang="en-US" sz="2000" dirty="0">
                <a:solidFill>
                  <a:prstClr val="black"/>
                </a:solidFill>
                <a:latin typeface="VNI-Cooper" pitchFamily="2" charset="0"/>
              </a:endParaRPr>
            </a:p>
          </p:txBody>
        </p:sp>
        <p:sp>
          <p:nvSpPr>
            <p:cNvPr id="5132" name="Oval 5"/>
            <p:cNvSpPr>
              <a:spLocks noChangeArrowheads="1"/>
            </p:cNvSpPr>
            <p:nvPr/>
          </p:nvSpPr>
          <p:spPr bwMode="auto">
            <a:xfrm>
              <a:off x="181" y="2472"/>
              <a:ext cx="576" cy="576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600" b="1" dirty="0">
                  <a:solidFill>
                    <a:srgbClr val="333300"/>
                  </a:solidFill>
                  <a:latin typeface="VNI-Cooper" pitchFamily="2" charset="0"/>
                </a:rPr>
                <a:t>2</a:t>
              </a:r>
            </a:p>
          </p:txBody>
        </p:sp>
      </p:grp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505200" y="381000"/>
            <a:ext cx="5181600" cy="8382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 21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62838" y="1323340"/>
            <a:ext cx="11373633" cy="2127462"/>
            <a:chOff x="304" y="936"/>
            <a:chExt cx="5233" cy="1265"/>
          </a:xfrm>
        </p:grpSpPr>
        <p:sp>
          <p:nvSpPr>
            <p:cNvPr id="5129" name="Rectangle 8"/>
            <p:cNvSpPr>
              <a:spLocks noChangeArrowheads="1"/>
            </p:cNvSpPr>
            <p:nvPr/>
          </p:nvSpPr>
          <p:spPr bwMode="auto">
            <a:xfrm>
              <a:off x="861" y="1715"/>
              <a:ext cx="4676" cy="432"/>
            </a:xfrm>
            <a:prstGeom prst="rect">
              <a:avLst/>
            </a:prstGeom>
            <a:solidFill>
              <a:srgbClr val="99FF99"/>
            </a:solidFill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</a:p>
            <a:p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5130" name="Oval 9"/>
            <p:cNvSpPr>
              <a:spLocks noChangeArrowheads="1"/>
            </p:cNvSpPr>
            <p:nvPr/>
          </p:nvSpPr>
          <p:spPr bwMode="auto">
            <a:xfrm>
              <a:off x="350" y="1625"/>
              <a:ext cx="610" cy="576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600" b="1" dirty="0">
                  <a:solidFill>
                    <a:srgbClr val="333300"/>
                  </a:solidFill>
                  <a:latin typeface="VNI-Cooper" pitchFamily="2" charset="0"/>
                </a:rPr>
                <a:t>1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861" y="1008"/>
              <a:ext cx="4676" cy="432"/>
            </a:xfrm>
            <a:prstGeom prst="rect">
              <a:avLst/>
            </a:prstGeom>
            <a:solidFill>
              <a:srgbClr val="99FF99"/>
            </a:solidFill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304" y="936"/>
              <a:ext cx="610" cy="576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VNI-Cooper" pitchFamily="2" charset="0"/>
                </a:rPr>
                <a:t>III</a:t>
              </a:r>
              <a:endParaRPr lang="en-US" sz="4000" b="1" dirty="0">
                <a:solidFill>
                  <a:srgbClr val="FF0000"/>
                </a:solidFill>
                <a:latin typeface="VNI-Cooper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5240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182641" y="4641398"/>
            <a:ext cx="10942350" cy="914400"/>
            <a:chOff x="181" y="2520"/>
            <a:chExt cx="4900" cy="576"/>
          </a:xfrm>
        </p:grpSpPr>
        <p:sp>
          <p:nvSpPr>
            <p:cNvPr id="14" name="Rectangle 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665" y="2610"/>
              <a:ext cx="4416" cy="432"/>
            </a:xfrm>
            <a:prstGeom prst="rect">
              <a:avLst/>
            </a:prstGeom>
            <a:solidFill>
              <a:srgbClr val="99FF99"/>
            </a:solidFill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solidFill>
                  <a:prstClr val="black"/>
                </a:solidFill>
                <a:latin typeface="VNI-Cooper" pitchFamily="2" charset="0"/>
              </a:endParaRPr>
            </a:p>
            <a:p>
              <a:r>
                <a:rPr lang="en-US" sz="2000" b="1" i="1" dirty="0">
                  <a:solidFill>
                    <a:prstClr val="black"/>
                  </a:solidFill>
                  <a:latin typeface="VNI-Cooper" pitchFamily="2" charset="0"/>
                </a:rPr>
                <a:t>    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dirty="0">
                <a:solidFill>
                  <a:prstClr val="black"/>
                </a:solidFill>
                <a:latin typeface="VNI-Cooper" pitchFamily="2" charset="0"/>
              </a:endParaRPr>
            </a:p>
          </p:txBody>
        </p:sp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181" y="2520"/>
              <a:ext cx="576" cy="576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600" b="1" dirty="0" smtClean="0">
                  <a:solidFill>
                    <a:srgbClr val="333300"/>
                  </a:solidFill>
                  <a:latin typeface="VNI-Cooper" pitchFamily="2" charset="0"/>
                </a:rPr>
                <a:t>a</a:t>
              </a:r>
              <a:endParaRPr lang="en-US" sz="3600" b="1" dirty="0">
                <a:solidFill>
                  <a:srgbClr val="333300"/>
                </a:solidFill>
                <a:latin typeface="VNI-Cooper" pitchFamily="2" charset="0"/>
              </a:endParaRPr>
            </a:p>
          </p:txBody>
        </p:sp>
      </p:grpSp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128321" y="5748264"/>
            <a:ext cx="10950949" cy="914400"/>
            <a:chOff x="181" y="2520"/>
            <a:chExt cx="4900" cy="576"/>
          </a:xfrm>
        </p:grpSpPr>
        <p:sp>
          <p:nvSpPr>
            <p:cNvPr id="18" name="Rectangle 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665" y="2610"/>
              <a:ext cx="4416" cy="432"/>
            </a:xfrm>
            <a:prstGeom prst="rect">
              <a:avLst/>
            </a:prstGeom>
            <a:solidFill>
              <a:srgbClr val="99FF99"/>
            </a:solidFill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solidFill>
                  <a:prstClr val="black"/>
                </a:solidFill>
                <a:latin typeface="VNI-Cooper" pitchFamily="2" charset="0"/>
              </a:endParaRPr>
            </a:p>
            <a:p>
              <a:r>
                <a:rPr lang="en-US" sz="2000" b="1" i="1" dirty="0">
                  <a:solidFill>
                    <a:prstClr val="black"/>
                  </a:solidFill>
                  <a:latin typeface="VNI-Cooper" pitchFamily="2" charset="0"/>
                </a:rPr>
                <a:t>    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oxygen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dirty="0">
                <a:solidFill>
                  <a:prstClr val="black"/>
                </a:solidFill>
                <a:latin typeface="VNI-Cooper" pitchFamily="2" charset="0"/>
              </a:endParaRPr>
            </a:p>
          </p:txBody>
        </p:sp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181" y="2520"/>
              <a:ext cx="576" cy="576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600" b="1" dirty="0" smtClean="0">
                  <a:solidFill>
                    <a:srgbClr val="333300"/>
                  </a:solidFill>
                  <a:latin typeface="VNI-Cooper" pitchFamily="2" charset="0"/>
                </a:rPr>
                <a:t>b</a:t>
              </a:r>
              <a:endParaRPr lang="en-US" sz="3600" b="1" dirty="0">
                <a:solidFill>
                  <a:srgbClr val="333300"/>
                </a:solidFill>
                <a:latin typeface="VNI-Cooper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51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6879" y="295314"/>
            <a:ext cx="11369041" cy="6247864"/>
          </a:xfrm>
          <a:prstGeom prst="rect">
            <a:avLst/>
          </a:prstGeom>
          <a:solidFill>
            <a:schemeClr val="bg1"/>
          </a:solidFill>
          <a:ln w="57150" cmpd="tri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11.3 -&gt;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-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835922" y="972838"/>
            <a:ext cx="4731026" cy="0"/>
          </a:xfrm>
          <a:prstGeom prst="line">
            <a:avLst/>
          </a:prstGeom>
          <a:ln w="5715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1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hông khí là gì? Những thành phần không khí - Aqua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25" y="-245301"/>
            <a:ext cx="9795353" cy="71033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x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3AECD4-5D91-4F62-A166-32B40DB4E213}"/>
              </a:ext>
            </a:extLst>
          </p:cNvPr>
          <p:cNvSpPr txBox="1"/>
          <p:nvPr/>
        </p:nvSpPr>
        <p:spPr>
          <a:xfrm>
            <a:off x="6776581" y="2696000"/>
            <a:ext cx="1113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21%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8F4B96-0B67-4BC7-B4A0-2B1E38856B4A}"/>
              </a:ext>
            </a:extLst>
          </p:cNvPr>
          <p:cNvSpPr txBox="1"/>
          <p:nvPr/>
        </p:nvSpPr>
        <p:spPr>
          <a:xfrm>
            <a:off x="4321779" y="3950918"/>
            <a:ext cx="1502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78%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EE117D-71B1-4CA9-8FF5-3B5370026D99}"/>
              </a:ext>
            </a:extLst>
          </p:cNvPr>
          <p:cNvSpPr txBox="1"/>
          <p:nvPr/>
        </p:nvSpPr>
        <p:spPr>
          <a:xfrm>
            <a:off x="6341153" y="1268714"/>
            <a:ext cx="1149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1%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364" y="325677"/>
            <a:ext cx="11862148" cy="6247864"/>
          </a:xfrm>
          <a:prstGeom prst="rect">
            <a:avLst/>
          </a:prstGeom>
          <a:solidFill>
            <a:schemeClr val="bg1"/>
          </a:solidFill>
          <a:ln w="57150" cmpd="tri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( 8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defRPr/>
            </a:pP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 38 -&gt;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>
              <a:defRPr/>
            </a:pP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just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SGK/38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40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059210" y="1022887"/>
            <a:ext cx="4731026" cy="0"/>
          </a:xfrm>
          <a:prstGeom prst="line">
            <a:avLst/>
          </a:prstGeom>
          <a:ln w="5715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1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9063" y="779833"/>
            <a:ext cx="9144000" cy="12308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  <a:b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 QUAY MAY MẮN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9063" y="3084576"/>
            <a:ext cx="9802906" cy="25292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Thể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lệ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</a:p>
          <a:p>
            <a:pPr>
              <a:buClr>
                <a:srgbClr val="000000"/>
              </a:buClr>
              <a:buFontTx/>
              <a:buChar char="-"/>
            </a:pP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Mỗi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lượt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chơi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sẽ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quay 1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vòng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kim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tới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nào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sẽ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mở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ô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để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trả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Ô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nào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đã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mở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sẽ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quay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lại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để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chọn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ô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3167" kern="0" dirty="0">
              <a:solidFill>
                <a:srgbClr val="282828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146" name="Picture 2" descr="Trẻ em chơi hoạt hình, công viên giải trí hoạt hình, vui chơi giải trí, tiện ích giải trí png 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39962" y="5068094"/>
            <a:ext cx="2778125" cy="1619251"/>
          </a:xfrm>
          <a:prstGeom prst="rect">
            <a:avLst/>
          </a:prstGeom>
          <a:noFill/>
        </p:spPr>
      </p:pic>
      <p:pic>
        <p:nvPicPr>
          <p:cNvPr id="6148" name="Picture 4" descr="Trò chơi may mắn, bàn xoay ba chiều, Xoay 360 độ, 3d hoa ba chiều png thumbn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778125" cy="2327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29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69944" y="513489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72217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167" b="1" kern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vi-VN" sz="3167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7803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167" b="1" ker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vi-VN" sz="3167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9292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GB" sz="3167" b="1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5</a:t>
              </a:r>
              <a:endParaRPr lang="vi-VN" sz="3167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92407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GB" sz="3167" b="1" kern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vi-VN" sz="3167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7596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GB" sz="3167" b="1" kern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5</a:t>
              </a:r>
              <a:endParaRPr lang="vi-VN" sz="3167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5927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GB" sz="3167" b="1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lang="vi-VN" sz="3167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3166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GB" sz="3167" b="1" kern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vi-VN" sz="3167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9106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GB" sz="3167" b="1" kern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vi-VN" sz="3167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57874" y="588822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2417" b="1" kern="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Bắt</a:t>
            </a:r>
            <a:r>
              <a:rPr lang="en-GB" sz="2417" b="1" kern="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GB" sz="2417" b="1" kern="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đầu</a:t>
            </a:r>
            <a:endParaRPr lang="vi-VN" sz="2417" b="1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4416" b="1" kern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4416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4416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4416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4416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4416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4416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4416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4416" b="1" kern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4416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290" y="2454112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63" name="TextBox 62">
            <a:hlinkClick r:id="rId14" action="ppaction://hlinksldjump"/>
          </p:cNvPr>
          <p:cNvSpPr txBox="1"/>
          <p:nvPr/>
        </p:nvSpPr>
        <p:spPr>
          <a:xfrm>
            <a:off x="315760" y="329238"/>
            <a:ext cx="6335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6000" kern="0" dirty="0" err="1">
                <a:solidFill>
                  <a:srgbClr val="FF0000"/>
                </a:solidFill>
                <a:latin typeface="Lobster Two" panose="02000506000000020003" pitchFamily="2" charset="0"/>
                <a:cs typeface="Arial"/>
                <a:sym typeface="Arial"/>
              </a:rPr>
              <a:t>Vòng</a:t>
            </a:r>
            <a:r>
              <a:rPr lang="en-US" sz="6000" kern="0" dirty="0">
                <a:solidFill>
                  <a:srgbClr val="FF0000"/>
                </a:solidFill>
                <a:latin typeface="Lobster Two" panose="02000506000000020003" pitchFamily="2" charset="0"/>
                <a:cs typeface="Arial"/>
                <a:sym typeface="Arial"/>
              </a:rPr>
              <a:t> quay may </a:t>
            </a:r>
            <a:r>
              <a:rPr lang="en-US" sz="6000" kern="0" dirty="0" err="1">
                <a:solidFill>
                  <a:srgbClr val="FF0000"/>
                </a:solidFill>
                <a:latin typeface="Lobster Two" panose="02000506000000020003" pitchFamily="2" charset="0"/>
                <a:cs typeface="Arial"/>
                <a:sym typeface="Arial"/>
              </a:rPr>
              <a:t>mắn</a:t>
            </a:r>
            <a:r>
              <a:rPr lang="en-US" sz="6000" kern="0" dirty="0">
                <a:solidFill>
                  <a:srgbClr val="FF0000"/>
                </a:solidFill>
                <a:latin typeface="Lobster Two" panose="02000506000000020003" pitchFamily="2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27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251" y="181639"/>
            <a:ext cx="10526728" cy="1604597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4000" b="1" kern="0" dirty="0" smtClean="0">
                <a:solidFill>
                  <a:srgbClr val="282828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Trong không khí oxygen chiếm khoảng </a:t>
            </a:r>
            <a:endParaRPr lang="en-US" sz="4000" b="1" kern="0" dirty="0">
              <a:solidFill>
                <a:srgbClr val="282828"/>
              </a:solidFill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21%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22%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9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200" b="1" kern="0" dirty="0">
                <a:solidFill>
                  <a:prstClr val="black"/>
                </a:solidFill>
                <a:latin typeface="+mj-lt"/>
                <a:sym typeface="Arial"/>
              </a:rPr>
              <a:t>C. </a:t>
            </a:r>
            <a:r>
              <a:rPr lang="en-US" sz="3200" b="1" kern="0" dirty="0" smtClean="0">
                <a:solidFill>
                  <a:prstClr val="black"/>
                </a:solidFill>
                <a:latin typeface="+mj-lt"/>
                <a:cs typeface="Times New Roman" pitchFamily="18" charset="0"/>
                <a:sym typeface="Arial"/>
              </a:rPr>
              <a:t>78%</a:t>
            </a:r>
            <a:endParaRPr lang="vi-VN" sz="3200" b="1" kern="0" dirty="0">
              <a:solidFill>
                <a:prstClr val="black"/>
              </a:solidFill>
              <a:latin typeface="+mj-lt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8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2"/>
            <a:ext cx="885137" cy="708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2"/>
            <a:ext cx="804536" cy="704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17" kern="0" dirty="0" smtClean="0">
                <a:solidFill>
                  <a:srgbClr val="FFDFC6">
                    <a:lumMod val="50000"/>
                  </a:srgbClr>
                </a:solidFill>
                <a:sym typeface="Arial"/>
              </a:rPr>
              <a:t>QUAY 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73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3600" b="1" kern="0" dirty="0">
                <a:solidFill>
                  <a:srgbClr val="282828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Trong không khí </a:t>
            </a:r>
            <a:r>
              <a:rPr lang="pt-BR" sz="3600" b="1" kern="0" dirty="0" smtClean="0">
                <a:solidFill>
                  <a:srgbClr val="282828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nitrogen </a:t>
            </a:r>
            <a:r>
              <a:rPr lang="pt-BR" sz="3600" b="1" kern="0" dirty="0">
                <a:solidFill>
                  <a:srgbClr val="282828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chiếm </a:t>
            </a:r>
            <a:endParaRPr lang="en-US" sz="3600" b="1" kern="0" dirty="0">
              <a:solidFill>
                <a:srgbClr val="282828"/>
              </a:solidFill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899471"/>
            <a:ext cx="52098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200" b="1" kern="0" dirty="0">
                <a:solidFill>
                  <a:srgbClr val="282828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</a:t>
            </a:r>
            <a:r>
              <a:rPr lang="en-US" sz="3200" b="1" kern="0" dirty="0">
                <a:solidFill>
                  <a:srgbClr val="282828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pt-BR" sz="3600" b="1" kern="0" dirty="0" smtClean="0">
                <a:solidFill>
                  <a:srgbClr val="2828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21%</a:t>
            </a:r>
            <a:endParaRPr lang="en-US" sz="3600" b="1" kern="0" dirty="0">
              <a:solidFill>
                <a:srgbClr val="2828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95390" y="1953535"/>
            <a:ext cx="5084233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78%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9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US" sz="3167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12%</a:t>
            </a:r>
            <a:endParaRPr lang="vi-VN" sz="3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  <a:defRPr/>
            </a:pPr>
            <a:endParaRPr lang="vi-VN" sz="3167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695391" y="2842708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875 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2"/>
            <a:ext cx="805722" cy="708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2"/>
            <a:ext cx="804536" cy="704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048" y="2856586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2" cy="64379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17" kern="0" dirty="0" smtClean="0">
                <a:solidFill>
                  <a:srgbClr val="FFDFC6">
                    <a:lumMod val="50000"/>
                  </a:srgbClr>
                </a:solidFill>
                <a:sym typeface="Arial"/>
              </a:rPr>
              <a:t>QUAY 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212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 những ngày trời nồm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độ ẩm 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cao)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 tượng nền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 trơn trượt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52766"/>
            <a:ext cx="4906798" cy="1623204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1622435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do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</a:p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baseline="-25000" dirty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932108"/>
            <a:ext cx="4906798" cy="1764855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eaLnBrk="0" hangingPunct="0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Do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919379"/>
            <a:ext cx="4906798" cy="1777584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eaLnBrk="0" hangingPunct="0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do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06622" y="2497577"/>
            <a:ext cx="885137" cy="708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9779" y="4515854"/>
            <a:ext cx="804536" cy="704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904" y="4542287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456" y="2497577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9776938" y="5811821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17" kern="0" dirty="0" smtClean="0">
                <a:solidFill>
                  <a:srgbClr val="FFDFC6">
                    <a:lumMod val="50000"/>
                  </a:srgbClr>
                </a:solidFill>
                <a:sym typeface="Arial"/>
              </a:rPr>
              <a:t>QUAY </a:t>
            </a:r>
            <a:r>
              <a:rPr lang="en-US" sz="2417" kern="0" dirty="0">
                <a:solidFill>
                  <a:srgbClr val="FFDFC6">
                    <a:lumMod val="50000"/>
                  </a:srgbClr>
                </a:solidFill>
                <a:sym typeface="Arial"/>
              </a:rPr>
              <a:t>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03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204777" cy="2129971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chất khí có mùi thơm toả ra từ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làm ta có thể ngửi thấy mùi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Điều này thể hiện tính chất nào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2330" y="2525542"/>
            <a:ext cx="4906798" cy="166417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42950" indent="-742950">
              <a:buAutoNum type="alphaUcPeriod"/>
            </a:pP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 nén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42725" y="2529730"/>
            <a:ext cx="4906798" cy="1690045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hình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2330" y="4385421"/>
            <a:ext cx="4906798" cy="1810094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lan toả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hướng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88826" y="4347002"/>
            <a:ext cx="4906798" cy="1844455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12" y="3105215"/>
            <a:ext cx="805722" cy="708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47" y="5250203"/>
            <a:ext cx="804536" cy="64362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79" y="4791213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209" y="3125338"/>
            <a:ext cx="732592" cy="64379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8678202" y="5877094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17" kern="0" dirty="0" smtClean="0">
                <a:solidFill>
                  <a:srgbClr val="FFDFC6">
                    <a:lumMod val="50000"/>
                  </a:srgbClr>
                </a:solidFill>
                <a:sym typeface="Arial"/>
              </a:rPr>
              <a:t>QUAY </a:t>
            </a:r>
            <a:r>
              <a:rPr lang="en-US" sz="2417" kern="0" dirty="0">
                <a:solidFill>
                  <a:srgbClr val="FFDFC6">
                    <a:lumMod val="50000"/>
                  </a:srgbClr>
                </a:solidFill>
                <a:sym typeface="Arial"/>
              </a:rPr>
              <a:t>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71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Pictures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235200" y="69851"/>
            <a:ext cx="7924800" cy="1323439"/>
          </a:xfrm>
          <a:prstGeom prst="rect">
            <a:avLst/>
          </a:prstGeom>
          <a:solidFill>
            <a:srgbClr val="FAC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267" b="1" dirty="0">
                <a:cs typeface="Times New Roman" panose="02020603050405020304" pitchFamily="18" charset="0"/>
              </a:rPr>
              <a:t>KHỞI ĐỘNG</a:t>
            </a:r>
            <a:endParaRPr lang="en-US" altLang="en-US" sz="3733" b="1" dirty="0"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733" b="1" dirty="0">
                <a:cs typeface="Times New Roman" panose="02020603050405020304" pitchFamily="18" charset="0"/>
              </a:rPr>
              <a:t>TRÒ CHƠI </a:t>
            </a:r>
            <a:r>
              <a:rPr lang="en-US" altLang="en-US" sz="3733" b="1" dirty="0" smtClean="0">
                <a:cs typeface="Times New Roman" panose="02020603050405020304" pitchFamily="18" charset="0"/>
              </a:rPr>
              <a:t>“HỘP QUÀ BÍ ẨN”</a:t>
            </a:r>
            <a:endParaRPr lang="en-US" altLang="en-US" sz="3733" b="1" dirty="0"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0626" y="1473201"/>
            <a:ext cx="9303026" cy="4134530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2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 CHƠI: </a:t>
            </a:r>
          </a:p>
          <a:p>
            <a:pPr algn="just"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68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thể nào sau đây xảy ra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xác định?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gưng tụ</a:t>
            </a:r>
            <a:endParaRPr lang="vi-VN" sz="3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Sự</a:t>
            </a:r>
            <a:r>
              <a:rPr lang="en-US" sz="36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sôi</a:t>
            </a:r>
            <a:endParaRPr lang="vi-VN" sz="36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71882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8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Sư</a:t>
            </a:r>
            <a:r>
              <a:rPr lang="en-US" sz="36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hóa</a:t>
            </a:r>
            <a:r>
              <a:rPr lang="en-US" sz="36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hơi</a:t>
            </a:r>
            <a:endParaRPr lang="vi-VN" sz="36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2"/>
            <a:ext cx="805722" cy="708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2"/>
            <a:ext cx="804536" cy="704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2" cy="64379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2417" kern="0" dirty="0" smtClean="0">
                <a:solidFill>
                  <a:srgbClr val="FFDFC6">
                    <a:lumMod val="50000"/>
                  </a:srgbClr>
                </a:solidFill>
                <a:sym typeface="Arial"/>
              </a:rPr>
              <a:t>QUAY 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4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6956" y="644561"/>
            <a:ext cx="11168175" cy="5693866"/>
          </a:xfrm>
          <a:prstGeom prst="rect">
            <a:avLst/>
          </a:prstGeom>
          <a:solidFill>
            <a:schemeClr val="bg1"/>
          </a:solidFill>
          <a:ln w="57150" cmpd="tri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SGK/38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IV, V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“ Oxygen –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.”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defRPr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731131" y="1760222"/>
            <a:ext cx="4731026" cy="0"/>
          </a:xfrm>
          <a:prstGeom prst="line">
            <a:avLst/>
          </a:prstGeom>
          <a:ln w="57150" cmpd="tri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55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19400" y="146050"/>
            <a:ext cx="79248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0" y="6477000"/>
            <a:ext cx="73914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1507331" y="3490120"/>
            <a:ext cx="6435725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9019" y="3158331"/>
            <a:ext cx="6165850" cy="6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8669338" y="4953001"/>
          <a:ext cx="199866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Clip" r:id="rId6" imgW="1999793" imgH="1831543" progId="MS_ClipArt_Gallery.2">
                  <p:embed/>
                </p:oleObj>
              </mc:Choice>
              <mc:Fallback>
                <p:oleObj name="Clip" r:id="rId6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338" y="4953001"/>
                        <a:ext cx="1998662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7"/>
          <p:cNvGraphicFramePr>
            <a:graphicFrameLocks noChangeAspect="1"/>
          </p:cNvGraphicFramePr>
          <p:nvPr/>
        </p:nvGraphicFramePr>
        <p:xfrm>
          <a:off x="1524000" y="0"/>
          <a:ext cx="198120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Clip" r:id="rId8" imgW="1278331" imgH="1273759" progId="MS_ClipArt_Gallery.2">
                  <p:embed/>
                </p:oleObj>
              </mc:Choice>
              <mc:Fallback>
                <p:oleObj name="Clip" r:id="rId8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1981200" cy="197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464176"/>
            <a:ext cx="53340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AutoShape 12">
            <a:hlinkClick r:id="rId11" action="ppaction://hlinkfile"/>
          </p:cNvPr>
          <p:cNvSpPr>
            <a:spLocks noChangeArrowheads="1"/>
          </p:cNvSpPr>
          <p:nvPr/>
        </p:nvSpPr>
        <p:spPr bwMode="auto">
          <a:xfrm>
            <a:off x="9601200" y="65532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621" name="AutoShape 13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9829800" y="66294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8622" name="Picture 14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228600"/>
            <a:ext cx="20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Text Box 16"/>
          <p:cNvSpPr txBox="1">
            <a:spLocks noChangeArrowheads="1"/>
          </p:cNvSpPr>
          <p:nvPr/>
        </p:nvSpPr>
        <p:spPr bwMode="auto">
          <a:xfrm>
            <a:off x="2551113" y="2414589"/>
            <a:ext cx="7239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THẦY CÔ VÀ CÁC EM HỌC SINH !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517650" y="5105401"/>
          <a:ext cx="1658938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Clip" r:id="rId14" imgW="1999793" imgH="1831543" progId="MS_ClipArt_Gallery.2">
                  <p:embed/>
                </p:oleObj>
              </mc:Choice>
              <mc:Fallback>
                <p:oleObj name="Clip" r:id="rId14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650" y="5105401"/>
                        <a:ext cx="1658938" cy="163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9388476" y="-3175"/>
          <a:ext cx="1050925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Clip" r:id="rId15" imgW="1278331" imgH="1273759" progId="MS_ClipArt_Gallery.2">
                  <p:embed/>
                </p:oleObj>
              </mc:Choice>
              <mc:Fallback>
                <p:oleObj name="Clip" r:id="rId15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8476" y="-3175"/>
                        <a:ext cx="1050925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3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86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Diagonal Corner Rectangle 16"/>
          <p:cNvSpPr/>
          <p:nvPr/>
        </p:nvSpPr>
        <p:spPr>
          <a:xfrm>
            <a:off x="6816684" y="4706157"/>
            <a:ext cx="3874700" cy="1588436"/>
          </a:xfrm>
          <a:prstGeom prst="snip2DiagRect">
            <a:avLst>
              <a:gd name="adj1" fmla="val 14623"/>
              <a:gd name="adj2" fmla="val 16667"/>
            </a:avLst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Phần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quà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bạn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thước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Snip Diagonal Corner Rectangle 18"/>
          <p:cNvSpPr/>
          <p:nvPr/>
        </p:nvSpPr>
        <p:spPr>
          <a:xfrm>
            <a:off x="1461487" y="4706157"/>
            <a:ext cx="3874700" cy="1588436"/>
          </a:xfrm>
          <a:prstGeom prst="snip2DiagRect">
            <a:avLst>
              <a:gd name="adj1" fmla="val 14623"/>
              <a:gd name="adj2" fmla="val 16667"/>
            </a:avLst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Phần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quà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bạn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cục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tẩy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Snip Diagonal Corner Rectangle 19"/>
          <p:cNvSpPr/>
          <p:nvPr/>
        </p:nvSpPr>
        <p:spPr>
          <a:xfrm>
            <a:off x="6498004" y="1733175"/>
            <a:ext cx="4311958" cy="1588436"/>
          </a:xfrm>
          <a:prstGeom prst="snip2DiagRect">
            <a:avLst>
              <a:gd name="adj1" fmla="val 14623"/>
              <a:gd name="adj2" fmla="val 16667"/>
            </a:avLst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Phần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quà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bạn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chiếc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bút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599322" y="1723222"/>
            <a:ext cx="3874700" cy="1588436"/>
          </a:xfrm>
          <a:prstGeom prst="snip2DiagRect">
            <a:avLst>
              <a:gd name="adj1" fmla="val 14623"/>
              <a:gd name="adj2" fmla="val 16667"/>
            </a:avLst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Phần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quà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bạn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chiếc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bút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/>
              </a:rPr>
              <a:t>chì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/>
              </a:rPr>
              <a:t> 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353" name="Picture 11" descr="C:\Users\PHAM NHAN\Desktop\quà 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6826" r="9606" b="7689"/>
          <a:stretch/>
        </p:blipFill>
        <p:spPr bwMode="auto">
          <a:xfrm>
            <a:off x="6306283" y="808236"/>
            <a:ext cx="4595191" cy="316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SẢN XUẤT HỘP QUÀ Giá tốt, in ấn khắc laser theo yêu cầ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t="9086" r="14829" b="10813"/>
          <a:stretch/>
        </p:blipFill>
        <p:spPr bwMode="auto">
          <a:xfrm>
            <a:off x="6406742" y="3774118"/>
            <a:ext cx="4694583" cy="30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146" y="3785929"/>
            <a:ext cx="4509053" cy="30031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146" y="786468"/>
            <a:ext cx="4509052" cy="3124994"/>
          </a:xfrm>
          <a:prstGeom prst="rect">
            <a:avLst/>
          </a:prstGeom>
        </p:spPr>
      </p:pic>
      <p:sp>
        <p:nvSpPr>
          <p:cNvPr id="23558" name="Text Box 10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2546074" y="169015"/>
            <a:ext cx="69474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ẨN </a:t>
            </a:r>
            <a:endParaRPr lang="vi-VN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6" name="TextBox 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2859881" y="1810915"/>
            <a:ext cx="1077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4352" name="TextBox 8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2963069" y="4674704"/>
            <a:ext cx="9747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5" name="TextBox 4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8342759" y="4902917"/>
            <a:ext cx="14636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" name="TextBox 6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8134037" y="1810915"/>
            <a:ext cx="1077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>
                <a:solidFill>
                  <a:prstClr val="black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8795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356" grpId="0"/>
      <p:bldP spid="14352" grpId="0"/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3" name="Group 51"/>
          <p:cNvGrpSpPr>
            <a:grpSpLocks/>
          </p:cNvGrpSpPr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3589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1557269" y="1186334"/>
            <a:ext cx="1321179" cy="9960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747963" y="1093189"/>
            <a:ext cx="7620000" cy="136921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                                                                                                                                                                                                      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00400" y="2667000"/>
            <a:ext cx="5929312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048000" y="3656013"/>
            <a:ext cx="6081712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 err="1">
                <a:solidFill>
                  <a:srgbClr val="FFFF00"/>
                </a:solidFill>
              </a:rPr>
              <a:t>thể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lỏng</a:t>
            </a:r>
            <a:r>
              <a:rPr lang="en-US" sz="3200" b="1" dirty="0" smtClean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không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màu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không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mùi</a:t>
            </a:r>
            <a:r>
              <a:rPr lang="en-US" sz="3200" b="1" dirty="0" smtClean="0">
                <a:solidFill>
                  <a:srgbClr val="FFFF00"/>
                </a:solidFill>
              </a:rPr>
              <a:t>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39290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066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152776" y="4646613"/>
            <a:ext cx="5976936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rắn</a:t>
            </a:r>
            <a:r>
              <a:rPr lang="en-US" sz="3200" b="1" dirty="0" smtClean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không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màu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không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mùi</a:t>
            </a:r>
            <a:r>
              <a:rPr lang="en-US" sz="3200" b="1" dirty="0" smtClean="0">
                <a:solidFill>
                  <a:srgbClr val="FFFF00"/>
                </a:solidFill>
              </a:rPr>
              <a:t>. 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49196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066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048000" y="5638800"/>
            <a:ext cx="6081712" cy="9159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khí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không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màu</a:t>
            </a:r>
            <a:r>
              <a:rPr lang="en-US" sz="3200" b="1" dirty="0" smtClean="0">
                <a:solidFill>
                  <a:srgbClr val="FFFF00"/>
                </a:solidFill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</a:rPr>
              <a:t>không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mùi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59102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066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793082" y="1387479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</a:t>
            </a:r>
          </a:p>
        </p:txBody>
      </p:sp>
      <p:pic>
        <p:nvPicPr>
          <p:cNvPr id="3586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07" y="-23305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7" name="WordArt 30"/>
          <p:cNvSpPr>
            <a:spLocks noChangeArrowheads="1" noChangeShapeType="1" noTextEdit="1"/>
          </p:cNvSpPr>
          <p:nvPr/>
        </p:nvSpPr>
        <p:spPr bwMode="auto">
          <a:xfrm>
            <a:off x="3517418" y="208659"/>
            <a:ext cx="631714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Calibri"/>
              </a:rPr>
              <a:t>HỘP QUÀ BÍ ẨN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a typeface="+mn-lt"/>
              <a:cs typeface="Calibri"/>
            </a:endParaRP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9386888" y="4419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9429750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9396413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9386888" y="44338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9382125" y="2499897"/>
            <a:ext cx="1752600" cy="1752600"/>
            <a:chOff x="4320" y="2928"/>
            <a:chExt cx="1104" cy="1104"/>
          </a:xfrm>
        </p:grpSpPr>
        <p:sp>
          <p:nvSpPr>
            <p:cNvPr id="35889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5890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472673" y="212439"/>
            <a:ext cx="404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d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1700" y="5386803"/>
            <a:ext cx="2402032" cy="1469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65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1.11111E-6 L 1.04167E-6 -0.07222 " pathEditMode="relative" rAng="0" ptsTypes="AA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20" grpId="0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3691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1955421" y="1123451"/>
            <a:ext cx="1321179" cy="9960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52800" y="894241"/>
            <a:ext cx="5365315" cy="1651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sz="3600" b="1" dirty="0" smtClean="0">
                <a:solidFill>
                  <a:prstClr val="white"/>
                </a:solidFill>
              </a:rPr>
              <a:t>Oxygen </a:t>
            </a:r>
            <a:r>
              <a:rPr lang="en-US" sz="3600" b="1" dirty="0" err="1" smtClean="0">
                <a:solidFill>
                  <a:prstClr val="white"/>
                </a:solidFill>
              </a:rPr>
              <a:t>hóa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lỏng</a:t>
            </a:r>
            <a:r>
              <a:rPr lang="en-US" sz="3600" b="1" dirty="0" smtClean="0">
                <a:solidFill>
                  <a:prstClr val="white"/>
                </a:solidFill>
              </a:rPr>
              <a:t>  ở 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497262" y="2742689"/>
            <a:ext cx="3905620" cy="7493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 - 183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43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547083" y="3606693"/>
            <a:ext cx="3905620" cy="7493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 smtClean="0">
                <a:solidFill>
                  <a:prstClr val="white"/>
                </a:solidFill>
              </a:rPr>
              <a:t>-138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547692" y="4608513"/>
            <a:ext cx="3855190" cy="7493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</a:rPr>
              <a:t>138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53531" y="5601726"/>
            <a:ext cx="3793082" cy="7493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dirty="0" smtClean="0">
                <a:solidFill>
                  <a:prstClr val="white"/>
                </a:solidFill>
              </a:rPr>
              <a:t>  </a:t>
            </a:r>
            <a:r>
              <a:rPr lang="en-US" sz="2800" b="1" dirty="0" smtClean="0">
                <a:solidFill>
                  <a:prstClr val="white"/>
                </a:solidFill>
              </a:rPr>
              <a:t> 183</a:t>
            </a:r>
            <a:r>
              <a:rPr lang="vi-VN" sz="2400" dirty="0" smtClean="0">
                <a:solidFill>
                  <a:prstClr val="white"/>
                </a:solidFill>
              </a:rPr>
              <a:t>.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7150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279650" y="1323975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pic>
        <p:nvPicPr>
          <p:cNvPr id="3689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84" y="20637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9185274" y="4146550"/>
            <a:ext cx="1752600" cy="1752600"/>
            <a:chOff x="4512" y="2928"/>
            <a:chExt cx="1104" cy="1104"/>
          </a:xfrm>
        </p:grpSpPr>
        <p:sp>
          <p:nvSpPr>
            <p:cNvPr id="36913" name="AutoShape 34"/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691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772" y="3167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54" name="WordArt 30"/>
          <p:cNvSpPr>
            <a:spLocks noChangeArrowheads="1" noChangeShapeType="1" noTextEdit="1"/>
          </p:cNvSpPr>
          <p:nvPr/>
        </p:nvSpPr>
        <p:spPr bwMode="auto">
          <a:xfrm>
            <a:off x="3345495" y="117792"/>
            <a:ext cx="631714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Calibri"/>
              </a:rPr>
              <a:t>HỘP QUÀ BÍ ẨN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a typeface="+mn-lt"/>
              <a:cs typeface="Calibri"/>
            </a:endParaRPr>
          </a:p>
        </p:txBody>
      </p:sp>
      <p:pic>
        <p:nvPicPr>
          <p:cNvPr id="56" name="Picture 5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1700" y="5386803"/>
            <a:ext cx="2402032" cy="1469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2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3.7037E-7 L 4.79167E-6 -0.07222 " pathEditMode="relative" rAng="0" ptsTypes="AA">
                                      <p:cBhvr>
                                        <p:cTn id="1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20" grpId="0" animBg="1"/>
      <p:bldP spid="6172" grpId="0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9" name="Group 51"/>
          <p:cNvGrpSpPr>
            <a:grpSpLocks/>
          </p:cNvGrpSpPr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3998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1695261" y="1277613"/>
            <a:ext cx="1321179" cy="9960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067050" y="1329850"/>
            <a:ext cx="7620000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00400" y="2667000"/>
            <a:ext cx="362628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218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00400" y="3656013"/>
            <a:ext cx="362628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281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39290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066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124200" y="4648200"/>
            <a:ext cx="370248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- 211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49196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066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067050" y="5627687"/>
            <a:ext cx="3759635" cy="9159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- 218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59102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066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65325" y="1515914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  <p:pic>
        <p:nvPicPr>
          <p:cNvPr id="3996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32" y="24124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9386888" y="4419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9429750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9396413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9386888" y="44338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9382125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9244013" y="2525713"/>
            <a:ext cx="1752600" cy="1752600"/>
            <a:chOff x="4527" y="2935"/>
            <a:chExt cx="1104" cy="1104"/>
          </a:xfrm>
        </p:grpSpPr>
        <p:sp>
          <p:nvSpPr>
            <p:cNvPr id="39985" name="AutoShape 49"/>
            <p:cNvSpPr>
              <a:spLocks noChangeArrowheads="1"/>
            </p:cNvSpPr>
            <p:nvPr/>
          </p:nvSpPr>
          <p:spPr bwMode="auto">
            <a:xfrm>
              <a:off x="4527" y="2935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9986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707" y="3181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5" name="WordArt 30"/>
          <p:cNvSpPr>
            <a:spLocks noChangeArrowheads="1" noChangeShapeType="1" noTextEdit="1"/>
          </p:cNvSpPr>
          <p:nvPr/>
        </p:nvSpPr>
        <p:spPr bwMode="auto">
          <a:xfrm>
            <a:off x="3517418" y="208659"/>
            <a:ext cx="631714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Calibri"/>
              </a:rPr>
              <a:t>HỘP QUÀ BÍ ẨN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a typeface="+mn-lt"/>
              <a:cs typeface="Calibri"/>
            </a:endParaRPr>
          </a:p>
        </p:txBody>
      </p:sp>
      <p:pic>
        <p:nvPicPr>
          <p:cNvPr id="56" name="Picture 5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1700" y="5386803"/>
            <a:ext cx="2402032" cy="1469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3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1.48148E-6 L 8.33333E-7 -0.07222 " pathEditMode="relative" rAng="0" ptsTypes="AA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20" grpId="0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7" name="Group 51"/>
          <p:cNvGrpSpPr>
            <a:grpSpLocks/>
          </p:cNvGrpSpPr>
          <p:nvPr/>
        </p:nvGrpSpPr>
        <p:grpSpPr bwMode="auto">
          <a:xfrm>
            <a:off x="1511301" y="-85725"/>
            <a:ext cx="320675" cy="71628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4203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1759654" y="1328133"/>
            <a:ext cx="1321179" cy="9960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074988" y="1156729"/>
            <a:ext cx="7772400" cy="1217613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Oxy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048000" y="2667001"/>
            <a:ext cx="5386388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prstClr val="white"/>
                </a:solidFill>
              </a:rPr>
              <a:t>x</a:t>
            </a:r>
            <a:r>
              <a:rPr lang="en-US" sz="3600" b="1" dirty="0" err="1" smtClean="0">
                <a:solidFill>
                  <a:prstClr val="white"/>
                </a:solidFill>
              </a:rPr>
              <a:t>anh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lá</a:t>
            </a:r>
            <a:r>
              <a:rPr lang="en-US" sz="3600" b="1" dirty="0" smtClean="0">
                <a:solidFill>
                  <a:prstClr val="white"/>
                </a:solidFill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</a:rPr>
              <a:t>cây</a:t>
            </a:r>
            <a:r>
              <a:rPr lang="en-US" sz="3600" b="1" dirty="0" smtClean="0">
                <a:solidFill>
                  <a:prstClr val="white"/>
                </a:solidFill>
              </a:rPr>
              <a:t>. 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29241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7019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6" y="277495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59001" y="28876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099594" y="3644164"/>
            <a:ext cx="5410200" cy="76041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39147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6925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376555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39951" y="38782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048001" y="4785273"/>
            <a:ext cx="5456237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en-US" sz="3200" b="1" baseline="-25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49053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6831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475615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39951" y="48688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048000" y="5666468"/>
            <a:ext cx="5400675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en-US" sz="3200" b="1" baseline="-25000" dirty="0">
              <a:solidFill>
                <a:prstClr val="white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58959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56737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574675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39951" y="58594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10268" name="WordArt 28"/>
          <p:cNvSpPr>
            <a:spLocks noChangeArrowheads="1" noChangeShapeType="1" noTextEdit="1"/>
          </p:cNvSpPr>
          <p:nvPr/>
        </p:nvSpPr>
        <p:spPr bwMode="auto">
          <a:xfrm>
            <a:off x="1981200" y="1488441"/>
            <a:ext cx="776288" cy="58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4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201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0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4" name="WordArt 34"/>
          <p:cNvSpPr>
            <a:spLocks noChangeArrowheads="1" noChangeShapeType="1" noTextEdit="1"/>
          </p:cNvSpPr>
          <p:nvPr/>
        </p:nvSpPr>
        <p:spPr bwMode="auto">
          <a:xfrm>
            <a:off x="9001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275" name="WordArt 35"/>
          <p:cNvSpPr>
            <a:spLocks noChangeArrowheads="1" noChangeShapeType="1" noTextEdit="1"/>
          </p:cNvSpPr>
          <p:nvPr/>
        </p:nvSpPr>
        <p:spPr bwMode="auto">
          <a:xfrm>
            <a:off x="9005888" y="3810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0276" name="WordArt 36"/>
          <p:cNvSpPr>
            <a:spLocks noChangeArrowheads="1" noChangeShapeType="1" noTextEdit="1"/>
          </p:cNvSpPr>
          <p:nvPr/>
        </p:nvSpPr>
        <p:spPr bwMode="auto">
          <a:xfrm>
            <a:off x="9001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0277" name="WordArt 37"/>
          <p:cNvSpPr>
            <a:spLocks noChangeArrowheads="1" noChangeShapeType="1" noTextEdit="1"/>
          </p:cNvSpPr>
          <p:nvPr/>
        </p:nvSpPr>
        <p:spPr bwMode="auto">
          <a:xfrm>
            <a:off x="9048750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0278" name="WordArt 38"/>
          <p:cNvSpPr>
            <a:spLocks noChangeArrowheads="1" noChangeShapeType="1" noTextEdit="1"/>
          </p:cNvSpPr>
          <p:nvPr/>
        </p:nvSpPr>
        <p:spPr bwMode="auto">
          <a:xfrm>
            <a:off x="9015413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0279" name="WordArt 39"/>
          <p:cNvSpPr>
            <a:spLocks noChangeArrowheads="1" noChangeShapeType="1" noTextEdit="1"/>
          </p:cNvSpPr>
          <p:nvPr/>
        </p:nvSpPr>
        <p:spPr bwMode="auto">
          <a:xfrm>
            <a:off x="9001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280" name="WordArt 40"/>
          <p:cNvSpPr>
            <a:spLocks noChangeArrowheads="1" noChangeShapeType="1" noTextEdit="1"/>
          </p:cNvSpPr>
          <p:nvPr/>
        </p:nvSpPr>
        <p:spPr bwMode="auto">
          <a:xfrm>
            <a:off x="9001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0281" name="WordArt 41"/>
          <p:cNvSpPr>
            <a:spLocks noChangeArrowheads="1" noChangeShapeType="1" noTextEdit="1"/>
          </p:cNvSpPr>
          <p:nvPr/>
        </p:nvSpPr>
        <p:spPr bwMode="auto">
          <a:xfrm>
            <a:off x="9005888" y="3824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0282" name="WordArt 42"/>
          <p:cNvSpPr>
            <a:spLocks noChangeArrowheads="1" noChangeShapeType="1" noTextEdit="1"/>
          </p:cNvSpPr>
          <p:nvPr/>
        </p:nvSpPr>
        <p:spPr bwMode="auto">
          <a:xfrm>
            <a:off x="9001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0283" name="WordArt 43"/>
          <p:cNvSpPr>
            <a:spLocks noChangeArrowheads="1" noChangeShapeType="1" noTextEdit="1"/>
          </p:cNvSpPr>
          <p:nvPr/>
        </p:nvSpPr>
        <p:spPr bwMode="auto">
          <a:xfrm>
            <a:off x="9001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0284" name="WordArt 44"/>
          <p:cNvSpPr>
            <a:spLocks noChangeArrowheads="1" noChangeShapeType="1" noTextEdit="1"/>
          </p:cNvSpPr>
          <p:nvPr/>
        </p:nvSpPr>
        <p:spPr bwMode="auto">
          <a:xfrm>
            <a:off x="9001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8534400" y="2286000"/>
            <a:ext cx="1752600" cy="1524000"/>
            <a:chOff x="4320" y="2928"/>
            <a:chExt cx="1104" cy="1104"/>
          </a:xfrm>
        </p:grpSpPr>
        <p:sp>
          <p:nvSpPr>
            <p:cNvPr id="4203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203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4" name="WordArt 30"/>
          <p:cNvSpPr>
            <a:spLocks noChangeArrowheads="1" noChangeShapeType="1" noTextEdit="1"/>
          </p:cNvSpPr>
          <p:nvPr/>
        </p:nvSpPr>
        <p:spPr bwMode="auto">
          <a:xfrm>
            <a:off x="3517418" y="208659"/>
            <a:ext cx="631714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Calibri"/>
              </a:rPr>
              <a:t>HỘP QUÀ BÍ ẨN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a typeface="+mn-lt"/>
              <a:cs typeface="Calibri"/>
            </a:endParaRPr>
          </a:p>
        </p:txBody>
      </p:sp>
      <p:pic>
        <p:nvPicPr>
          <p:cNvPr id="56" name="Picture 5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1700" y="5386803"/>
            <a:ext cx="2402032" cy="1469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42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7.40741E-7 L 2.08333E-6 -0.07222 " pathEditMode="relative" rAng="0" ptsTypes="AA">
                                      <p:cBhvr>
                                        <p:cTn id="20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9" grpId="0" animBg="1"/>
      <p:bldP spid="20" grpId="0" animBg="1"/>
      <p:bldP spid="10268" grpId="0" animBg="1"/>
      <p:bldP spid="10274" grpId="0" animBg="1"/>
      <p:bldP spid="10274" grpId="1" animBg="1"/>
      <p:bldP spid="10275" grpId="0" animBg="1"/>
      <p:bldP spid="10275" grpId="1" animBg="1"/>
      <p:bldP spid="10276" grpId="0" animBg="1"/>
      <p:bldP spid="10276" grpId="1" animBg="1"/>
      <p:bldP spid="10277" grpId="0" animBg="1"/>
      <p:bldP spid="10277" grpId="1" animBg="1"/>
      <p:bldP spid="10278" grpId="0" animBg="1"/>
      <p:bldP spid="10278" grpId="1" animBg="1"/>
      <p:bldP spid="10279" grpId="0" animBg="1"/>
      <p:bldP spid="10279" grpId="1" animBg="1"/>
      <p:bldP spid="10280" grpId="0" animBg="1"/>
      <p:bldP spid="10280" grpId="1" animBg="1"/>
      <p:bldP spid="10281" grpId="0" animBg="1"/>
      <p:bldP spid="10281" grpId="1" animBg="1"/>
      <p:bldP spid="10282" grpId="0" animBg="1"/>
      <p:bldP spid="10282" grpId="1" animBg="1"/>
      <p:bldP spid="10283" grpId="0" animBg="1"/>
      <p:bldP spid="10283" grpId="1" animBg="1"/>
      <p:bldP spid="10284" grpId="0" animBg="1"/>
      <p:bldP spid="1028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74798" y="1092201"/>
            <a:ext cx="10109696" cy="3669772"/>
          </a:xfrm>
        </p:spPr>
        <p:txBody>
          <a:bodyPr/>
          <a:lstStyle/>
          <a:p>
            <a:pPr lvl="0" algn="ctr"/>
            <a:r>
              <a:rPr lang="en-US" altLang="ko-KR" sz="6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 20 - 23 : BÀI 11 </a:t>
            </a:r>
          </a:p>
          <a:p>
            <a:pPr lvl="0" algn="ctr"/>
            <a:r>
              <a:rPr lang="en-US" altLang="ko-KR" sz="6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OXYGEN – KHÔNG KHÍ</a:t>
            </a:r>
            <a:endParaRPr lang="en-US" altLang="ko-KR" sz="6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3876" y="1181100"/>
            <a:ext cx="274124" cy="3037813"/>
            <a:chOff x="3424672" y="2643758"/>
            <a:chExt cx="283232" cy="1584176"/>
          </a:xfrm>
        </p:grpSpPr>
        <p:sp>
          <p:nvSpPr>
            <p:cNvPr id="7" name="Rectangle 6"/>
            <p:cNvSpPr/>
            <p:nvPr/>
          </p:nvSpPr>
          <p:spPr>
            <a:xfrm>
              <a:off x="3635896" y="2643758"/>
              <a:ext cx="72008" cy="1584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65490" y="2643758"/>
              <a:ext cx="72007" cy="15841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95081" y="2643758"/>
              <a:ext cx="72007" cy="15841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4672" y="2643758"/>
              <a:ext cx="72008" cy="15841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3" name="5-Point Star 22">
            <a:hlinkClick r:id="" action="ppaction://noaction"/>
          </p:cNvPr>
          <p:cNvSpPr/>
          <p:nvPr/>
        </p:nvSpPr>
        <p:spPr>
          <a:xfrm rot="1554389">
            <a:off x="3556000" y="5867400"/>
            <a:ext cx="609600" cy="609600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" name="5-Point Star 23">
            <a:hlinkClick r:id="" action="ppaction://noaction"/>
          </p:cNvPr>
          <p:cNvSpPr/>
          <p:nvPr/>
        </p:nvSpPr>
        <p:spPr>
          <a:xfrm rot="18569550">
            <a:off x="2781266" y="5952461"/>
            <a:ext cx="503145" cy="599308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5" name="5-Point Star 24">
            <a:hlinkClick r:id="" action="ppaction://noaction"/>
          </p:cNvPr>
          <p:cNvSpPr/>
          <p:nvPr/>
        </p:nvSpPr>
        <p:spPr>
          <a:xfrm rot="19576537">
            <a:off x="9784444" y="1215797"/>
            <a:ext cx="649513" cy="67397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6" name="5-Point Star 25">
            <a:hlinkClick r:id="" action="ppaction://noaction"/>
          </p:cNvPr>
          <p:cNvSpPr/>
          <p:nvPr/>
        </p:nvSpPr>
        <p:spPr>
          <a:xfrm rot="3746748">
            <a:off x="11078193" y="2085793"/>
            <a:ext cx="602015" cy="602676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953000"/>
            <a:ext cx="660400" cy="584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63200" y="3124200"/>
            <a:ext cx="660400" cy="584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660400" cy="584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717800"/>
            <a:ext cx="660400" cy="584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81000"/>
            <a:ext cx="660400" cy="584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89000"/>
            <a:ext cx="660400" cy="584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413000"/>
            <a:ext cx="1219200" cy="10785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 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920" y="-314960"/>
            <a:ext cx="12903200" cy="798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505200" y="381000"/>
            <a:ext cx="5181600" cy="838200"/>
          </a:xfrm>
          <a:prstGeom prst="flowChartTerminator">
            <a:avLst/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 20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57200" y="1943100"/>
            <a:ext cx="10443735" cy="2456180"/>
            <a:chOff x="350" y="936"/>
            <a:chExt cx="5656" cy="1320"/>
          </a:xfrm>
        </p:grpSpPr>
        <p:sp>
          <p:nvSpPr>
            <p:cNvPr id="5129" name="Rectangle 8"/>
            <p:cNvSpPr>
              <a:spLocks noChangeArrowheads="1"/>
            </p:cNvSpPr>
            <p:nvPr/>
          </p:nvSpPr>
          <p:spPr bwMode="auto">
            <a:xfrm>
              <a:off x="797" y="1799"/>
              <a:ext cx="5209" cy="432"/>
            </a:xfrm>
            <a:prstGeom prst="rect">
              <a:avLst/>
            </a:prstGeom>
            <a:solidFill>
              <a:srgbClr val="99FF99"/>
            </a:solidFill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</a:p>
            <a:p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lí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tầm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oxygen </a:t>
              </a:r>
            </a:p>
            <a:p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30" name="Oval 9"/>
            <p:cNvSpPr>
              <a:spLocks noChangeArrowheads="1"/>
            </p:cNvSpPr>
            <p:nvPr/>
          </p:nvSpPr>
          <p:spPr bwMode="auto">
            <a:xfrm>
              <a:off x="350" y="1680"/>
              <a:ext cx="610" cy="576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solidFill>
                    <a:srgbClr val="333300"/>
                  </a:solidFill>
                  <a:latin typeface="VNI-Cooper" pitchFamily="2" charset="0"/>
                </a:rPr>
                <a:t>1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797" y="1000"/>
              <a:ext cx="5209" cy="469"/>
            </a:xfrm>
            <a:prstGeom prst="rect">
              <a:avLst/>
            </a:prstGeom>
            <a:solidFill>
              <a:srgbClr val="99FF99"/>
            </a:solidFill>
            <a:ln w="57150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Oxygen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350" y="936"/>
              <a:ext cx="564" cy="576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VNI-Cooper" pitchFamily="2" charset="0"/>
                </a:rPr>
                <a:t>I</a:t>
              </a:r>
              <a:endParaRPr lang="en-US" sz="4000" b="1" dirty="0">
                <a:solidFill>
                  <a:srgbClr val="FF0000"/>
                </a:solidFill>
                <a:latin typeface="VNI-Cooper" pitchFamily="2" charset="0"/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350" y="1672"/>
              <a:ext cx="610" cy="576"/>
            </a:xfrm>
            <a:prstGeom prst="ellipse">
              <a:avLst/>
            </a:prstGeom>
            <a:solidFill>
              <a:srgbClr val="FFCCCC"/>
            </a:solidFill>
            <a:ln w="57150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VNI-Cooper" pitchFamily="2" charset="0"/>
                </a:rPr>
                <a:t>II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45240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4851</TotalTime>
  <Words>860</Words>
  <Application>Microsoft Office PowerPoint</Application>
  <PresentationFormat>Widescreen</PresentationFormat>
  <Paragraphs>222</Paragraphs>
  <Slides>22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Lobster Two</vt:lpstr>
      <vt:lpstr>.VnHelvetInsH</vt:lpstr>
      <vt:lpstr>Maven Pro</vt:lpstr>
      <vt:lpstr>Calibri Light</vt:lpstr>
      <vt:lpstr>Malgun Gothic</vt:lpstr>
      <vt:lpstr>Garamond</vt:lpstr>
      <vt:lpstr>Indie Flower</vt:lpstr>
      <vt:lpstr>Calibri</vt:lpstr>
      <vt:lpstr>Montserrat</vt:lpstr>
      <vt:lpstr>Impact</vt:lpstr>
      <vt:lpstr>Times New Roman</vt:lpstr>
      <vt:lpstr>.VnTime</vt:lpstr>
      <vt:lpstr>VNI-Cooper</vt:lpstr>
      <vt:lpstr>Arial</vt:lpstr>
      <vt:lpstr>Tahoma</vt:lpstr>
      <vt:lpstr>.VnTimeH</vt:lpstr>
      <vt:lpstr>VNI-Times</vt:lpstr>
      <vt:lpstr>Organic</vt:lpstr>
      <vt:lpstr>Office Theme</vt:lpstr>
      <vt:lpstr>1_Office Theme</vt:lpstr>
      <vt:lpstr>2_Office Theme</vt:lpstr>
      <vt:lpstr>3_Office Theme</vt:lpstr>
      <vt:lpstr>4_Office Theme</vt:lpstr>
      <vt:lpstr>5_Office Theme</vt:lpstr>
      <vt:lpstr>Workout for Kids by Slidesgo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oc</cp:lastModifiedBy>
  <cp:revision>248</cp:revision>
  <cp:lastPrinted>2022-09-28T20:04:57Z</cp:lastPrinted>
  <dcterms:created xsi:type="dcterms:W3CDTF">2018-10-29T09:59:25Z</dcterms:created>
  <dcterms:modified xsi:type="dcterms:W3CDTF">2023-02-10T21:00:10Z</dcterms:modified>
</cp:coreProperties>
</file>