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71" r:id="rId2"/>
    <p:sldId id="345" r:id="rId3"/>
    <p:sldId id="428" r:id="rId4"/>
    <p:sldId id="472" r:id="rId5"/>
    <p:sldId id="473" r:id="rId6"/>
    <p:sldId id="474" r:id="rId7"/>
    <p:sldId id="516" r:id="rId8"/>
    <p:sldId id="517" r:id="rId9"/>
    <p:sldId id="475" r:id="rId10"/>
    <p:sldId id="518" r:id="rId11"/>
    <p:sldId id="519" r:id="rId12"/>
    <p:sldId id="520" r:id="rId13"/>
    <p:sldId id="521" r:id="rId14"/>
    <p:sldId id="537" r:id="rId15"/>
    <p:sldId id="538" r:id="rId16"/>
    <p:sldId id="522" r:id="rId17"/>
    <p:sldId id="525" r:id="rId18"/>
    <p:sldId id="535" r:id="rId19"/>
    <p:sldId id="536" r:id="rId20"/>
    <p:sldId id="526" r:id="rId21"/>
    <p:sldId id="539" r:id="rId22"/>
    <p:sldId id="540" r:id="rId23"/>
    <p:sldId id="523" r:id="rId24"/>
    <p:sldId id="527" r:id="rId25"/>
    <p:sldId id="529" r:id="rId26"/>
    <p:sldId id="530" r:id="rId27"/>
    <p:sldId id="531" r:id="rId28"/>
    <p:sldId id="508" r:id="rId29"/>
    <p:sldId id="434" r:id="rId30"/>
    <p:sldId id="502" r:id="rId31"/>
    <p:sldId id="503" r:id="rId32"/>
    <p:sldId id="532" r:id="rId33"/>
    <p:sldId id="533" r:id="rId34"/>
    <p:sldId id="5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5A"/>
    <a:srgbClr val="405C91"/>
    <a:srgbClr val="4D97D8"/>
    <a:srgbClr val="A2DFFC"/>
    <a:srgbClr val="F4B183"/>
    <a:srgbClr val="D1E2F2"/>
    <a:srgbClr val="FF0066"/>
    <a:srgbClr val="5099DB"/>
    <a:srgbClr val="FFFFFF"/>
    <a:srgbClr val="CE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291" autoAdjust="0"/>
  </p:normalViewPr>
  <p:slideViewPr>
    <p:cSldViewPr snapToGrid="0">
      <p:cViewPr varScale="1">
        <p:scale>
          <a:sx n="73" d="100"/>
          <a:sy n="73" d="100"/>
        </p:scale>
        <p:origin x="-9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hung đồng" userId="07699a98e94c32df" providerId="LiveId" clId="{0168F44D-1C3B-487D-8B88-3F6B4EC761F1}"/>
    <pc:docChg chg="undo custSel addSld delSld modSld">
      <pc:chgData name="nhung đồng" userId="07699a98e94c32df" providerId="LiveId" clId="{0168F44D-1C3B-487D-8B88-3F6B4EC761F1}" dt="2020-11-11T23:53:09.424" v="3493"/>
      <pc:docMkLst>
        <pc:docMk/>
      </pc:docMkLst>
      <pc:sldChg chg="modSp add del mod">
        <pc:chgData name="nhung đồng" userId="07699a98e94c32df" providerId="LiveId" clId="{0168F44D-1C3B-487D-8B88-3F6B4EC761F1}" dt="2020-11-11T12:56:42.421" v="168" actId="20577"/>
        <pc:sldMkLst>
          <pc:docMk/>
          <pc:sldMk cId="3208580490" sldId="261"/>
        </pc:sldMkLst>
        <pc:spChg chg="mod">
          <ac:chgData name="nhung đồng" userId="07699a98e94c32df" providerId="LiveId" clId="{0168F44D-1C3B-487D-8B88-3F6B4EC761F1}" dt="2020-11-11T12:56:42.421" v="168" actId="20577"/>
          <ac:spMkLst>
            <pc:docMk/>
            <pc:sldMk cId="3208580490" sldId="261"/>
            <ac:spMk id="63" creationId="{9532419E-7C62-4386-B72F-CED3F1BBE89B}"/>
          </ac:spMkLst>
        </pc:spChg>
      </pc:sldChg>
      <pc:sldChg chg="modNotesTx">
        <pc:chgData name="nhung đồng" userId="07699a98e94c32df" providerId="LiveId" clId="{0168F44D-1C3B-487D-8B88-3F6B4EC761F1}" dt="2020-11-11T20:37:58.118" v="2444" actId="6549"/>
        <pc:sldMkLst>
          <pc:docMk/>
          <pc:sldMk cId="873995976" sldId="267"/>
        </pc:sldMkLst>
      </pc:sldChg>
      <pc:sldChg chg="delSp modSp mod modNotesTx">
        <pc:chgData name="nhung đồng" userId="07699a98e94c32df" providerId="LiveId" clId="{0168F44D-1C3B-487D-8B88-3F6B4EC761F1}" dt="2020-11-11T08:16:42.922" v="5"/>
        <pc:sldMkLst>
          <pc:docMk/>
          <pc:sldMk cId="1999056153" sldId="272"/>
        </pc:sldMkLst>
        <pc:spChg chg="del mod">
          <ac:chgData name="nhung đồng" userId="07699a98e94c32df" providerId="LiveId" clId="{0168F44D-1C3B-487D-8B88-3F6B4EC761F1}" dt="2020-11-11T08:16:42.922" v="5"/>
          <ac:spMkLst>
            <pc:docMk/>
            <pc:sldMk cId="1999056153" sldId="272"/>
            <ac:spMk id="6" creationId="{D640188E-9E00-495D-B3F7-65B1438E660A}"/>
          </ac:spMkLst>
        </pc:spChg>
      </pc:sldChg>
      <pc:sldChg chg="modSp mod">
        <pc:chgData name="nhung đồng" userId="07699a98e94c32df" providerId="LiveId" clId="{0168F44D-1C3B-487D-8B88-3F6B4EC761F1}" dt="2020-11-11T22:42:09.537" v="3406" actId="20577"/>
        <pc:sldMkLst>
          <pc:docMk/>
          <pc:sldMk cId="623425745" sldId="274"/>
        </pc:sldMkLst>
        <pc:spChg chg="mod">
          <ac:chgData name="nhung đồng" userId="07699a98e94c32df" providerId="LiveId" clId="{0168F44D-1C3B-487D-8B88-3F6B4EC761F1}" dt="2020-11-11T22:42:09.537" v="3406" actId="20577"/>
          <ac:spMkLst>
            <pc:docMk/>
            <pc:sldMk cId="623425745" sldId="274"/>
            <ac:spMk id="23" creationId="{D68EA51C-44F6-4CC2-A4D7-1B208907CC4B}"/>
          </ac:spMkLst>
        </pc:spChg>
      </pc:sldChg>
      <pc:sldChg chg="modSp">
        <pc:chgData name="nhung đồng" userId="07699a98e94c32df" providerId="LiveId" clId="{0168F44D-1C3B-487D-8B88-3F6B4EC761F1}" dt="2020-11-11T14:31:46.441" v="357" actId="2711"/>
        <pc:sldMkLst>
          <pc:docMk/>
          <pc:sldMk cId="2346245549" sldId="276"/>
        </pc:sldMkLst>
        <pc:spChg chg="mod">
          <ac:chgData name="nhung đồng" userId="07699a98e94c32df" providerId="LiveId" clId="{0168F44D-1C3B-487D-8B88-3F6B4EC761F1}" dt="2020-11-11T14:31:46.441" v="357" actId="2711"/>
          <ac:spMkLst>
            <pc:docMk/>
            <pc:sldMk cId="2346245549" sldId="276"/>
            <ac:spMk id="4" creationId="{53C8514A-12BA-46D3-B8B6-0D46C1EFA1B6}"/>
          </ac:spMkLst>
        </pc:spChg>
        <pc:spChg chg="mod">
          <ac:chgData name="nhung đồng" userId="07699a98e94c32df" providerId="LiveId" clId="{0168F44D-1C3B-487D-8B88-3F6B4EC761F1}" dt="2020-11-11T14:31:46.441" v="357" actId="2711"/>
          <ac:spMkLst>
            <pc:docMk/>
            <pc:sldMk cId="2346245549" sldId="276"/>
            <ac:spMk id="7" creationId="{B932FEC9-C8D7-4366-979E-BD0E5BB455E3}"/>
          </ac:spMkLst>
        </pc:spChg>
        <pc:spChg chg="mod">
          <ac:chgData name="nhung đồng" userId="07699a98e94c32df" providerId="LiveId" clId="{0168F44D-1C3B-487D-8B88-3F6B4EC761F1}" dt="2020-11-11T14:31:46.441" v="357" actId="2711"/>
          <ac:spMkLst>
            <pc:docMk/>
            <pc:sldMk cId="2346245549" sldId="276"/>
            <ac:spMk id="10245" creationId="{1DF2AF2A-6C43-4F02-B14D-4BC74BBB47C0}"/>
          </ac:spMkLst>
        </pc:spChg>
        <pc:spChg chg="mod">
          <ac:chgData name="nhung đồng" userId="07699a98e94c32df" providerId="LiveId" clId="{0168F44D-1C3B-487D-8B88-3F6B4EC761F1}" dt="2020-11-11T14:31:46.441" v="357" actId="2711"/>
          <ac:spMkLst>
            <pc:docMk/>
            <pc:sldMk cId="2346245549" sldId="276"/>
            <ac:spMk id="10248" creationId="{C9F7CC82-FF1F-4E6D-A74E-F617A69A34F7}"/>
          </ac:spMkLst>
        </pc:spChg>
      </pc:sldChg>
      <pc:sldChg chg="modSp mod modNotesTx">
        <pc:chgData name="nhung đồng" userId="07699a98e94c32df" providerId="LiveId" clId="{0168F44D-1C3B-487D-8B88-3F6B4EC761F1}" dt="2020-11-11T22:22:14.725" v="3080" actId="403"/>
        <pc:sldMkLst>
          <pc:docMk/>
          <pc:sldMk cId="4225498627" sldId="277"/>
        </pc:sldMkLst>
        <pc:spChg chg="mod">
          <ac:chgData name="nhung đồng" userId="07699a98e94c32df" providerId="LiveId" clId="{0168F44D-1C3B-487D-8B88-3F6B4EC761F1}" dt="2020-11-11T22:22:14.725" v="3080" actId="403"/>
          <ac:spMkLst>
            <pc:docMk/>
            <pc:sldMk cId="4225498627" sldId="277"/>
            <ac:spMk id="37" creationId="{34B135AE-053E-459B-A534-410EF179C272}"/>
          </ac:spMkLst>
        </pc:spChg>
      </pc:sldChg>
      <pc:sldChg chg="modNotesTx">
        <pc:chgData name="nhung đồng" userId="07699a98e94c32df" providerId="LiveId" clId="{0168F44D-1C3B-487D-8B88-3F6B4EC761F1}" dt="2020-11-11T22:43:20.862" v="3433" actId="20577"/>
        <pc:sldMkLst>
          <pc:docMk/>
          <pc:sldMk cId="553814346" sldId="338"/>
        </pc:sldMkLst>
      </pc:sldChg>
      <pc:sldChg chg="modNotesTx">
        <pc:chgData name="nhung đồng" userId="07699a98e94c32df" providerId="LiveId" clId="{0168F44D-1C3B-487D-8B88-3F6B4EC761F1}" dt="2020-11-11T21:58:15.450" v="2920" actId="20577"/>
        <pc:sldMkLst>
          <pc:docMk/>
          <pc:sldMk cId="3404524949" sldId="339"/>
        </pc:sldMkLst>
      </pc:sldChg>
      <pc:sldChg chg="modSp mod modNotesTx">
        <pc:chgData name="nhung đồng" userId="07699a98e94c32df" providerId="LiveId" clId="{0168F44D-1C3B-487D-8B88-3F6B4EC761F1}" dt="2020-11-11T22:24:22.917" v="3353" actId="1076"/>
        <pc:sldMkLst>
          <pc:docMk/>
          <pc:sldMk cId="3015681025" sldId="343"/>
        </pc:sldMkLst>
        <pc:spChg chg="mod">
          <ac:chgData name="nhung đồng" userId="07699a98e94c32df" providerId="LiveId" clId="{0168F44D-1C3B-487D-8B88-3F6B4EC761F1}" dt="2020-11-11T22:23:26.320" v="3245" actId="1076"/>
          <ac:spMkLst>
            <pc:docMk/>
            <pc:sldMk cId="3015681025" sldId="343"/>
            <ac:spMk id="9" creationId="{4223395D-6EDC-4313-82F6-E493207F9DCC}"/>
          </ac:spMkLst>
        </pc:spChg>
        <pc:spChg chg="mod">
          <ac:chgData name="nhung đồng" userId="07699a98e94c32df" providerId="LiveId" clId="{0168F44D-1C3B-487D-8B88-3F6B4EC761F1}" dt="2020-11-11T22:24:22.917" v="3353" actId="1076"/>
          <ac:spMkLst>
            <pc:docMk/>
            <pc:sldMk cId="3015681025" sldId="343"/>
            <ac:spMk id="10" creationId="{DEAE1067-C053-4E07-9F2D-059FD9D07CC1}"/>
          </ac:spMkLst>
        </pc:spChg>
      </pc:sldChg>
      <pc:sldChg chg="modNotesTx">
        <pc:chgData name="nhung đồng" userId="07699a98e94c32df" providerId="LiveId" clId="{0168F44D-1C3B-487D-8B88-3F6B4EC761F1}" dt="2020-11-11T20:02:30.534" v="1623" actId="20577"/>
        <pc:sldMkLst>
          <pc:docMk/>
          <pc:sldMk cId="2895328142" sldId="345"/>
        </pc:sldMkLst>
      </pc:sldChg>
      <pc:sldChg chg="modNotesTx">
        <pc:chgData name="nhung đồng" userId="07699a98e94c32df" providerId="LiveId" clId="{0168F44D-1C3B-487D-8B88-3F6B4EC761F1}" dt="2020-11-11T20:04:41.895" v="1902" actId="5793"/>
        <pc:sldMkLst>
          <pc:docMk/>
          <pc:sldMk cId="2498185843" sldId="346"/>
        </pc:sldMkLst>
      </pc:sldChg>
      <pc:sldChg chg="modSp add del setBg">
        <pc:chgData name="nhung đồng" userId="07699a98e94c32df" providerId="LiveId" clId="{0168F44D-1C3B-487D-8B88-3F6B4EC761F1}" dt="2020-11-11T22:26:26.340" v="3388" actId="20577"/>
        <pc:sldMkLst>
          <pc:docMk/>
          <pc:sldMk cId="796562888" sldId="347"/>
        </pc:sldMkLst>
        <pc:spChg chg="mod">
          <ac:chgData name="nhung đồng" userId="07699a98e94c32df" providerId="LiveId" clId="{0168F44D-1C3B-487D-8B88-3F6B4EC761F1}" dt="2020-11-11T22:26:26.340" v="3388" actId="20577"/>
          <ac:spMkLst>
            <pc:docMk/>
            <pc:sldMk cId="796562888" sldId="347"/>
            <ac:spMk id="3" creationId="{40125BCA-6A34-4F4A-89BD-7E5A07338754}"/>
          </ac:spMkLst>
        </pc:spChg>
      </pc:sldChg>
      <pc:sldChg chg="modSp mod modAnim modNotesTx">
        <pc:chgData name="nhung đồng" userId="07699a98e94c32df" providerId="LiveId" clId="{0168F44D-1C3B-487D-8B88-3F6B4EC761F1}" dt="2020-11-11T20:26:29.631" v="2442" actId="6549"/>
        <pc:sldMkLst>
          <pc:docMk/>
          <pc:sldMk cId="346698181" sldId="357"/>
        </pc:sldMkLst>
        <pc:spChg chg="mod">
          <ac:chgData name="nhung đồng" userId="07699a98e94c32df" providerId="LiveId" clId="{0168F44D-1C3B-487D-8B88-3F6B4EC761F1}" dt="2020-11-11T14:26:19.779" v="355" actId="20577"/>
          <ac:spMkLst>
            <pc:docMk/>
            <pc:sldMk cId="346698181" sldId="357"/>
            <ac:spMk id="12" creationId="{54345070-1DB6-43DF-9155-9D3E8E80F147}"/>
          </ac:spMkLst>
        </pc:spChg>
        <pc:spChg chg="mod">
          <ac:chgData name="nhung đồng" userId="07699a98e94c32df" providerId="LiveId" clId="{0168F44D-1C3B-487D-8B88-3F6B4EC761F1}" dt="2020-11-11T14:26:11.583" v="354" actId="20577"/>
          <ac:spMkLst>
            <pc:docMk/>
            <pc:sldMk cId="346698181" sldId="357"/>
            <ac:spMk id="16" creationId="{A9BFD3B0-530A-4669-B982-A0D60E49FA8B}"/>
          </ac:spMkLst>
        </pc:spChg>
      </pc:sldChg>
      <pc:sldChg chg="addSp delSp del mod">
        <pc:chgData name="nhung đồng" userId="07699a98e94c32df" providerId="LiveId" clId="{0168F44D-1C3B-487D-8B88-3F6B4EC761F1}" dt="2020-11-11T08:37:51.406" v="28" actId="47"/>
        <pc:sldMkLst>
          <pc:docMk/>
          <pc:sldMk cId="2189694793" sldId="359"/>
        </pc:sldMkLst>
        <pc:spChg chg="del">
          <ac:chgData name="nhung đồng" userId="07699a98e94c32df" providerId="LiveId" clId="{0168F44D-1C3B-487D-8B88-3F6B4EC761F1}" dt="2020-11-11T08:21:45.875" v="7" actId="478"/>
          <ac:spMkLst>
            <pc:docMk/>
            <pc:sldMk cId="2189694793" sldId="359"/>
            <ac:spMk id="8" creationId="{4175733E-34CD-4544-A1DE-E095BFA55F57}"/>
          </ac:spMkLst>
        </pc:spChg>
        <pc:spChg chg="del">
          <ac:chgData name="nhung đồng" userId="07699a98e94c32df" providerId="LiveId" clId="{0168F44D-1C3B-487D-8B88-3F6B4EC761F1}" dt="2020-11-11T08:21:48.008" v="8" actId="478"/>
          <ac:spMkLst>
            <pc:docMk/>
            <pc:sldMk cId="2189694793" sldId="359"/>
            <ac:spMk id="9" creationId="{F715DA4E-1234-4398-9A8E-AF7C6CA39EBF}"/>
          </ac:spMkLst>
        </pc:spChg>
        <pc:spChg chg="del">
          <ac:chgData name="nhung đồng" userId="07699a98e94c32df" providerId="LiveId" clId="{0168F44D-1C3B-487D-8B88-3F6B4EC761F1}" dt="2020-11-11T08:37:48.991" v="27" actId="21"/>
          <ac:spMkLst>
            <pc:docMk/>
            <pc:sldMk cId="2189694793" sldId="359"/>
            <ac:spMk id="12" creationId="{70CD8B75-3C6C-44FA-90B3-CAA93FE870A9}"/>
          </ac:spMkLst>
        </pc:spChg>
        <pc:graphicFrameChg chg="add del">
          <ac:chgData name="nhung đồng" userId="07699a98e94c32df" providerId="LiveId" clId="{0168F44D-1C3B-487D-8B88-3F6B4EC761F1}" dt="2020-11-11T08:23:49.974" v="10"/>
          <ac:graphicFrameMkLst>
            <pc:docMk/>
            <pc:sldMk cId="2189694793" sldId="359"/>
            <ac:graphicFrameMk id="2" creationId="{43D1EB25-3A0B-4495-8E98-689A284E9ACE}"/>
          </ac:graphicFrameMkLst>
        </pc:graphicFrameChg>
      </pc:sldChg>
      <pc:sldChg chg="modAnim modNotesTx">
        <pc:chgData name="nhung đồng" userId="07699a98e94c32df" providerId="LiveId" clId="{0168F44D-1C3B-487D-8B88-3F6B4EC761F1}" dt="2020-11-11T21:58:01.076" v="2915"/>
        <pc:sldMkLst>
          <pc:docMk/>
          <pc:sldMk cId="2287252634" sldId="364"/>
        </pc:sldMkLst>
      </pc:sldChg>
      <pc:sldChg chg="modNotes modNotesTx">
        <pc:chgData name="nhung đồng" userId="07699a98e94c32df" providerId="LiveId" clId="{0168F44D-1C3B-487D-8B88-3F6B4EC761F1}" dt="2020-11-11T20:06:31.002" v="2200"/>
        <pc:sldMkLst>
          <pc:docMk/>
          <pc:sldMk cId="2886688385" sldId="368"/>
        </pc:sldMkLst>
      </pc:sldChg>
      <pc:sldChg chg="modNotesTx">
        <pc:chgData name="nhung đồng" userId="07699a98e94c32df" providerId="LiveId" clId="{0168F44D-1C3B-487D-8B88-3F6B4EC761F1}" dt="2020-11-11T20:09:51.764" v="2368" actId="20577"/>
        <pc:sldMkLst>
          <pc:docMk/>
          <pc:sldMk cId="1752921956" sldId="375"/>
        </pc:sldMkLst>
      </pc:sldChg>
      <pc:sldChg chg="add del">
        <pc:chgData name="nhung đồng" userId="07699a98e94c32df" providerId="LiveId" clId="{0168F44D-1C3B-487D-8B88-3F6B4EC761F1}" dt="2020-11-11T20:08:54.069" v="2208" actId="47"/>
        <pc:sldMkLst>
          <pc:docMk/>
          <pc:sldMk cId="3795155867" sldId="376"/>
        </pc:sldMkLst>
      </pc:sldChg>
      <pc:sldChg chg="modSp mod">
        <pc:chgData name="nhung đồng" userId="07699a98e94c32df" providerId="LiveId" clId="{0168F44D-1C3B-487D-8B88-3F6B4EC761F1}" dt="2020-11-11T21:47:12.899" v="2476" actId="1035"/>
        <pc:sldMkLst>
          <pc:docMk/>
          <pc:sldMk cId="3066175491" sldId="378"/>
        </pc:sldMkLst>
        <pc:spChg chg="mod">
          <ac:chgData name="nhung đồng" userId="07699a98e94c32df" providerId="LiveId" clId="{0168F44D-1C3B-487D-8B88-3F6B4EC761F1}" dt="2020-11-11T21:47:12.899" v="2476" actId="1035"/>
          <ac:spMkLst>
            <pc:docMk/>
            <pc:sldMk cId="3066175491" sldId="378"/>
            <ac:spMk id="21" creationId="{91748E3B-3212-4520-9299-864103D5ECB3}"/>
          </ac:spMkLst>
        </pc:spChg>
        <pc:spChg chg="mod">
          <ac:chgData name="nhung đồng" userId="07699a98e94c32df" providerId="LiveId" clId="{0168F44D-1C3B-487D-8B88-3F6B4EC761F1}" dt="2020-11-11T21:47:04.584" v="2470" actId="1035"/>
          <ac:spMkLst>
            <pc:docMk/>
            <pc:sldMk cId="3066175491" sldId="378"/>
            <ac:spMk id="22" creationId="{7DEF54B4-552A-41E2-AB15-45EA8E4A2013}"/>
          </ac:spMkLst>
        </pc:spChg>
        <pc:spChg chg="mod">
          <ac:chgData name="nhung đồng" userId="07699a98e94c32df" providerId="LiveId" clId="{0168F44D-1C3B-487D-8B88-3F6B4EC761F1}" dt="2020-11-11T21:47:04.584" v="2470" actId="1035"/>
          <ac:spMkLst>
            <pc:docMk/>
            <pc:sldMk cId="3066175491" sldId="378"/>
            <ac:spMk id="24" creationId="{FE68B97E-2828-4B5A-A44A-AAB8B9627F60}"/>
          </ac:spMkLst>
        </pc:spChg>
        <pc:spChg chg="mod">
          <ac:chgData name="nhung đồng" userId="07699a98e94c32df" providerId="LiveId" clId="{0168F44D-1C3B-487D-8B88-3F6B4EC761F1}" dt="2020-11-11T21:47:04.584" v="2470" actId="1035"/>
          <ac:spMkLst>
            <pc:docMk/>
            <pc:sldMk cId="3066175491" sldId="378"/>
            <ac:spMk id="27" creationId="{54554F75-8C3B-405B-A846-AAD452658787}"/>
          </ac:spMkLst>
        </pc:spChg>
        <pc:spChg chg="mod">
          <ac:chgData name="nhung đồng" userId="07699a98e94c32df" providerId="LiveId" clId="{0168F44D-1C3B-487D-8B88-3F6B4EC761F1}" dt="2020-11-11T21:47:04.584" v="2470" actId="1035"/>
          <ac:spMkLst>
            <pc:docMk/>
            <pc:sldMk cId="3066175491" sldId="378"/>
            <ac:spMk id="28" creationId="{6321B3BF-D002-47AF-87BB-9330E112B602}"/>
          </ac:spMkLst>
        </pc:spChg>
        <pc:spChg chg="mod">
          <ac:chgData name="nhung đồng" userId="07699a98e94c32df" providerId="LiveId" clId="{0168F44D-1C3B-487D-8B88-3F6B4EC761F1}" dt="2020-11-11T21:47:04.584" v="2470" actId="1035"/>
          <ac:spMkLst>
            <pc:docMk/>
            <pc:sldMk cId="3066175491" sldId="378"/>
            <ac:spMk id="29" creationId="{A7E579DD-0199-448A-ACA3-67F557D5969F}"/>
          </ac:spMkLst>
        </pc:spChg>
        <pc:spChg chg="mod">
          <ac:chgData name="nhung đồng" userId="07699a98e94c32df" providerId="LiveId" clId="{0168F44D-1C3B-487D-8B88-3F6B4EC761F1}" dt="2020-11-11T21:47:04.584" v="2470" actId="1035"/>
          <ac:spMkLst>
            <pc:docMk/>
            <pc:sldMk cId="3066175491" sldId="378"/>
            <ac:spMk id="30" creationId="{ADDF9825-B66C-4B88-9A97-396F34588ED1}"/>
          </ac:spMkLst>
        </pc:spChg>
      </pc:sldChg>
      <pc:sldChg chg="modNotes modNotesTx">
        <pc:chgData name="nhung đồng" userId="07699a98e94c32df" providerId="LiveId" clId="{0168F44D-1C3B-487D-8B88-3F6B4EC761F1}" dt="2020-11-11T22:26:57.053" v="3389" actId="20577"/>
        <pc:sldMkLst>
          <pc:docMk/>
          <pc:sldMk cId="3633071677" sldId="379"/>
        </pc:sldMkLst>
      </pc:sldChg>
      <pc:sldChg chg="modNotes modNotesTx">
        <pc:chgData name="nhung đồng" userId="07699a98e94c32df" providerId="LiveId" clId="{0168F44D-1C3B-487D-8B88-3F6B4EC761F1}" dt="2020-11-11T21:49:30.803" v="2481" actId="20577"/>
        <pc:sldMkLst>
          <pc:docMk/>
          <pc:sldMk cId="801192131" sldId="380"/>
        </pc:sldMkLst>
      </pc:sldChg>
      <pc:sldChg chg="modNotes modNotesTx">
        <pc:chgData name="nhung đồng" userId="07699a98e94c32df" providerId="LiveId" clId="{0168F44D-1C3B-487D-8B88-3F6B4EC761F1}" dt="2020-11-11T20:09:17.727" v="2211" actId="20577"/>
        <pc:sldMkLst>
          <pc:docMk/>
          <pc:sldMk cId="1097308626" sldId="381"/>
        </pc:sldMkLst>
      </pc:sldChg>
      <pc:sldChg chg="addSp delSp modSp new mod modAnim">
        <pc:chgData name="nhung đồng" userId="07699a98e94c32df" providerId="LiveId" clId="{0168F44D-1C3B-487D-8B88-3F6B4EC761F1}" dt="2020-11-11T14:20:25.702" v="263" actId="108"/>
        <pc:sldMkLst>
          <pc:docMk/>
          <pc:sldMk cId="1015013903" sldId="382"/>
        </pc:sldMkLst>
        <pc:spChg chg="add del mod">
          <ac:chgData name="nhung đồng" userId="07699a98e94c32df" providerId="LiveId" clId="{0168F44D-1C3B-487D-8B88-3F6B4EC761F1}" dt="2020-11-11T14:07:11.601" v="178" actId="12084"/>
          <ac:spMkLst>
            <pc:docMk/>
            <pc:sldMk cId="1015013903" sldId="382"/>
            <ac:spMk id="3" creationId="{79B57D97-7B53-4E9F-A7EA-050CC6D0BA65}"/>
          </ac:spMkLst>
        </pc:spChg>
        <pc:spChg chg="add del mod">
          <ac:chgData name="nhung đồng" userId="07699a98e94c32df" providerId="LiveId" clId="{0168F44D-1C3B-487D-8B88-3F6B4EC761F1}" dt="2020-11-11T14:17:34.315" v="232"/>
          <ac:spMkLst>
            <pc:docMk/>
            <pc:sldMk cId="1015013903" sldId="382"/>
            <ac:spMk id="5" creationId="{D1568E67-BF28-401B-8A1B-C41F1CE707FC}"/>
          </ac:spMkLst>
        </pc:spChg>
        <pc:spChg chg="add mod">
          <ac:chgData name="nhung đồng" userId="07699a98e94c32df" providerId="LiveId" clId="{0168F44D-1C3B-487D-8B88-3F6B4EC761F1}" dt="2020-11-11T14:18:14.812" v="245" actId="20577"/>
          <ac:spMkLst>
            <pc:docMk/>
            <pc:sldMk cId="1015013903" sldId="382"/>
            <ac:spMk id="6" creationId="{F1FEA724-3B54-4805-AC8A-8642B1EF1532}"/>
          </ac:spMkLst>
        </pc:spChg>
        <pc:graphicFrameChg chg="add mod">
          <ac:chgData name="nhung đồng" userId="07699a98e94c32df" providerId="LiveId" clId="{0168F44D-1C3B-487D-8B88-3F6B4EC761F1}" dt="2020-11-11T14:20:25.702" v="263" actId="108"/>
          <ac:graphicFrameMkLst>
            <pc:docMk/>
            <pc:sldMk cId="1015013903" sldId="382"/>
            <ac:graphicFrameMk id="4" creationId="{82B6E3CE-C58C-4564-8912-69E31F03620A}"/>
          </ac:graphicFrameMkLst>
        </pc:graphicFrameChg>
      </pc:sldChg>
      <pc:sldChg chg="addSp modSp add mod setBg">
        <pc:chgData name="nhung đồng" userId="07699a98e94c32df" providerId="LiveId" clId="{0168F44D-1C3B-487D-8B88-3F6B4EC761F1}" dt="2020-11-11T22:42:43.916" v="3409" actId="1038"/>
        <pc:sldMkLst>
          <pc:docMk/>
          <pc:sldMk cId="743846188" sldId="383"/>
        </pc:sldMkLst>
        <pc:graphicFrameChg chg="modGraphic">
          <ac:chgData name="nhung đồng" userId="07699a98e94c32df" providerId="LiveId" clId="{0168F44D-1C3B-487D-8B88-3F6B4EC761F1}" dt="2020-11-11T08:39:38.468" v="165" actId="20577"/>
          <ac:graphicFrameMkLst>
            <pc:docMk/>
            <pc:sldMk cId="743846188" sldId="383"/>
            <ac:graphicFrameMk id="7" creationId="{BE92C674-1618-410B-B40C-977B78A81818}"/>
          </ac:graphicFrameMkLst>
        </pc:graphicFrameChg>
        <pc:cxnChg chg="mod">
          <ac:chgData name="nhung đồng" userId="07699a98e94c32df" providerId="LiveId" clId="{0168F44D-1C3B-487D-8B88-3F6B4EC761F1}" dt="2020-11-11T08:38:40.040" v="40" actId="1036"/>
          <ac:cxnSpMkLst>
            <pc:docMk/>
            <pc:sldMk cId="743846188" sldId="383"/>
            <ac:cxnSpMk id="3" creationId="{34695397-61CD-49BE-A27E-BD343604F830}"/>
          </ac:cxnSpMkLst>
        </pc:cxnChg>
        <pc:cxnChg chg="add mod">
          <ac:chgData name="nhung đồng" userId="07699a98e94c32df" providerId="LiveId" clId="{0168F44D-1C3B-487D-8B88-3F6B4EC761F1}" dt="2020-11-11T22:42:43.916" v="3409" actId="1038"/>
          <ac:cxnSpMkLst>
            <pc:docMk/>
            <pc:sldMk cId="743846188" sldId="383"/>
            <ac:cxnSpMk id="4" creationId="{1C61D04D-CB57-4413-8F63-1096ADB5C0C3}"/>
          </ac:cxnSpMkLst>
        </pc:cxnChg>
      </pc:sldChg>
      <pc:sldChg chg="new del">
        <pc:chgData name="nhung đồng" userId="07699a98e94c32df" providerId="LiveId" clId="{0168F44D-1C3B-487D-8B88-3F6B4EC761F1}" dt="2020-11-11T14:06:16.510" v="173" actId="47"/>
        <pc:sldMkLst>
          <pc:docMk/>
          <pc:sldMk cId="2890654398" sldId="384"/>
        </pc:sldMkLst>
      </pc:sldChg>
      <pc:sldChg chg="addSp delSp modSp new mod">
        <pc:chgData name="nhung đồng" userId="07699a98e94c32df" providerId="LiveId" clId="{0168F44D-1C3B-487D-8B88-3F6B4EC761F1}" dt="2020-11-11T23:50:24.404" v="3486" actId="14100"/>
        <pc:sldMkLst>
          <pc:docMk/>
          <pc:sldMk cId="4217008324" sldId="384"/>
        </pc:sldMkLst>
        <pc:picChg chg="add mod modCrop">
          <ac:chgData name="nhung đồng" userId="07699a98e94c32df" providerId="LiveId" clId="{0168F44D-1C3B-487D-8B88-3F6B4EC761F1}" dt="2020-11-11T23:50:24.404" v="3486" actId="14100"/>
          <ac:picMkLst>
            <pc:docMk/>
            <pc:sldMk cId="4217008324" sldId="384"/>
            <ac:picMk id="3" creationId="{43975E6E-479D-4B3C-B880-BBDC64836782}"/>
          </ac:picMkLst>
        </pc:picChg>
        <pc:picChg chg="add mod">
          <ac:chgData name="nhung đồng" userId="07699a98e94c32df" providerId="LiveId" clId="{0168F44D-1C3B-487D-8B88-3F6B4EC761F1}" dt="2020-11-11T23:50:17.753" v="3484" actId="14100"/>
          <ac:picMkLst>
            <pc:docMk/>
            <pc:sldMk cId="4217008324" sldId="384"/>
            <ac:picMk id="5" creationId="{691AFE8F-1B38-47CB-A523-2FF7E6CB9A5A}"/>
          </ac:picMkLst>
        </pc:picChg>
        <pc:picChg chg="add del mod">
          <ac:chgData name="nhung đồng" userId="07699a98e94c32df" providerId="LiveId" clId="{0168F44D-1C3B-487D-8B88-3F6B4EC761F1}" dt="2020-11-11T23:50:11.467" v="3483" actId="478"/>
          <ac:picMkLst>
            <pc:docMk/>
            <pc:sldMk cId="4217008324" sldId="384"/>
            <ac:picMk id="7" creationId="{5ABB9A52-E514-4D08-9FE9-D656A8606E79}"/>
          </ac:picMkLst>
        </pc:picChg>
        <pc:picChg chg="add del mod modCrop">
          <ac:chgData name="nhung đồng" userId="07699a98e94c32df" providerId="LiveId" clId="{0168F44D-1C3B-487D-8B88-3F6B4EC761F1}" dt="2020-11-11T23:49:39.165" v="3475" actId="21"/>
          <ac:picMkLst>
            <pc:docMk/>
            <pc:sldMk cId="4217008324" sldId="384"/>
            <ac:picMk id="9" creationId="{5E43F7E1-82B6-414B-8DEC-47F8BB10D91D}"/>
          </ac:picMkLst>
        </pc:picChg>
      </pc:sldChg>
      <pc:sldChg chg="addSp modSp new mod">
        <pc:chgData name="nhung đồng" userId="07699a98e94c32df" providerId="LiveId" clId="{0168F44D-1C3B-487D-8B88-3F6B4EC761F1}" dt="2020-11-11T23:50:50.689" v="3487" actId="14100"/>
        <pc:sldMkLst>
          <pc:docMk/>
          <pc:sldMk cId="280159785" sldId="385"/>
        </pc:sldMkLst>
        <pc:picChg chg="add mod">
          <ac:chgData name="nhung đồng" userId="07699a98e94c32df" providerId="LiveId" clId="{0168F44D-1C3B-487D-8B88-3F6B4EC761F1}" dt="2020-11-11T23:49:52.888" v="3478" actId="14100"/>
          <ac:picMkLst>
            <pc:docMk/>
            <pc:sldMk cId="280159785" sldId="385"/>
            <ac:picMk id="3" creationId="{6B7A96D3-FA6D-4A83-A427-B94D69E50DC7}"/>
          </ac:picMkLst>
        </pc:picChg>
        <pc:picChg chg="add mod">
          <ac:chgData name="nhung đồng" userId="07699a98e94c32df" providerId="LiveId" clId="{0168F44D-1C3B-487D-8B88-3F6B4EC761F1}" dt="2020-11-11T23:50:50.689" v="3487" actId="14100"/>
          <ac:picMkLst>
            <pc:docMk/>
            <pc:sldMk cId="280159785" sldId="385"/>
            <ac:picMk id="5" creationId="{7037F93C-35EC-4835-82C7-D0CA8067D845}"/>
          </ac:picMkLst>
        </pc:picChg>
      </pc:sldChg>
      <pc:sldChg chg="addSp modSp new modAnim">
        <pc:chgData name="nhung đồng" userId="07699a98e94c32df" providerId="LiveId" clId="{0168F44D-1C3B-487D-8B88-3F6B4EC761F1}" dt="2020-11-11T23:52:34.531" v="3489"/>
        <pc:sldMkLst>
          <pc:docMk/>
          <pc:sldMk cId="3907661262" sldId="386"/>
        </pc:sldMkLst>
        <pc:picChg chg="add mod">
          <ac:chgData name="nhung đồng" userId="07699a98e94c32df" providerId="LiveId" clId="{0168F44D-1C3B-487D-8B88-3F6B4EC761F1}" dt="2020-11-11T23:52:34.531" v="3489"/>
          <ac:picMkLst>
            <pc:docMk/>
            <pc:sldMk cId="3907661262" sldId="386"/>
            <ac:picMk id="2" creationId="{50631A0E-55EB-4DE4-A588-CDC03EFD15DC}"/>
          </ac:picMkLst>
        </pc:picChg>
      </pc:sldChg>
      <pc:sldChg chg="addSp delSp modSp new mod delAnim modAnim">
        <pc:chgData name="nhung đồng" userId="07699a98e94c32df" providerId="LiveId" clId="{0168F44D-1C3B-487D-8B88-3F6B4EC761F1}" dt="2020-11-11T23:53:09.424" v="3493"/>
        <pc:sldMkLst>
          <pc:docMk/>
          <pc:sldMk cId="656767292" sldId="387"/>
        </pc:sldMkLst>
        <pc:picChg chg="add del mod">
          <ac:chgData name="nhung đồng" userId="07699a98e94c32df" providerId="LiveId" clId="{0168F44D-1C3B-487D-8B88-3F6B4EC761F1}" dt="2020-11-11T23:53:00.552" v="3492" actId="478"/>
          <ac:picMkLst>
            <pc:docMk/>
            <pc:sldMk cId="656767292" sldId="387"/>
            <ac:picMk id="2" creationId="{6D7BABEF-98B0-43ED-AC15-F88D8FBDF4CF}"/>
          </ac:picMkLst>
        </pc:picChg>
        <pc:picChg chg="add mod">
          <ac:chgData name="nhung đồng" userId="07699a98e94c32df" providerId="LiveId" clId="{0168F44D-1C3B-487D-8B88-3F6B4EC761F1}" dt="2020-11-11T23:53:09.424" v="3493"/>
          <ac:picMkLst>
            <pc:docMk/>
            <pc:sldMk cId="656767292" sldId="387"/>
            <ac:picMk id="3" creationId="{A7A7FEE4-A515-43C5-B855-50975ED5AB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43A5C-4523-4872-BDD9-E71983CE6863}"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D6398-9F32-4C5A-96B4-93E1092A33CB}" type="slidenum">
              <a:rPr lang="en-US" smtClean="0"/>
              <a:pPr/>
              <a:t>‹#›</a:t>
            </a:fld>
            <a:endParaRPr lang="en-US"/>
          </a:p>
        </p:txBody>
      </p:sp>
    </p:spTree>
    <p:extLst>
      <p:ext uri="{BB962C8B-B14F-4D97-AF65-F5344CB8AC3E}">
        <p14:creationId xmlns:p14="http://schemas.microsoft.com/office/powerpoint/2010/main" val="269583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E2EE5F-A26B-4DF4-9FE3-3510608165E2}" type="slidenum">
              <a:rPr lang="en-US" altLang="en-US" sz="1200" smtClean="0"/>
              <a:pPr/>
              <a:t>1</a:t>
            </a:fld>
            <a:endParaRPr lang="en-US" altLang="en-US" sz="1200" smtClean="0"/>
          </a:p>
        </p:txBody>
      </p:sp>
    </p:spTree>
    <p:extLst>
      <p:ext uri="{BB962C8B-B14F-4D97-AF65-F5344CB8AC3E}">
        <p14:creationId xmlns:p14="http://schemas.microsoft.com/office/powerpoint/2010/main" val="4774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10</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11</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12</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13</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14</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16</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17</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20</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23</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24</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pPr/>
              <a:t>2</a:t>
            </a:fld>
            <a:endParaRPr lang="en-US"/>
          </a:p>
        </p:txBody>
      </p:sp>
    </p:spTree>
    <p:extLst>
      <p:ext uri="{BB962C8B-B14F-4D97-AF65-F5344CB8AC3E}">
        <p14:creationId xmlns:p14="http://schemas.microsoft.com/office/powerpoint/2010/main" val="3821252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25</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26</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27</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pPr/>
              <a:t>28</a:t>
            </a:fld>
            <a:endParaRPr lang="en-US"/>
          </a:p>
        </p:txBody>
      </p:sp>
    </p:spTree>
    <p:extLst>
      <p:ext uri="{BB962C8B-B14F-4D97-AF65-F5344CB8AC3E}">
        <p14:creationId xmlns:p14="http://schemas.microsoft.com/office/powerpoint/2010/main" val="32765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3</a:t>
            </a:fld>
            <a:endParaRPr lang="en-US"/>
          </a:p>
        </p:txBody>
      </p:sp>
    </p:spTree>
    <p:extLst>
      <p:ext uri="{BB962C8B-B14F-4D97-AF65-F5344CB8AC3E}">
        <p14:creationId xmlns:p14="http://schemas.microsoft.com/office/powerpoint/2010/main" val="139974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700"/>
              </a:spcBef>
              <a:spcAft>
                <a:spcPts val="7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CD6398-9F32-4C5A-96B4-93E1092A33CB}" type="slidenum">
              <a:rPr lang="en-US" smtClean="0"/>
              <a:pPr/>
              <a:t>4</a:t>
            </a:fld>
            <a:endParaRPr lang="en-US"/>
          </a:p>
        </p:txBody>
      </p:sp>
    </p:spTree>
    <p:extLst>
      <p:ext uri="{BB962C8B-B14F-4D97-AF65-F5344CB8AC3E}">
        <p14:creationId xmlns:p14="http://schemas.microsoft.com/office/powerpoint/2010/main" val="303870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5</a:t>
            </a:fld>
            <a:endParaRPr lang="en-US"/>
          </a:p>
        </p:txBody>
      </p:sp>
    </p:spTree>
    <p:extLst>
      <p:ext uri="{BB962C8B-B14F-4D97-AF65-F5344CB8AC3E}">
        <p14:creationId xmlns:p14="http://schemas.microsoft.com/office/powerpoint/2010/main" val="373952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pPr/>
              <a:t>6</a:t>
            </a:fld>
            <a:endParaRPr lang="en-US"/>
          </a:p>
        </p:txBody>
      </p:sp>
    </p:spTree>
    <p:extLst>
      <p:ext uri="{BB962C8B-B14F-4D97-AF65-F5344CB8AC3E}">
        <p14:creationId xmlns:p14="http://schemas.microsoft.com/office/powerpoint/2010/main" val="148775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7</a:t>
            </a:fld>
            <a:endParaRPr lang="en-US"/>
          </a:p>
        </p:txBody>
      </p:sp>
    </p:spTree>
    <p:extLst>
      <p:ext uri="{BB962C8B-B14F-4D97-AF65-F5344CB8AC3E}">
        <p14:creationId xmlns:p14="http://schemas.microsoft.com/office/powerpoint/2010/main" val="139974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8</a:t>
            </a:fld>
            <a:endParaRPr lang="en-US"/>
          </a:p>
        </p:txBody>
      </p:sp>
    </p:spTree>
    <p:extLst>
      <p:ext uri="{BB962C8B-B14F-4D97-AF65-F5344CB8AC3E}">
        <p14:creationId xmlns:p14="http://schemas.microsoft.com/office/powerpoint/2010/main" val="139974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9</a:t>
            </a:fld>
            <a:endParaRPr lang="en-US"/>
          </a:p>
        </p:txBody>
      </p:sp>
    </p:spTree>
    <p:extLst>
      <p:ext uri="{BB962C8B-B14F-4D97-AF65-F5344CB8AC3E}">
        <p14:creationId xmlns:p14="http://schemas.microsoft.com/office/powerpoint/2010/main" val="17830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3ECA2-7EA3-42A9-9466-685968AF4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F691DB5-C81B-4409-940C-CD9B5722F5B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2EDF842-B359-4247-A1E5-CCA68CAD0C01}"/>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5" name="Footer Placeholder 4">
            <a:extLst>
              <a:ext uri="{FF2B5EF4-FFF2-40B4-BE49-F238E27FC236}">
                <a16:creationId xmlns:a16="http://schemas.microsoft.com/office/drawing/2014/main" xmlns="" id="{463A61D4-14E8-43E0-8310-0ADCD1094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25A288-E25C-4925-9A54-AFC898465031}"/>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51028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5ADB7-BA88-4DE1-A54E-4703F626D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FD39B89-9B5A-4CB1-A620-20FEDB4F6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768AE7-96A3-43BE-A9CD-3C01D85DFCB4}"/>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5" name="Footer Placeholder 4">
            <a:extLst>
              <a:ext uri="{FF2B5EF4-FFF2-40B4-BE49-F238E27FC236}">
                <a16:creationId xmlns:a16="http://schemas.microsoft.com/office/drawing/2014/main" xmlns="" id="{ECED7137-3138-4488-9A74-19E429F61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64DB80-AB0F-4368-8E85-E3E8F8B40D27}"/>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65533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00A197E-B8A8-4497-8BA6-AC27480612DD}"/>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BFAF47-8008-470F-BBA1-41CE676A2CC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02DBA7-2971-452B-B62F-AEBC1ED3EDEC}"/>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5" name="Footer Placeholder 4">
            <a:extLst>
              <a:ext uri="{FF2B5EF4-FFF2-40B4-BE49-F238E27FC236}">
                <a16:creationId xmlns:a16="http://schemas.microsoft.com/office/drawing/2014/main" xmlns="" id="{7C2F9BEE-4342-4D4E-85E8-3ECE041A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F501F6-1EB5-4728-A4B6-D46531DBFBA0}"/>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5410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467871"/>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89BD4-DA1F-4480-8DEB-0CB1A8B88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BC039C-C501-44D5-9AB3-84033C3F1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7F789A-EF51-41EC-87F7-A5DE16B58195}"/>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5" name="Footer Placeholder 4">
            <a:extLst>
              <a:ext uri="{FF2B5EF4-FFF2-40B4-BE49-F238E27FC236}">
                <a16:creationId xmlns:a16="http://schemas.microsoft.com/office/drawing/2014/main" xmlns="" id="{B13EF1AB-5F62-45F9-81A8-3061C9B1E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253E1C-A5FF-4E7A-9438-6334697AEF4D}"/>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51950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29F55-371B-4FFF-A72E-ADA2709108C5}"/>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114990-2482-4ABD-8388-96C46658CF9F}"/>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A273971-904C-4E85-976D-CCC12C645D5A}"/>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5" name="Footer Placeholder 4">
            <a:extLst>
              <a:ext uri="{FF2B5EF4-FFF2-40B4-BE49-F238E27FC236}">
                <a16:creationId xmlns:a16="http://schemas.microsoft.com/office/drawing/2014/main" xmlns="" id="{63F776A3-558E-4224-BA6B-16ADBBAED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45B427-D8CB-41AE-A0F5-475F352B8821}"/>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62277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E23EC-24DE-40EA-B17B-948601770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BAFC63-C99D-4DF7-9612-A617D4BF37A0}"/>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DB1404E-FE87-4CDF-85F2-2F67939351E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4B183DE-5133-4306-87CC-A94102FE32EA}"/>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6" name="Footer Placeholder 5">
            <a:extLst>
              <a:ext uri="{FF2B5EF4-FFF2-40B4-BE49-F238E27FC236}">
                <a16:creationId xmlns:a16="http://schemas.microsoft.com/office/drawing/2014/main" xmlns="" id="{86B632AA-E02A-4D57-AF74-D89DB5965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9EF448-5DF7-4D92-8D66-33ABD5D28707}"/>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29849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95974-363E-42CF-87DD-8E938AE38018}"/>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A4B144B-57AE-4131-A508-8776E19EB25F}"/>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762A0A2-56D5-48CA-A346-08193AB3194C}"/>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68B7C14-87F6-4F4F-A5F1-8D78194B68D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DD1B01-D0EE-4B4E-8AD8-932B4639B286}"/>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71752E-B5A1-4B46-AE74-9986E0B80009}"/>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8" name="Footer Placeholder 7">
            <a:extLst>
              <a:ext uri="{FF2B5EF4-FFF2-40B4-BE49-F238E27FC236}">
                <a16:creationId xmlns:a16="http://schemas.microsoft.com/office/drawing/2014/main" xmlns="" id="{D966D1DA-9FDD-495C-A72C-A5DC80279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B839965-C53D-48CA-9843-ACD3FAFC698E}"/>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36027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42709-7FFD-495F-8F73-F62CDB775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9984777-0F51-45BB-AC4C-DA7EA9F7AEDE}"/>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4" name="Footer Placeholder 3">
            <a:extLst>
              <a:ext uri="{FF2B5EF4-FFF2-40B4-BE49-F238E27FC236}">
                <a16:creationId xmlns:a16="http://schemas.microsoft.com/office/drawing/2014/main" xmlns="" id="{2816225B-A927-45D8-B3C9-7D64900EA0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E1F647-8EFB-4007-BF3C-D66C58127BF6}"/>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73919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36195F-9564-4B8A-88E3-37C1106BA919}"/>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3" name="Footer Placeholder 2">
            <a:extLst>
              <a:ext uri="{FF2B5EF4-FFF2-40B4-BE49-F238E27FC236}">
                <a16:creationId xmlns:a16="http://schemas.microsoft.com/office/drawing/2014/main" xmlns="" id="{D80D9E38-BC00-419E-A9C6-E77D7B9BA0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139573-2DE1-4824-99E6-78D33FFB5F95}"/>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76648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3706C-C60A-4BB2-941F-371FC2BB6122}"/>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CA16EA6-A602-4905-83E8-26E8DC5773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35AD59-35B0-4149-83B9-F450B8E7740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xmlns="" id="{24B0D4C6-9143-4D63-AA55-FD8D758F6CBF}"/>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6" name="Footer Placeholder 5">
            <a:extLst>
              <a:ext uri="{FF2B5EF4-FFF2-40B4-BE49-F238E27FC236}">
                <a16:creationId xmlns:a16="http://schemas.microsoft.com/office/drawing/2014/main" xmlns="" id="{E64BA19A-BF72-4A11-B118-F492FCEF7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D00079-9C43-40D3-A721-757A77B1EA2B}"/>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26402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1C45B-9B8A-4658-860A-4EED41BB252D}"/>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B08F1B4-87D4-45F2-A287-4B966AC96B41}"/>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xmlns="" id="{AA12D5CA-BBCC-480E-BFBE-BF163CC9C09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xmlns="" id="{01A360FA-A4C5-4805-8683-759163078A8C}"/>
              </a:ext>
            </a:extLst>
          </p:cNvPr>
          <p:cNvSpPr>
            <a:spLocks noGrp="1"/>
          </p:cNvSpPr>
          <p:nvPr>
            <p:ph type="dt" sz="half" idx="10"/>
          </p:nvPr>
        </p:nvSpPr>
        <p:spPr/>
        <p:txBody>
          <a:bodyPr/>
          <a:lstStyle/>
          <a:p>
            <a:fld id="{1C545D62-8774-4F00-A11E-14B230F38E90}" type="datetimeFigureOut">
              <a:rPr lang="en-US" smtClean="0"/>
              <a:pPr/>
              <a:t>11/2/2022</a:t>
            </a:fld>
            <a:endParaRPr lang="en-US"/>
          </a:p>
        </p:txBody>
      </p:sp>
      <p:sp>
        <p:nvSpPr>
          <p:cNvPr id="6" name="Footer Placeholder 5">
            <a:extLst>
              <a:ext uri="{FF2B5EF4-FFF2-40B4-BE49-F238E27FC236}">
                <a16:creationId xmlns:a16="http://schemas.microsoft.com/office/drawing/2014/main" xmlns="" id="{D50DE1D8-E2B7-4913-98A5-76A385614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47768B-401E-4AAE-9F3F-9525A13608EB}"/>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39060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69FB91-AD76-4239-AFCA-3ED5CD85D53F}"/>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FEBB54E-7C16-472D-9588-C968814390CC}"/>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16446C-1B41-4328-B635-FF89121EAC4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45D62-8774-4F00-A11E-14B230F38E90}" type="datetimeFigureOut">
              <a:rPr lang="en-US" smtClean="0"/>
              <a:pPr/>
              <a:t>11/2/2022</a:t>
            </a:fld>
            <a:endParaRPr lang="en-US"/>
          </a:p>
        </p:txBody>
      </p:sp>
      <p:sp>
        <p:nvSpPr>
          <p:cNvPr id="5" name="Footer Placeholder 4">
            <a:extLst>
              <a:ext uri="{FF2B5EF4-FFF2-40B4-BE49-F238E27FC236}">
                <a16:creationId xmlns:a16="http://schemas.microsoft.com/office/drawing/2014/main" xmlns="" id="{F2E95F4A-D6CE-4FF9-893C-77D676108D5E}"/>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1C10A92-AB01-4D0A-B4EC-5E83740CB7BD}"/>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76CC9-2BEC-4991-BB92-8DB0DF866DC3}" type="slidenum">
              <a:rPr lang="en-US" smtClean="0"/>
              <a:pPr/>
              <a:t>‹#›</a:t>
            </a:fld>
            <a:endParaRPr lang="en-US"/>
          </a:p>
        </p:txBody>
      </p:sp>
    </p:spTree>
    <p:extLst>
      <p:ext uri="{BB962C8B-B14F-4D97-AF65-F5344CB8AC3E}">
        <p14:creationId xmlns:p14="http://schemas.microsoft.com/office/powerpoint/2010/main" val="315344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4"/>
          <p:cNvGrpSpPr>
            <a:grpSpLocks/>
          </p:cNvGrpSpPr>
          <p:nvPr/>
        </p:nvGrpSpPr>
        <p:grpSpPr bwMode="auto">
          <a:xfrm>
            <a:off x="1524000" y="76201"/>
            <a:ext cx="838200" cy="695325"/>
            <a:chOff x="2350" y="1008"/>
            <a:chExt cx="1826" cy="534"/>
          </a:xfrm>
        </p:grpSpPr>
        <p:pic>
          <p:nvPicPr>
            <p:cNvPr id="3095"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7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105526"/>
            <a:ext cx="9067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08059" y="407392"/>
            <a:ext cx="8572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8"/>
          <p:cNvSpPr txBox="1">
            <a:spLocks noChangeArrowheads="1"/>
          </p:cNvSpPr>
          <p:nvPr/>
        </p:nvSpPr>
        <p:spPr bwMode="auto">
          <a:xfrm>
            <a:off x="1002943" y="2042496"/>
            <a:ext cx="1010991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en-US" altLang="en-US" b="1" dirty="0" smtClean="0">
                <a:solidFill>
                  <a:srgbClr val="0000FF"/>
                </a:solidFill>
                <a:latin typeface="Times New Roman" pitchFamily="18" charset="0"/>
                <a:cs typeface="Times New Roman" pitchFamily="18" charset="0"/>
              </a:rPr>
              <a:t>BÁO CÁO BIỆN PHÁP NÂNG CAO CHẤT LƯỢNG GIÁO DỤC </a:t>
            </a:r>
            <a:r>
              <a:rPr lang="en-US" altLang="en-US" b="1" dirty="0" smtClean="0">
                <a:solidFill>
                  <a:srgbClr val="0000FF"/>
                </a:solidFill>
                <a:latin typeface="Times New Roman" pitchFamily="18" charset="0"/>
                <a:cs typeface="Times New Roman" pitchFamily="18" charset="0"/>
              </a:rPr>
              <a:t>MÔN </a:t>
            </a:r>
            <a:r>
              <a:rPr lang="en-US" altLang="en-US" b="1" dirty="0" smtClean="0">
                <a:solidFill>
                  <a:srgbClr val="0000FF"/>
                </a:solidFill>
                <a:latin typeface="Times New Roman" pitchFamily="18" charset="0"/>
                <a:cs typeface="Times New Roman" pitchFamily="18" charset="0"/>
              </a:rPr>
              <a:t>HÓA HỌC</a:t>
            </a:r>
            <a:endParaRPr lang="en-US" altLang="en-US" b="1" dirty="0">
              <a:solidFill>
                <a:srgbClr val="FF0066"/>
              </a:solidFill>
              <a:latin typeface="Times New Roman" panose="02020603050405020304" pitchFamily="18" charset="0"/>
              <a:cs typeface="Times New Roman" panose="02020603050405020304" pitchFamily="18" charset="0"/>
            </a:endParaRPr>
          </a:p>
        </p:txBody>
      </p:sp>
      <p:sp>
        <p:nvSpPr>
          <p:cNvPr id="3079" name="TextBox 19"/>
          <p:cNvSpPr txBox="1">
            <a:spLocks noChangeArrowheads="1"/>
          </p:cNvSpPr>
          <p:nvPr/>
        </p:nvSpPr>
        <p:spPr bwMode="auto">
          <a:xfrm>
            <a:off x="2532064" y="795338"/>
            <a:ext cx="8364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0000FF"/>
                </a:solidFill>
                <a:cs typeface="Times New Roman" panose="02020603050405020304" pitchFamily="18" charset="0"/>
              </a:rPr>
              <a:t>TR</a:t>
            </a:r>
            <a:r>
              <a:rPr lang="vi-VN" altLang="en-US" b="1" dirty="0">
                <a:solidFill>
                  <a:srgbClr val="0000FF"/>
                </a:solidFill>
                <a:cs typeface="Times New Roman" panose="02020603050405020304" pitchFamily="18" charset="0"/>
              </a:rPr>
              <a:t>ƯỜN</a:t>
            </a:r>
            <a:r>
              <a:rPr lang="en-US" altLang="en-US" b="1" dirty="0">
                <a:solidFill>
                  <a:srgbClr val="0000FF"/>
                </a:solidFill>
                <a:cs typeface="Times New Roman" panose="02020603050405020304" pitchFamily="18" charset="0"/>
              </a:rPr>
              <a:t>G THCS QUANG TRUNG</a:t>
            </a:r>
          </a:p>
          <a:p>
            <a:pPr algn="ctr" eaLnBrk="1" hangingPunct="1">
              <a:spcBef>
                <a:spcPct val="0"/>
              </a:spcBef>
              <a:buFontTx/>
              <a:buNone/>
            </a:pPr>
            <a:endParaRPr lang="en-US" altLang="en-US" b="1" i="1" dirty="0">
              <a:solidFill>
                <a:srgbClr val="0000FF"/>
              </a:solidFill>
              <a:latin typeface=".VnArialH"/>
            </a:endParaRPr>
          </a:p>
        </p:txBody>
      </p:sp>
      <p:sp>
        <p:nvSpPr>
          <p:cNvPr id="3080" name="Line 26"/>
          <p:cNvSpPr>
            <a:spLocks noChangeShapeType="1"/>
          </p:cNvSpPr>
          <p:nvPr/>
        </p:nvSpPr>
        <p:spPr bwMode="auto">
          <a:xfrm>
            <a:off x="3870325" y="1371600"/>
            <a:ext cx="5526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GB" dirty="0"/>
          </a:p>
        </p:txBody>
      </p:sp>
      <p:sp>
        <p:nvSpPr>
          <p:cNvPr id="3081" name="TextBox 23"/>
          <p:cNvSpPr txBox="1">
            <a:spLocks noChangeArrowheads="1"/>
          </p:cNvSpPr>
          <p:nvPr/>
        </p:nvSpPr>
        <p:spPr bwMode="auto">
          <a:xfrm>
            <a:off x="3162300" y="4735513"/>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smtClean="0">
                <a:solidFill>
                  <a:srgbClr val="0000FF"/>
                </a:solidFill>
                <a:cs typeface="Times New Roman" panose="02020603050405020304" pitchFamily="18" charset="0"/>
              </a:rPr>
              <a:t>GV:   THÁI THU HẰNG</a:t>
            </a:r>
            <a:endParaRPr lang="en-US" altLang="en-US" sz="3600" b="1" dirty="0">
              <a:solidFill>
                <a:srgbClr val="0000FF"/>
              </a:solidFill>
              <a:cs typeface="Times New Roman" panose="02020603050405020304" pitchFamily="18" charset="0"/>
            </a:endParaRPr>
          </a:p>
        </p:txBody>
      </p:sp>
      <p:grpSp>
        <p:nvGrpSpPr>
          <p:cNvPr id="3082" name="Group 14"/>
          <p:cNvGrpSpPr>
            <a:grpSpLocks/>
          </p:cNvGrpSpPr>
          <p:nvPr/>
        </p:nvGrpSpPr>
        <p:grpSpPr bwMode="auto">
          <a:xfrm>
            <a:off x="1624013" y="3412156"/>
            <a:ext cx="7772400" cy="695325"/>
            <a:chOff x="2350" y="1008"/>
            <a:chExt cx="1826" cy="534"/>
          </a:xfrm>
        </p:grpSpPr>
        <p:pic>
          <p:nvPicPr>
            <p:cNvPr id="3091"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3" name="Group 14"/>
          <p:cNvGrpSpPr>
            <a:grpSpLocks/>
          </p:cNvGrpSpPr>
          <p:nvPr/>
        </p:nvGrpSpPr>
        <p:grpSpPr bwMode="auto">
          <a:xfrm>
            <a:off x="2229986" y="4565048"/>
            <a:ext cx="7772400" cy="754062"/>
            <a:chOff x="2350" y="1008"/>
            <a:chExt cx="1826" cy="534"/>
          </a:xfrm>
        </p:grpSpPr>
        <p:pic>
          <p:nvPicPr>
            <p:cNvPr id="3088"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4"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152015" y="-80962"/>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980489" y="4741864"/>
            <a:ext cx="16271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06739" y="-106363"/>
            <a:ext cx="1627187"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09775" y="4237039"/>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8"/>
          <p:cNvSpPr txBox="1">
            <a:spLocks noChangeArrowheads="1"/>
          </p:cNvSpPr>
          <p:nvPr/>
        </p:nvSpPr>
        <p:spPr bwMode="auto">
          <a:xfrm>
            <a:off x="1148860" y="3306563"/>
            <a:ext cx="962464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b="1" dirty="0" err="1">
                <a:solidFill>
                  <a:srgbClr val="FF0000"/>
                </a:solidFill>
                <a:latin typeface="Times New Roman" pitchFamily="18" charset="0"/>
                <a:cs typeface="Times New Roman" pitchFamily="18" charset="0"/>
              </a:rPr>
              <a:t>Dạy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hướng</a:t>
            </a:r>
            <a:r>
              <a:rPr lang="en-US" b="1" dirty="0">
                <a:solidFill>
                  <a:srgbClr val="FF0000"/>
                </a:solidFill>
                <a:latin typeface="Times New Roman" pitchFamily="18" charset="0"/>
                <a:cs typeface="Times New Roman" pitchFamily="18" charset="0"/>
              </a:rPr>
              <a:t> STEM </a:t>
            </a:r>
            <a:endParaRPr lang="en-US" b="1" dirty="0" smtClean="0">
              <a:solidFill>
                <a:srgbClr val="FF0000"/>
              </a:solidFill>
              <a:latin typeface="Times New Roman" pitchFamily="18" charset="0"/>
              <a:cs typeface="Times New Roman" pitchFamily="18" charset="0"/>
            </a:endParaRPr>
          </a:p>
          <a:p>
            <a:pPr algn="ctr">
              <a:buNone/>
              <a:defRPr/>
            </a:pPr>
            <a:r>
              <a:rPr lang="en-US" b="1" dirty="0" err="1" smtClean="0">
                <a:solidFill>
                  <a:srgbClr val="FF0000"/>
                </a:solidFill>
                <a:latin typeface="Times New Roman" pitchFamily="18" charset="0"/>
                <a:cs typeface="Times New Roman" pitchFamily="18" charset="0"/>
              </a:rPr>
              <a:t>từ</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hợp</a:t>
            </a:r>
            <a:r>
              <a:rPr lang="en-US" b="1" dirty="0">
                <a:solidFill>
                  <a:srgbClr val="FF0000"/>
                </a:solidFill>
                <a:latin typeface="Times New Roman" pitchFamily="18" charset="0"/>
                <a:cs typeface="Times New Roman" pitchFamily="18" charset="0"/>
              </a:rPr>
              <a:t> chất </a:t>
            </a:r>
            <a:r>
              <a:rPr lang="en-US" b="1" dirty="0" err="1">
                <a:solidFill>
                  <a:srgbClr val="FF0000"/>
                </a:solidFill>
                <a:latin typeface="Times New Roman" pitchFamily="18" charset="0"/>
                <a:cs typeface="Times New Roman" pitchFamily="18" charset="0"/>
              </a:rPr>
              <a:t>dẫn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hiđrocacbon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a:t>
            </a:r>
            <a:r>
              <a:rPr lang="en-US" b="1" dirty="0" err="1" smtClean="0">
                <a:solidFill>
                  <a:srgbClr val="FF0000"/>
                </a:solidFill>
                <a:latin typeface="Times New Roman" pitchFamily="18" charset="0"/>
                <a:cs typeface="Times New Roman" pitchFamily="18" charset="0"/>
              </a:rPr>
              <a:t>óa</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9</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3162583"/>
      </p:ext>
    </p:extLst>
  </p:cSld>
  <p:clrMapOvr>
    <a:masterClrMapping/>
  </p:clrMapOvr>
  <mc:AlternateContent xmlns:mc="http://schemas.openxmlformats.org/markup-compatibility/2006" xmlns:p14="http://schemas.microsoft.com/office/powerpoint/2010/main">
    <mc:Choice Requires="p14">
      <p:transition spd="slow" p14:dur="2000" advTm="17610"/>
    </mc:Choice>
    <mc:Fallback xmlns="">
      <p:transition spd="slow" advTm="1761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ea typeface="Times New Roman" panose="02020603050405020304" pitchFamily="18" charset="0"/>
                <a:cs typeface="Times New Roman" pitchFamily="18" charset="0"/>
              </a:rPr>
              <a:t>Các</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ea typeface="Times New Roman" panose="02020603050405020304" pitchFamily="18" charset="0"/>
                <a:cs typeface="Times New Roman" pitchFamily="18" charset="0"/>
              </a:rPr>
              <a:t>biện</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774031" y="1333500"/>
            <a:ext cx="11214769" cy="437057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err="1" smtClean="0"/>
              <a:t>Biện</a:t>
            </a:r>
            <a:r>
              <a:rPr lang="en-US" sz="3600" b="1" u="sng" dirty="0" smtClean="0"/>
              <a:t> </a:t>
            </a:r>
            <a:r>
              <a:rPr lang="en-US" sz="3600" b="1" u="sng" dirty="0" err="1"/>
              <a:t>pháp</a:t>
            </a:r>
            <a:r>
              <a:rPr lang="en-US" sz="3600" b="1" u="sng" dirty="0"/>
              <a:t> 2</a:t>
            </a:r>
            <a:r>
              <a:rPr lang="en-US" sz="3600" b="1" dirty="0"/>
              <a:t>: </a:t>
            </a:r>
            <a:r>
              <a:rPr lang="en-US" sz="3600" b="1" dirty="0" err="1"/>
              <a:t>Đổi</a:t>
            </a:r>
            <a:r>
              <a:rPr lang="en-US" sz="3600" b="1" dirty="0"/>
              <a:t> </a:t>
            </a:r>
            <a:r>
              <a:rPr lang="en-US" sz="3600" b="1" dirty="0" err="1"/>
              <a:t>mới</a:t>
            </a:r>
            <a:r>
              <a:rPr lang="en-US" sz="3600" b="1" dirty="0"/>
              <a:t> </a:t>
            </a:r>
            <a:r>
              <a:rPr lang="en-US" sz="3600" b="1" dirty="0" err="1"/>
              <a:t>trong</a:t>
            </a:r>
            <a:r>
              <a:rPr lang="en-US" sz="3600" b="1" dirty="0"/>
              <a:t> </a:t>
            </a:r>
            <a:r>
              <a:rPr lang="en-US" sz="3600" b="1" dirty="0" err="1"/>
              <a:t>chương</a:t>
            </a:r>
            <a:r>
              <a:rPr lang="en-US" sz="3600" b="1" dirty="0"/>
              <a:t> </a:t>
            </a:r>
            <a:r>
              <a:rPr lang="en-US" sz="3600" b="1" dirty="0" err="1"/>
              <a:t>trình</a:t>
            </a:r>
            <a:r>
              <a:rPr lang="en-US" sz="3600" b="1" dirty="0"/>
              <a:t> </a:t>
            </a:r>
            <a:r>
              <a:rPr lang="en-US" sz="3600" b="1" dirty="0" err="1"/>
              <a:t>nhà</a:t>
            </a:r>
            <a:r>
              <a:rPr lang="en-US" sz="3600" b="1" dirty="0"/>
              <a:t> </a:t>
            </a:r>
            <a:r>
              <a:rPr lang="en-US" sz="3600" b="1" dirty="0" err="1" smtClean="0"/>
              <a:t>trường</a:t>
            </a:r>
            <a:r>
              <a:rPr lang="en-US" sz="3600" b="1" dirty="0" smtClean="0"/>
              <a:t>.</a:t>
            </a:r>
          </a:p>
          <a:p>
            <a:endParaRPr lang="en-US" sz="3600" dirty="0"/>
          </a:p>
          <a:p>
            <a:r>
              <a:rPr lang="en-US" sz="3600" dirty="0"/>
              <a:t>      </a:t>
            </a:r>
            <a:r>
              <a:rPr lang="en-US" sz="3600" dirty="0" err="1"/>
              <a:t>Năm</a:t>
            </a:r>
            <a:r>
              <a:rPr lang="en-US" sz="3600" dirty="0"/>
              <a:t> </a:t>
            </a:r>
            <a:r>
              <a:rPr lang="en-US" sz="3600" dirty="0" err="1"/>
              <a:t>học</a:t>
            </a:r>
            <a:r>
              <a:rPr lang="en-US" sz="3600" dirty="0"/>
              <a:t> 2021- 2022, </a:t>
            </a:r>
            <a:r>
              <a:rPr lang="en-US" sz="3600" dirty="0" err="1"/>
              <a:t>nhóm</a:t>
            </a:r>
            <a:r>
              <a:rPr lang="en-US" sz="3600" dirty="0"/>
              <a:t> </a:t>
            </a:r>
            <a:r>
              <a:rPr lang="en-US" sz="3600" dirty="0" err="1"/>
              <a:t>chuyên</a:t>
            </a:r>
            <a:r>
              <a:rPr lang="en-US" sz="3600" dirty="0"/>
              <a:t> </a:t>
            </a:r>
            <a:r>
              <a:rPr lang="en-US" sz="3600" dirty="0" err="1"/>
              <a:t>môn</a:t>
            </a:r>
            <a:r>
              <a:rPr lang="en-US" sz="3600" dirty="0"/>
              <a:t> </a:t>
            </a:r>
            <a:r>
              <a:rPr lang="en-US" sz="3600" dirty="0" err="1"/>
              <a:t>của</a:t>
            </a:r>
            <a:r>
              <a:rPr lang="en-US" sz="3600" dirty="0"/>
              <a:t> </a:t>
            </a:r>
            <a:r>
              <a:rPr lang="en-US" sz="3600" dirty="0" err="1"/>
              <a:t>trường</a:t>
            </a:r>
            <a:r>
              <a:rPr lang="en-US" sz="3600" dirty="0"/>
              <a:t> THCS </a:t>
            </a:r>
            <a:r>
              <a:rPr lang="en-US" sz="3600" dirty="0" err="1"/>
              <a:t>Quang</a:t>
            </a:r>
            <a:r>
              <a:rPr lang="en-US" sz="3600" dirty="0"/>
              <a:t> </a:t>
            </a:r>
            <a:r>
              <a:rPr lang="en-US" sz="3600" dirty="0" err="1"/>
              <a:t>Trung</a:t>
            </a:r>
            <a:r>
              <a:rPr lang="en-US" sz="3600" dirty="0"/>
              <a:t> </a:t>
            </a:r>
            <a:r>
              <a:rPr lang="en-US" sz="3600" dirty="0" err="1"/>
              <a:t>đã</a:t>
            </a:r>
            <a:r>
              <a:rPr lang="en-US" sz="3600" dirty="0"/>
              <a:t> </a:t>
            </a:r>
            <a:r>
              <a:rPr lang="en-US" sz="3600" dirty="0" err="1"/>
              <a:t>áp</a:t>
            </a:r>
            <a:r>
              <a:rPr lang="en-US" sz="3600" dirty="0"/>
              <a:t> </a:t>
            </a:r>
            <a:r>
              <a:rPr lang="en-US" sz="3600" dirty="0" err="1"/>
              <a:t>dụng</a:t>
            </a:r>
            <a:r>
              <a:rPr lang="en-US" sz="3600" dirty="0"/>
              <a:t> </a:t>
            </a:r>
            <a:r>
              <a:rPr lang="en-US" sz="3600" dirty="0" err="1"/>
              <a:t>biện</a:t>
            </a:r>
            <a:r>
              <a:rPr lang="en-US" sz="3600" dirty="0"/>
              <a:t> </a:t>
            </a:r>
            <a:r>
              <a:rPr lang="en-US" sz="3600" dirty="0" err="1"/>
              <a:t>pháp</a:t>
            </a:r>
            <a:r>
              <a:rPr lang="en-US" sz="3600" dirty="0"/>
              <a:t> </a:t>
            </a:r>
            <a:r>
              <a:rPr lang="en-US" sz="3600" dirty="0" err="1"/>
              <a:t>nâng</a:t>
            </a:r>
            <a:r>
              <a:rPr lang="en-US" sz="3600" dirty="0"/>
              <a:t> </a:t>
            </a:r>
            <a:r>
              <a:rPr lang="en-US" sz="3600" dirty="0" err="1"/>
              <a:t>cao</a:t>
            </a:r>
            <a:r>
              <a:rPr lang="en-US" sz="3600" dirty="0"/>
              <a:t> chất </a:t>
            </a:r>
            <a:r>
              <a:rPr lang="en-US" sz="3600" dirty="0" err="1"/>
              <a:t>lượng</a:t>
            </a:r>
            <a:r>
              <a:rPr lang="en-US" sz="3600" dirty="0"/>
              <a:t> </a:t>
            </a:r>
            <a:r>
              <a:rPr lang="en-US" sz="3600" dirty="0" err="1"/>
              <a:t>giáo</a:t>
            </a:r>
            <a:r>
              <a:rPr lang="en-US" sz="3600" dirty="0"/>
              <a:t> </a:t>
            </a:r>
            <a:r>
              <a:rPr lang="en-US" sz="3600" dirty="0" err="1"/>
              <a:t>dục</a:t>
            </a:r>
            <a:r>
              <a:rPr lang="en-US" sz="3600" dirty="0"/>
              <a:t> </a:t>
            </a:r>
            <a:r>
              <a:rPr lang="en-US" sz="3600" dirty="0" err="1"/>
              <a:t>theo</a:t>
            </a:r>
            <a:r>
              <a:rPr lang="en-US" sz="3600" dirty="0"/>
              <a:t> </a:t>
            </a:r>
            <a:r>
              <a:rPr lang="en-US" sz="3600" dirty="0" err="1"/>
              <a:t>định</a:t>
            </a:r>
            <a:r>
              <a:rPr lang="en-US" sz="3600" dirty="0"/>
              <a:t> </a:t>
            </a:r>
            <a:r>
              <a:rPr lang="en-US" sz="3600" dirty="0" err="1"/>
              <a:t>hướng</a:t>
            </a:r>
            <a:r>
              <a:rPr lang="en-US" sz="3600" dirty="0"/>
              <a:t>  STEM </a:t>
            </a:r>
            <a:r>
              <a:rPr lang="en-US" sz="3600" dirty="0" err="1"/>
              <a:t>từ</a:t>
            </a:r>
            <a:r>
              <a:rPr lang="en-US" sz="3600" dirty="0"/>
              <a:t> </a:t>
            </a:r>
            <a:r>
              <a:rPr lang="en-US" sz="3600" dirty="0" err="1"/>
              <a:t>kiến</a:t>
            </a:r>
            <a:r>
              <a:rPr lang="en-US" sz="3600" dirty="0"/>
              <a:t> </a:t>
            </a:r>
            <a:r>
              <a:rPr lang="en-US" sz="3600" dirty="0" err="1"/>
              <a:t>thức</a:t>
            </a:r>
            <a:r>
              <a:rPr lang="en-US" sz="3600" dirty="0"/>
              <a:t> </a:t>
            </a:r>
            <a:r>
              <a:rPr lang="en-US" sz="3600" dirty="0" err="1"/>
              <a:t>của</a:t>
            </a:r>
            <a:r>
              <a:rPr lang="en-US" sz="3600" dirty="0"/>
              <a:t> </a:t>
            </a:r>
            <a:r>
              <a:rPr lang="en-US" sz="3600" dirty="0" err="1"/>
              <a:t>các</a:t>
            </a:r>
            <a:r>
              <a:rPr lang="en-US" sz="3600" dirty="0"/>
              <a:t> </a:t>
            </a:r>
            <a:r>
              <a:rPr lang="en-US" sz="3600" dirty="0" err="1"/>
              <a:t>hợp</a:t>
            </a:r>
            <a:r>
              <a:rPr lang="en-US" sz="3600" dirty="0"/>
              <a:t> chất </a:t>
            </a:r>
            <a:r>
              <a:rPr lang="en-US" sz="3600" dirty="0" err="1"/>
              <a:t>dẫn</a:t>
            </a:r>
            <a:r>
              <a:rPr lang="en-US" sz="3600" dirty="0"/>
              <a:t> </a:t>
            </a:r>
            <a:r>
              <a:rPr lang="en-US" sz="3600" dirty="0" err="1"/>
              <a:t>xuất</a:t>
            </a:r>
            <a:r>
              <a:rPr lang="en-US" sz="3600" dirty="0"/>
              <a:t> </a:t>
            </a:r>
            <a:r>
              <a:rPr lang="en-US" sz="3600" dirty="0" err="1"/>
              <a:t>hiđrocacbon</a:t>
            </a:r>
            <a:r>
              <a:rPr lang="en-US" sz="3600" dirty="0"/>
              <a:t> </a:t>
            </a:r>
            <a:r>
              <a:rPr lang="en-US" sz="3600" dirty="0" err="1"/>
              <a:t>vào</a:t>
            </a:r>
            <a:r>
              <a:rPr lang="en-US" sz="3600" dirty="0"/>
              <a:t> </a:t>
            </a:r>
            <a:r>
              <a:rPr lang="en-US" sz="3600" dirty="0" err="1"/>
              <a:t>trong</a:t>
            </a:r>
            <a:r>
              <a:rPr lang="en-US" sz="3600" dirty="0"/>
              <a:t> </a:t>
            </a:r>
            <a:r>
              <a:rPr lang="en-US" sz="3600" dirty="0" err="1"/>
              <a:t>chương</a:t>
            </a:r>
            <a:r>
              <a:rPr lang="en-US" sz="3600" dirty="0"/>
              <a:t> </a:t>
            </a:r>
            <a:r>
              <a:rPr lang="en-US" sz="3600" dirty="0" err="1"/>
              <a:t>trình</a:t>
            </a:r>
            <a:r>
              <a:rPr lang="en-US" sz="3600" dirty="0"/>
              <a:t> </a:t>
            </a:r>
            <a:r>
              <a:rPr lang="en-US" sz="3600" dirty="0" err="1"/>
              <a:t>học</a:t>
            </a:r>
            <a:r>
              <a:rPr lang="en-US" sz="3600" dirty="0"/>
              <a:t> </a:t>
            </a:r>
            <a:r>
              <a:rPr lang="en-US" sz="3600" dirty="0" err="1"/>
              <a:t>kì</a:t>
            </a:r>
            <a:r>
              <a:rPr lang="en-US" sz="3600" dirty="0"/>
              <a:t> II </a:t>
            </a:r>
            <a:r>
              <a:rPr lang="en-US" sz="3600" dirty="0" err="1"/>
              <a:t>của</a:t>
            </a:r>
            <a:r>
              <a:rPr lang="en-US" sz="3600" dirty="0"/>
              <a:t> </a:t>
            </a:r>
            <a:r>
              <a:rPr lang="en-US" sz="3600" dirty="0" err="1"/>
              <a:t>Hóa</a:t>
            </a:r>
            <a:r>
              <a:rPr lang="en-US" sz="3600" dirty="0"/>
              <a:t> </a:t>
            </a:r>
            <a:r>
              <a:rPr lang="en-US" sz="3600" dirty="0" err="1"/>
              <a:t>học</a:t>
            </a:r>
            <a:r>
              <a:rPr lang="en-US" sz="3600" dirty="0"/>
              <a:t> 9, </a:t>
            </a:r>
            <a:r>
              <a:rPr lang="en-US" sz="3600" dirty="0" err="1"/>
              <a:t>cụ</a:t>
            </a:r>
            <a:r>
              <a:rPr lang="en-US" sz="3600" dirty="0"/>
              <a:t> </a:t>
            </a:r>
            <a:r>
              <a:rPr lang="en-US" sz="3600" dirty="0" err="1"/>
              <a:t>thể</a:t>
            </a:r>
            <a:r>
              <a:rPr lang="en-US" sz="3600" dirty="0"/>
              <a:t> </a:t>
            </a:r>
            <a:r>
              <a:rPr lang="en-US" sz="3600" dirty="0" err="1"/>
              <a:t>chủ</a:t>
            </a:r>
            <a:r>
              <a:rPr lang="en-US" sz="3600" dirty="0"/>
              <a:t> </a:t>
            </a:r>
            <a:r>
              <a:rPr lang="en-US" sz="3600" dirty="0" err="1"/>
              <a:t>đề</a:t>
            </a:r>
            <a:r>
              <a:rPr lang="en-US" sz="3600" dirty="0"/>
              <a:t> </a:t>
            </a:r>
            <a:r>
              <a:rPr lang="en-US" sz="3600" dirty="0" err="1"/>
              <a:t>này</a:t>
            </a:r>
            <a:r>
              <a:rPr lang="en-US" sz="3600" dirty="0"/>
              <a:t> </a:t>
            </a:r>
            <a:r>
              <a:rPr lang="en-US" sz="3600" dirty="0" err="1"/>
              <a:t>có</a:t>
            </a:r>
            <a:r>
              <a:rPr lang="en-US" sz="3600" dirty="0"/>
              <a:t> </a:t>
            </a:r>
            <a:r>
              <a:rPr lang="en-US" sz="3600" dirty="0" err="1"/>
              <a:t>tên</a:t>
            </a:r>
            <a:r>
              <a:rPr lang="en-US" sz="3600" dirty="0"/>
              <a:t> </a:t>
            </a:r>
            <a:r>
              <a:rPr lang="en-US" sz="3600" dirty="0" err="1"/>
              <a:t>gọi</a:t>
            </a:r>
            <a:r>
              <a:rPr lang="en-US" sz="3600" dirty="0"/>
              <a:t> </a:t>
            </a:r>
            <a:r>
              <a:rPr lang="en-US" sz="3600" dirty="0" err="1"/>
              <a:t>là</a:t>
            </a:r>
            <a:r>
              <a:rPr lang="en-US" sz="3600" dirty="0"/>
              <a:t> </a:t>
            </a:r>
            <a:r>
              <a:rPr lang="en-US" sz="3600" b="1" dirty="0"/>
              <a:t>“</a:t>
            </a:r>
            <a:r>
              <a:rPr lang="en-US" sz="3600" b="1" dirty="0" err="1"/>
              <a:t>Làm</a:t>
            </a:r>
            <a:r>
              <a:rPr lang="en-US" sz="3600" b="1" dirty="0"/>
              <a:t> </a:t>
            </a:r>
            <a:r>
              <a:rPr lang="en-US" sz="3600" b="1" dirty="0" err="1"/>
              <a:t>giấm</a:t>
            </a:r>
            <a:r>
              <a:rPr lang="en-US" sz="3600" b="1" dirty="0"/>
              <a:t> </a:t>
            </a:r>
            <a:r>
              <a:rPr lang="en-US" sz="3600" b="1" dirty="0" err="1"/>
              <a:t>hoa</a:t>
            </a:r>
            <a:r>
              <a:rPr lang="en-US" sz="3600" b="1" dirty="0"/>
              <a:t> </a:t>
            </a:r>
            <a:r>
              <a:rPr lang="en-US" sz="3600" b="1" dirty="0" err="1"/>
              <a:t>quả</a:t>
            </a:r>
            <a:r>
              <a:rPr lang="en-US" sz="3600" b="1" dirty="0"/>
              <a:t>”</a:t>
            </a:r>
            <a:r>
              <a:rPr lang="en-US" sz="3600" dirty="0"/>
              <a:t> </a:t>
            </a:r>
            <a:r>
              <a:rPr lang="en-US" sz="3600" dirty="0" err="1"/>
              <a:t>gồm</a:t>
            </a:r>
            <a:r>
              <a:rPr lang="en-US" sz="3600" dirty="0"/>
              <a:t> 3 </a:t>
            </a:r>
            <a:r>
              <a:rPr lang="en-US" sz="3600" dirty="0" err="1"/>
              <a:t>tiết</a:t>
            </a:r>
            <a:r>
              <a:rPr lang="en-US" sz="3600" dirty="0"/>
              <a:t> </a:t>
            </a:r>
            <a:r>
              <a:rPr lang="en-US" sz="3600" dirty="0" err="1"/>
              <a:t>học</a:t>
            </a:r>
            <a:r>
              <a:rPr lang="en-US" sz="3600" dirty="0"/>
              <a:t>: </a:t>
            </a:r>
          </a:p>
        </p:txBody>
      </p:sp>
      <p:grpSp>
        <p:nvGrpSpPr>
          <p:cNvPr id="9" name="Group 8"/>
          <p:cNvGrpSpPr/>
          <p:nvPr/>
        </p:nvGrpSpPr>
        <p:grpSpPr>
          <a:xfrm>
            <a:off x="0" y="1333500"/>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extLst>
      <p:ext uri="{BB962C8B-B14F-4D97-AF65-F5344CB8AC3E}">
        <p14:creationId xmlns:p14="http://schemas.microsoft.com/office/powerpoint/2010/main" val="14562223"/>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263258" y="841898"/>
            <a:ext cx="13102958" cy="47588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p>
          <a:p>
            <a:r>
              <a:rPr lang="en-US" sz="3600" dirty="0" smtClean="0"/>
              <a:t>      </a:t>
            </a:r>
            <a:r>
              <a:rPr lang="en-US" sz="3600" dirty="0"/>
              <a:t> </a:t>
            </a:r>
            <a:r>
              <a:rPr lang="en-US" sz="6000" b="1" u="sng" dirty="0">
                <a:solidFill>
                  <a:srgbClr val="405C91"/>
                </a:solidFill>
              </a:rPr>
              <a:t>- </a:t>
            </a:r>
            <a:r>
              <a:rPr lang="en-US" sz="6000" b="1" u="sng" dirty="0" err="1">
                <a:solidFill>
                  <a:srgbClr val="405C91"/>
                </a:solidFill>
              </a:rPr>
              <a:t>Tiết</a:t>
            </a:r>
            <a:r>
              <a:rPr lang="en-US" sz="6000" b="1" u="sng" dirty="0">
                <a:solidFill>
                  <a:srgbClr val="405C91"/>
                </a:solidFill>
              </a:rPr>
              <a:t> 1:</a:t>
            </a:r>
            <a:endParaRPr lang="en-US" sz="6000" dirty="0">
              <a:solidFill>
                <a:srgbClr val="405C91"/>
              </a:solidFill>
            </a:endParaRPr>
          </a:p>
          <a:p>
            <a:r>
              <a:rPr lang="en-US" sz="3600" dirty="0"/>
              <a:t> </a:t>
            </a:r>
            <a:r>
              <a:rPr lang="en-US" sz="3600" b="1" u="sng" dirty="0" err="1"/>
              <a:t>Hoạt</a:t>
            </a:r>
            <a:r>
              <a:rPr lang="en-US" sz="3600" b="1" u="sng" dirty="0"/>
              <a:t> </a:t>
            </a:r>
            <a:r>
              <a:rPr lang="en-US" sz="3600" b="1" u="sng" dirty="0" err="1"/>
              <a:t>động</a:t>
            </a:r>
            <a:r>
              <a:rPr lang="en-US" sz="3600" b="1" u="sng" dirty="0"/>
              <a:t> 1:</a:t>
            </a:r>
            <a:r>
              <a:rPr lang="en-US" sz="3600" b="1" dirty="0"/>
              <a:t> </a:t>
            </a:r>
            <a:r>
              <a:rPr lang="en-US" sz="3600" b="1" i="1" dirty="0" err="1"/>
              <a:t>Xác</a:t>
            </a:r>
            <a:r>
              <a:rPr lang="en-US" sz="3600" b="1" i="1" dirty="0"/>
              <a:t> </a:t>
            </a:r>
            <a:r>
              <a:rPr lang="en-US" sz="3600" b="1" i="1" dirty="0" err="1"/>
              <a:t>định</a:t>
            </a:r>
            <a:r>
              <a:rPr lang="en-US" sz="3600" b="1" i="1" dirty="0"/>
              <a:t> </a:t>
            </a:r>
            <a:r>
              <a:rPr lang="en-US" sz="3600" b="1" i="1" dirty="0" err="1"/>
              <a:t>vấn</a:t>
            </a:r>
            <a:r>
              <a:rPr lang="en-US" sz="3600" b="1" i="1" dirty="0"/>
              <a:t> </a:t>
            </a:r>
            <a:r>
              <a:rPr lang="en-US" sz="3600" b="1" i="1" dirty="0" err="1"/>
              <a:t>đề</a:t>
            </a:r>
            <a:endParaRPr lang="en-US" sz="3600" b="1" dirty="0"/>
          </a:p>
          <a:p>
            <a:r>
              <a:rPr lang="en-US" sz="3600" dirty="0"/>
              <a:t>    +  </a:t>
            </a:r>
            <a:r>
              <a:rPr lang="en-US" sz="3600" dirty="0" err="1"/>
              <a:t>Thảo</a:t>
            </a:r>
            <a:r>
              <a:rPr lang="en-US" sz="3600" dirty="0"/>
              <a:t> </a:t>
            </a:r>
            <a:r>
              <a:rPr lang="en-US" sz="3600" dirty="0" err="1"/>
              <a:t>luận</a:t>
            </a:r>
            <a:r>
              <a:rPr lang="en-US" sz="3600" dirty="0"/>
              <a:t> </a:t>
            </a:r>
            <a:r>
              <a:rPr lang="en-US" sz="3600" dirty="0" err="1"/>
              <a:t>về</a:t>
            </a:r>
            <a:r>
              <a:rPr lang="en-US" sz="3600" dirty="0"/>
              <a:t> </a:t>
            </a:r>
            <a:r>
              <a:rPr lang="en-US" sz="3600" dirty="0" err="1" smtClean="0"/>
              <a:t>thành</a:t>
            </a:r>
            <a:r>
              <a:rPr lang="en-US" sz="3600" dirty="0" smtClean="0"/>
              <a:t> </a:t>
            </a:r>
            <a:r>
              <a:rPr lang="en-US" sz="3600" dirty="0" err="1"/>
              <a:t>phần</a:t>
            </a:r>
            <a:r>
              <a:rPr lang="en-US" sz="3600" dirty="0"/>
              <a:t>, </a:t>
            </a:r>
            <a:r>
              <a:rPr lang="en-US" sz="3600" dirty="0" err="1"/>
              <a:t>lợi</a:t>
            </a:r>
            <a:r>
              <a:rPr lang="en-US" sz="3600" dirty="0"/>
              <a:t> </a:t>
            </a:r>
            <a:r>
              <a:rPr lang="en-US" sz="3600" dirty="0" err="1"/>
              <a:t>ích</a:t>
            </a:r>
            <a:r>
              <a:rPr lang="en-US" sz="3600" dirty="0"/>
              <a:t> </a:t>
            </a:r>
            <a:r>
              <a:rPr lang="en-US" sz="3600" dirty="0" err="1"/>
              <a:t>và</a:t>
            </a:r>
            <a:r>
              <a:rPr lang="en-US" sz="3600" dirty="0"/>
              <a:t> </a:t>
            </a:r>
            <a:r>
              <a:rPr lang="en-US" sz="3600" dirty="0" err="1"/>
              <a:t>thực</a:t>
            </a:r>
            <a:r>
              <a:rPr lang="en-US" sz="3600" dirty="0"/>
              <a:t> </a:t>
            </a:r>
            <a:r>
              <a:rPr lang="en-US" sz="3600" dirty="0" err="1"/>
              <a:t>trạng</a:t>
            </a:r>
            <a:r>
              <a:rPr lang="en-US" sz="3600" dirty="0"/>
              <a:t> </a:t>
            </a:r>
            <a:r>
              <a:rPr lang="en-US" sz="3600" dirty="0" err="1"/>
              <a:t>của</a:t>
            </a:r>
            <a:r>
              <a:rPr lang="en-US" sz="3600" dirty="0"/>
              <a:t>  </a:t>
            </a:r>
            <a:r>
              <a:rPr lang="en-US" sz="3600" dirty="0" err="1"/>
              <a:t>giấm</a:t>
            </a:r>
            <a:r>
              <a:rPr lang="en-US" sz="3600" dirty="0"/>
              <a:t> </a:t>
            </a:r>
            <a:r>
              <a:rPr lang="en-US" sz="3600" dirty="0" err="1"/>
              <a:t>ăn</a:t>
            </a:r>
            <a:r>
              <a:rPr lang="en-US" sz="3600" dirty="0"/>
              <a:t>.</a:t>
            </a:r>
          </a:p>
          <a:p>
            <a:r>
              <a:rPr lang="en-US" sz="3600" dirty="0"/>
              <a:t>    +  GV </a:t>
            </a:r>
            <a:r>
              <a:rPr lang="en-US" sz="3600" dirty="0" err="1"/>
              <a:t>giới</a:t>
            </a:r>
            <a:r>
              <a:rPr lang="en-US" sz="3600" dirty="0"/>
              <a:t> </a:t>
            </a:r>
            <a:r>
              <a:rPr lang="en-US" sz="3600" dirty="0" err="1"/>
              <a:t>thiệu</a:t>
            </a:r>
            <a:r>
              <a:rPr lang="en-US" sz="3600" dirty="0"/>
              <a:t> </a:t>
            </a:r>
            <a:r>
              <a:rPr lang="en-US" sz="3600" dirty="0" err="1"/>
              <a:t>chủ</a:t>
            </a:r>
            <a:r>
              <a:rPr lang="en-US" sz="3600" dirty="0"/>
              <a:t> </a:t>
            </a:r>
            <a:r>
              <a:rPr lang="en-US" sz="3600" dirty="0" err="1"/>
              <a:t>đề</a:t>
            </a:r>
            <a:r>
              <a:rPr lang="en-US" sz="3600" dirty="0"/>
              <a:t> STEM </a:t>
            </a:r>
            <a:r>
              <a:rPr lang="en-US" sz="3600" dirty="0" err="1"/>
              <a:t>và</a:t>
            </a:r>
            <a:r>
              <a:rPr lang="en-US" sz="3600" dirty="0"/>
              <a:t> </a:t>
            </a:r>
            <a:r>
              <a:rPr lang="en-US" sz="3600" dirty="0" err="1"/>
              <a:t>thống</a:t>
            </a:r>
            <a:r>
              <a:rPr lang="en-US" sz="3600" dirty="0"/>
              <a:t> </a:t>
            </a:r>
            <a:r>
              <a:rPr lang="en-US" sz="3600" dirty="0" err="1"/>
              <a:t>nhất</a:t>
            </a:r>
            <a:r>
              <a:rPr lang="en-US" sz="3600" dirty="0"/>
              <a:t> </a:t>
            </a:r>
            <a:r>
              <a:rPr lang="en-US" sz="3600" dirty="0" err="1"/>
              <a:t>tiến</a:t>
            </a:r>
            <a:r>
              <a:rPr lang="en-US" sz="3600" dirty="0"/>
              <a:t> </a:t>
            </a:r>
            <a:r>
              <a:rPr lang="en-US" sz="3600" dirty="0" err="1"/>
              <a:t>trình</a:t>
            </a:r>
            <a:r>
              <a:rPr lang="en-US" sz="3600" dirty="0"/>
              <a:t> </a:t>
            </a:r>
            <a:r>
              <a:rPr lang="en-US" sz="3600" dirty="0" err="1"/>
              <a:t>dự</a:t>
            </a:r>
            <a:r>
              <a:rPr lang="en-US" sz="3600" dirty="0"/>
              <a:t> </a:t>
            </a:r>
            <a:r>
              <a:rPr lang="en-US" sz="3600" dirty="0" err="1"/>
              <a:t>án</a:t>
            </a:r>
            <a:r>
              <a:rPr lang="en-US" sz="3600" dirty="0"/>
              <a:t>.</a:t>
            </a:r>
          </a:p>
          <a:p>
            <a:r>
              <a:rPr lang="en-US" sz="3600" b="1" u="sng" dirty="0" err="1"/>
              <a:t>Hoạt</a:t>
            </a:r>
            <a:r>
              <a:rPr lang="en-US" sz="3600" b="1" u="sng" dirty="0"/>
              <a:t> </a:t>
            </a:r>
            <a:r>
              <a:rPr lang="en-US" sz="3600" b="1" u="sng" dirty="0" err="1"/>
              <a:t>động</a:t>
            </a:r>
            <a:r>
              <a:rPr lang="en-US" sz="3600" b="1" u="sng" dirty="0"/>
              <a:t> 2:</a:t>
            </a:r>
            <a:r>
              <a:rPr lang="en-US" sz="3600" b="1" dirty="0"/>
              <a:t> </a:t>
            </a:r>
            <a:r>
              <a:rPr lang="en-US" sz="3600" b="1" i="1" dirty="0" err="1"/>
              <a:t>Nghiên</a:t>
            </a:r>
            <a:r>
              <a:rPr lang="en-US" sz="3600" b="1" i="1" dirty="0"/>
              <a:t> </a:t>
            </a:r>
            <a:r>
              <a:rPr lang="en-US" sz="3600" b="1" i="1" dirty="0" err="1"/>
              <a:t>cứu</a:t>
            </a:r>
            <a:r>
              <a:rPr lang="en-US" sz="3600" b="1" i="1" dirty="0"/>
              <a:t> </a:t>
            </a:r>
            <a:r>
              <a:rPr lang="en-US" sz="3600" b="1" i="1" dirty="0" err="1"/>
              <a:t>kiến</a:t>
            </a:r>
            <a:r>
              <a:rPr lang="en-US" sz="3600" b="1" i="1" dirty="0"/>
              <a:t> </a:t>
            </a:r>
            <a:r>
              <a:rPr lang="en-US" sz="3600" b="1" i="1" dirty="0" err="1"/>
              <a:t>thức</a:t>
            </a:r>
            <a:r>
              <a:rPr lang="en-US" sz="3600" b="1" i="1" dirty="0"/>
              <a:t> </a:t>
            </a:r>
            <a:r>
              <a:rPr lang="en-US" sz="3600" b="1" i="1" dirty="0" err="1"/>
              <a:t>nền</a:t>
            </a:r>
            <a:r>
              <a:rPr lang="en-US" sz="3600" b="1" i="1" dirty="0"/>
              <a:t> </a:t>
            </a:r>
            <a:r>
              <a:rPr lang="en-US" sz="3600" b="1" i="1" dirty="0" err="1"/>
              <a:t>và</a:t>
            </a:r>
            <a:r>
              <a:rPr lang="en-US" sz="3600" b="1" i="1" dirty="0"/>
              <a:t> </a:t>
            </a:r>
            <a:r>
              <a:rPr lang="en-US" sz="3600" b="1" i="1" dirty="0" err="1"/>
              <a:t>đề</a:t>
            </a:r>
            <a:r>
              <a:rPr lang="en-US" sz="3600" b="1" i="1" dirty="0"/>
              <a:t> </a:t>
            </a:r>
            <a:r>
              <a:rPr lang="en-US" sz="3600" b="1" i="1" dirty="0" err="1"/>
              <a:t>xuất</a:t>
            </a:r>
            <a:r>
              <a:rPr lang="en-US" sz="3600" b="1" i="1" dirty="0"/>
              <a:t> </a:t>
            </a:r>
            <a:r>
              <a:rPr lang="en-US" sz="3600" b="1" i="1" dirty="0" err="1"/>
              <a:t>giải</a:t>
            </a:r>
            <a:r>
              <a:rPr lang="en-US" sz="3600" b="1" i="1" dirty="0"/>
              <a:t> </a:t>
            </a:r>
            <a:r>
              <a:rPr lang="en-US" sz="3600" b="1" i="1" dirty="0" err="1"/>
              <a:t>pháp</a:t>
            </a:r>
            <a:endParaRPr lang="en-US" sz="3600" b="1" i="1" dirty="0"/>
          </a:p>
          <a:p>
            <a:r>
              <a:rPr lang="en-US" sz="3600" dirty="0"/>
              <a:t>    + </a:t>
            </a:r>
            <a:r>
              <a:rPr lang="en-US" sz="3600" dirty="0" err="1"/>
              <a:t>Hệ</a:t>
            </a:r>
            <a:r>
              <a:rPr lang="en-US" sz="3600" dirty="0"/>
              <a:t> </a:t>
            </a:r>
            <a:r>
              <a:rPr lang="en-US" sz="3600" dirty="0" err="1"/>
              <a:t>thống</a:t>
            </a:r>
            <a:r>
              <a:rPr lang="en-US" sz="3600" dirty="0"/>
              <a:t> </a:t>
            </a:r>
            <a:r>
              <a:rPr lang="en-US" sz="3600" dirty="0" err="1"/>
              <a:t>kiến</a:t>
            </a:r>
            <a:r>
              <a:rPr lang="en-US" sz="3600" dirty="0"/>
              <a:t> </a:t>
            </a:r>
            <a:r>
              <a:rPr lang="en-US" sz="3600" dirty="0" err="1"/>
              <a:t>thức</a:t>
            </a:r>
            <a:r>
              <a:rPr lang="en-US" sz="3600" dirty="0"/>
              <a:t> </a:t>
            </a:r>
            <a:r>
              <a:rPr lang="en-US" sz="3600" dirty="0" err="1"/>
              <a:t>liên</a:t>
            </a:r>
            <a:r>
              <a:rPr lang="en-US" sz="3600" dirty="0"/>
              <a:t> </a:t>
            </a:r>
            <a:r>
              <a:rPr lang="en-US" sz="3600" dirty="0" err="1"/>
              <a:t>quan</a:t>
            </a:r>
            <a:r>
              <a:rPr lang="en-US" sz="3600" dirty="0"/>
              <a:t> </a:t>
            </a:r>
            <a:r>
              <a:rPr lang="en-US" sz="3600" dirty="0" err="1"/>
              <a:t>đã</a:t>
            </a:r>
            <a:r>
              <a:rPr lang="en-US" sz="3600" dirty="0"/>
              <a:t> </a:t>
            </a:r>
            <a:r>
              <a:rPr lang="en-US" sz="3600" dirty="0" err="1"/>
              <a:t>được</a:t>
            </a:r>
            <a:r>
              <a:rPr lang="en-US" sz="3600" dirty="0"/>
              <a:t> </a:t>
            </a:r>
            <a:r>
              <a:rPr lang="en-US" sz="3600" dirty="0" err="1"/>
              <a:t>học</a:t>
            </a:r>
            <a:r>
              <a:rPr lang="en-US" sz="3600" dirty="0"/>
              <a:t>.</a:t>
            </a:r>
          </a:p>
          <a:p>
            <a:r>
              <a:rPr lang="en-US" sz="3600" dirty="0"/>
              <a:t>    + </a:t>
            </a:r>
            <a:r>
              <a:rPr lang="en-US" sz="3600" dirty="0" err="1"/>
              <a:t>Đề</a:t>
            </a:r>
            <a:r>
              <a:rPr lang="en-US" sz="3600" dirty="0"/>
              <a:t> </a:t>
            </a:r>
            <a:r>
              <a:rPr lang="en-US" sz="3600" dirty="0" err="1"/>
              <a:t>xuất</a:t>
            </a:r>
            <a:r>
              <a:rPr lang="en-US" sz="3600" dirty="0"/>
              <a:t> </a:t>
            </a:r>
            <a:r>
              <a:rPr lang="en-US" sz="3600" dirty="0" err="1"/>
              <a:t>phương</a:t>
            </a:r>
            <a:r>
              <a:rPr lang="en-US" sz="3600" dirty="0"/>
              <a:t> </a:t>
            </a:r>
            <a:r>
              <a:rPr lang="en-US" sz="3600" dirty="0" err="1"/>
              <a:t>án</a:t>
            </a:r>
            <a:r>
              <a:rPr lang="en-US" sz="3600" dirty="0"/>
              <a:t> </a:t>
            </a:r>
            <a:r>
              <a:rPr lang="en-US" sz="3600" dirty="0" err="1"/>
              <a:t>và</a:t>
            </a:r>
            <a:r>
              <a:rPr lang="en-US" sz="3600" dirty="0"/>
              <a:t> </a:t>
            </a:r>
            <a:r>
              <a:rPr lang="en-US" sz="3600" dirty="0" err="1"/>
              <a:t>tiêu</a:t>
            </a:r>
            <a:r>
              <a:rPr lang="en-US" sz="3600" dirty="0"/>
              <a:t> </a:t>
            </a:r>
            <a:r>
              <a:rPr lang="en-US" sz="3600" dirty="0" err="1"/>
              <a:t>chí</a:t>
            </a:r>
            <a:r>
              <a:rPr lang="en-US" sz="3600" dirty="0"/>
              <a:t> </a:t>
            </a:r>
            <a:r>
              <a:rPr lang="en-US" sz="3600" dirty="0" err="1"/>
              <a:t>đánh</a:t>
            </a:r>
            <a:r>
              <a:rPr lang="en-US" sz="3600" dirty="0"/>
              <a:t> </a:t>
            </a:r>
            <a:r>
              <a:rPr lang="en-US" sz="3600" dirty="0" err="1"/>
              <a:t>giá</a:t>
            </a:r>
            <a:r>
              <a:rPr lang="en-US" sz="3600" dirty="0"/>
              <a:t> </a:t>
            </a:r>
            <a:r>
              <a:rPr lang="en-US" sz="3600" dirty="0" err="1"/>
              <a:t>cho</a:t>
            </a:r>
            <a:r>
              <a:rPr lang="en-US" sz="3600" dirty="0"/>
              <a:t> </a:t>
            </a:r>
            <a:r>
              <a:rPr lang="en-US" sz="3600" dirty="0" err="1"/>
              <a:t>hoạt</a:t>
            </a:r>
            <a:r>
              <a:rPr lang="en-US" sz="3600" dirty="0"/>
              <a:t> </a:t>
            </a:r>
            <a:r>
              <a:rPr lang="en-US" sz="3600" dirty="0" err="1"/>
              <a:t>động</a:t>
            </a:r>
            <a:r>
              <a:rPr lang="en-US" sz="3600" dirty="0"/>
              <a:t> STEM </a:t>
            </a:r>
            <a:r>
              <a:rPr lang="en-US" sz="3600" dirty="0" err="1"/>
              <a:t>làm</a:t>
            </a:r>
            <a:r>
              <a:rPr lang="en-US" sz="3600" dirty="0"/>
              <a:t> </a:t>
            </a:r>
            <a:r>
              <a:rPr lang="en-US" sz="3600" dirty="0" err="1"/>
              <a:t>giấm</a:t>
            </a:r>
            <a:r>
              <a:rPr lang="en-US" sz="3600" dirty="0"/>
              <a:t> </a:t>
            </a:r>
            <a:r>
              <a:rPr lang="en-US" sz="3600" dirty="0" err="1"/>
              <a:t>hoa</a:t>
            </a:r>
            <a:r>
              <a:rPr lang="en-US" sz="3600" dirty="0"/>
              <a:t> </a:t>
            </a:r>
            <a:r>
              <a:rPr lang="en-US" sz="3600" dirty="0" err="1"/>
              <a:t>quả</a:t>
            </a:r>
            <a:r>
              <a:rPr lang="en-US" sz="3600" dirty="0"/>
              <a:t> </a:t>
            </a:r>
            <a:r>
              <a:rPr lang="en-US" sz="3600" dirty="0" err="1"/>
              <a:t>và</a:t>
            </a:r>
            <a:r>
              <a:rPr lang="en-US" sz="3600" dirty="0"/>
              <a:t> </a:t>
            </a:r>
            <a:r>
              <a:rPr lang="en-US" sz="3600" dirty="0" err="1"/>
              <a:t>giao</a:t>
            </a:r>
            <a:r>
              <a:rPr lang="en-US" sz="3600" dirty="0"/>
              <a:t> </a:t>
            </a:r>
            <a:r>
              <a:rPr lang="en-US" sz="3600" dirty="0" err="1"/>
              <a:t>nhiệm</a:t>
            </a:r>
            <a:r>
              <a:rPr lang="en-US" sz="3600" dirty="0"/>
              <a:t> </a:t>
            </a:r>
            <a:r>
              <a:rPr lang="en-US" sz="3600" dirty="0" err="1"/>
              <a:t>vụ</a:t>
            </a:r>
            <a:r>
              <a:rPr lang="en-US" sz="3600" dirty="0"/>
              <a:t> </a:t>
            </a:r>
            <a:r>
              <a:rPr lang="en-US" sz="3600" dirty="0" err="1"/>
              <a:t>về</a:t>
            </a:r>
            <a:r>
              <a:rPr lang="en-US" sz="3600" dirty="0"/>
              <a:t> </a:t>
            </a:r>
            <a:r>
              <a:rPr lang="en-US" sz="3600" dirty="0" err="1" smtClean="0"/>
              <a:t>nhà</a:t>
            </a:r>
            <a:r>
              <a:rPr lang="en-US" sz="3600" dirty="0" smtClean="0"/>
              <a:t>.</a:t>
            </a:r>
          </a:p>
          <a:p>
            <a:endParaRPr lang="en-US" sz="3600" dirty="0" smtClean="0"/>
          </a:p>
        </p:txBody>
      </p:sp>
    </p:spTree>
    <p:extLst>
      <p:ext uri="{BB962C8B-B14F-4D97-AF65-F5344CB8AC3E}">
        <p14:creationId xmlns:p14="http://schemas.microsoft.com/office/powerpoint/2010/main" val="3974230521"/>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263258" y="419100"/>
            <a:ext cx="13102958" cy="65277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p>
          <a:p>
            <a:r>
              <a:rPr lang="en-US" sz="6000" b="1" u="sng" dirty="0">
                <a:solidFill>
                  <a:srgbClr val="405C91"/>
                </a:solidFill>
              </a:rPr>
              <a:t>- </a:t>
            </a:r>
            <a:r>
              <a:rPr lang="en-US" sz="6000" b="1" u="sng" dirty="0" err="1">
                <a:solidFill>
                  <a:srgbClr val="405C91"/>
                </a:solidFill>
              </a:rPr>
              <a:t>Tiết</a:t>
            </a:r>
            <a:r>
              <a:rPr lang="en-US" sz="6000" b="1" u="sng" dirty="0">
                <a:solidFill>
                  <a:srgbClr val="405C91"/>
                </a:solidFill>
              </a:rPr>
              <a:t> 2: </a:t>
            </a:r>
            <a:endParaRPr lang="en-US" sz="6000" dirty="0">
              <a:solidFill>
                <a:srgbClr val="405C91"/>
              </a:solidFill>
            </a:endParaRPr>
          </a:p>
          <a:p>
            <a:r>
              <a:rPr lang="en-US" sz="3600" b="1" u="sng" dirty="0" err="1"/>
              <a:t>Hoạt</a:t>
            </a:r>
            <a:r>
              <a:rPr lang="en-US" sz="3600" b="1" u="sng" dirty="0"/>
              <a:t> </a:t>
            </a:r>
            <a:r>
              <a:rPr lang="en-US" sz="3600" b="1" u="sng" dirty="0" err="1"/>
              <a:t>động</a:t>
            </a:r>
            <a:r>
              <a:rPr lang="en-US" sz="3600" b="1" u="sng" dirty="0"/>
              <a:t> 3:</a:t>
            </a:r>
            <a:r>
              <a:rPr lang="en-US" sz="3600" b="1" dirty="0"/>
              <a:t> </a:t>
            </a:r>
            <a:r>
              <a:rPr lang="en-US" sz="3600" b="1" i="1" dirty="0" err="1"/>
              <a:t>Báo</a:t>
            </a:r>
            <a:r>
              <a:rPr lang="en-US" sz="3600" b="1" i="1" dirty="0"/>
              <a:t> </a:t>
            </a:r>
            <a:r>
              <a:rPr lang="en-US" sz="3600" b="1" i="1" dirty="0" err="1"/>
              <a:t>cáo</a:t>
            </a:r>
            <a:r>
              <a:rPr lang="en-US" sz="3600" b="1" i="1" dirty="0"/>
              <a:t> </a:t>
            </a:r>
            <a:r>
              <a:rPr lang="en-US" sz="3600" b="1" i="1" dirty="0" err="1"/>
              <a:t>quy</a:t>
            </a:r>
            <a:r>
              <a:rPr lang="en-US" sz="3600" b="1" i="1" dirty="0"/>
              <a:t> </a:t>
            </a:r>
            <a:r>
              <a:rPr lang="en-US" sz="3600" b="1" i="1" dirty="0" err="1"/>
              <a:t>trình</a:t>
            </a:r>
            <a:r>
              <a:rPr lang="en-US" sz="3600" b="1" i="1" dirty="0"/>
              <a:t> </a:t>
            </a:r>
            <a:r>
              <a:rPr lang="en-US" sz="3600" b="1" i="1" dirty="0" err="1"/>
              <a:t>làm</a:t>
            </a:r>
            <a:r>
              <a:rPr lang="en-US" sz="3600" b="1" i="1" dirty="0"/>
              <a:t> </a:t>
            </a:r>
            <a:r>
              <a:rPr lang="en-US" sz="3600" b="1" i="1" dirty="0" err="1"/>
              <a:t>giấm</a:t>
            </a:r>
            <a:r>
              <a:rPr lang="en-US" sz="3600" b="1" i="1" dirty="0"/>
              <a:t> </a:t>
            </a:r>
            <a:r>
              <a:rPr lang="en-US" sz="3600" b="1" i="1" dirty="0" err="1"/>
              <a:t>hoa</a:t>
            </a:r>
            <a:r>
              <a:rPr lang="en-US" sz="3600" b="1" i="1" dirty="0"/>
              <a:t> </a:t>
            </a:r>
            <a:r>
              <a:rPr lang="en-US" sz="3600" b="1" i="1" dirty="0" err="1"/>
              <a:t>quả</a:t>
            </a:r>
            <a:endParaRPr lang="en-US" sz="3600" b="1" dirty="0"/>
          </a:p>
          <a:p>
            <a:r>
              <a:rPr lang="en-US" sz="3600" dirty="0"/>
              <a:t>   + HS </a:t>
            </a:r>
            <a:r>
              <a:rPr lang="en-US" sz="3600" dirty="0" err="1"/>
              <a:t>báo</a:t>
            </a:r>
            <a:r>
              <a:rPr lang="en-US" sz="3600" dirty="0"/>
              <a:t> </a:t>
            </a:r>
            <a:r>
              <a:rPr lang="en-US" sz="3600" dirty="0" err="1"/>
              <a:t>cáo</a:t>
            </a:r>
            <a:r>
              <a:rPr lang="en-US" sz="3600" dirty="0"/>
              <a:t>  </a:t>
            </a:r>
            <a:r>
              <a:rPr lang="en-US" sz="3600" dirty="0" err="1"/>
              <a:t>bản</a:t>
            </a:r>
            <a:r>
              <a:rPr lang="en-US" sz="3600" dirty="0"/>
              <a:t> </a:t>
            </a:r>
            <a:r>
              <a:rPr lang="en-US" sz="3600" dirty="0" err="1"/>
              <a:t>thiết</a:t>
            </a:r>
            <a:r>
              <a:rPr lang="en-US" sz="3600" dirty="0"/>
              <a:t> </a:t>
            </a:r>
            <a:r>
              <a:rPr lang="en-US" sz="3600" dirty="0" err="1"/>
              <a:t>kế</a:t>
            </a:r>
            <a:r>
              <a:rPr lang="en-US" sz="3600" dirty="0"/>
              <a:t> </a:t>
            </a:r>
            <a:r>
              <a:rPr lang="en-US" sz="3600" dirty="0" err="1"/>
              <a:t>hoàn</a:t>
            </a:r>
            <a:r>
              <a:rPr lang="en-US" sz="3600" dirty="0"/>
              <a:t> </a:t>
            </a:r>
            <a:r>
              <a:rPr lang="en-US" sz="3600" dirty="0" err="1"/>
              <a:t>chỉnh</a:t>
            </a:r>
            <a:r>
              <a:rPr lang="en-US" sz="3600" dirty="0"/>
              <a:t> </a:t>
            </a:r>
            <a:r>
              <a:rPr lang="en-US" sz="3600" dirty="0" err="1"/>
              <a:t>phương</a:t>
            </a:r>
            <a:r>
              <a:rPr lang="en-US" sz="3600" dirty="0"/>
              <a:t> </a:t>
            </a:r>
            <a:r>
              <a:rPr lang="en-US" sz="3600" dirty="0" err="1"/>
              <a:t>án</a:t>
            </a:r>
            <a:r>
              <a:rPr lang="en-US" sz="3600" dirty="0"/>
              <a:t> </a:t>
            </a:r>
            <a:r>
              <a:rPr lang="en-US" sz="3600" dirty="0" err="1"/>
              <a:t>làm</a:t>
            </a:r>
            <a:r>
              <a:rPr lang="en-US" sz="3600" dirty="0"/>
              <a:t> </a:t>
            </a:r>
            <a:r>
              <a:rPr lang="en-US" sz="3600" dirty="0" err="1"/>
              <a:t>giấm</a:t>
            </a:r>
            <a:r>
              <a:rPr lang="en-US" sz="3600" dirty="0"/>
              <a:t> </a:t>
            </a:r>
            <a:r>
              <a:rPr lang="en-US" sz="3600" dirty="0" err="1"/>
              <a:t>hoa</a:t>
            </a:r>
            <a:r>
              <a:rPr lang="en-US" sz="3600" dirty="0"/>
              <a:t> </a:t>
            </a:r>
            <a:r>
              <a:rPr lang="en-US" sz="3600" dirty="0" err="1"/>
              <a:t>quả</a:t>
            </a:r>
            <a:r>
              <a:rPr lang="en-US" sz="3600" dirty="0"/>
              <a:t>.</a:t>
            </a:r>
          </a:p>
          <a:p>
            <a:r>
              <a:rPr lang="en-US" sz="3600" dirty="0"/>
              <a:t>   + GV </a:t>
            </a:r>
            <a:r>
              <a:rPr lang="en-US" sz="3600" dirty="0" err="1"/>
              <a:t>hướng</a:t>
            </a:r>
            <a:r>
              <a:rPr lang="en-US" sz="3600" dirty="0"/>
              <a:t> </a:t>
            </a:r>
            <a:r>
              <a:rPr lang="en-US" sz="3600" dirty="0" err="1"/>
              <a:t>dẫn</a:t>
            </a:r>
            <a:r>
              <a:rPr lang="en-US" sz="3600" dirty="0"/>
              <a:t> </a:t>
            </a:r>
            <a:r>
              <a:rPr lang="en-US" sz="3600" dirty="0" err="1"/>
              <a:t>phân</a:t>
            </a:r>
            <a:r>
              <a:rPr lang="en-US" sz="3600" dirty="0"/>
              <a:t> </a:t>
            </a:r>
            <a:r>
              <a:rPr lang="en-US" sz="3600" dirty="0" err="1"/>
              <a:t>công</a:t>
            </a:r>
            <a:r>
              <a:rPr lang="en-US" sz="3600" dirty="0"/>
              <a:t> </a:t>
            </a:r>
            <a:r>
              <a:rPr lang="en-US" sz="3600" dirty="0" err="1"/>
              <a:t>nhiệm</a:t>
            </a:r>
            <a:r>
              <a:rPr lang="en-US" sz="3600" dirty="0"/>
              <a:t> </a:t>
            </a:r>
            <a:r>
              <a:rPr lang="en-US" sz="3600" dirty="0" err="1"/>
              <a:t>vụ</a:t>
            </a:r>
            <a:r>
              <a:rPr lang="en-US" sz="3600" dirty="0"/>
              <a:t> </a:t>
            </a:r>
            <a:r>
              <a:rPr lang="en-US" sz="3600" dirty="0" err="1"/>
              <a:t>và</a:t>
            </a:r>
            <a:r>
              <a:rPr lang="en-US" sz="3600" dirty="0"/>
              <a:t> </a:t>
            </a:r>
            <a:r>
              <a:rPr lang="en-US" sz="3600" dirty="0" err="1"/>
              <a:t>kiểm</a:t>
            </a:r>
            <a:r>
              <a:rPr lang="en-US" sz="3600" dirty="0"/>
              <a:t> </a:t>
            </a:r>
            <a:r>
              <a:rPr lang="en-US" sz="3600" dirty="0" err="1"/>
              <a:t>tra</a:t>
            </a:r>
            <a:r>
              <a:rPr lang="en-US" sz="3600" dirty="0"/>
              <a:t> </a:t>
            </a:r>
            <a:r>
              <a:rPr lang="en-US" sz="3600" dirty="0" err="1"/>
              <a:t>lại</a:t>
            </a:r>
            <a:r>
              <a:rPr lang="en-US" sz="3600" dirty="0"/>
              <a:t> </a:t>
            </a:r>
            <a:r>
              <a:rPr lang="en-US" sz="3600" dirty="0" err="1"/>
              <a:t>nguyên</a:t>
            </a:r>
            <a:r>
              <a:rPr lang="en-US" sz="3600" dirty="0"/>
              <a:t> </a:t>
            </a:r>
            <a:r>
              <a:rPr lang="en-US" sz="3600" dirty="0" err="1"/>
              <a:t>liệu</a:t>
            </a:r>
            <a:r>
              <a:rPr lang="en-US" sz="3600" dirty="0"/>
              <a:t>, </a:t>
            </a:r>
            <a:r>
              <a:rPr lang="en-US" sz="3600" dirty="0" err="1"/>
              <a:t>dụng</a:t>
            </a:r>
            <a:r>
              <a:rPr lang="en-US" sz="3600" dirty="0"/>
              <a:t> </a:t>
            </a:r>
            <a:r>
              <a:rPr lang="en-US" sz="3600" dirty="0" err="1"/>
              <a:t>cụ</a:t>
            </a:r>
            <a:r>
              <a:rPr lang="en-US" sz="3600" dirty="0"/>
              <a:t> </a:t>
            </a:r>
            <a:r>
              <a:rPr lang="en-US" sz="3600" dirty="0" err="1"/>
              <a:t>để</a:t>
            </a:r>
            <a:r>
              <a:rPr lang="en-US" sz="3600" dirty="0"/>
              <a:t> </a:t>
            </a:r>
            <a:r>
              <a:rPr lang="en-US" sz="3600" dirty="0" err="1"/>
              <a:t>thực</a:t>
            </a:r>
            <a:r>
              <a:rPr lang="en-US" sz="3600" dirty="0"/>
              <a:t> </a:t>
            </a:r>
            <a:r>
              <a:rPr lang="en-US" sz="3600" dirty="0" err="1"/>
              <a:t>hiện</a:t>
            </a:r>
            <a:r>
              <a:rPr lang="en-US" sz="3600" dirty="0"/>
              <a:t> </a:t>
            </a:r>
            <a:r>
              <a:rPr lang="en-US" sz="3600" dirty="0" err="1"/>
              <a:t>quy</a:t>
            </a:r>
            <a:r>
              <a:rPr lang="en-US" sz="3600" dirty="0"/>
              <a:t> </a:t>
            </a:r>
            <a:r>
              <a:rPr lang="en-US" sz="3600" dirty="0" err="1"/>
              <a:t>trình</a:t>
            </a:r>
            <a:r>
              <a:rPr lang="en-US" sz="3600" dirty="0"/>
              <a:t> </a:t>
            </a:r>
            <a:r>
              <a:rPr lang="en-US" sz="3600" dirty="0" err="1"/>
              <a:t>làm</a:t>
            </a:r>
            <a:r>
              <a:rPr lang="en-US" sz="3600" dirty="0"/>
              <a:t> </a:t>
            </a:r>
            <a:r>
              <a:rPr lang="en-US" sz="3600" dirty="0" err="1"/>
              <a:t>giấm</a:t>
            </a:r>
            <a:r>
              <a:rPr lang="en-US" sz="3600" dirty="0"/>
              <a:t> </a:t>
            </a:r>
            <a:r>
              <a:rPr lang="en-US" sz="3600" dirty="0" err="1"/>
              <a:t>hoa</a:t>
            </a:r>
            <a:r>
              <a:rPr lang="en-US" sz="3600" dirty="0"/>
              <a:t> </a:t>
            </a:r>
            <a:r>
              <a:rPr lang="en-US" sz="3600" dirty="0" err="1"/>
              <a:t>quả</a:t>
            </a:r>
            <a:r>
              <a:rPr lang="en-US" sz="3600" dirty="0"/>
              <a:t>.</a:t>
            </a:r>
          </a:p>
          <a:p>
            <a:r>
              <a:rPr lang="en-US" sz="3600" b="1" u="sng" dirty="0" err="1"/>
              <a:t>Hoạt</a:t>
            </a:r>
            <a:r>
              <a:rPr lang="en-US" sz="3600" b="1" u="sng" dirty="0"/>
              <a:t> </a:t>
            </a:r>
            <a:r>
              <a:rPr lang="en-US" sz="3600" b="1" u="sng" dirty="0" err="1"/>
              <a:t>động</a:t>
            </a:r>
            <a:r>
              <a:rPr lang="en-US" sz="3600" b="1" u="sng" dirty="0"/>
              <a:t> 4:</a:t>
            </a:r>
            <a:r>
              <a:rPr lang="en-US" sz="3600" b="1" dirty="0"/>
              <a:t> </a:t>
            </a:r>
            <a:r>
              <a:rPr lang="en-US" sz="3600" b="1" i="1" dirty="0" err="1"/>
              <a:t>Chế</a:t>
            </a:r>
            <a:r>
              <a:rPr lang="en-US" sz="3600" b="1" i="1" dirty="0"/>
              <a:t> </a:t>
            </a:r>
            <a:r>
              <a:rPr lang="en-US" sz="3600" b="1" i="1" dirty="0" err="1"/>
              <a:t>tạo</a:t>
            </a:r>
            <a:r>
              <a:rPr lang="en-US" sz="3600" b="1" i="1" dirty="0"/>
              <a:t> </a:t>
            </a:r>
            <a:r>
              <a:rPr lang="en-US" sz="3600" b="1" i="1" dirty="0" err="1"/>
              <a:t>sản</a:t>
            </a:r>
            <a:r>
              <a:rPr lang="en-US" sz="3600" b="1" i="1" dirty="0"/>
              <a:t> </a:t>
            </a:r>
            <a:r>
              <a:rPr lang="en-US" sz="3600" b="1" i="1" dirty="0" err="1"/>
              <a:t>phẩm</a:t>
            </a:r>
            <a:endParaRPr lang="en-US" sz="3600" b="1" dirty="0"/>
          </a:p>
          <a:p>
            <a:r>
              <a:rPr lang="en-US" sz="3600" dirty="0"/>
              <a:t>    +  </a:t>
            </a:r>
            <a:r>
              <a:rPr lang="en-US" sz="3600" dirty="0" err="1"/>
              <a:t>Thực</a:t>
            </a:r>
            <a:r>
              <a:rPr lang="en-US" sz="3600" dirty="0"/>
              <a:t> </a:t>
            </a:r>
            <a:r>
              <a:rPr lang="en-US" sz="3600" dirty="0" err="1"/>
              <a:t>hành</a:t>
            </a:r>
            <a:r>
              <a:rPr lang="en-US" sz="3600" dirty="0"/>
              <a:t> </a:t>
            </a:r>
            <a:r>
              <a:rPr lang="en-US" sz="3600" dirty="0" err="1"/>
              <a:t>làm</a:t>
            </a:r>
            <a:r>
              <a:rPr lang="en-US" sz="3600" dirty="0"/>
              <a:t> </a:t>
            </a:r>
            <a:r>
              <a:rPr lang="en-US" sz="3600" dirty="0" err="1"/>
              <a:t>giấm</a:t>
            </a:r>
            <a:r>
              <a:rPr lang="en-US" sz="3600" dirty="0"/>
              <a:t> </a:t>
            </a:r>
            <a:r>
              <a:rPr lang="en-US" sz="3600" dirty="0" err="1"/>
              <a:t>hoa</a:t>
            </a:r>
            <a:r>
              <a:rPr lang="en-US" sz="3600" dirty="0"/>
              <a:t> </a:t>
            </a:r>
            <a:r>
              <a:rPr lang="en-US" sz="3600" dirty="0" err="1"/>
              <a:t>quả</a:t>
            </a:r>
            <a:r>
              <a:rPr lang="en-US" sz="3600" dirty="0"/>
              <a:t>.</a:t>
            </a:r>
          </a:p>
          <a:p>
            <a:r>
              <a:rPr lang="en-US" sz="3600" dirty="0"/>
              <a:t>    +  </a:t>
            </a:r>
            <a:r>
              <a:rPr lang="en-US" sz="3600" dirty="0" err="1"/>
              <a:t>Rút</a:t>
            </a:r>
            <a:r>
              <a:rPr lang="en-US" sz="3600" dirty="0"/>
              <a:t> </a:t>
            </a:r>
            <a:r>
              <a:rPr lang="en-US" sz="3600" dirty="0" err="1"/>
              <a:t>kinh</a:t>
            </a:r>
            <a:r>
              <a:rPr lang="en-US" sz="3600" dirty="0"/>
              <a:t> </a:t>
            </a:r>
            <a:r>
              <a:rPr lang="en-US" sz="3600" dirty="0" err="1"/>
              <a:t>nghiệm</a:t>
            </a:r>
            <a:r>
              <a:rPr lang="en-US" sz="3600" dirty="0"/>
              <a:t>, </a:t>
            </a:r>
            <a:r>
              <a:rPr lang="en-US" sz="3600" dirty="0" err="1"/>
              <a:t>thử</a:t>
            </a:r>
            <a:r>
              <a:rPr lang="en-US" sz="3600" dirty="0"/>
              <a:t> </a:t>
            </a:r>
            <a:r>
              <a:rPr lang="en-US" sz="3600" dirty="0" err="1"/>
              <a:t>nghiệm</a:t>
            </a:r>
            <a:r>
              <a:rPr lang="en-US" sz="3600" dirty="0"/>
              <a:t> </a:t>
            </a:r>
            <a:r>
              <a:rPr lang="en-US" sz="3600" dirty="0" err="1"/>
              <a:t>lại</a:t>
            </a:r>
            <a:r>
              <a:rPr lang="en-US" sz="3600" dirty="0"/>
              <a:t> </a:t>
            </a:r>
            <a:r>
              <a:rPr lang="en-US" sz="3600" dirty="0" err="1"/>
              <a:t>nếu</a:t>
            </a:r>
            <a:r>
              <a:rPr lang="en-US" sz="3600" dirty="0"/>
              <a:t> </a:t>
            </a:r>
            <a:r>
              <a:rPr lang="en-US" sz="3600" dirty="0" err="1"/>
              <a:t>sản</a:t>
            </a:r>
            <a:r>
              <a:rPr lang="en-US" sz="3600" dirty="0"/>
              <a:t> </a:t>
            </a:r>
            <a:r>
              <a:rPr lang="en-US" sz="3600" dirty="0" err="1"/>
              <a:t>phẩm</a:t>
            </a:r>
            <a:r>
              <a:rPr lang="en-US" sz="3600" dirty="0"/>
              <a:t> </a:t>
            </a:r>
            <a:r>
              <a:rPr lang="en-US" sz="3600" dirty="0" err="1"/>
              <a:t>chưa</a:t>
            </a:r>
            <a:r>
              <a:rPr lang="en-US" sz="3600" dirty="0"/>
              <a:t> </a:t>
            </a:r>
            <a:r>
              <a:rPr lang="en-US" sz="3600" dirty="0" err="1"/>
              <a:t>đạt</a:t>
            </a:r>
            <a:r>
              <a:rPr lang="en-US" sz="3600" dirty="0"/>
              <a:t> </a:t>
            </a:r>
            <a:r>
              <a:rPr lang="en-US" sz="3600" dirty="0" err="1"/>
              <a:t>yêu</a:t>
            </a:r>
            <a:r>
              <a:rPr lang="en-US" sz="3600" dirty="0"/>
              <a:t> </a:t>
            </a:r>
            <a:r>
              <a:rPr lang="en-US" sz="3600" dirty="0" err="1"/>
              <a:t>cầu</a:t>
            </a:r>
            <a:r>
              <a:rPr lang="en-US" sz="3600" dirty="0" smtClean="0"/>
              <a:t>.</a:t>
            </a:r>
          </a:p>
          <a:p>
            <a:endParaRPr lang="en-US" sz="3600" dirty="0"/>
          </a:p>
          <a:p>
            <a:endParaRPr lang="en-US" sz="3600" dirty="0" smtClean="0"/>
          </a:p>
        </p:txBody>
      </p:sp>
    </p:spTree>
    <p:extLst>
      <p:ext uri="{BB962C8B-B14F-4D97-AF65-F5344CB8AC3E}">
        <p14:creationId xmlns:p14="http://schemas.microsoft.com/office/powerpoint/2010/main" val="812092209"/>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21958" y="723900"/>
            <a:ext cx="12213958" cy="5321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p>
          <a:p>
            <a:r>
              <a:rPr lang="en-US" sz="6000" b="1" u="sng" dirty="0">
                <a:solidFill>
                  <a:srgbClr val="405C91"/>
                </a:solidFill>
              </a:rPr>
              <a:t>- </a:t>
            </a:r>
            <a:r>
              <a:rPr lang="en-US" sz="6000" b="1" u="sng" dirty="0" err="1">
                <a:solidFill>
                  <a:srgbClr val="405C91"/>
                </a:solidFill>
              </a:rPr>
              <a:t>Tiết</a:t>
            </a:r>
            <a:r>
              <a:rPr lang="en-US" sz="6000" b="1" u="sng" dirty="0">
                <a:solidFill>
                  <a:srgbClr val="405C91"/>
                </a:solidFill>
              </a:rPr>
              <a:t> </a:t>
            </a:r>
            <a:r>
              <a:rPr lang="en-US" sz="6000" b="1" u="sng" dirty="0" smtClean="0">
                <a:solidFill>
                  <a:srgbClr val="405C91"/>
                </a:solidFill>
              </a:rPr>
              <a:t>3: </a:t>
            </a:r>
            <a:endParaRPr lang="en-US" sz="6000" dirty="0">
              <a:solidFill>
                <a:srgbClr val="405C91"/>
              </a:solidFill>
            </a:endParaRPr>
          </a:p>
          <a:p>
            <a:r>
              <a:rPr lang="en-US" sz="3600" b="1" u="sng" dirty="0" err="1" smtClean="0"/>
              <a:t>Hoạt</a:t>
            </a:r>
            <a:r>
              <a:rPr lang="en-US" sz="3600" b="1" u="sng" dirty="0" smtClean="0"/>
              <a:t> </a:t>
            </a:r>
            <a:r>
              <a:rPr lang="en-US" sz="3600" b="1" u="sng" dirty="0" err="1"/>
              <a:t>động</a:t>
            </a:r>
            <a:r>
              <a:rPr lang="en-US" sz="3600" b="1" u="sng" dirty="0"/>
              <a:t> 5: </a:t>
            </a:r>
            <a:r>
              <a:rPr lang="en-US" sz="3600" b="1" i="1" dirty="0" err="1"/>
              <a:t>Đánh</a:t>
            </a:r>
            <a:r>
              <a:rPr lang="en-US" sz="3600" b="1" i="1" dirty="0"/>
              <a:t> </a:t>
            </a:r>
            <a:r>
              <a:rPr lang="en-US" sz="3600" b="1" i="1" dirty="0" err="1"/>
              <a:t>giá</a:t>
            </a:r>
            <a:r>
              <a:rPr lang="en-US" sz="3600" b="1" i="1" dirty="0"/>
              <a:t>,</a:t>
            </a:r>
            <a:r>
              <a:rPr lang="en-US" sz="3600" b="1" u="sng" dirty="0"/>
              <a:t> </a:t>
            </a:r>
            <a:r>
              <a:rPr lang="en-US" sz="3600" b="1" i="1" dirty="0"/>
              <a:t>chia </a:t>
            </a:r>
            <a:r>
              <a:rPr lang="en-US" sz="3600" b="1" i="1" dirty="0" err="1"/>
              <a:t>sẻ</a:t>
            </a:r>
            <a:r>
              <a:rPr lang="en-US" sz="3600" b="1" i="1" dirty="0"/>
              <a:t>, </a:t>
            </a:r>
            <a:r>
              <a:rPr lang="en-US" sz="3600" b="1" i="1" dirty="0" err="1"/>
              <a:t>thảo</a:t>
            </a:r>
            <a:r>
              <a:rPr lang="en-US" sz="3600" b="1" i="1" dirty="0"/>
              <a:t> </a:t>
            </a:r>
            <a:r>
              <a:rPr lang="en-US" sz="3600" b="1" i="1" dirty="0" err="1"/>
              <a:t>luận</a:t>
            </a:r>
            <a:r>
              <a:rPr lang="en-US" sz="3600" b="1" i="1" dirty="0"/>
              <a:t>, </a:t>
            </a:r>
            <a:r>
              <a:rPr lang="en-US" sz="3600" b="1" i="1" dirty="0" err="1"/>
              <a:t>điều</a:t>
            </a:r>
            <a:r>
              <a:rPr lang="en-US" sz="3600" b="1" i="1" dirty="0"/>
              <a:t> </a:t>
            </a:r>
            <a:r>
              <a:rPr lang="en-US" sz="3600" b="1" i="1" dirty="0" err="1"/>
              <a:t>chỉnh</a:t>
            </a:r>
            <a:endParaRPr lang="en-US" sz="3600" b="1" dirty="0"/>
          </a:p>
          <a:p>
            <a:r>
              <a:rPr lang="en-US" sz="3600" dirty="0"/>
              <a:t>           + HS </a:t>
            </a:r>
            <a:r>
              <a:rPr lang="en-US" sz="3600" dirty="0" err="1"/>
              <a:t>báo</a:t>
            </a:r>
            <a:r>
              <a:rPr lang="en-US" sz="3600" dirty="0"/>
              <a:t> </a:t>
            </a:r>
            <a:r>
              <a:rPr lang="en-US" sz="3600" dirty="0" err="1"/>
              <a:t>cáo</a:t>
            </a:r>
            <a:r>
              <a:rPr lang="en-US" sz="3600" dirty="0"/>
              <a:t> </a:t>
            </a:r>
            <a:r>
              <a:rPr lang="en-US" sz="3600" dirty="0" err="1"/>
              <a:t>sản</a:t>
            </a:r>
            <a:r>
              <a:rPr lang="en-US" sz="3600" dirty="0"/>
              <a:t> </a:t>
            </a:r>
            <a:r>
              <a:rPr lang="en-US" sz="3600" dirty="0" err="1"/>
              <a:t>phẩm</a:t>
            </a:r>
            <a:r>
              <a:rPr lang="en-US" sz="3600" dirty="0"/>
              <a:t> </a:t>
            </a:r>
            <a:r>
              <a:rPr lang="en-US" sz="3600" dirty="0" err="1"/>
              <a:t>của</a:t>
            </a:r>
            <a:r>
              <a:rPr lang="en-US" sz="3600" dirty="0"/>
              <a:t> </a:t>
            </a:r>
            <a:r>
              <a:rPr lang="en-US" sz="3600" dirty="0" err="1"/>
              <a:t>các</a:t>
            </a:r>
            <a:r>
              <a:rPr lang="en-US" sz="3600" dirty="0"/>
              <a:t> </a:t>
            </a:r>
            <a:r>
              <a:rPr lang="en-US" sz="3600" dirty="0" err="1"/>
              <a:t>nhóm</a:t>
            </a:r>
            <a:r>
              <a:rPr lang="en-US" sz="3600" dirty="0"/>
              <a:t>.</a:t>
            </a:r>
          </a:p>
          <a:p>
            <a:r>
              <a:rPr lang="en-US" sz="3600" dirty="0"/>
              <a:t>           +</a:t>
            </a:r>
            <a:r>
              <a:rPr lang="en-US" sz="3600" dirty="0" err="1"/>
              <a:t>Tổng</a:t>
            </a:r>
            <a:r>
              <a:rPr lang="en-US" sz="3600" dirty="0"/>
              <a:t> </a:t>
            </a:r>
            <a:r>
              <a:rPr lang="en-US" sz="3600" dirty="0" err="1"/>
              <a:t>kết</a:t>
            </a:r>
            <a:r>
              <a:rPr lang="en-US" sz="3600" dirty="0"/>
              <a:t>, </a:t>
            </a:r>
            <a:r>
              <a:rPr lang="en-US" sz="3600" dirty="0" err="1"/>
              <a:t>đánh</a:t>
            </a:r>
            <a:r>
              <a:rPr lang="en-US" sz="3600" dirty="0"/>
              <a:t> </a:t>
            </a:r>
            <a:r>
              <a:rPr lang="en-US" sz="3600" dirty="0" err="1"/>
              <a:t>giá</a:t>
            </a:r>
            <a:r>
              <a:rPr lang="en-US" sz="3600" dirty="0"/>
              <a:t> </a:t>
            </a:r>
            <a:r>
              <a:rPr lang="en-US" sz="3600" dirty="0" err="1"/>
              <a:t>dự</a:t>
            </a:r>
            <a:r>
              <a:rPr lang="en-US" sz="3600" dirty="0"/>
              <a:t> </a:t>
            </a:r>
            <a:r>
              <a:rPr lang="en-US" sz="3600" dirty="0" err="1"/>
              <a:t>án</a:t>
            </a:r>
            <a:r>
              <a:rPr lang="en-US" sz="3600" dirty="0"/>
              <a:t> </a:t>
            </a:r>
            <a:r>
              <a:rPr lang="en-US" sz="3600" dirty="0" err="1"/>
              <a:t>của</a:t>
            </a:r>
            <a:r>
              <a:rPr lang="en-US" sz="3600" dirty="0"/>
              <a:t> </a:t>
            </a:r>
            <a:r>
              <a:rPr lang="en-US" sz="3600" dirty="0" err="1"/>
              <a:t>lớp</a:t>
            </a:r>
            <a:endParaRPr lang="en-US" sz="3600" dirty="0"/>
          </a:p>
          <a:p>
            <a:endParaRPr lang="en-US" sz="3600" dirty="0"/>
          </a:p>
          <a:p>
            <a:endParaRPr lang="en-US" sz="3600" dirty="0" smtClean="0"/>
          </a:p>
        </p:txBody>
      </p:sp>
    </p:spTree>
    <p:extLst>
      <p:ext uri="{BB962C8B-B14F-4D97-AF65-F5344CB8AC3E}">
        <p14:creationId xmlns:p14="http://schemas.microsoft.com/office/powerpoint/2010/main" val="3692966172"/>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ea typeface="Times New Roman" panose="02020603050405020304" pitchFamily="18" charset="0"/>
                <a:cs typeface="Times New Roman" pitchFamily="18" charset="0"/>
              </a:rPr>
              <a:t>Các</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ea typeface="Times New Roman" panose="02020603050405020304" pitchFamily="18" charset="0"/>
                <a:cs typeface="Times New Roman" pitchFamily="18" charset="0"/>
              </a:rPr>
              <a:t>biện</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774031" y="699247"/>
            <a:ext cx="11417969" cy="61587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err="1" smtClean="0"/>
              <a:t>Biện</a:t>
            </a:r>
            <a:r>
              <a:rPr lang="en-US" sz="3200" b="1" u="sng" dirty="0" smtClean="0"/>
              <a:t> </a:t>
            </a:r>
            <a:r>
              <a:rPr lang="en-US" sz="3200" b="1" u="sng" dirty="0" err="1"/>
              <a:t>pháp</a:t>
            </a:r>
            <a:r>
              <a:rPr lang="en-US" sz="3200" b="1" u="sng" dirty="0"/>
              <a:t> </a:t>
            </a:r>
            <a:r>
              <a:rPr lang="en-US" sz="3200" b="1" u="sng" dirty="0" smtClean="0"/>
              <a:t>3</a:t>
            </a:r>
            <a:r>
              <a:rPr lang="en-US" sz="3200" b="1" dirty="0" smtClean="0"/>
              <a:t>: </a:t>
            </a:r>
            <a:r>
              <a:rPr lang="en-US" sz="3200" b="1" dirty="0" err="1"/>
              <a:t>Hướng</a:t>
            </a:r>
            <a:r>
              <a:rPr lang="en-US" sz="3200" b="1" dirty="0"/>
              <a:t> </a:t>
            </a:r>
            <a:r>
              <a:rPr lang="en-US" sz="3200" b="1" dirty="0" err="1"/>
              <a:t>dẫn</a:t>
            </a:r>
            <a:r>
              <a:rPr lang="en-US" sz="3200" b="1" dirty="0"/>
              <a:t> HS </a:t>
            </a:r>
            <a:r>
              <a:rPr lang="en-US" sz="3200" b="1" dirty="0" err="1"/>
              <a:t>thực</a:t>
            </a:r>
            <a:r>
              <a:rPr lang="en-US" sz="3200" b="1" dirty="0"/>
              <a:t> </a:t>
            </a:r>
            <a:r>
              <a:rPr lang="en-US" sz="3200" b="1" dirty="0" err="1"/>
              <a:t>hiện</a:t>
            </a:r>
            <a:r>
              <a:rPr lang="en-US" sz="3200" b="1" dirty="0"/>
              <a:t> </a:t>
            </a:r>
            <a:r>
              <a:rPr lang="en-US" sz="3200" b="1" dirty="0" err="1"/>
              <a:t>tìm</a:t>
            </a:r>
            <a:r>
              <a:rPr lang="en-US" sz="3200" b="1" dirty="0"/>
              <a:t> </a:t>
            </a:r>
            <a:r>
              <a:rPr lang="en-US" sz="3200" b="1" dirty="0" err="1"/>
              <a:t>hiểu</a:t>
            </a:r>
            <a:r>
              <a:rPr lang="en-US" sz="3200" b="1" dirty="0"/>
              <a:t> </a:t>
            </a:r>
            <a:r>
              <a:rPr lang="en-US" sz="3200" b="1" dirty="0" err="1"/>
              <a:t>vấn</a:t>
            </a:r>
            <a:r>
              <a:rPr lang="en-US" sz="3200" b="1" dirty="0"/>
              <a:t> </a:t>
            </a:r>
            <a:r>
              <a:rPr lang="en-US" sz="3200" b="1" dirty="0" err="1"/>
              <a:t>đề</a:t>
            </a:r>
            <a:r>
              <a:rPr lang="en-US" sz="3200" b="1" dirty="0"/>
              <a:t> qua </a:t>
            </a:r>
            <a:r>
              <a:rPr lang="en-US" sz="3200" b="1" dirty="0" err="1"/>
              <a:t>nhiều</a:t>
            </a:r>
            <a:r>
              <a:rPr lang="en-US" sz="3200" b="1" dirty="0"/>
              <a:t> </a:t>
            </a:r>
            <a:r>
              <a:rPr lang="en-US" sz="3200" b="1" dirty="0" err="1"/>
              <a:t>nguồn</a:t>
            </a:r>
            <a:r>
              <a:rPr lang="en-US" sz="3200" b="1" dirty="0"/>
              <a:t> </a:t>
            </a:r>
            <a:r>
              <a:rPr lang="en-US" sz="3200" b="1" dirty="0" err="1"/>
              <a:t>thông</a:t>
            </a:r>
            <a:r>
              <a:rPr lang="en-US" sz="3200" b="1" dirty="0"/>
              <a:t> tin.</a:t>
            </a:r>
            <a:endParaRPr lang="en-US" sz="3200" dirty="0"/>
          </a:p>
          <a:p>
            <a:endParaRPr lang="en-US" sz="3200" dirty="0"/>
          </a:p>
          <a:p>
            <a:r>
              <a:rPr lang="en-US" sz="3200" dirty="0"/>
              <a:t>      </a:t>
            </a:r>
            <a:r>
              <a:rPr lang="en-US" sz="3200" b="1" dirty="0"/>
              <a:t> </a:t>
            </a:r>
            <a:r>
              <a:rPr lang="en-US" sz="3200" dirty="0" err="1"/>
              <a:t>Với</a:t>
            </a:r>
            <a:r>
              <a:rPr lang="en-US" sz="3200" dirty="0"/>
              <a:t> </a:t>
            </a:r>
            <a:r>
              <a:rPr lang="en-US" sz="3200" dirty="0" err="1"/>
              <a:t>chủ</a:t>
            </a:r>
            <a:r>
              <a:rPr lang="en-US" sz="3200" dirty="0"/>
              <a:t> </a:t>
            </a:r>
            <a:r>
              <a:rPr lang="en-US" sz="3200" dirty="0" err="1"/>
              <a:t>đề</a:t>
            </a:r>
            <a:r>
              <a:rPr lang="en-US" sz="3200" dirty="0"/>
              <a:t> STEM: </a:t>
            </a:r>
            <a:r>
              <a:rPr lang="en-US" sz="3200" b="1" dirty="0"/>
              <a:t>“</a:t>
            </a:r>
            <a:r>
              <a:rPr lang="en-US" sz="3200" b="1" dirty="0" err="1"/>
              <a:t>Làm</a:t>
            </a:r>
            <a:r>
              <a:rPr lang="en-US" sz="3200" b="1" dirty="0"/>
              <a:t> </a:t>
            </a:r>
            <a:r>
              <a:rPr lang="en-US" sz="3200" b="1" dirty="0" err="1"/>
              <a:t>giấm</a:t>
            </a:r>
            <a:r>
              <a:rPr lang="en-US" sz="3200" b="1" dirty="0"/>
              <a:t> </a:t>
            </a:r>
            <a:r>
              <a:rPr lang="en-US" sz="3200" b="1" dirty="0" err="1"/>
              <a:t>hoa</a:t>
            </a:r>
            <a:r>
              <a:rPr lang="en-US" sz="3200" b="1" dirty="0"/>
              <a:t> </a:t>
            </a:r>
            <a:r>
              <a:rPr lang="en-US" sz="3200" b="1" dirty="0" err="1"/>
              <a:t>quả</a:t>
            </a:r>
            <a:r>
              <a:rPr lang="en-US" sz="3200" b="1" dirty="0"/>
              <a:t>”</a:t>
            </a:r>
            <a:r>
              <a:rPr lang="en-US" sz="3200" dirty="0"/>
              <a:t> </a:t>
            </a:r>
            <a:r>
              <a:rPr lang="en-US" sz="3200" dirty="0" err="1"/>
              <a:t>trong</a:t>
            </a:r>
            <a:r>
              <a:rPr lang="en-US" sz="3200" dirty="0"/>
              <a:t> </a:t>
            </a:r>
            <a:r>
              <a:rPr lang="en-US" sz="3200" dirty="0" err="1"/>
              <a:t>Hóa</a:t>
            </a:r>
            <a:r>
              <a:rPr lang="en-US" sz="3200" dirty="0"/>
              <a:t> </a:t>
            </a:r>
            <a:r>
              <a:rPr lang="en-US" sz="3200" dirty="0" err="1"/>
              <a:t>học</a:t>
            </a:r>
            <a:r>
              <a:rPr lang="en-US" sz="3200" dirty="0"/>
              <a:t> 9 </a:t>
            </a:r>
            <a:r>
              <a:rPr lang="en-US" sz="3200" dirty="0" err="1"/>
              <a:t>tôi</a:t>
            </a:r>
            <a:r>
              <a:rPr lang="en-US" sz="3200" dirty="0"/>
              <a:t> </a:t>
            </a:r>
            <a:r>
              <a:rPr lang="en-US" sz="3200" dirty="0" err="1"/>
              <a:t>đã</a:t>
            </a:r>
            <a:r>
              <a:rPr lang="en-US" sz="3200" dirty="0"/>
              <a:t> </a:t>
            </a:r>
            <a:r>
              <a:rPr lang="en-US" sz="3200" dirty="0" err="1"/>
              <a:t>phân</a:t>
            </a:r>
            <a:r>
              <a:rPr lang="en-US" sz="3200" dirty="0"/>
              <a:t> chia </a:t>
            </a:r>
            <a:r>
              <a:rPr lang="en-US" sz="3200" dirty="0" err="1"/>
              <a:t>các</a:t>
            </a:r>
            <a:r>
              <a:rPr lang="en-US" sz="3200" dirty="0"/>
              <a:t> </a:t>
            </a:r>
            <a:r>
              <a:rPr lang="en-US" sz="3200" dirty="0" err="1"/>
              <a:t>nhóm</a:t>
            </a:r>
            <a:r>
              <a:rPr lang="en-US" sz="3200" dirty="0"/>
              <a:t> HS </a:t>
            </a:r>
            <a:r>
              <a:rPr lang="en-US" sz="3200" dirty="0" err="1"/>
              <a:t>từ</a:t>
            </a:r>
            <a:r>
              <a:rPr lang="en-US" sz="3200" dirty="0"/>
              <a:t> </a:t>
            </a:r>
            <a:r>
              <a:rPr lang="en-US" sz="3200" dirty="0" err="1"/>
              <a:t>tiết</a:t>
            </a:r>
            <a:r>
              <a:rPr lang="en-US" sz="3200" dirty="0"/>
              <a:t> </a:t>
            </a:r>
            <a:r>
              <a:rPr lang="en-US" sz="3200" dirty="0" err="1"/>
              <a:t>học</a:t>
            </a:r>
            <a:r>
              <a:rPr lang="en-US" sz="3200" dirty="0"/>
              <a:t> </a:t>
            </a:r>
            <a:r>
              <a:rPr lang="en-US" sz="3200" dirty="0" err="1"/>
              <a:t>trước</a:t>
            </a:r>
            <a:r>
              <a:rPr lang="en-US" sz="3200" dirty="0"/>
              <a:t> </a:t>
            </a:r>
            <a:r>
              <a:rPr lang="en-US" sz="3200" dirty="0" err="1"/>
              <a:t>để</a:t>
            </a:r>
            <a:r>
              <a:rPr lang="en-US" sz="3200" dirty="0"/>
              <a:t> </a:t>
            </a:r>
            <a:r>
              <a:rPr lang="en-US" sz="3200" dirty="0" err="1"/>
              <a:t>giao</a:t>
            </a:r>
            <a:r>
              <a:rPr lang="en-US" sz="3200" dirty="0"/>
              <a:t> </a:t>
            </a:r>
            <a:r>
              <a:rPr lang="en-US" sz="3200" dirty="0" err="1"/>
              <a:t>nhiệm</a:t>
            </a:r>
            <a:r>
              <a:rPr lang="en-US" sz="3200" dirty="0"/>
              <a:t> </a:t>
            </a:r>
            <a:r>
              <a:rPr lang="en-US" sz="3200" dirty="0" err="1"/>
              <a:t>vụ</a:t>
            </a:r>
            <a:r>
              <a:rPr lang="en-US" sz="3200" dirty="0"/>
              <a:t> </a:t>
            </a:r>
            <a:r>
              <a:rPr lang="en-US" sz="3200" dirty="0" err="1"/>
              <a:t>cụ</a:t>
            </a:r>
            <a:r>
              <a:rPr lang="en-US" sz="3200" dirty="0"/>
              <a:t> </a:t>
            </a:r>
            <a:r>
              <a:rPr lang="en-US" sz="3200" dirty="0" err="1"/>
              <a:t>thể</a:t>
            </a:r>
            <a:r>
              <a:rPr lang="en-US" sz="3200" dirty="0" smtClean="0"/>
              <a:t>.</a:t>
            </a:r>
          </a:p>
          <a:p>
            <a:r>
              <a:rPr lang="en-US" sz="3200" dirty="0" smtClean="0"/>
              <a:t>       </a:t>
            </a:r>
            <a:r>
              <a:rPr lang="en-US" sz="3200" dirty="0" err="1" smtClean="0"/>
              <a:t>Mỗi</a:t>
            </a:r>
            <a:r>
              <a:rPr lang="en-US" sz="3200" dirty="0" smtClean="0"/>
              <a:t> </a:t>
            </a:r>
            <a:r>
              <a:rPr lang="en-US" sz="3200" dirty="0" err="1" smtClean="0"/>
              <a:t>lớp</a:t>
            </a:r>
            <a:r>
              <a:rPr lang="en-US" sz="3200" dirty="0" smtClean="0"/>
              <a:t> chia 2 </a:t>
            </a:r>
            <a:r>
              <a:rPr lang="en-US" sz="3200" dirty="0" err="1" smtClean="0"/>
              <a:t>nhóm</a:t>
            </a:r>
            <a:r>
              <a:rPr lang="en-US" sz="3200" dirty="0" smtClean="0"/>
              <a:t>, </a:t>
            </a:r>
            <a:r>
              <a:rPr lang="en-US" sz="3200" dirty="0" err="1" smtClean="0"/>
              <a:t>nội</a:t>
            </a:r>
            <a:r>
              <a:rPr lang="en-US" sz="3200" dirty="0" smtClean="0"/>
              <a:t> </a:t>
            </a:r>
            <a:r>
              <a:rPr lang="en-US" sz="3200" dirty="0"/>
              <a:t>dung </a:t>
            </a:r>
            <a:r>
              <a:rPr lang="en-US" sz="3200" dirty="0" err="1"/>
              <a:t>công</a:t>
            </a:r>
            <a:r>
              <a:rPr lang="en-US" sz="3200" dirty="0"/>
              <a:t> </a:t>
            </a:r>
            <a:r>
              <a:rPr lang="en-US" sz="3200" dirty="0" err="1"/>
              <a:t>việc</a:t>
            </a:r>
            <a:r>
              <a:rPr lang="en-US" sz="3200" dirty="0"/>
              <a:t> </a:t>
            </a:r>
            <a:r>
              <a:rPr lang="en-US" sz="3200" dirty="0" err="1"/>
              <a:t>của</a:t>
            </a:r>
            <a:r>
              <a:rPr lang="en-US" sz="3200" dirty="0"/>
              <a:t> </a:t>
            </a:r>
            <a:r>
              <a:rPr lang="en-US" sz="3200" dirty="0" err="1"/>
              <a:t>từng</a:t>
            </a:r>
            <a:r>
              <a:rPr lang="en-US" sz="3200" dirty="0"/>
              <a:t> </a:t>
            </a:r>
            <a:r>
              <a:rPr lang="en-US" sz="3200" dirty="0" err="1"/>
              <a:t>nhóm</a:t>
            </a:r>
            <a:r>
              <a:rPr lang="en-US" sz="3200" dirty="0"/>
              <a:t>:</a:t>
            </a:r>
          </a:p>
          <a:p>
            <a:r>
              <a:rPr lang="en-US" sz="3200" dirty="0"/>
              <a:t>- </a:t>
            </a:r>
            <a:r>
              <a:rPr lang="en-US" sz="3200" dirty="0" err="1"/>
              <a:t>Nhóm</a:t>
            </a:r>
            <a:r>
              <a:rPr lang="en-US" sz="3200" dirty="0"/>
              <a:t> 1: </a:t>
            </a:r>
            <a:r>
              <a:rPr lang="en-US" sz="3200" dirty="0" err="1"/>
              <a:t>Tìm</a:t>
            </a:r>
            <a:r>
              <a:rPr lang="en-US" sz="3200" dirty="0"/>
              <a:t> </a:t>
            </a:r>
            <a:r>
              <a:rPr lang="en-US" sz="3200" dirty="0" err="1"/>
              <a:t>hiểu</a:t>
            </a:r>
            <a:r>
              <a:rPr lang="en-US" sz="3200" dirty="0"/>
              <a:t> </a:t>
            </a:r>
            <a:r>
              <a:rPr lang="en-US" sz="3200" dirty="0" err="1"/>
              <a:t>thành</a:t>
            </a:r>
            <a:r>
              <a:rPr lang="en-US" sz="3200" dirty="0"/>
              <a:t> </a:t>
            </a:r>
            <a:r>
              <a:rPr lang="en-US" sz="3200" dirty="0" err="1"/>
              <a:t>phần</a:t>
            </a:r>
            <a:r>
              <a:rPr lang="en-US" sz="3200" dirty="0"/>
              <a:t>, </a:t>
            </a:r>
            <a:r>
              <a:rPr lang="en-US" sz="3200" dirty="0" err="1"/>
              <a:t>sự</a:t>
            </a:r>
            <a:r>
              <a:rPr lang="en-US" sz="3200" dirty="0"/>
              <a:t> </a:t>
            </a:r>
            <a:r>
              <a:rPr lang="en-US" sz="3200" dirty="0" err="1"/>
              <a:t>đa</a:t>
            </a:r>
            <a:r>
              <a:rPr lang="en-US" sz="3200" dirty="0"/>
              <a:t> </a:t>
            </a:r>
            <a:r>
              <a:rPr lang="en-US" sz="3200" dirty="0" err="1"/>
              <a:t>dạng</a:t>
            </a:r>
            <a:r>
              <a:rPr lang="en-US" sz="3200" dirty="0"/>
              <a:t>, </a:t>
            </a:r>
            <a:r>
              <a:rPr lang="en-US" sz="3200" dirty="0" err="1"/>
              <a:t>lợi</a:t>
            </a:r>
            <a:r>
              <a:rPr lang="en-US" sz="3200" dirty="0"/>
              <a:t> </a:t>
            </a:r>
            <a:r>
              <a:rPr lang="en-US" sz="3200" dirty="0" err="1"/>
              <a:t>ích</a:t>
            </a:r>
            <a:r>
              <a:rPr lang="en-US" sz="3200" dirty="0"/>
              <a:t> </a:t>
            </a:r>
            <a:r>
              <a:rPr lang="en-US" sz="3200" dirty="0" err="1"/>
              <a:t>của</a:t>
            </a:r>
            <a:r>
              <a:rPr lang="en-US" sz="3200" dirty="0"/>
              <a:t> </a:t>
            </a:r>
            <a:r>
              <a:rPr lang="en-US" sz="3200" dirty="0" err="1"/>
              <a:t>giấm</a:t>
            </a:r>
            <a:r>
              <a:rPr lang="en-US" sz="3200" dirty="0"/>
              <a:t> </a:t>
            </a:r>
            <a:r>
              <a:rPr lang="en-US" sz="3200" dirty="0" err="1"/>
              <a:t>ăn</a:t>
            </a:r>
            <a:r>
              <a:rPr lang="en-US" sz="3200" dirty="0"/>
              <a:t>.</a:t>
            </a:r>
          </a:p>
          <a:p>
            <a:r>
              <a:rPr lang="en-US" sz="3200" dirty="0"/>
              <a:t>- </a:t>
            </a:r>
            <a:r>
              <a:rPr lang="en-US" sz="3200" dirty="0" err="1"/>
              <a:t>Nhóm</a:t>
            </a:r>
            <a:r>
              <a:rPr lang="en-US" sz="3200" dirty="0"/>
              <a:t> 2: </a:t>
            </a:r>
            <a:r>
              <a:rPr lang="en-US" sz="3200" dirty="0" err="1"/>
              <a:t>Tìm</a:t>
            </a:r>
            <a:r>
              <a:rPr lang="en-US" sz="3200" dirty="0"/>
              <a:t> </a:t>
            </a:r>
            <a:r>
              <a:rPr lang="en-US" sz="3200" dirty="0" err="1"/>
              <a:t>hiểu</a:t>
            </a:r>
            <a:r>
              <a:rPr lang="en-US" sz="3200" dirty="0"/>
              <a:t> </a:t>
            </a:r>
            <a:r>
              <a:rPr lang="en-US" sz="3200" dirty="0" err="1"/>
              <a:t>về</a:t>
            </a:r>
            <a:r>
              <a:rPr lang="en-US" sz="3200" dirty="0"/>
              <a:t> </a:t>
            </a:r>
            <a:r>
              <a:rPr lang="en-US" sz="3200" dirty="0" err="1"/>
              <a:t>quy</a:t>
            </a:r>
            <a:r>
              <a:rPr lang="en-US" sz="3200" dirty="0"/>
              <a:t> </a:t>
            </a:r>
            <a:r>
              <a:rPr lang="en-US" sz="3200" dirty="0" err="1"/>
              <a:t>trình</a:t>
            </a:r>
            <a:r>
              <a:rPr lang="en-US" sz="3200" dirty="0"/>
              <a:t> </a:t>
            </a:r>
            <a:r>
              <a:rPr lang="en-US" sz="3200" dirty="0" err="1"/>
              <a:t>sản</a:t>
            </a:r>
            <a:r>
              <a:rPr lang="en-US" sz="3200" dirty="0"/>
              <a:t> </a:t>
            </a:r>
            <a:r>
              <a:rPr lang="en-US" sz="3200" dirty="0" err="1"/>
              <a:t>xuất</a:t>
            </a:r>
            <a:r>
              <a:rPr lang="en-US" sz="3200" dirty="0"/>
              <a:t> </a:t>
            </a:r>
            <a:r>
              <a:rPr lang="en-US" sz="3200" dirty="0" err="1"/>
              <a:t>giấm</a:t>
            </a:r>
            <a:r>
              <a:rPr lang="en-US" sz="3200" dirty="0"/>
              <a:t> </a:t>
            </a:r>
            <a:r>
              <a:rPr lang="en-US" sz="3200" dirty="0" err="1"/>
              <a:t>ăn</a:t>
            </a:r>
            <a:r>
              <a:rPr lang="en-US" sz="3200" dirty="0"/>
              <a:t> </a:t>
            </a:r>
            <a:r>
              <a:rPr lang="en-US" sz="3200" dirty="0" err="1"/>
              <a:t>uy</a:t>
            </a:r>
            <a:r>
              <a:rPr lang="en-US" sz="3200" dirty="0"/>
              <a:t> </a:t>
            </a:r>
            <a:r>
              <a:rPr lang="en-US" sz="3200" dirty="0" err="1"/>
              <a:t>tín</a:t>
            </a:r>
            <a:r>
              <a:rPr lang="en-US" sz="3200" dirty="0"/>
              <a:t> </a:t>
            </a:r>
            <a:r>
              <a:rPr lang="en-US" sz="3200" dirty="0" err="1"/>
              <a:t>và</a:t>
            </a:r>
            <a:r>
              <a:rPr lang="en-US" sz="3200" dirty="0"/>
              <a:t> </a:t>
            </a:r>
            <a:r>
              <a:rPr lang="en-US" sz="3200" dirty="0" err="1"/>
              <a:t>thực</a:t>
            </a:r>
            <a:r>
              <a:rPr lang="en-US" sz="3200" dirty="0"/>
              <a:t> </a:t>
            </a:r>
            <a:r>
              <a:rPr lang="en-US" sz="3200" dirty="0" err="1"/>
              <a:t>trạng</a:t>
            </a:r>
            <a:r>
              <a:rPr lang="en-US" sz="3200" dirty="0"/>
              <a:t> </a:t>
            </a:r>
            <a:r>
              <a:rPr lang="en-US" sz="3200" dirty="0" err="1"/>
              <a:t>của</a:t>
            </a:r>
            <a:r>
              <a:rPr lang="en-US" sz="3200" dirty="0"/>
              <a:t> </a:t>
            </a:r>
            <a:r>
              <a:rPr lang="en-US" sz="3200" dirty="0" err="1"/>
              <a:t>giấm</a:t>
            </a:r>
            <a:r>
              <a:rPr lang="en-US" sz="3200" dirty="0"/>
              <a:t> </a:t>
            </a:r>
            <a:r>
              <a:rPr lang="en-US" sz="3200" dirty="0" err="1"/>
              <a:t>ăn</a:t>
            </a:r>
            <a:r>
              <a:rPr lang="en-US" sz="3200" dirty="0"/>
              <a:t> </a:t>
            </a:r>
            <a:r>
              <a:rPr lang="en-US" sz="3200" dirty="0" err="1"/>
              <a:t>hiện</a:t>
            </a:r>
            <a:r>
              <a:rPr lang="en-US" sz="3200" dirty="0"/>
              <a:t> nay.</a:t>
            </a:r>
          </a:p>
          <a:p>
            <a:r>
              <a:rPr lang="en-US" sz="3200" dirty="0"/>
              <a:t>          GV </a:t>
            </a:r>
            <a:r>
              <a:rPr lang="en-US" sz="3200" dirty="0" err="1"/>
              <a:t>gợi</a:t>
            </a:r>
            <a:r>
              <a:rPr lang="en-US" sz="3200" dirty="0"/>
              <a:t> ý </a:t>
            </a:r>
            <a:r>
              <a:rPr lang="en-US" sz="3200" dirty="0" err="1"/>
              <a:t>cho</a:t>
            </a:r>
            <a:r>
              <a:rPr lang="en-US" sz="3200" dirty="0"/>
              <a:t> HS </a:t>
            </a:r>
            <a:r>
              <a:rPr lang="en-US" sz="3200" dirty="0" err="1"/>
              <a:t>về</a:t>
            </a:r>
            <a:r>
              <a:rPr lang="en-US" sz="3200" dirty="0"/>
              <a:t> </a:t>
            </a:r>
            <a:r>
              <a:rPr lang="en-US" sz="3200" dirty="0" err="1"/>
              <a:t>các</a:t>
            </a:r>
            <a:r>
              <a:rPr lang="en-US" sz="3200" dirty="0"/>
              <a:t> </a:t>
            </a:r>
            <a:r>
              <a:rPr lang="en-US" sz="3200" dirty="0" err="1"/>
              <a:t>nguồn</a:t>
            </a:r>
            <a:r>
              <a:rPr lang="en-US" sz="3200" dirty="0"/>
              <a:t> </a:t>
            </a:r>
            <a:r>
              <a:rPr lang="en-US" sz="3200" dirty="0" err="1"/>
              <a:t>thông</a:t>
            </a:r>
            <a:r>
              <a:rPr lang="en-US" sz="3200" dirty="0"/>
              <a:t> tin: </a:t>
            </a:r>
            <a:r>
              <a:rPr lang="en-US" sz="3200" dirty="0" err="1"/>
              <a:t>tại</a:t>
            </a:r>
            <a:r>
              <a:rPr lang="en-US" sz="3200" dirty="0"/>
              <a:t> </a:t>
            </a:r>
            <a:r>
              <a:rPr lang="en-US" sz="3200" dirty="0" err="1"/>
              <a:t>gia</a:t>
            </a:r>
            <a:r>
              <a:rPr lang="en-US" sz="3200" dirty="0"/>
              <a:t> </a:t>
            </a:r>
            <a:r>
              <a:rPr lang="en-US" sz="3200" dirty="0" err="1"/>
              <a:t>đình</a:t>
            </a:r>
            <a:r>
              <a:rPr lang="en-US" sz="3200" dirty="0"/>
              <a:t>, </a:t>
            </a:r>
            <a:r>
              <a:rPr lang="en-US" sz="3200" dirty="0" err="1"/>
              <a:t>người</a:t>
            </a:r>
            <a:r>
              <a:rPr lang="en-US" sz="3200" dirty="0"/>
              <a:t> </a:t>
            </a:r>
            <a:r>
              <a:rPr lang="en-US" sz="3200" dirty="0" err="1"/>
              <a:t>thân</a:t>
            </a:r>
            <a:r>
              <a:rPr lang="en-US" sz="3200" dirty="0"/>
              <a:t>, </a:t>
            </a:r>
            <a:r>
              <a:rPr lang="en-US" sz="3200" dirty="0" err="1"/>
              <a:t>tại</a:t>
            </a:r>
            <a:r>
              <a:rPr lang="en-US" sz="3200" dirty="0"/>
              <a:t> </a:t>
            </a:r>
            <a:r>
              <a:rPr lang="en-US" sz="3200" dirty="0" err="1"/>
              <a:t>chợ</a:t>
            </a:r>
            <a:r>
              <a:rPr lang="en-US" sz="3200" dirty="0"/>
              <a:t>, </a:t>
            </a:r>
            <a:r>
              <a:rPr lang="en-US" sz="3200" dirty="0" err="1"/>
              <a:t>siêu</a:t>
            </a:r>
            <a:r>
              <a:rPr lang="en-US" sz="3200" dirty="0"/>
              <a:t> </a:t>
            </a:r>
            <a:r>
              <a:rPr lang="en-US" sz="3200" dirty="0" err="1"/>
              <a:t>thị</a:t>
            </a:r>
            <a:r>
              <a:rPr lang="en-US" sz="3200" dirty="0"/>
              <a:t>, </a:t>
            </a:r>
            <a:r>
              <a:rPr lang="en-US" sz="3200" dirty="0" err="1"/>
              <a:t>hoặc</a:t>
            </a:r>
            <a:r>
              <a:rPr lang="en-US" sz="3200" dirty="0"/>
              <a:t> </a:t>
            </a:r>
            <a:r>
              <a:rPr lang="en-US" sz="3200" dirty="0" err="1"/>
              <a:t>tại</a:t>
            </a:r>
            <a:r>
              <a:rPr lang="en-US" sz="3200" dirty="0"/>
              <a:t> </a:t>
            </a:r>
            <a:r>
              <a:rPr lang="en-US" sz="3200" dirty="0" err="1"/>
              <a:t>nguồn</a:t>
            </a:r>
            <a:r>
              <a:rPr lang="en-US" sz="3200" dirty="0"/>
              <a:t> </a:t>
            </a:r>
            <a:r>
              <a:rPr lang="en-US" sz="3200" dirty="0" err="1"/>
              <a:t>thông</a:t>
            </a:r>
            <a:r>
              <a:rPr lang="en-US" sz="3200" dirty="0"/>
              <a:t> tin </a:t>
            </a:r>
            <a:r>
              <a:rPr lang="en-US" sz="3200" dirty="0" err="1"/>
              <a:t>trên</a:t>
            </a:r>
            <a:r>
              <a:rPr lang="en-US" sz="3200" dirty="0"/>
              <a:t> internet. </a:t>
            </a:r>
            <a:endParaRPr lang="en-US" sz="3200" dirty="0"/>
          </a:p>
        </p:txBody>
      </p:sp>
      <p:grpSp>
        <p:nvGrpSpPr>
          <p:cNvPr id="9" name="Group 8"/>
          <p:cNvGrpSpPr/>
          <p:nvPr/>
        </p:nvGrpSpPr>
        <p:grpSpPr>
          <a:xfrm>
            <a:off x="0" y="1333500"/>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extLst>
      <p:ext uri="{BB962C8B-B14F-4D97-AF65-F5344CB8AC3E}">
        <p14:creationId xmlns:p14="http://schemas.microsoft.com/office/powerpoint/2010/main" val="1691897139"/>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ảnh stem\z3836055770276_26cfacb58783b440b6511819fba25ff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252882"/>
          </a:xfrm>
          <a:prstGeom prst="rect">
            <a:avLst/>
          </a:prstGeom>
          <a:noFill/>
          <a:ln>
            <a:noFill/>
          </a:ln>
        </p:spPr>
      </p:pic>
      <p:sp>
        <p:nvSpPr>
          <p:cNvPr id="3" name="TextBox 2"/>
          <p:cNvSpPr txBox="1"/>
          <p:nvPr/>
        </p:nvSpPr>
        <p:spPr>
          <a:xfrm>
            <a:off x="2407023" y="6266329"/>
            <a:ext cx="7113494" cy="584775"/>
          </a:xfrm>
          <a:prstGeom prst="rect">
            <a:avLst/>
          </a:prstGeom>
          <a:noFill/>
        </p:spPr>
        <p:txBody>
          <a:bodyPr wrap="square" rtlCol="0">
            <a:spAutoFit/>
          </a:bodyPr>
          <a:lstStyle/>
          <a:p>
            <a:r>
              <a:rPr lang="en-US" sz="3200" b="1" dirty="0" err="1"/>
              <a:t>Học</a:t>
            </a:r>
            <a:r>
              <a:rPr lang="en-US" sz="3200" b="1" dirty="0"/>
              <a:t> </a:t>
            </a:r>
            <a:r>
              <a:rPr lang="en-US" sz="3200" b="1" dirty="0" err="1"/>
              <a:t>sinh</a:t>
            </a:r>
            <a:r>
              <a:rPr lang="en-US" sz="3200" b="1" dirty="0"/>
              <a:t> </a:t>
            </a:r>
            <a:r>
              <a:rPr lang="en-US" sz="3200" b="1" dirty="0" err="1"/>
              <a:t>báo</a:t>
            </a:r>
            <a:r>
              <a:rPr lang="en-US" sz="3200" b="1" dirty="0"/>
              <a:t> </a:t>
            </a:r>
            <a:r>
              <a:rPr lang="en-US" sz="3200" b="1" dirty="0" err="1"/>
              <a:t>cáo</a:t>
            </a:r>
            <a:r>
              <a:rPr lang="en-US" sz="3200" b="1" dirty="0"/>
              <a:t> </a:t>
            </a:r>
            <a:r>
              <a:rPr lang="en-US" sz="3200" b="1" dirty="0" err="1"/>
              <a:t>tìm</a:t>
            </a:r>
            <a:r>
              <a:rPr lang="en-US" sz="3200" b="1" dirty="0"/>
              <a:t> </a:t>
            </a:r>
            <a:r>
              <a:rPr lang="en-US" sz="3200" b="1" dirty="0" err="1"/>
              <a:t>hiểu</a:t>
            </a:r>
            <a:r>
              <a:rPr lang="en-US" sz="3200" b="1" dirty="0"/>
              <a:t> </a:t>
            </a:r>
            <a:r>
              <a:rPr lang="en-US" sz="3200" b="1" dirty="0" err="1"/>
              <a:t>về</a:t>
            </a:r>
            <a:r>
              <a:rPr lang="en-US" sz="3200" b="1" dirty="0"/>
              <a:t> </a:t>
            </a:r>
            <a:r>
              <a:rPr lang="en-US" sz="3200" b="1" dirty="0" err="1"/>
              <a:t>giấm</a:t>
            </a:r>
            <a:r>
              <a:rPr lang="en-US" sz="3200" b="1" dirty="0"/>
              <a:t> </a:t>
            </a:r>
            <a:r>
              <a:rPr lang="en-US" sz="3200" b="1" dirty="0" err="1" smtClean="0"/>
              <a:t>ăn</a:t>
            </a:r>
            <a:endParaRPr lang="en-US" sz="3200" dirty="0"/>
          </a:p>
        </p:txBody>
      </p:sp>
    </p:spTree>
    <p:extLst>
      <p:ext uri="{BB962C8B-B14F-4D97-AF65-F5344CB8AC3E}">
        <p14:creationId xmlns:p14="http://schemas.microsoft.com/office/powerpoint/2010/main" val="3481267336"/>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ea typeface="Times New Roman" panose="02020603050405020304" pitchFamily="18" charset="0"/>
                <a:cs typeface="Times New Roman" pitchFamily="18" charset="0"/>
              </a:rPr>
              <a:t>Các</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ea typeface="Times New Roman" panose="02020603050405020304" pitchFamily="18" charset="0"/>
                <a:cs typeface="Times New Roman" pitchFamily="18" charset="0"/>
              </a:rPr>
              <a:t>biện</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65313" y="812800"/>
            <a:ext cx="11923487" cy="53213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u="sng" dirty="0" smtClean="0"/>
          </a:p>
          <a:p>
            <a:r>
              <a:rPr lang="en-US" sz="3600" b="1" u="sng" dirty="0" err="1"/>
              <a:t>Biện</a:t>
            </a:r>
            <a:r>
              <a:rPr lang="en-US" sz="3600" b="1" u="sng" dirty="0"/>
              <a:t> </a:t>
            </a:r>
            <a:r>
              <a:rPr lang="en-US" sz="3600" b="1" u="sng" dirty="0" err="1"/>
              <a:t>pháp</a:t>
            </a:r>
            <a:r>
              <a:rPr lang="en-US" sz="3600" b="1" u="sng" dirty="0"/>
              <a:t> </a:t>
            </a:r>
            <a:r>
              <a:rPr lang="en-US" sz="3600" b="1" u="sng" dirty="0"/>
              <a:t>4</a:t>
            </a:r>
            <a:r>
              <a:rPr lang="en-US" sz="3600" b="1" u="sng" dirty="0" smtClean="0"/>
              <a:t>:</a:t>
            </a:r>
            <a:r>
              <a:rPr lang="en-US" sz="3600" b="1" dirty="0" smtClean="0"/>
              <a:t> </a:t>
            </a:r>
            <a:r>
              <a:rPr lang="en-US" sz="3600" b="1" dirty="0" err="1"/>
              <a:t>Phát</a:t>
            </a:r>
            <a:r>
              <a:rPr lang="en-US" sz="3600" b="1" dirty="0"/>
              <a:t> </a:t>
            </a:r>
            <a:r>
              <a:rPr lang="en-US" sz="3600" b="1" dirty="0" err="1"/>
              <a:t>triển</a:t>
            </a:r>
            <a:r>
              <a:rPr lang="en-US" sz="3600" b="1" dirty="0"/>
              <a:t> </a:t>
            </a:r>
            <a:r>
              <a:rPr lang="en-US" sz="3600" b="1" dirty="0" err="1"/>
              <a:t>hoạt</a:t>
            </a:r>
            <a:r>
              <a:rPr lang="en-US" sz="3600" b="1" dirty="0"/>
              <a:t> </a:t>
            </a:r>
            <a:r>
              <a:rPr lang="en-US" sz="3600" b="1" dirty="0" err="1"/>
              <a:t>động</a:t>
            </a:r>
            <a:r>
              <a:rPr lang="en-US" sz="3600" b="1" dirty="0"/>
              <a:t> </a:t>
            </a:r>
            <a:r>
              <a:rPr lang="en-US" sz="3600" b="1" dirty="0" err="1"/>
              <a:t>nghiên</a:t>
            </a:r>
            <a:r>
              <a:rPr lang="en-US" sz="3600" b="1" dirty="0"/>
              <a:t> </a:t>
            </a:r>
            <a:r>
              <a:rPr lang="en-US" sz="3600" b="1" dirty="0" err="1"/>
              <a:t>cứu</a:t>
            </a:r>
            <a:r>
              <a:rPr lang="en-US" sz="3600" b="1" dirty="0"/>
              <a:t> </a:t>
            </a:r>
            <a:r>
              <a:rPr lang="en-US" sz="3600" b="1" dirty="0" err="1"/>
              <a:t>khoa</a:t>
            </a:r>
            <a:r>
              <a:rPr lang="en-US" sz="3600" b="1" dirty="0"/>
              <a:t> </a:t>
            </a:r>
            <a:r>
              <a:rPr lang="en-US" sz="3600" b="1" dirty="0" err="1"/>
              <a:t>học</a:t>
            </a:r>
            <a:r>
              <a:rPr lang="en-US" sz="3600" b="1" dirty="0"/>
              <a:t> – </a:t>
            </a:r>
            <a:r>
              <a:rPr lang="en-US" sz="3600" b="1" dirty="0" err="1"/>
              <a:t>kĩ</a:t>
            </a:r>
            <a:r>
              <a:rPr lang="en-US" sz="3600" b="1" dirty="0"/>
              <a:t> </a:t>
            </a:r>
            <a:r>
              <a:rPr lang="en-US" sz="3600" b="1" dirty="0" err="1"/>
              <a:t>thuật</a:t>
            </a:r>
            <a:r>
              <a:rPr lang="en-US" sz="3600" b="1" dirty="0"/>
              <a:t>.</a:t>
            </a:r>
            <a:endParaRPr lang="en-US" sz="3600" dirty="0"/>
          </a:p>
          <a:p>
            <a:pPr marL="514350" indent="-514350">
              <a:buAutoNum type="alphaLcPeriod"/>
            </a:pPr>
            <a:r>
              <a:rPr lang="en-US" sz="3600" b="1" i="1" u="sng" dirty="0" err="1" smtClean="0"/>
              <a:t>Phương</a:t>
            </a:r>
            <a:r>
              <a:rPr lang="en-US" sz="3600" b="1" i="1" u="sng" dirty="0" smtClean="0"/>
              <a:t> </a:t>
            </a:r>
            <a:r>
              <a:rPr lang="en-US" sz="3600" b="1" i="1" u="sng" dirty="0" err="1"/>
              <a:t>pháp</a:t>
            </a:r>
            <a:r>
              <a:rPr lang="en-US" sz="3600" b="1" i="1" u="sng" dirty="0"/>
              <a:t> 1: </a:t>
            </a:r>
            <a:r>
              <a:rPr lang="en-US" sz="3600" b="1" i="1" dirty="0" err="1"/>
              <a:t>Hệ</a:t>
            </a:r>
            <a:r>
              <a:rPr lang="en-US" sz="3600" b="1" i="1" dirty="0"/>
              <a:t> </a:t>
            </a:r>
            <a:r>
              <a:rPr lang="en-US" sz="3600" b="1" i="1" dirty="0" err="1"/>
              <a:t>thống</a:t>
            </a:r>
            <a:r>
              <a:rPr lang="en-US" sz="3600" b="1" i="1" dirty="0"/>
              <a:t> </a:t>
            </a:r>
            <a:r>
              <a:rPr lang="en-US" sz="3600" b="1" i="1" dirty="0" err="1"/>
              <a:t>kiến</a:t>
            </a:r>
            <a:r>
              <a:rPr lang="en-US" sz="3600" b="1" i="1" dirty="0"/>
              <a:t> </a:t>
            </a:r>
            <a:r>
              <a:rPr lang="en-US" sz="3600" b="1" i="1" dirty="0" err="1"/>
              <a:t>thức</a:t>
            </a:r>
            <a:r>
              <a:rPr lang="en-US" sz="3600" b="1" i="1" dirty="0"/>
              <a:t> </a:t>
            </a:r>
            <a:r>
              <a:rPr lang="en-US" sz="3600" b="1" i="1" dirty="0" err="1"/>
              <a:t>thông</a:t>
            </a:r>
            <a:r>
              <a:rPr lang="en-US" sz="3600" b="1" i="1" dirty="0"/>
              <a:t> qua </a:t>
            </a:r>
            <a:r>
              <a:rPr lang="en-US" sz="3600" b="1" i="1" dirty="0" err="1"/>
              <a:t>sơ</a:t>
            </a:r>
            <a:r>
              <a:rPr lang="en-US" sz="3600" b="1" i="1" dirty="0"/>
              <a:t> </a:t>
            </a:r>
            <a:r>
              <a:rPr lang="en-US" sz="3600" b="1" i="1" dirty="0" err="1"/>
              <a:t>đồ</a:t>
            </a:r>
            <a:r>
              <a:rPr lang="en-US" sz="3600" b="1" i="1" dirty="0"/>
              <a:t> </a:t>
            </a:r>
            <a:r>
              <a:rPr lang="en-US" sz="3600" b="1" i="1" dirty="0" err="1"/>
              <a:t>tư</a:t>
            </a:r>
            <a:r>
              <a:rPr lang="en-US" sz="3600" b="1" i="1" dirty="0"/>
              <a:t> </a:t>
            </a:r>
            <a:r>
              <a:rPr lang="en-US" sz="3600" b="1" i="1" dirty="0" err="1"/>
              <a:t>duy</a:t>
            </a:r>
            <a:r>
              <a:rPr lang="en-US" sz="3600" b="1" i="1" dirty="0"/>
              <a:t>, </a:t>
            </a:r>
            <a:r>
              <a:rPr lang="en-US" sz="3600" b="1" i="1" dirty="0" err="1"/>
              <a:t>bản</a:t>
            </a:r>
            <a:r>
              <a:rPr lang="en-US" sz="3600" b="1" i="1" dirty="0"/>
              <a:t> </a:t>
            </a:r>
            <a:r>
              <a:rPr lang="en-US" sz="3600" b="1" i="1" dirty="0" err="1"/>
              <a:t>thiết</a:t>
            </a:r>
            <a:r>
              <a:rPr lang="en-US" sz="3600" b="1" i="1" dirty="0"/>
              <a:t> </a:t>
            </a:r>
            <a:r>
              <a:rPr lang="en-US" sz="3600" b="1" i="1" dirty="0" err="1"/>
              <a:t>kế</a:t>
            </a:r>
            <a:r>
              <a:rPr lang="en-US" sz="3600" b="1" i="1" dirty="0"/>
              <a:t> </a:t>
            </a:r>
            <a:r>
              <a:rPr lang="en-US" sz="3600" b="1" i="1" dirty="0" err="1"/>
              <a:t>quy</a:t>
            </a:r>
            <a:r>
              <a:rPr lang="en-US" sz="3600" b="1" i="1" dirty="0"/>
              <a:t> </a:t>
            </a:r>
            <a:r>
              <a:rPr lang="en-US" sz="3600" b="1" i="1" dirty="0" err="1"/>
              <a:t>trình</a:t>
            </a:r>
            <a:r>
              <a:rPr lang="en-US" sz="3600" b="1" i="1" dirty="0" smtClean="0"/>
              <a:t>.</a:t>
            </a:r>
          </a:p>
          <a:p>
            <a:pPr marL="514350" indent="-514350">
              <a:buAutoNum type="alphaLcPeriod" startAt="2"/>
            </a:pPr>
            <a:r>
              <a:rPr lang="en-US" sz="3600" b="1" i="1" u="sng" dirty="0" err="1" smtClean="0"/>
              <a:t>Phương</a:t>
            </a:r>
            <a:r>
              <a:rPr lang="en-US" sz="3600" b="1" i="1" u="sng" dirty="0" smtClean="0"/>
              <a:t> </a:t>
            </a:r>
            <a:r>
              <a:rPr lang="en-US" sz="3600" b="1" i="1" u="sng" dirty="0" err="1"/>
              <a:t>pháp</a:t>
            </a:r>
            <a:r>
              <a:rPr lang="en-US" sz="3600" b="1" i="1" u="sng" dirty="0"/>
              <a:t> 2: </a:t>
            </a:r>
            <a:r>
              <a:rPr lang="en-US" sz="3600" b="1" i="1" dirty="0" err="1"/>
              <a:t>Tiến</a:t>
            </a:r>
            <a:r>
              <a:rPr lang="en-US" sz="3600" b="1" i="1" dirty="0"/>
              <a:t> </a:t>
            </a:r>
            <a:r>
              <a:rPr lang="en-US" sz="3600" b="1" i="1" dirty="0" err="1"/>
              <a:t>hành</a:t>
            </a:r>
            <a:r>
              <a:rPr lang="en-US" sz="3600" b="1" i="1" dirty="0"/>
              <a:t> </a:t>
            </a:r>
            <a:r>
              <a:rPr lang="en-US" sz="3600" b="1" i="1" dirty="0" err="1"/>
              <a:t>làm</a:t>
            </a:r>
            <a:r>
              <a:rPr lang="en-US" sz="3600" b="1" i="1" dirty="0"/>
              <a:t> </a:t>
            </a:r>
            <a:r>
              <a:rPr lang="en-US" sz="3600" b="1" i="1" dirty="0" err="1"/>
              <a:t>sản</a:t>
            </a:r>
            <a:r>
              <a:rPr lang="en-US" sz="3600" b="1" i="1" dirty="0"/>
              <a:t> </a:t>
            </a:r>
            <a:r>
              <a:rPr lang="en-US" sz="3600" b="1" i="1" dirty="0" err="1"/>
              <a:t>phẩm</a:t>
            </a:r>
            <a:r>
              <a:rPr lang="en-US" sz="3600" b="1" i="1" dirty="0"/>
              <a:t> </a:t>
            </a:r>
            <a:r>
              <a:rPr lang="en-US" sz="3600" b="1" i="1" dirty="0" smtClean="0"/>
              <a:t>STEM</a:t>
            </a:r>
            <a:endParaRPr lang="en-US" sz="3600" dirty="0"/>
          </a:p>
          <a:p>
            <a:pPr marL="514350" indent="-514350">
              <a:buAutoNum type="alphaLcPeriod"/>
            </a:pPr>
            <a:endParaRPr lang="en-US" sz="3600" dirty="0"/>
          </a:p>
          <a:p>
            <a:endParaRPr lang="en-US" sz="3600" dirty="0"/>
          </a:p>
        </p:txBody>
      </p:sp>
    </p:spTree>
    <p:extLst>
      <p:ext uri="{BB962C8B-B14F-4D97-AF65-F5344CB8AC3E}">
        <p14:creationId xmlns:p14="http://schemas.microsoft.com/office/powerpoint/2010/main" val="1295407750"/>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65313" y="279400"/>
            <a:ext cx="11923487" cy="6578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u="sng" dirty="0" smtClean="0"/>
          </a:p>
          <a:p>
            <a:pPr marL="514350" indent="-514350">
              <a:buAutoNum type="alphaLcPeriod"/>
            </a:pPr>
            <a:r>
              <a:rPr lang="en-US" sz="3200" b="1" i="1" u="sng" dirty="0" err="1" smtClean="0"/>
              <a:t>Phương</a:t>
            </a:r>
            <a:r>
              <a:rPr lang="en-US" sz="3200" b="1" i="1" u="sng" dirty="0" smtClean="0"/>
              <a:t> </a:t>
            </a:r>
            <a:r>
              <a:rPr lang="en-US" sz="3200" b="1" i="1" u="sng" dirty="0" err="1"/>
              <a:t>pháp</a:t>
            </a:r>
            <a:r>
              <a:rPr lang="en-US" sz="3200" b="1" i="1" u="sng" dirty="0"/>
              <a:t> 1: </a:t>
            </a:r>
            <a:r>
              <a:rPr lang="en-US" sz="3200" b="1" i="1" dirty="0" err="1"/>
              <a:t>Hệ</a:t>
            </a:r>
            <a:r>
              <a:rPr lang="en-US" sz="3200" b="1" i="1" dirty="0"/>
              <a:t> </a:t>
            </a:r>
            <a:r>
              <a:rPr lang="en-US" sz="3200" b="1" i="1" dirty="0" err="1"/>
              <a:t>thống</a:t>
            </a:r>
            <a:r>
              <a:rPr lang="en-US" sz="3200" b="1" i="1" dirty="0"/>
              <a:t> </a:t>
            </a:r>
            <a:r>
              <a:rPr lang="en-US" sz="3200" b="1" i="1" dirty="0" err="1"/>
              <a:t>kiến</a:t>
            </a:r>
            <a:r>
              <a:rPr lang="en-US" sz="3200" b="1" i="1" dirty="0"/>
              <a:t> </a:t>
            </a:r>
            <a:r>
              <a:rPr lang="en-US" sz="3200" b="1" i="1" dirty="0" err="1"/>
              <a:t>thức</a:t>
            </a:r>
            <a:r>
              <a:rPr lang="en-US" sz="3200" b="1" i="1" dirty="0"/>
              <a:t> </a:t>
            </a:r>
            <a:r>
              <a:rPr lang="en-US" sz="3200" b="1" i="1" dirty="0" err="1"/>
              <a:t>thông</a:t>
            </a:r>
            <a:r>
              <a:rPr lang="en-US" sz="3200" b="1" i="1" dirty="0"/>
              <a:t> qua </a:t>
            </a:r>
            <a:r>
              <a:rPr lang="en-US" sz="3200" b="1" i="1" dirty="0" err="1"/>
              <a:t>sơ</a:t>
            </a:r>
            <a:r>
              <a:rPr lang="en-US" sz="3200" b="1" i="1" dirty="0"/>
              <a:t> </a:t>
            </a:r>
            <a:r>
              <a:rPr lang="en-US" sz="3200" b="1" i="1" dirty="0" err="1"/>
              <a:t>đồ</a:t>
            </a:r>
            <a:r>
              <a:rPr lang="en-US" sz="3200" b="1" i="1" dirty="0"/>
              <a:t> </a:t>
            </a:r>
            <a:r>
              <a:rPr lang="en-US" sz="3200" b="1" i="1" dirty="0" err="1"/>
              <a:t>tư</a:t>
            </a:r>
            <a:r>
              <a:rPr lang="en-US" sz="3200" b="1" i="1" dirty="0"/>
              <a:t> </a:t>
            </a:r>
            <a:r>
              <a:rPr lang="en-US" sz="3200" b="1" i="1" dirty="0" err="1"/>
              <a:t>duy</a:t>
            </a:r>
            <a:r>
              <a:rPr lang="en-US" sz="3200" b="1" i="1" dirty="0"/>
              <a:t>, </a:t>
            </a:r>
            <a:r>
              <a:rPr lang="en-US" sz="3200" b="1" i="1" dirty="0" err="1"/>
              <a:t>bản</a:t>
            </a:r>
            <a:r>
              <a:rPr lang="en-US" sz="3200" b="1" i="1" dirty="0"/>
              <a:t> </a:t>
            </a:r>
            <a:r>
              <a:rPr lang="en-US" sz="3200" b="1" i="1" dirty="0" err="1"/>
              <a:t>thiết</a:t>
            </a:r>
            <a:r>
              <a:rPr lang="en-US" sz="3200" b="1" i="1" dirty="0"/>
              <a:t> </a:t>
            </a:r>
            <a:r>
              <a:rPr lang="en-US" sz="3200" b="1" i="1" dirty="0" err="1"/>
              <a:t>kế</a:t>
            </a:r>
            <a:r>
              <a:rPr lang="en-US" sz="3200" b="1" i="1" dirty="0"/>
              <a:t> </a:t>
            </a:r>
            <a:r>
              <a:rPr lang="en-US" sz="3200" b="1" i="1" dirty="0" err="1"/>
              <a:t>quy</a:t>
            </a:r>
            <a:r>
              <a:rPr lang="en-US" sz="3200" b="1" i="1" dirty="0"/>
              <a:t> </a:t>
            </a:r>
            <a:r>
              <a:rPr lang="en-US" sz="3200" b="1" i="1" dirty="0" err="1"/>
              <a:t>trình</a:t>
            </a:r>
            <a:r>
              <a:rPr lang="en-US" sz="3200" b="1" i="1" dirty="0" smtClean="0"/>
              <a:t>.</a:t>
            </a:r>
          </a:p>
          <a:p>
            <a:r>
              <a:rPr lang="en-US" sz="3200" dirty="0" smtClean="0"/>
              <a:t>      </a:t>
            </a:r>
            <a:r>
              <a:rPr lang="en-US" sz="3200" dirty="0" err="1" smtClean="0"/>
              <a:t>Chủ</a:t>
            </a:r>
            <a:r>
              <a:rPr lang="en-US" sz="3200" dirty="0" smtClean="0"/>
              <a:t> </a:t>
            </a:r>
            <a:r>
              <a:rPr lang="en-US" sz="3200" dirty="0" err="1"/>
              <a:t>đề</a:t>
            </a:r>
            <a:r>
              <a:rPr lang="en-US" sz="3200" dirty="0"/>
              <a:t> STEM </a:t>
            </a:r>
            <a:r>
              <a:rPr lang="en-US" sz="3200" b="1" dirty="0"/>
              <a:t>“</a:t>
            </a:r>
            <a:r>
              <a:rPr lang="en-US" sz="3200" b="1" dirty="0" err="1"/>
              <a:t>Làm</a:t>
            </a:r>
            <a:r>
              <a:rPr lang="en-US" sz="3200" b="1" dirty="0"/>
              <a:t> </a:t>
            </a:r>
            <a:r>
              <a:rPr lang="en-US" sz="3200" b="1" dirty="0" err="1"/>
              <a:t>giấm</a:t>
            </a:r>
            <a:r>
              <a:rPr lang="en-US" sz="3200" b="1" dirty="0"/>
              <a:t> </a:t>
            </a:r>
            <a:r>
              <a:rPr lang="en-US" sz="3200" b="1" dirty="0" err="1"/>
              <a:t>hoa</a:t>
            </a:r>
            <a:r>
              <a:rPr lang="en-US" sz="3200" b="1" dirty="0"/>
              <a:t> </a:t>
            </a:r>
            <a:r>
              <a:rPr lang="en-US" sz="3200" b="1" dirty="0" err="1"/>
              <a:t>quả</a:t>
            </a:r>
            <a:r>
              <a:rPr lang="en-US" sz="3200" b="1" dirty="0"/>
              <a:t>”,</a:t>
            </a:r>
            <a:r>
              <a:rPr lang="en-US" sz="3200" dirty="0"/>
              <a:t> </a:t>
            </a:r>
            <a:r>
              <a:rPr lang="en-US" sz="3200" dirty="0" err="1"/>
              <a:t>kiến</a:t>
            </a:r>
            <a:r>
              <a:rPr lang="en-US" sz="3200" dirty="0"/>
              <a:t> </a:t>
            </a:r>
            <a:r>
              <a:rPr lang="en-US" sz="3200" dirty="0" err="1"/>
              <a:t>thức</a:t>
            </a:r>
            <a:r>
              <a:rPr lang="en-US" sz="3200" dirty="0"/>
              <a:t> </a:t>
            </a:r>
            <a:r>
              <a:rPr lang="en-US" sz="3200" dirty="0" err="1"/>
              <a:t>nền</a:t>
            </a:r>
            <a:r>
              <a:rPr lang="en-US" sz="3200" dirty="0"/>
              <a:t> </a:t>
            </a:r>
            <a:r>
              <a:rPr lang="en-US" sz="3200" dirty="0" err="1"/>
              <a:t>liên</a:t>
            </a:r>
            <a:r>
              <a:rPr lang="en-US" sz="3200" dirty="0"/>
              <a:t> </a:t>
            </a:r>
            <a:r>
              <a:rPr lang="en-US" sz="3200" dirty="0" err="1"/>
              <a:t>quan</a:t>
            </a:r>
            <a:r>
              <a:rPr lang="en-US" sz="3200" dirty="0"/>
              <a:t> </a:t>
            </a:r>
            <a:r>
              <a:rPr lang="en-US" sz="3200" dirty="0" err="1"/>
              <a:t>đến</a:t>
            </a:r>
            <a:r>
              <a:rPr lang="en-US" sz="3200" dirty="0"/>
              <a:t> </a:t>
            </a:r>
            <a:r>
              <a:rPr lang="en-US" sz="3200" dirty="0" err="1"/>
              <a:t>các</a:t>
            </a:r>
            <a:r>
              <a:rPr lang="en-US" sz="3200" dirty="0"/>
              <a:t> </a:t>
            </a:r>
            <a:r>
              <a:rPr lang="en-US" sz="3200" dirty="0" err="1"/>
              <a:t>hợp</a:t>
            </a:r>
            <a:r>
              <a:rPr lang="en-US" sz="3200" dirty="0"/>
              <a:t> chất </a:t>
            </a:r>
            <a:r>
              <a:rPr lang="en-US" sz="3200" dirty="0" err="1"/>
              <a:t>dẫn</a:t>
            </a:r>
            <a:r>
              <a:rPr lang="en-US" sz="3200" dirty="0"/>
              <a:t> </a:t>
            </a:r>
            <a:r>
              <a:rPr lang="en-US" sz="3200" dirty="0" err="1"/>
              <a:t>xuất</a:t>
            </a:r>
            <a:r>
              <a:rPr lang="en-US" sz="3200" dirty="0"/>
              <a:t> </a:t>
            </a:r>
            <a:r>
              <a:rPr lang="en-US" sz="3200" dirty="0" err="1"/>
              <a:t>hiđrocacbon</a:t>
            </a:r>
            <a:r>
              <a:rPr lang="en-US" sz="3200" dirty="0"/>
              <a:t> </a:t>
            </a:r>
            <a:r>
              <a:rPr lang="en-US" sz="3200" dirty="0" err="1"/>
              <a:t>là</a:t>
            </a:r>
            <a:r>
              <a:rPr lang="en-US" sz="3200" dirty="0"/>
              <a:t> </a:t>
            </a:r>
            <a:r>
              <a:rPr lang="en-US" sz="3200" dirty="0" err="1"/>
              <a:t>rượu</a:t>
            </a:r>
            <a:r>
              <a:rPr lang="en-US" sz="3200" dirty="0"/>
              <a:t> </a:t>
            </a:r>
            <a:r>
              <a:rPr lang="en-US" sz="3200" dirty="0" err="1"/>
              <a:t>etylic</a:t>
            </a:r>
            <a:r>
              <a:rPr lang="en-US" sz="3200" dirty="0"/>
              <a:t> </a:t>
            </a:r>
            <a:r>
              <a:rPr lang="en-US" sz="3200" dirty="0" err="1"/>
              <a:t>và</a:t>
            </a:r>
            <a:r>
              <a:rPr lang="en-US" sz="3200" dirty="0"/>
              <a:t> </a:t>
            </a:r>
            <a:r>
              <a:rPr lang="en-US" sz="3200" dirty="0" err="1"/>
              <a:t>axit</a:t>
            </a:r>
            <a:r>
              <a:rPr lang="en-US" sz="3200" dirty="0"/>
              <a:t> </a:t>
            </a:r>
            <a:r>
              <a:rPr lang="en-US" sz="3200" dirty="0" err="1"/>
              <a:t>axetic</a:t>
            </a:r>
            <a:r>
              <a:rPr lang="en-US" sz="3200" dirty="0"/>
              <a:t>, GV </a:t>
            </a:r>
            <a:r>
              <a:rPr lang="en-US" sz="3200" dirty="0" err="1"/>
              <a:t>phân</a:t>
            </a:r>
            <a:r>
              <a:rPr lang="en-US" sz="3200" dirty="0"/>
              <a:t> chia 2 </a:t>
            </a:r>
            <a:r>
              <a:rPr lang="en-US" sz="3200" dirty="0" err="1"/>
              <a:t>nhóm</a:t>
            </a:r>
            <a:r>
              <a:rPr lang="en-US" sz="3200" dirty="0"/>
              <a:t> HS </a:t>
            </a:r>
            <a:r>
              <a:rPr lang="en-US" sz="3200" dirty="0" err="1"/>
              <a:t>mỗi</a:t>
            </a:r>
            <a:r>
              <a:rPr lang="en-US" sz="3200" dirty="0"/>
              <a:t> </a:t>
            </a:r>
            <a:r>
              <a:rPr lang="en-US" sz="3200" dirty="0" err="1"/>
              <a:t>nhóm</a:t>
            </a:r>
            <a:r>
              <a:rPr lang="en-US" sz="3200" dirty="0"/>
              <a:t> </a:t>
            </a:r>
            <a:r>
              <a:rPr lang="en-US" sz="3200" dirty="0" err="1"/>
              <a:t>trình</a:t>
            </a:r>
            <a:r>
              <a:rPr lang="en-US" sz="3200" dirty="0"/>
              <a:t> </a:t>
            </a:r>
            <a:r>
              <a:rPr lang="en-US" sz="3200" dirty="0" err="1"/>
              <a:t>bày</a:t>
            </a:r>
            <a:r>
              <a:rPr lang="en-US" sz="3200" dirty="0"/>
              <a:t> </a:t>
            </a:r>
            <a:r>
              <a:rPr lang="en-US" sz="3200" dirty="0" err="1"/>
              <a:t>về</a:t>
            </a:r>
            <a:r>
              <a:rPr lang="en-US" sz="3200" dirty="0"/>
              <a:t> 1 </a:t>
            </a:r>
            <a:r>
              <a:rPr lang="en-US" sz="3200" dirty="0" err="1"/>
              <a:t>hợp</a:t>
            </a:r>
            <a:r>
              <a:rPr lang="en-US" sz="3200" dirty="0"/>
              <a:t> chất </a:t>
            </a:r>
            <a:r>
              <a:rPr lang="en-US" sz="3200" dirty="0" err="1"/>
              <a:t>dưới</a:t>
            </a:r>
            <a:r>
              <a:rPr lang="en-US" sz="3200" dirty="0"/>
              <a:t> </a:t>
            </a:r>
            <a:r>
              <a:rPr lang="en-US" sz="3200" dirty="0" err="1"/>
              <a:t>dạng</a:t>
            </a:r>
            <a:r>
              <a:rPr lang="en-US" sz="3200" dirty="0"/>
              <a:t> </a:t>
            </a:r>
            <a:r>
              <a:rPr lang="en-US" sz="3200" dirty="0" err="1"/>
              <a:t>sơ</a:t>
            </a:r>
            <a:r>
              <a:rPr lang="en-US" sz="3200" dirty="0"/>
              <a:t> </a:t>
            </a:r>
            <a:r>
              <a:rPr lang="en-US" sz="3200" dirty="0" err="1"/>
              <a:t>đồ</a:t>
            </a:r>
            <a:r>
              <a:rPr lang="en-US" sz="3200" dirty="0"/>
              <a:t> </a:t>
            </a:r>
            <a:r>
              <a:rPr lang="en-US" sz="3200" dirty="0" err="1"/>
              <a:t>tư</a:t>
            </a:r>
            <a:r>
              <a:rPr lang="en-US" sz="3200" dirty="0"/>
              <a:t> </a:t>
            </a:r>
            <a:r>
              <a:rPr lang="en-US" sz="3200" dirty="0" err="1"/>
              <a:t>duy</a:t>
            </a:r>
            <a:r>
              <a:rPr lang="en-US" sz="3200" dirty="0"/>
              <a:t> </a:t>
            </a:r>
            <a:r>
              <a:rPr lang="en-US" sz="3200" dirty="0" err="1" smtClean="0"/>
              <a:t>lên</a:t>
            </a:r>
            <a:r>
              <a:rPr lang="en-US" sz="3200" dirty="0" smtClean="0"/>
              <a:t> </a:t>
            </a:r>
            <a:r>
              <a:rPr lang="en-US" sz="3200" dirty="0" err="1"/>
              <a:t>thuyết</a:t>
            </a:r>
            <a:r>
              <a:rPr lang="en-US" sz="3200" dirty="0"/>
              <a:t> </a:t>
            </a:r>
            <a:r>
              <a:rPr lang="en-US" sz="3200" dirty="0" err="1" smtClean="0"/>
              <a:t>trình</a:t>
            </a:r>
            <a:r>
              <a:rPr lang="en-US" sz="3200" dirty="0" smtClean="0"/>
              <a:t> </a:t>
            </a:r>
            <a:r>
              <a:rPr lang="en-US" sz="3200" dirty="0" err="1" smtClean="0"/>
              <a:t>tại</a:t>
            </a:r>
            <a:r>
              <a:rPr lang="en-US" sz="3200" dirty="0" smtClean="0"/>
              <a:t> </a:t>
            </a:r>
            <a:r>
              <a:rPr lang="en-US" sz="3200" dirty="0" err="1" smtClean="0"/>
              <a:t>lớp</a:t>
            </a:r>
            <a:r>
              <a:rPr lang="en-US" sz="3200" dirty="0" smtClean="0"/>
              <a:t>. </a:t>
            </a:r>
            <a:r>
              <a:rPr lang="en-US" sz="3200" dirty="0" err="1"/>
              <a:t>Từ</a:t>
            </a:r>
            <a:r>
              <a:rPr lang="en-US" sz="3200" dirty="0"/>
              <a:t> </a:t>
            </a:r>
            <a:r>
              <a:rPr lang="en-US" sz="3200" dirty="0" err="1"/>
              <a:t>sơ</a:t>
            </a:r>
            <a:r>
              <a:rPr lang="en-US" sz="3200" dirty="0"/>
              <a:t> </a:t>
            </a:r>
            <a:r>
              <a:rPr lang="en-US" sz="3200" dirty="0" err="1"/>
              <a:t>đồ</a:t>
            </a:r>
            <a:r>
              <a:rPr lang="en-US" sz="3200" dirty="0"/>
              <a:t> </a:t>
            </a:r>
            <a:r>
              <a:rPr lang="en-US" sz="3200" dirty="0" err="1"/>
              <a:t>tư</a:t>
            </a:r>
            <a:r>
              <a:rPr lang="en-US" sz="3200" dirty="0"/>
              <a:t> </a:t>
            </a:r>
            <a:r>
              <a:rPr lang="en-US" sz="3200" dirty="0" err="1"/>
              <a:t>duy</a:t>
            </a:r>
            <a:r>
              <a:rPr lang="en-US" sz="3200" dirty="0"/>
              <a:t> </a:t>
            </a:r>
            <a:r>
              <a:rPr lang="en-US" sz="3200" dirty="0" err="1"/>
              <a:t>đã</a:t>
            </a:r>
            <a:r>
              <a:rPr lang="en-US" sz="3200" dirty="0"/>
              <a:t> </a:t>
            </a:r>
            <a:r>
              <a:rPr lang="en-US" sz="3200" dirty="0" err="1"/>
              <a:t>hệ</a:t>
            </a:r>
            <a:r>
              <a:rPr lang="en-US" sz="3200" dirty="0"/>
              <a:t> </a:t>
            </a:r>
            <a:r>
              <a:rPr lang="en-US" sz="3200" dirty="0" err="1"/>
              <a:t>thống</a:t>
            </a:r>
            <a:r>
              <a:rPr lang="en-US" sz="3200" dirty="0"/>
              <a:t>, HS </a:t>
            </a:r>
            <a:r>
              <a:rPr lang="en-US" sz="3200" dirty="0" err="1"/>
              <a:t>sẽ</a:t>
            </a:r>
            <a:r>
              <a:rPr lang="en-US" sz="3200" dirty="0"/>
              <a:t> </a:t>
            </a:r>
            <a:r>
              <a:rPr lang="en-US" sz="3200" dirty="0" err="1"/>
              <a:t>đề</a:t>
            </a:r>
            <a:r>
              <a:rPr lang="en-US" sz="3200" dirty="0"/>
              <a:t> </a:t>
            </a:r>
            <a:r>
              <a:rPr lang="en-US" sz="3200" dirty="0" err="1"/>
              <a:t>xuất</a:t>
            </a:r>
            <a:r>
              <a:rPr lang="en-US" sz="3200" dirty="0"/>
              <a:t> </a:t>
            </a:r>
            <a:r>
              <a:rPr lang="en-US" sz="3200" dirty="0" err="1"/>
              <a:t>được</a:t>
            </a:r>
            <a:r>
              <a:rPr lang="en-US" sz="3200" dirty="0"/>
              <a:t> </a:t>
            </a:r>
            <a:r>
              <a:rPr lang="en-US" sz="3200" dirty="0" err="1"/>
              <a:t>phương</a:t>
            </a:r>
            <a:r>
              <a:rPr lang="en-US" sz="3200" dirty="0"/>
              <a:t> </a:t>
            </a:r>
            <a:r>
              <a:rPr lang="en-US" sz="3200" dirty="0" err="1"/>
              <a:t>án</a:t>
            </a:r>
            <a:r>
              <a:rPr lang="en-US" sz="3200" dirty="0"/>
              <a:t>, </a:t>
            </a:r>
            <a:r>
              <a:rPr lang="en-US" sz="3200" dirty="0" err="1"/>
              <a:t>tiêu</a:t>
            </a:r>
            <a:r>
              <a:rPr lang="en-US" sz="3200" dirty="0"/>
              <a:t> </a:t>
            </a:r>
            <a:r>
              <a:rPr lang="en-US" sz="3200" dirty="0" err="1"/>
              <a:t>chí</a:t>
            </a:r>
            <a:r>
              <a:rPr lang="en-US" sz="3200" dirty="0"/>
              <a:t> </a:t>
            </a:r>
            <a:r>
              <a:rPr lang="en-US" sz="3200" dirty="0" err="1"/>
              <a:t>đánh</a:t>
            </a:r>
            <a:r>
              <a:rPr lang="en-US" sz="3200" dirty="0"/>
              <a:t> </a:t>
            </a:r>
            <a:r>
              <a:rPr lang="en-US" sz="3200" dirty="0" err="1"/>
              <a:t>giá</a:t>
            </a:r>
            <a:r>
              <a:rPr lang="en-US" sz="3200" dirty="0"/>
              <a:t> </a:t>
            </a:r>
            <a:r>
              <a:rPr lang="en-US" sz="3200" dirty="0" err="1"/>
              <a:t>cho</a:t>
            </a:r>
            <a:r>
              <a:rPr lang="en-US" sz="3200" dirty="0"/>
              <a:t> </a:t>
            </a:r>
            <a:r>
              <a:rPr lang="en-US" sz="3200" dirty="0" err="1"/>
              <a:t>chủ</a:t>
            </a:r>
            <a:r>
              <a:rPr lang="en-US" sz="3200" dirty="0"/>
              <a:t> </a:t>
            </a:r>
            <a:r>
              <a:rPr lang="en-US" sz="3200" dirty="0" err="1"/>
              <a:t>đề</a:t>
            </a:r>
            <a:r>
              <a:rPr lang="en-US" sz="3200" dirty="0"/>
              <a:t>.</a:t>
            </a:r>
          </a:p>
          <a:p>
            <a:r>
              <a:rPr lang="en-US" sz="3200" dirty="0" smtClean="0"/>
              <a:t>      </a:t>
            </a:r>
            <a:r>
              <a:rPr lang="en-US" sz="3200" dirty="0" err="1" smtClean="0"/>
              <a:t>Trong</a:t>
            </a:r>
            <a:r>
              <a:rPr lang="en-US" sz="3200" dirty="0" smtClean="0"/>
              <a:t> </a:t>
            </a:r>
            <a:r>
              <a:rPr lang="en-US" sz="3200" dirty="0" err="1" smtClean="0"/>
              <a:t>hoạt</a:t>
            </a:r>
            <a:r>
              <a:rPr lang="en-US" sz="3200" dirty="0" smtClean="0"/>
              <a:t> </a:t>
            </a:r>
            <a:r>
              <a:rPr lang="en-US" sz="3200" dirty="0" err="1"/>
              <a:t>động</a:t>
            </a:r>
            <a:r>
              <a:rPr lang="en-US" sz="3200" dirty="0"/>
              <a:t> </a:t>
            </a:r>
            <a:r>
              <a:rPr lang="en-US" sz="3200" dirty="0" err="1"/>
              <a:t>thiết</a:t>
            </a:r>
            <a:r>
              <a:rPr lang="en-US" sz="3200" dirty="0"/>
              <a:t> </a:t>
            </a:r>
            <a:r>
              <a:rPr lang="en-US" sz="3200" dirty="0" err="1"/>
              <a:t>kế</a:t>
            </a:r>
            <a:r>
              <a:rPr lang="en-US" sz="3200" dirty="0"/>
              <a:t> </a:t>
            </a:r>
            <a:r>
              <a:rPr lang="en-US" sz="3200" dirty="0" err="1"/>
              <a:t>quy</a:t>
            </a:r>
            <a:r>
              <a:rPr lang="en-US" sz="3200" dirty="0"/>
              <a:t> </a:t>
            </a:r>
            <a:r>
              <a:rPr lang="en-US" sz="3200" dirty="0" err="1"/>
              <a:t>trình</a:t>
            </a:r>
            <a:r>
              <a:rPr lang="en-US" sz="3200" dirty="0"/>
              <a:t> “</a:t>
            </a:r>
            <a:r>
              <a:rPr lang="en-US" sz="3200" dirty="0" err="1"/>
              <a:t>làm</a:t>
            </a:r>
            <a:r>
              <a:rPr lang="en-US" sz="3200" dirty="0"/>
              <a:t> </a:t>
            </a:r>
            <a:r>
              <a:rPr lang="en-US" sz="3200" dirty="0" err="1"/>
              <a:t>giấm</a:t>
            </a:r>
            <a:r>
              <a:rPr lang="en-US" sz="3200" dirty="0"/>
              <a:t> </a:t>
            </a:r>
            <a:r>
              <a:rPr lang="en-US" sz="3200" dirty="0" err="1"/>
              <a:t>hoa</a:t>
            </a:r>
            <a:r>
              <a:rPr lang="en-US" sz="3200" dirty="0"/>
              <a:t> </a:t>
            </a:r>
            <a:r>
              <a:rPr lang="en-US" sz="3200" dirty="0" err="1"/>
              <a:t>quả</a:t>
            </a:r>
            <a:r>
              <a:rPr lang="en-US" sz="3200" dirty="0" smtClean="0"/>
              <a:t>”, </a:t>
            </a:r>
            <a:r>
              <a:rPr lang="en-US" sz="3200" dirty="0"/>
              <a:t>HS </a:t>
            </a:r>
            <a:r>
              <a:rPr lang="en-US" sz="3200" dirty="0" err="1"/>
              <a:t>với</a:t>
            </a:r>
            <a:r>
              <a:rPr lang="en-US" sz="3200" dirty="0"/>
              <a:t> </a:t>
            </a:r>
            <a:r>
              <a:rPr lang="en-US" sz="3200" dirty="0" err="1"/>
              <a:t>sự</a:t>
            </a:r>
            <a:r>
              <a:rPr lang="en-US" sz="3200" dirty="0"/>
              <a:t> </a:t>
            </a:r>
            <a:r>
              <a:rPr lang="en-US" sz="3200" dirty="0" err="1"/>
              <a:t>sáng</a:t>
            </a:r>
            <a:r>
              <a:rPr lang="en-US" sz="3200" dirty="0"/>
              <a:t> </a:t>
            </a:r>
            <a:r>
              <a:rPr lang="en-US" sz="3200" dirty="0" err="1"/>
              <a:t>tạo</a:t>
            </a:r>
            <a:r>
              <a:rPr lang="en-US" sz="3200" dirty="0"/>
              <a:t> </a:t>
            </a:r>
            <a:r>
              <a:rPr lang="en-US" sz="3200" dirty="0" err="1"/>
              <a:t>và</a:t>
            </a:r>
            <a:r>
              <a:rPr lang="en-US" sz="3200" dirty="0"/>
              <a:t> </a:t>
            </a:r>
            <a:r>
              <a:rPr lang="en-US" sz="3200" dirty="0" err="1"/>
              <a:t>những</a:t>
            </a:r>
            <a:r>
              <a:rPr lang="en-US" sz="3200" dirty="0"/>
              <a:t> </a:t>
            </a:r>
            <a:r>
              <a:rPr lang="en-US" sz="3200" dirty="0" err="1"/>
              <a:t>kĩ</a:t>
            </a:r>
            <a:r>
              <a:rPr lang="en-US" sz="3200" dirty="0"/>
              <a:t> </a:t>
            </a:r>
            <a:r>
              <a:rPr lang="en-US" sz="3200" dirty="0" err="1"/>
              <a:t>năng</a:t>
            </a:r>
            <a:r>
              <a:rPr lang="en-US" sz="3200" dirty="0"/>
              <a:t> </a:t>
            </a:r>
            <a:r>
              <a:rPr lang="en-US" sz="3200" dirty="0" err="1"/>
              <a:t>đã</a:t>
            </a:r>
            <a:r>
              <a:rPr lang="en-US" sz="3200" dirty="0"/>
              <a:t> </a:t>
            </a:r>
            <a:r>
              <a:rPr lang="en-US" sz="3200" dirty="0" err="1"/>
              <a:t>được</a:t>
            </a:r>
            <a:r>
              <a:rPr lang="en-US" sz="3200" dirty="0"/>
              <a:t> </a:t>
            </a:r>
            <a:r>
              <a:rPr lang="en-US" sz="3200" dirty="0" err="1"/>
              <a:t>học</a:t>
            </a:r>
            <a:r>
              <a:rPr lang="en-US" sz="3200" dirty="0"/>
              <a:t>, </a:t>
            </a:r>
            <a:r>
              <a:rPr lang="en-US" sz="3200" dirty="0" err="1"/>
              <a:t>thiết</a:t>
            </a:r>
            <a:r>
              <a:rPr lang="en-US" sz="3200" dirty="0"/>
              <a:t> </a:t>
            </a:r>
            <a:r>
              <a:rPr lang="en-US" sz="3200" dirty="0" err="1"/>
              <a:t>kế</a:t>
            </a:r>
            <a:r>
              <a:rPr lang="en-US" sz="3200" dirty="0"/>
              <a:t> </a:t>
            </a:r>
            <a:r>
              <a:rPr lang="en-US" sz="3200" dirty="0" err="1"/>
              <a:t>đầy</a:t>
            </a:r>
            <a:r>
              <a:rPr lang="en-US" sz="3200" dirty="0"/>
              <a:t> </a:t>
            </a:r>
            <a:r>
              <a:rPr lang="en-US" sz="3200" dirty="0" err="1"/>
              <a:t>đủ</a:t>
            </a:r>
            <a:r>
              <a:rPr lang="en-US" sz="3200" dirty="0"/>
              <a:t> </a:t>
            </a:r>
            <a:r>
              <a:rPr lang="en-US" sz="3200" dirty="0" err="1"/>
              <a:t>các</a:t>
            </a:r>
            <a:r>
              <a:rPr lang="en-US" sz="3200" dirty="0"/>
              <a:t> </a:t>
            </a:r>
            <a:r>
              <a:rPr lang="en-US" sz="3200" dirty="0" err="1"/>
              <a:t>bước</a:t>
            </a:r>
            <a:r>
              <a:rPr lang="en-US" sz="3200" dirty="0"/>
              <a:t> </a:t>
            </a:r>
            <a:r>
              <a:rPr lang="en-US" sz="3200" dirty="0" err="1"/>
              <a:t>thực</a:t>
            </a:r>
            <a:r>
              <a:rPr lang="en-US" sz="3200" dirty="0"/>
              <a:t> </a:t>
            </a:r>
            <a:r>
              <a:rPr lang="en-US" sz="3200" dirty="0" err="1"/>
              <a:t>hiện</a:t>
            </a:r>
            <a:r>
              <a:rPr lang="en-US" sz="3200" dirty="0"/>
              <a:t> </a:t>
            </a:r>
            <a:r>
              <a:rPr lang="en-US" sz="3200" dirty="0" err="1"/>
              <a:t>quy</a:t>
            </a:r>
            <a:r>
              <a:rPr lang="en-US" sz="3200" dirty="0"/>
              <a:t> </a:t>
            </a:r>
            <a:r>
              <a:rPr lang="en-US" sz="3200" dirty="0" err="1"/>
              <a:t>trình</a:t>
            </a:r>
            <a:r>
              <a:rPr lang="en-US" sz="3200" dirty="0"/>
              <a:t>, </a:t>
            </a:r>
            <a:r>
              <a:rPr lang="en-US" sz="3200" dirty="0" err="1"/>
              <a:t>mô</a:t>
            </a:r>
            <a:r>
              <a:rPr lang="en-US" sz="3200" dirty="0"/>
              <a:t> </a:t>
            </a:r>
            <a:r>
              <a:rPr lang="en-US" sz="3200" dirty="0" err="1"/>
              <a:t>tả</a:t>
            </a:r>
            <a:r>
              <a:rPr lang="en-US" sz="3200" dirty="0"/>
              <a:t> </a:t>
            </a:r>
            <a:r>
              <a:rPr lang="en-US" sz="3200" dirty="0" err="1"/>
              <a:t>rõ</a:t>
            </a:r>
            <a:r>
              <a:rPr lang="en-US" sz="3200" dirty="0"/>
              <a:t> </a:t>
            </a:r>
            <a:r>
              <a:rPr lang="en-US" sz="3200" dirty="0" err="1"/>
              <a:t>hành</a:t>
            </a:r>
            <a:r>
              <a:rPr lang="en-US" sz="3200" dirty="0"/>
              <a:t> </a:t>
            </a:r>
            <a:r>
              <a:rPr lang="en-US" sz="3200" dirty="0" err="1"/>
              <a:t>động</a:t>
            </a:r>
            <a:r>
              <a:rPr lang="en-US" sz="3200" dirty="0"/>
              <a:t>, </a:t>
            </a:r>
            <a:r>
              <a:rPr lang="en-US" sz="3200" dirty="0" err="1"/>
              <a:t>thao</a:t>
            </a:r>
            <a:r>
              <a:rPr lang="en-US" sz="3200" dirty="0"/>
              <a:t> </a:t>
            </a:r>
            <a:r>
              <a:rPr lang="en-US" sz="3200" dirty="0" err="1"/>
              <a:t>tác</a:t>
            </a:r>
            <a:r>
              <a:rPr lang="en-US" sz="3200" dirty="0"/>
              <a:t> </a:t>
            </a:r>
            <a:r>
              <a:rPr lang="en-US" sz="3200" dirty="0" err="1"/>
              <a:t>thực</a:t>
            </a:r>
            <a:r>
              <a:rPr lang="en-US" sz="3200" dirty="0"/>
              <a:t> </a:t>
            </a:r>
            <a:r>
              <a:rPr lang="en-US" sz="3200" dirty="0" err="1"/>
              <a:t>hiện</a:t>
            </a:r>
            <a:r>
              <a:rPr lang="en-US" sz="3200" dirty="0"/>
              <a:t>, </a:t>
            </a:r>
            <a:r>
              <a:rPr lang="en-US" sz="3200" dirty="0" err="1"/>
              <a:t>nguyên</a:t>
            </a:r>
            <a:r>
              <a:rPr lang="en-US" sz="3200" dirty="0"/>
              <a:t> </a:t>
            </a:r>
            <a:r>
              <a:rPr lang="en-US" sz="3200" dirty="0" err="1"/>
              <a:t>liệu</a:t>
            </a:r>
            <a:r>
              <a:rPr lang="en-US" sz="3200" dirty="0"/>
              <a:t>, </a:t>
            </a:r>
            <a:r>
              <a:rPr lang="en-US" sz="3200" dirty="0" err="1"/>
              <a:t>tỉ</a:t>
            </a:r>
            <a:r>
              <a:rPr lang="en-US" sz="3200" dirty="0"/>
              <a:t> </a:t>
            </a:r>
            <a:r>
              <a:rPr lang="en-US" sz="3200" dirty="0" err="1"/>
              <a:t>lệ</a:t>
            </a:r>
            <a:r>
              <a:rPr lang="en-US" sz="3200" dirty="0"/>
              <a:t> </a:t>
            </a:r>
            <a:r>
              <a:rPr lang="en-US" sz="3200" dirty="0" err="1"/>
              <a:t>các</a:t>
            </a:r>
            <a:r>
              <a:rPr lang="en-US" sz="3200" dirty="0"/>
              <a:t> </a:t>
            </a:r>
            <a:r>
              <a:rPr lang="en-US" sz="3200" dirty="0" err="1"/>
              <a:t>nguyên</a:t>
            </a:r>
            <a:r>
              <a:rPr lang="en-US" sz="3200" dirty="0"/>
              <a:t> </a:t>
            </a:r>
            <a:r>
              <a:rPr lang="en-US" sz="3200" dirty="0" err="1"/>
              <a:t>liệu</a:t>
            </a:r>
            <a:r>
              <a:rPr lang="en-US" sz="3200" dirty="0"/>
              <a:t>… </a:t>
            </a:r>
            <a:endParaRPr lang="en-US" sz="3200" b="1" i="1" dirty="0" smtClean="0"/>
          </a:p>
          <a:p>
            <a:endParaRPr lang="en-US" sz="3200" dirty="0"/>
          </a:p>
          <a:p>
            <a:endParaRPr lang="en-US" sz="3200" dirty="0"/>
          </a:p>
        </p:txBody>
      </p:sp>
    </p:spTree>
    <p:extLst>
      <p:ext uri="{BB962C8B-B14F-4D97-AF65-F5344CB8AC3E}">
        <p14:creationId xmlns:p14="http://schemas.microsoft.com/office/powerpoint/2010/main" val="3417765125"/>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esktop\ảnh stem\z3836074689645_4b1657ff346123ea3792053713a6d6d4.jpg"/>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42120" cy="5393191"/>
          </a:xfrm>
          <a:prstGeom prst="rect">
            <a:avLst/>
          </a:prstGeom>
          <a:noFill/>
          <a:ln>
            <a:noFill/>
          </a:ln>
        </p:spPr>
      </p:pic>
      <p:sp>
        <p:nvSpPr>
          <p:cNvPr id="4" name="TextBox 3"/>
          <p:cNvSpPr txBox="1"/>
          <p:nvPr/>
        </p:nvSpPr>
        <p:spPr>
          <a:xfrm>
            <a:off x="1" y="5607424"/>
            <a:ext cx="6118411" cy="1077218"/>
          </a:xfrm>
          <a:prstGeom prst="rect">
            <a:avLst/>
          </a:prstGeom>
          <a:noFill/>
        </p:spPr>
        <p:txBody>
          <a:bodyPr wrap="square" rtlCol="0">
            <a:spAutoFit/>
          </a:bodyPr>
          <a:lstStyle/>
          <a:p>
            <a:pPr algn="ctr"/>
            <a:r>
              <a:rPr lang="en-US" sz="3200" b="1" dirty="0" err="1"/>
              <a:t>Học</a:t>
            </a:r>
            <a:r>
              <a:rPr lang="en-US" sz="3200" b="1" dirty="0"/>
              <a:t> </a:t>
            </a:r>
            <a:r>
              <a:rPr lang="en-US" sz="3200" b="1" dirty="0" err="1"/>
              <a:t>sinh</a:t>
            </a:r>
            <a:r>
              <a:rPr lang="en-US" sz="3200" b="1" dirty="0"/>
              <a:t> </a:t>
            </a:r>
            <a:r>
              <a:rPr lang="en-US" sz="3200" b="1" dirty="0" err="1"/>
              <a:t>hoạt</a:t>
            </a:r>
            <a:r>
              <a:rPr lang="en-US" sz="3200" b="1" dirty="0"/>
              <a:t> </a:t>
            </a:r>
            <a:r>
              <a:rPr lang="en-US" sz="3200" b="1" dirty="0" err="1"/>
              <a:t>động</a:t>
            </a:r>
            <a:r>
              <a:rPr lang="en-US" sz="3200" b="1" dirty="0"/>
              <a:t> </a:t>
            </a:r>
            <a:r>
              <a:rPr lang="en-US" sz="3200" b="1" dirty="0" err="1"/>
              <a:t>nhóm</a:t>
            </a:r>
            <a:r>
              <a:rPr lang="en-US" sz="3200" b="1" dirty="0"/>
              <a:t> </a:t>
            </a:r>
            <a:r>
              <a:rPr lang="en-US" sz="3200" b="1" dirty="0" err="1"/>
              <a:t>xây</a:t>
            </a:r>
            <a:r>
              <a:rPr lang="en-US" sz="3200" b="1" dirty="0"/>
              <a:t> </a:t>
            </a:r>
            <a:r>
              <a:rPr lang="en-US" sz="3200" b="1" dirty="0" err="1"/>
              <a:t>dựng</a:t>
            </a:r>
            <a:r>
              <a:rPr lang="en-US" sz="3200" b="1" dirty="0"/>
              <a:t> </a:t>
            </a:r>
            <a:r>
              <a:rPr lang="en-US" sz="3200" b="1" dirty="0" err="1"/>
              <a:t>sơ</a:t>
            </a:r>
            <a:r>
              <a:rPr lang="en-US" sz="3200" b="1" dirty="0"/>
              <a:t> </a:t>
            </a:r>
            <a:r>
              <a:rPr lang="en-US" sz="3200" b="1" dirty="0" err="1"/>
              <a:t>đồ</a:t>
            </a:r>
            <a:r>
              <a:rPr lang="en-US" sz="3200" b="1" dirty="0"/>
              <a:t> </a:t>
            </a:r>
            <a:r>
              <a:rPr lang="en-US" sz="3200" b="1" dirty="0" err="1"/>
              <a:t>tư</a:t>
            </a:r>
            <a:r>
              <a:rPr lang="en-US" sz="3200" b="1" dirty="0"/>
              <a:t> </a:t>
            </a:r>
            <a:r>
              <a:rPr lang="en-US" sz="3200" b="1" dirty="0" err="1" smtClean="0"/>
              <a:t>duy</a:t>
            </a:r>
            <a:endParaRPr lang="en-US" sz="3200" dirty="0"/>
          </a:p>
        </p:txBody>
      </p:sp>
      <p:pic>
        <p:nvPicPr>
          <p:cNvPr id="5" name="Picture 4" descr="C:\Users\Dell\Desktop\ảnh stem\z3836064760846_9c0091b08701b2b6467eb62ed59d1c1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2121" y="0"/>
            <a:ext cx="5749879" cy="5393191"/>
          </a:xfrm>
          <a:prstGeom prst="rect">
            <a:avLst/>
          </a:prstGeom>
          <a:noFill/>
          <a:ln>
            <a:noFill/>
          </a:ln>
        </p:spPr>
      </p:pic>
      <p:sp>
        <p:nvSpPr>
          <p:cNvPr id="6" name="TextBox 5"/>
          <p:cNvSpPr txBox="1"/>
          <p:nvPr/>
        </p:nvSpPr>
        <p:spPr>
          <a:xfrm>
            <a:off x="6457319" y="5607424"/>
            <a:ext cx="5719482" cy="1077218"/>
          </a:xfrm>
          <a:prstGeom prst="rect">
            <a:avLst/>
          </a:prstGeom>
          <a:noFill/>
        </p:spPr>
        <p:txBody>
          <a:bodyPr wrap="square" rtlCol="0">
            <a:spAutoFit/>
          </a:bodyPr>
          <a:lstStyle/>
          <a:p>
            <a:pPr algn="ctr"/>
            <a:r>
              <a:rPr lang="en-US" sz="3200" b="1" dirty="0" err="1"/>
              <a:t>Học</a:t>
            </a:r>
            <a:r>
              <a:rPr lang="en-US" sz="3200" b="1" dirty="0"/>
              <a:t> </a:t>
            </a:r>
            <a:r>
              <a:rPr lang="en-US" sz="3200" b="1" dirty="0" err="1"/>
              <a:t>sinh</a:t>
            </a:r>
            <a:r>
              <a:rPr lang="en-US" sz="3200" b="1" dirty="0"/>
              <a:t> </a:t>
            </a:r>
            <a:r>
              <a:rPr lang="en-US" sz="3200" b="1" dirty="0" err="1"/>
              <a:t>thuyết</a:t>
            </a:r>
            <a:r>
              <a:rPr lang="en-US" sz="3200" b="1" dirty="0"/>
              <a:t> </a:t>
            </a:r>
            <a:r>
              <a:rPr lang="en-US" sz="3200" b="1" dirty="0" err="1"/>
              <a:t>trình</a:t>
            </a:r>
            <a:r>
              <a:rPr lang="en-US" sz="3200" b="1" dirty="0"/>
              <a:t> </a:t>
            </a:r>
            <a:r>
              <a:rPr lang="en-US" sz="3200" b="1" dirty="0" err="1"/>
              <a:t>sơ</a:t>
            </a:r>
            <a:r>
              <a:rPr lang="en-US" sz="3200" b="1" dirty="0"/>
              <a:t> </a:t>
            </a:r>
            <a:r>
              <a:rPr lang="en-US" sz="3200" b="1" dirty="0" err="1"/>
              <a:t>đồ</a:t>
            </a:r>
            <a:r>
              <a:rPr lang="en-US" sz="3200" b="1" dirty="0"/>
              <a:t> </a:t>
            </a:r>
            <a:r>
              <a:rPr lang="en-US" sz="3200" b="1" dirty="0" err="1"/>
              <a:t>tư</a:t>
            </a:r>
            <a:r>
              <a:rPr lang="en-US" sz="3200" b="1" dirty="0"/>
              <a:t> </a:t>
            </a:r>
            <a:r>
              <a:rPr lang="en-US" sz="3200" b="1" dirty="0" err="1"/>
              <a:t>duy</a:t>
            </a:r>
            <a:r>
              <a:rPr lang="en-US" sz="3200" b="1" dirty="0"/>
              <a:t> </a:t>
            </a:r>
            <a:r>
              <a:rPr lang="en-US" sz="3200" b="1" dirty="0" err="1"/>
              <a:t>hệ</a:t>
            </a:r>
            <a:r>
              <a:rPr lang="en-US" sz="3200" b="1" dirty="0"/>
              <a:t> </a:t>
            </a:r>
            <a:r>
              <a:rPr lang="en-US" sz="3200" b="1" dirty="0" err="1"/>
              <a:t>thống</a:t>
            </a:r>
            <a:r>
              <a:rPr lang="en-US" sz="3200" b="1" dirty="0"/>
              <a:t> </a:t>
            </a:r>
            <a:r>
              <a:rPr lang="en-US" sz="3200" b="1" dirty="0" err="1"/>
              <a:t>kiến</a:t>
            </a:r>
            <a:r>
              <a:rPr lang="en-US" sz="3200" b="1" dirty="0"/>
              <a:t> </a:t>
            </a:r>
            <a:r>
              <a:rPr lang="en-US" sz="3200" b="1" dirty="0" err="1"/>
              <a:t>thức</a:t>
            </a:r>
            <a:r>
              <a:rPr lang="en-US" sz="3200" b="1" dirty="0"/>
              <a:t> </a:t>
            </a:r>
            <a:r>
              <a:rPr lang="en-US" sz="3200" b="1" dirty="0" err="1"/>
              <a:t>nền</a:t>
            </a:r>
            <a:endParaRPr lang="en-US" sz="3200" dirty="0"/>
          </a:p>
        </p:txBody>
      </p:sp>
    </p:spTree>
    <p:extLst>
      <p:ext uri="{BB962C8B-B14F-4D97-AF65-F5344CB8AC3E}">
        <p14:creationId xmlns:p14="http://schemas.microsoft.com/office/powerpoint/2010/main" val="3275714619"/>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ảnh stem\z3836126095427_f49af6d1d0ab4d9662b377a1f7d8325d.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43600"/>
          </a:xfrm>
          <a:prstGeom prst="rect">
            <a:avLst/>
          </a:prstGeom>
          <a:noFill/>
          <a:ln>
            <a:noFill/>
          </a:ln>
        </p:spPr>
      </p:pic>
      <p:sp>
        <p:nvSpPr>
          <p:cNvPr id="3" name="TextBox 2"/>
          <p:cNvSpPr txBox="1"/>
          <p:nvPr/>
        </p:nvSpPr>
        <p:spPr>
          <a:xfrm>
            <a:off x="1" y="5866561"/>
            <a:ext cx="12192000"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18263267"/>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xmlns="" id="{1FBDAD57-C794-4823-BF4D-6C4595C016B7}"/>
              </a:ext>
            </a:extLst>
          </p:cNvPr>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5" name="Block Arc 4">
            <a:extLst>
              <a:ext uri="{FF2B5EF4-FFF2-40B4-BE49-F238E27FC236}">
                <a16:creationId xmlns:a16="http://schemas.microsoft.com/office/drawing/2014/main" xmlns="" id="{92255C52-0B66-467F-A1AD-38CFC67C5C0D}"/>
              </a:ext>
            </a:extLst>
          </p:cNvPr>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6" name="Block Arc 5">
            <a:extLst>
              <a:ext uri="{FF2B5EF4-FFF2-40B4-BE49-F238E27FC236}">
                <a16:creationId xmlns:a16="http://schemas.microsoft.com/office/drawing/2014/main" xmlns="" id="{8B44A5A5-EC11-4B5A-9B10-15552AFA1D2F}"/>
              </a:ext>
            </a:extLst>
          </p:cNvPr>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7" name="Block Arc 6">
            <a:extLst>
              <a:ext uri="{FF2B5EF4-FFF2-40B4-BE49-F238E27FC236}">
                <a16:creationId xmlns:a16="http://schemas.microsoft.com/office/drawing/2014/main" xmlns="" id="{C41FA7B8-BA23-4E4F-84D3-A240AC22A347}"/>
              </a:ext>
            </a:extLst>
          </p:cNvPr>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a:extLst>
              <a:ext uri="{FF2B5EF4-FFF2-40B4-BE49-F238E27FC236}">
                <a16:creationId xmlns:a16="http://schemas.microsoft.com/office/drawing/2014/main" xmlns="" id="{B4033BB8-D2F5-49E9-927B-DC04E1237CFF}"/>
              </a:ext>
            </a:extLst>
          </p:cNvPr>
          <p:cNvSpPr/>
          <p:nvPr/>
        </p:nvSpPr>
        <p:spPr>
          <a:xfrm>
            <a:off x="3903260" y="1757363"/>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76">
              <a:lnSpc>
                <a:spcPct val="90000"/>
              </a:lnSpc>
              <a:spcBef>
                <a:spcPct val="0"/>
              </a:spcBef>
              <a:spcAft>
                <a:spcPct val="35000"/>
              </a:spcAft>
            </a:pPr>
            <a:r>
              <a:rPr lang="en-US" sz="4000" b="1" dirty="0" err="1" smtClean="0">
                <a:solidFill>
                  <a:srgbClr val="C00000"/>
                </a:solidFill>
                <a:latin typeface="Times New Roman" pitchFamily="18" charset="0"/>
                <a:cs typeface="Times New Roman" pitchFamily="18" charset="0"/>
              </a:rPr>
              <a:t>I.Mở</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đầu</a:t>
            </a:r>
            <a:r>
              <a:rPr lang="en-US" sz="4000" b="1" dirty="0" smtClean="0">
                <a:solidFill>
                  <a:srgbClr val="C00000"/>
                </a:solidFill>
                <a:latin typeface="Times New Roman" pitchFamily="18" charset="0"/>
                <a:cs typeface="Times New Roman" pitchFamily="18" charset="0"/>
              </a:rPr>
              <a:t> </a:t>
            </a:r>
            <a:endParaRPr lang="en-US" sz="4000" b="1" dirty="0">
              <a:solidFill>
                <a:srgbClr val="C00000"/>
              </a:solidFill>
              <a:latin typeface="Times New Roman" pitchFamily="18" charset="0"/>
              <a:cs typeface="Times New Roman" pitchFamily="18" charset="0"/>
            </a:endParaRPr>
          </a:p>
        </p:txBody>
      </p:sp>
      <p:sp>
        <p:nvSpPr>
          <p:cNvPr id="9" name="Freeform: Shape 8">
            <a:extLst>
              <a:ext uri="{FF2B5EF4-FFF2-40B4-BE49-F238E27FC236}">
                <a16:creationId xmlns:a16="http://schemas.microsoft.com/office/drawing/2014/main" xmlns="" id="{AFF328EF-EFB9-4890-B98C-36767F9AF3F8}"/>
              </a:ext>
            </a:extLst>
          </p:cNvPr>
          <p:cNvSpPr/>
          <p:nvPr/>
        </p:nvSpPr>
        <p:spPr>
          <a:xfrm>
            <a:off x="4636168" y="122292"/>
            <a:ext cx="3047999"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a:solidFill>
                  <a:schemeClr val="tx1"/>
                </a:solidFill>
                <a:latin typeface="Times New Roman" pitchFamily="18" charset="0"/>
                <a:cs typeface="Times New Roman" pitchFamily="18" charset="0"/>
              </a:rPr>
              <a:t>1. </a:t>
            </a:r>
            <a:r>
              <a:rPr lang="en-US" sz="4000" b="1" dirty="0" err="1" smtClean="0">
                <a:solidFill>
                  <a:schemeClr val="tx1"/>
                </a:solidFill>
                <a:latin typeface="Times New Roman" pitchFamily="18" charset="0"/>
                <a:cs typeface="Times New Roman" pitchFamily="18" charset="0"/>
              </a:rPr>
              <a:t>Tính</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cấp</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thiết</a:t>
            </a:r>
            <a:endParaRPr lang="en-US" sz="4000" b="1" dirty="0">
              <a:solidFill>
                <a:schemeClr val="tx1"/>
              </a:solidFill>
              <a:latin typeface="Times New Roman" pitchFamily="18" charset="0"/>
              <a:cs typeface="Times New Roman" pitchFamily="18" charset="0"/>
            </a:endParaRPr>
          </a:p>
        </p:txBody>
      </p:sp>
      <p:sp>
        <p:nvSpPr>
          <p:cNvPr id="10" name="Freeform: Shape 9">
            <a:extLst>
              <a:ext uri="{FF2B5EF4-FFF2-40B4-BE49-F238E27FC236}">
                <a16:creationId xmlns:a16="http://schemas.microsoft.com/office/drawing/2014/main" xmlns="" id="{469F76B4-5DE3-42D1-A155-CFCFE249FD1E}"/>
              </a:ext>
            </a:extLst>
          </p:cNvPr>
          <p:cNvSpPr/>
          <p:nvPr/>
        </p:nvSpPr>
        <p:spPr>
          <a:xfrm>
            <a:off x="7551149" y="2992417"/>
            <a:ext cx="3085242" cy="222985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2.Mục </a:t>
            </a:r>
            <a:r>
              <a:rPr lang="en-US" sz="4000" b="1" dirty="0" err="1" smtClean="0">
                <a:solidFill>
                  <a:schemeClr val="tx1"/>
                </a:solidFill>
                <a:latin typeface="Times New Roman" pitchFamily="18" charset="0"/>
                <a:cs typeface="Times New Roman" pitchFamily="18" charset="0"/>
              </a:rPr>
              <a:t>tiêu</a:t>
            </a:r>
            <a:endParaRPr lang="en-US" sz="4000" b="1" dirty="0">
              <a:solidFill>
                <a:schemeClr val="tx1"/>
              </a:solidFill>
              <a:latin typeface="Times New Roman" pitchFamily="18" charset="0"/>
              <a:cs typeface="Times New Roman" pitchFamily="18" charset="0"/>
            </a:endParaRPr>
          </a:p>
        </p:txBody>
      </p:sp>
      <p:sp>
        <p:nvSpPr>
          <p:cNvPr id="11" name="Freeform: Shape 10">
            <a:extLst>
              <a:ext uri="{FF2B5EF4-FFF2-40B4-BE49-F238E27FC236}">
                <a16:creationId xmlns:a16="http://schemas.microsoft.com/office/drawing/2014/main" xmlns="" id="{55A1949E-2EC1-4C1E-BFB1-8C8D9E81B77A}"/>
              </a:ext>
            </a:extLst>
          </p:cNvPr>
          <p:cNvSpPr/>
          <p:nvPr/>
        </p:nvSpPr>
        <p:spPr>
          <a:xfrm>
            <a:off x="1074353" y="2239109"/>
            <a:ext cx="3561815" cy="2854824"/>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3. </a:t>
            </a:r>
            <a:r>
              <a:rPr lang="en-US" sz="4000" b="1" dirty="0" err="1" smtClean="0">
                <a:solidFill>
                  <a:schemeClr val="tx1"/>
                </a:solidFill>
                <a:latin typeface="Times New Roman" pitchFamily="18" charset="0"/>
                <a:cs typeface="Times New Roman" pitchFamily="18" charset="0"/>
              </a:rPr>
              <a:t>Đối</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tượng</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và</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phương</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pháp</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hiện</a:t>
            </a:r>
            <a:r>
              <a:rPr lang="en-US"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53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65313" y="279400"/>
            <a:ext cx="11923487" cy="6578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u="sng" dirty="0" smtClean="0"/>
          </a:p>
          <a:p>
            <a:r>
              <a:rPr lang="en-US" sz="3200" b="1" i="1" dirty="0"/>
              <a:t>b. </a:t>
            </a:r>
            <a:r>
              <a:rPr lang="en-US" sz="3200" b="1" i="1" u="sng" dirty="0" err="1"/>
              <a:t>Phương</a:t>
            </a:r>
            <a:r>
              <a:rPr lang="en-US" sz="3200" b="1" i="1" u="sng" dirty="0"/>
              <a:t> </a:t>
            </a:r>
            <a:r>
              <a:rPr lang="en-US" sz="3200" b="1" i="1" u="sng" dirty="0" err="1"/>
              <a:t>pháp</a:t>
            </a:r>
            <a:r>
              <a:rPr lang="en-US" sz="3200" b="1" i="1" u="sng" dirty="0"/>
              <a:t> 2: </a:t>
            </a:r>
            <a:r>
              <a:rPr lang="en-US" sz="3200" b="1" i="1" dirty="0" err="1"/>
              <a:t>Tiến</a:t>
            </a:r>
            <a:r>
              <a:rPr lang="en-US" sz="3200" b="1" i="1" dirty="0"/>
              <a:t> </a:t>
            </a:r>
            <a:r>
              <a:rPr lang="en-US" sz="3200" b="1" i="1" dirty="0" err="1"/>
              <a:t>hành</a:t>
            </a:r>
            <a:r>
              <a:rPr lang="en-US" sz="3200" b="1" i="1" dirty="0"/>
              <a:t> </a:t>
            </a:r>
            <a:r>
              <a:rPr lang="en-US" sz="3200" b="1" i="1" dirty="0" err="1"/>
              <a:t>làm</a:t>
            </a:r>
            <a:r>
              <a:rPr lang="en-US" sz="3200" b="1" i="1" dirty="0"/>
              <a:t> </a:t>
            </a:r>
            <a:r>
              <a:rPr lang="en-US" sz="3200" b="1" i="1" dirty="0" err="1"/>
              <a:t>sản</a:t>
            </a:r>
            <a:r>
              <a:rPr lang="en-US" sz="3200" b="1" i="1" dirty="0"/>
              <a:t> </a:t>
            </a:r>
            <a:r>
              <a:rPr lang="en-US" sz="3200" b="1" i="1" dirty="0" err="1"/>
              <a:t>phẩm</a:t>
            </a:r>
            <a:r>
              <a:rPr lang="en-US" sz="3200" b="1" i="1" dirty="0"/>
              <a:t> STEM</a:t>
            </a:r>
            <a:endParaRPr lang="en-US" sz="3200" dirty="0"/>
          </a:p>
          <a:p>
            <a:r>
              <a:rPr lang="en-US" sz="3200" dirty="0" err="1"/>
              <a:t>Trong</a:t>
            </a:r>
            <a:r>
              <a:rPr lang="en-US" sz="3200" dirty="0"/>
              <a:t> </a:t>
            </a:r>
            <a:r>
              <a:rPr lang="en-US" sz="3200" dirty="0" err="1"/>
              <a:t>chủ</a:t>
            </a:r>
            <a:r>
              <a:rPr lang="en-US" sz="3200" dirty="0"/>
              <a:t> </a:t>
            </a:r>
            <a:r>
              <a:rPr lang="en-US" sz="3200" dirty="0" err="1"/>
              <a:t>đề</a:t>
            </a:r>
            <a:r>
              <a:rPr lang="en-US" sz="3200" dirty="0"/>
              <a:t> STEM </a:t>
            </a:r>
            <a:r>
              <a:rPr lang="en-US" sz="3200" b="1" dirty="0"/>
              <a:t>“</a:t>
            </a:r>
            <a:r>
              <a:rPr lang="en-US" sz="3200" b="1" dirty="0" err="1"/>
              <a:t>Làm</a:t>
            </a:r>
            <a:r>
              <a:rPr lang="en-US" sz="3200" b="1" dirty="0"/>
              <a:t> </a:t>
            </a:r>
            <a:r>
              <a:rPr lang="en-US" sz="3200" b="1" dirty="0" err="1"/>
              <a:t>giấm</a:t>
            </a:r>
            <a:r>
              <a:rPr lang="en-US" sz="3200" b="1" dirty="0"/>
              <a:t> </a:t>
            </a:r>
            <a:r>
              <a:rPr lang="en-US" sz="3200" b="1" dirty="0" err="1"/>
              <a:t>hoa</a:t>
            </a:r>
            <a:r>
              <a:rPr lang="en-US" sz="3200" b="1" dirty="0"/>
              <a:t> </a:t>
            </a:r>
            <a:r>
              <a:rPr lang="en-US" sz="3200" b="1" dirty="0" err="1"/>
              <a:t>quả</a:t>
            </a:r>
            <a:r>
              <a:rPr lang="en-US" sz="3200" b="1" dirty="0"/>
              <a:t>”,</a:t>
            </a:r>
            <a:r>
              <a:rPr lang="en-US" sz="3200" dirty="0"/>
              <a:t> </a:t>
            </a:r>
            <a:r>
              <a:rPr lang="en-US" sz="3200" dirty="0" err="1"/>
              <a:t>sau</a:t>
            </a:r>
            <a:r>
              <a:rPr lang="en-US" sz="3200" dirty="0"/>
              <a:t> </a:t>
            </a:r>
            <a:r>
              <a:rPr lang="en-US" sz="3200" dirty="0" err="1"/>
              <a:t>khi</a:t>
            </a:r>
            <a:r>
              <a:rPr lang="en-US" sz="3200" dirty="0"/>
              <a:t> </a:t>
            </a:r>
            <a:r>
              <a:rPr lang="en-US" sz="3200" dirty="0" err="1"/>
              <a:t>đã</a:t>
            </a:r>
            <a:r>
              <a:rPr lang="en-US" sz="3200" dirty="0"/>
              <a:t> </a:t>
            </a:r>
            <a:r>
              <a:rPr lang="en-US" sz="3200" dirty="0" err="1"/>
              <a:t>hoàn</a:t>
            </a:r>
            <a:r>
              <a:rPr lang="en-US" sz="3200" dirty="0"/>
              <a:t> </a:t>
            </a:r>
            <a:r>
              <a:rPr lang="en-US" sz="3200" dirty="0" err="1"/>
              <a:t>thiện</a:t>
            </a:r>
            <a:r>
              <a:rPr lang="en-US" sz="3200" dirty="0"/>
              <a:t> </a:t>
            </a:r>
            <a:r>
              <a:rPr lang="en-US" sz="3200" dirty="0" err="1"/>
              <a:t>dưới</a:t>
            </a:r>
            <a:r>
              <a:rPr lang="en-US" sz="3200" dirty="0"/>
              <a:t> </a:t>
            </a:r>
            <a:r>
              <a:rPr lang="en-US" sz="3200" dirty="0" err="1"/>
              <a:t>sự</a:t>
            </a:r>
            <a:r>
              <a:rPr lang="en-US" sz="3200" dirty="0"/>
              <a:t> </a:t>
            </a:r>
            <a:r>
              <a:rPr lang="en-US" sz="3200" dirty="0" err="1"/>
              <a:t>góp</a:t>
            </a:r>
            <a:r>
              <a:rPr lang="en-US" sz="3200" dirty="0"/>
              <a:t> ý </a:t>
            </a:r>
            <a:r>
              <a:rPr lang="en-US" sz="3200" dirty="0" err="1"/>
              <a:t>của</a:t>
            </a:r>
            <a:r>
              <a:rPr lang="en-US" sz="3200" dirty="0"/>
              <a:t> GV, HS </a:t>
            </a:r>
            <a:r>
              <a:rPr lang="en-US" sz="3200" dirty="0" err="1"/>
              <a:t>tiến</a:t>
            </a:r>
            <a:r>
              <a:rPr lang="en-US" sz="3200" dirty="0"/>
              <a:t> </a:t>
            </a:r>
            <a:r>
              <a:rPr lang="en-US" sz="3200" dirty="0" err="1"/>
              <a:t>hành</a:t>
            </a:r>
            <a:r>
              <a:rPr lang="en-US" sz="3200" dirty="0"/>
              <a:t> </a:t>
            </a:r>
            <a:r>
              <a:rPr lang="en-US" sz="3200" dirty="0" err="1"/>
              <a:t>thực</a:t>
            </a:r>
            <a:r>
              <a:rPr lang="en-US" sz="3200" dirty="0"/>
              <a:t> </a:t>
            </a:r>
            <a:r>
              <a:rPr lang="en-US" sz="3200" dirty="0" err="1"/>
              <a:t>hiện</a:t>
            </a:r>
            <a:r>
              <a:rPr lang="en-US" sz="3200" dirty="0"/>
              <a:t> </a:t>
            </a:r>
            <a:r>
              <a:rPr lang="en-US" sz="3200" dirty="0" err="1"/>
              <a:t>làm</a:t>
            </a:r>
            <a:r>
              <a:rPr lang="en-US" sz="3200" dirty="0"/>
              <a:t> </a:t>
            </a:r>
            <a:r>
              <a:rPr lang="en-US" sz="3200" dirty="0" err="1"/>
              <a:t>giấm</a:t>
            </a:r>
            <a:r>
              <a:rPr lang="en-US" sz="3200" dirty="0"/>
              <a:t> </a:t>
            </a:r>
            <a:r>
              <a:rPr lang="en-US" sz="3200" dirty="0" err="1"/>
              <a:t>hoa</a:t>
            </a:r>
            <a:r>
              <a:rPr lang="en-US" sz="3200" dirty="0"/>
              <a:t> </a:t>
            </a:r>
            <a:r>
              <a:rPr lang="en-US" sz="3200" dirty="0" err="1"/>
              <a:t>quả</a:t>
            </a:r>
            <a:r>
              <a:rPr lang="en-US" sz="3200" dirty="0"/>
              <a:t> </a:t>
            </a:r>
            <a:r>
              <a:rPr lang="en-US" sz="3200" dirty="0" err="1"/>
              <a:t>với</a:t>
            </a:r>
            <a:r>
              <a:rPr lang="en-US" sz="3200" dirty="0"/>
              <a:t> </a:t>
            </a:r>
            <a:r>
              <a:rPr lang="en-US" sz="3200" dirty="0" err="1"/>
              <a:t>các</a:t>
            </a:r>
            <a:r>
              <a:rPr lang="en-US" sz="3200" dirty="0"/>
              <a:t> </a:t>
            </a:r>
            <a:r>
              <a:rPr lang="en-US" sz="3200" dirty="0" err="1"/>
              <a:t>nguyên</a:t>
            </a:r>
            <a:r>
              <a:rPr lang="en-US" sz="3200" dirty="0"/>
              <a:t> </a:t>
            </a:r>
            <a:r>
              <a:rPr lang="en-US" sz="3200" dirty="0" err="1"/>
              <a:t>liệu</a:t>
            </a:r>
            <a:r>
              <a:rPr lang="en-US" sz="3200" dirty="0"/>
              <a:t> </a:t>
            </a:r>
            <a:r>
              <a:rPr lang="en-US" sz="3200" dirty="0" err="1"/>
              <a:t>và</a:t>
            </a:r>
            <a:r>
              <a:rPr lang="en-US" sz="3200" dirty="0"/>
              <a:t> </a:t>
            </a:r>
            <a:r>
              <a:rPr lang="en-US" sz="3200" dirty="0" err="1"/>
              <a:t>dụng</a:t>
            </a:r>
            <a:r>
              <a:rPr lang="en-US" sz="3200" dirty="0"/>
              <a:t> </a:t>
            </a:r>
            <a:r>
              <a:rPr lang="en-US" sz="3200" dirty="0" err="1"/>
              <a:t>cụ</a:t>
            </a:r>
            <a:r>
              <a:rPr lang="en-US" sz="3200" dirty="0"/>
              <a:t> </a:t>
            </a:r>
            <a:r>
              <a:rPr lang="en-US" sz="3200" dirty="0" err="1"/>
              <a:t>đã</a:t>
            </a:r>
            <a:r>
              <a:rPr lang="en-US" sz="3200" dirty="0"/>
              <a:t> </a:t>
            </a:r>
            <a:r>
              <a:rPr lang="en-US" sz="3200" dirty="0" err="1"/>
              <a:t>được</a:t>
            </a:r>
            <a:r>
              <a:rPr lang="en-US" sz="3200" dirty="0"/>
              <a:t> </a:t>
            </a:r>
            <a:r>
              <a:rPr lang="en-US" sz="3200" dirty="0" err="1"/>
              <a:t>lên</a:t>
            </a:r>
            <a:r>
              <a:rPr lang="en-US" sz="3200" dirty="0"/>
              <a:t> </a:t>
            </a:r>
            <a:r>
              <a:rPr lang="en-US" sz="3200" dirty="0" err="1"/>
              <a:t>phương</a:t>
            </a:r>
            <a:r>
              <a:rPr lang="en-US" sz="3200" dirty="0"/>
              <a:t> </a:t>
            </a:r>
            <a:r>
              <a:rPr lang="en-US" sz="3200" dirty="0" err="1"/>
              <a:t>án</a:t>
            </a:r>
            <a:r>
              <a:rPr lang="en-US" sz="3200" dirty="0"/>
              <a:t> </a:t>
            </a:r>
            <a:r>
              <a:rPr lang="en-US" sz="3200" dirty="0" err="1"/>
              <a:t>từ</a:t>
            </a:r>
            <a:r>
              <a:rPr lang="en-US" sz="3200" dirty="0"/>
              <a:t> </a:t>
            </a:r>
            <a:r>
              <a:rPr lang="en-US" sz="3200" dirty="0" err="1"/>
              <a:t>tiết</a:t>
            </a:r>
            <a:r>
              <a:rPr lang="en-US" sz="3200" dirty="0"/>
              <a:t> </a:t>
            </a:r>
            <a:r>
              <a:rPr lang="en-US" sz="3200" dirty="0" err="1"/>
              <a:t>trước</a:t>
            </a:r>
            <a:r>
              <a:rPr lang="en-US" sz="3200" dirty="0"/>
              <a:t> </a:t>
            </a:r>
            <a:r>
              <a:rPr lang="en-US" sz="3200" dirty="0" err="1"/>
              <a:t>dưới</a:t>
            </a:r>
            <a:r>
              <a:rPr lang="en-US" sz="3200" dirty="0"/>
              <a:t> </a:t>
            </a:r>
            <a:r>
              <a:rPr lang="en-US" sz="3200" dirty="0" err="1"/>
              <a:t>sự</a:t>
            </a:r>
            <a:r>
              <a:rPr lang="en-US" sz="3200" dirty="0"/>
              <a:t> </a:t>
            </a:r>
            <a:r>
              <a:rPr lang="en-US" sz="3200" dirty="0" err="1"/>
              <a:t>quan</a:t>
            </a:r>
            <a:r>
              <a:rPr lang="en-US" sz="3200" dirty="0"/>
              <a:t> </a:t>
            </a:r>
            <a:r>
              <a:rPr lang="en-US" sz="3200" dirty="0" err="1"/>
              <a:t>sát</a:t>
            </a:r>
            <a:r>
              <a:rPr lang="en-US" sz="3200" dirty="0"/>
              <a:t> </a:t>
            </a:r>
            <a:r>
              <a:rPr lang="en-US" sz="3200" dirty="0" err="1"/>
              <a:t>và</a:t>
            </a:r>
            <a:r>
              <a:rPr lang="en-US" sz="3200" dirty="0"/>
              <a:t> </a:t>
            </a:r>
            <a:r>
              <a:rPr lang="en-US" sz="3200" dirty="0" err="1"/>
              <a:t>giúp</a:t>
            </a:r>
            <a:r>
              <a:rPr lang="en-US" sz="3200" dirty="0"/>
              <a:t> </a:t>
            </a:r>
            <a:r>
              <a:rPr lang="en-US" sz="3200" dirty="0" err="1"/>
              <a:t>đỡ</a:t>
            </a:r>
            <a:r>
              <a:rPr lang="en-US" sz="3200" dirty="0"/>
              <a:t> </a:t>
            </a:r>
            <a:r>
              <a:rPr lang="en-US" sz="3200" dirty="0" err="1"/>
              <a:t>của</a:t>
            </a:r>
            <a:r>
              <a:rPr lang="en-US" sz="3200" dirty="0"/>
              <a:t> GV </a:t>
            </a:r>
            <a:r>
              <a:rPr lang="en-US" sz="3200" dirty="0" err="1"/>
              <a:t>khi</a:t>
            </a:r>
            <a:r>
              <a:rPr lang="en-US" sz="3200" dirty="0"/>
              <a:t> </a:t>
            </a:r>
            <a:r>
              <a:rPr lang="en-US" sz="3200" dirty="0" err="1"/>
              <a:t>cần</a:t>
            </a:r>
            <a:r>
              <a:rPr lang="en-US" sz="3200" dirty="0"/>
              <a:t> </a:t>
            </a:r>
            <a:r>
              <a:rPr lang="en-US" sz="3200" dirty="0" err="1"/>
              <a:t>thiết</a:t>
            </a:r>
            <a:r>
              <a:rPr lang="en-US" sz="3200" dirty="0"/>
              <a:t>. </a:t>
            </a:r>
            <a:r>
              <a:rPr lang="en-US" sz="3200" dirty="0" err="1"/>
              <a:t>Trong</a:t>
            </a:r>
            <a:r>
              <a:rPr lang="en-US" sz="3200" dirty="0"/>
              <a:t> </a:t>
            </a:r>
            <a:r>
              <a:rPr lang="en-US" sz="3200" dirty="0" err="1"/>
              <a:t>quá</a:t>
            </a:r>
            <a:r>
              <a:rPr lang="en-US" sz="3200" dirty="0"/>
              <a:t> </a:t>
            </a:r>
            <a:r>
              <a:rPr lang="en-US" sz="3200" dirty="0" err="1"/>
              <a:t>trình</a:t>
            </a:r>
            <a:r>
              <a:rPr lang="en-US" sz="3200" dirty="0"/>
              <a:t> </a:t>
            </a:r>
            <a:r>
              <a:rPr lang="en-US" sz="3200" dirty="0" err="1"/>
              <a:t>thực</a:t>
            </a:r>
            <a:r>
              <a:rPr lang="en-US" sz="3200" dirty="0"/>
              <a:t> </a:t>
            </a:r>
            <a:r>
              <a:rPr lang="en-US" sz="3200" dirty="0" err="1"/>
              <a:t>hành</a:t>
            </a:r>
            <a:r>
              <a:rPr lang="en-US" sz="3200" dirty="0"/>
              <a:t>, HS </a:t>
            </a:r>
            <a:r>
              <a:rPr lang="en-US" sz="3200" dirty="0" err="1"/>
              <a:t>sẽ</a:t>
            </a:r>
            <a:r>
              <a:rPr lang="en-US" sz="3200" dirty="0"/>
              <a:t> </a:t>
            </a:r>
            <a:r>
              <a:rPr lang="en-US" sz="3200" dirty="0" err="1"/>
              <a:t>có</a:t>
            </a:r>
            <a:r>
              <a:rPr lang="en-US" sz="3200" dirty="0"/>
              <a:t> </a:t>
            </a:r>
            <a:r>
              <a:rPr lang="en-US" sz="3200" dirty="0" err="1"/>
              <a:t>thể</a:t>
            </a:r>
            <a:r>
              <a:rPr lang="en-US" sz="3200" dirty="0"/>
              <a:t> </a:t>
            </a:r>
            <a:r>
              <a:rPr lang="en-US" sz="3200" dirty="0" err="1"/>
              <a:t>gặp</a:t>
            </a:r>
            <a:r>
              <a:rPr lang="en-US" sz="3200" dirty="0"/>
              <a:t> </a:t>
            </a:r>
            <a:r>
              <a:rPr lang="en-US" sz="3200" dirty="0" err="1"/>
              <a:t>những</a:t>
            </a:r>
            <a:r>
              <a:rPr lang="en-US" sz="3200" dirty="0"/>
              <a:t> </a:t>
            </a:r>
            <a:r>
              <a:rPr lang="en-US" sz="3200" dirty="0" err="1"/>
              <a:t>khó</a:t>
            </a:r>
            <a:r>
              <a:rPr lang="en-US" sz="3200" dirty="0"/>
              <a:t> </a:t>
            </a:r>
            <a:r>
              <a:rPr lang="en-US" sz="3200" dirty="0" err="1"/>
              <a:t>khăn</a:t>
            </a:r>
            <a:r>
              <a:rPr lang="en-US" sz="3200" dirty="0"/>
              <a:t>, </a:t>
            </a:r>
            <a:r>
              <a:rPr lang="en-US" sz="3200" dirty="0" err="1"/>
              <a:t>tuy</a:t>
            </a:r>
            <a:r>
              <a:rPr lang="en-US" sz="3200" dirty="0"/>
              <a:t> </a:t>
            </a:r>
            <a:r>
              <a:rPr lang="en-US" sz="3200" dirty="0" err="1"/>
              <a:t>nhiên</a:t>
            </a:r>
            <a:r>
              <a:rPr lang="en-US" sz="3200" dirty="0"/>
              <a:t>  </a:t>
            </a:r>
            <a:r>
              <a:rPr lang="en-US" sz="3200" dirty="0" err="1"/>
              <a:t>từ</a:t>
            </a:r>
            <a:r>
              <a:rPr lang="en-US" sz="3200" dirty="0"/>
              <a:t> </a:t>
            </a:r>
            <a:r>
              <a:rPr lang="en-US" sz="3200" dirty="0" err="1"/>
              <a:t>đó</a:t>
            </a:r>
            <a:r>
              <a:rPr lang="en-US" sz="3200" dirty="0"/>
              <a:t> HS </a:t>
            </a:r>
            <a:r>
              <a:rPr lang="en-US" sz="3200" dirty="0" err="1"/>
              <a:t>có</a:t>
            </a:r>
            <a:r>
              <a:rPr lang="en-US" sz="3200" dirty="0"/>
              <a:t> </a:t>
            </a:r>
            <a:r>
              <a:rPr lang="en-US" sz="3200" dirty="0" err="1"/>
              <a:t>thể</a:t>
            </a:r>
            <a:r>
              <a:rPr lang="en-US" sz="3200" dirty="0"/>
              <a:t> </a:t>
            </a:r>
            <a:r>
              <a:rPr lang="en-US" sz="3200" dirty="0" err="1"/>
              <a:t>điều</a:t>
            </a:r>
            <a:r>
              <a:rPr lang="en-US" sz="3200" dirty="0"/>
              <a:t> </a:t>
            </a:r>
            <a:r>
              <a:rPr lang="en-US" sz="3200" dirty="0" err="1"/>
              <a:t>chỉnh</a:t>
            </a:r>
            <a:r>
              <a:rPr lang="en-US" sz="3200" dirty="0"/>
              <a:t> </a:t>
            </a:r>
            <a:r>
              <a:rPr lang="en-US" sz="3200" dirty="0" err="1"/>
              <a:t>kiến</a:t>
            </a:r>
            <a:r>
              <a:rPr lang="en-US" sz="3200" dirty="0"/>
              <a:t> </a:t>
            </a:r>
            <a:r>
              <a:rPr lang="en-US" sz="3200" dirty="0" err="1"/>
              <a:t>thức</a:t>
            </a:r>
            <a:r>
              <a:rPr lang="en-US" sz="3200" dirty="0"/>
              <a:t>  </a:t>
            </a:r>
            <a:r>
              <a:rPr lang="en-US" sz="3200" dirty="0" err="1"/>
              <a:t>để</a:t>
            </a:r>
            <a:r>
              <a:rPr lang="en-US" sz="3200" dirty="0"/>
              <a:t> </a:t>
            </a:r>
            <a:r>
              <a:rPr lang="en-US" sz="3200" dirty="0" err="1"/>
              <a:t>có</a:t>
            </a:r>
            <a:r>
              <a:rPr lang="en-US" sz="3200" dirty="0"/>
              <a:t> </a:t>
            </a:r>
            <a:r>
              <a:rPr lang="en-US" sz="3200" dirty="0" err="1"/>
              <a:t>được</a:t>
            </a:r>
            <a:r>
              <a:rPr lang="en-US" sz="3200" dirty="0"/>
              <a:t> </a:t>
            </a:r>
            <a:r>
              <a:rPr lang="en-US" sz="3200" dirty="0" err="1"/>
              <a:t>bản</a:t>
            </a:r>
            <a:r>
              <a:rPr lang="en-US" sz="3200" dirty="0"/>
              <a:t> </a:t>
            </a:r>
            <a:r>
              <a:rPr lang="en-US" sz="3200" dirty="0" err="1"/>
              <a:t>thiết</a:t>
            </a:r>
            <a:r>
              <a:rPr lang="en-US" sz="3200" dirty="0"/>
              <a:t> </a:t>
            </a:r>
            <a:r>
              <a:rPr lang="en-US" sz="3200" dirty="0" err="1"/>
              <a:t>kế</a:t>
            </a:r>
            <a:r>
              <a:rPr lang="en-US" sz="3200" dirty="0"/>
              <a:t> </a:t>
            </a:r>
            <a:r>
              <a:rPr lang="en-US" sz="3200" dirty="0" err="1"/>
              <a:t>quy</a:t>
            </a:r>
            <a:r>
              <a:rPr lang="en-US" sz="3200" dirty="0"/>
              <a:t> </a:t>
            </a:r>
            <a:r>
              <a:rPr lang="en-US" sz="3200" dirty="0" err="1"/>
              <a:t>trình</a:t>
            </a:r>
            <a:r>
              <a:rPr lang="en-US" sz="3200" dirty="0"/>
              <a:t> </a:t>
            </a:r>
            <a:r>
              <a:rPr lang="en-US" sz="3200" dirty="0" err="1"/>
              <a:t>tạo</a:t>
            </a:r>
            <a:r>
              <a:rPr lang="en-US" sz="3200" dirty="0"/>
              <a:t> </a:t>
            </a:r>
            <a:r>
              <a:rPr lang="en-US" sz="3200" dirty="0" err="1"/>
              <a:t>ra</a:t>
            </a:r>
            <a:r>
              <a:rPr lang="en-US" sz="3200" dirty="0"/>
              <a:t> </a:t>
            </a:r>
            <a:r>
              <a:rPr lang="en-US" sz="3200" dirty="0" err="1"/>
              <a:t>thành</a:t>
            </a:r>
            <a:r>
              <a:rPr lang="en-US" sz="3200" dirty="0"/>
              <a:t> </a:t>
            </a:r>
            <a:r>
              <a:rPr lang="en-US" sz="3200" dirty="0" err="1"/>
              <a:t>phẩm</a:t>
            </a:r>
            <a:r>
              <a:rPr lang="en-US" sz="3200" dirty="0"/>
              <a:t> </a:t>
            </a:r>
            <a:r>
              <a:rPr lang="en-US" sz="3200" dirty="0" err="1"/>
              <a:t>được</a:t>
            </a:r>
            <a:r>
              <a:rPr lang="en-US" sz="3200" dirty="0"/>
              <a:t> </a:t>
            </a:r>
            <a:r>
              <a:rPr lang="en-US" sz="3200" dirty="0" err="1"/>
              <a:t>hoàn</a:t>
            </a:r>
            <a:r>
              <a:rPr lang="en-US" sz="3200" dirty="0"/>
              <a:t> </a:t>
            </a:r>
            <a:r>
              <a:rPr lang="en-US" sz="3200" dirty="0" err="1"/>
              <a:t>thiện</a:t>
            </a:r>
            <a:r>
              <a:rPr lang="en-US" sz="3200" dirty="0"/>
              <a:t> </a:t>
            </a:r>
            <a:r>
              <a:rPr lang="en-US" sz="3200" dirty="0" err="1"/>
              <a:t>hơn</a:t>
            </a:r>
            <a:r>
              <a:rPr lang="en-US" sz="3200" dirty="0"/>
              <a:t>.</a:t>
            </a:r>
          </a:p>
          <a:p>
            <a:endParaRPr lang="en-US" sz="3200" dirty="0"/>
          </a:p>
          <a:p>
            <a:endParaRPr lang="en-US" sz="3200" dirty="0"/>
          </a:p>
        </p:txBody>
      </p:sp>
    </p:spTree>
    <p:extLst>
      <p:ext uri="{BB962C8B-B14F-4D97-AF65-F5344CB8AC3E}">
        <p14:creationId xmlns:p14="http://schemas.microsoft.com/office/powerpoint/2010/main" val="3963290550"/>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ảnh stem\z3836140925558_77bb92be00b3f413b2688980c4bb1066.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2175" cy="6064624"/>
          </a:xfrm>
          <a:prstGeom prst="rect">
            <a:avLst/>
          </a:prstGeom>
          <a:noFill/>
          <a:ln>
            <a:noFill/>
          </a:ln>
        </p:spPr>
      </p:pic>
      <p:pic>
        <p:nvPicPr>
          <p:cNvPr id="3" name="Picture 2" descr="C:\Users\Dell\Desktop\ảnh stem\z3836144504677_3fa4b1cf859d418bbc6886105bac5c5f.jpg"/>
          <p:cNvPicPr/>
          <p:nvPr/>
        </p:nvPicPr>
        <p:blipFill>
          <a:blip r:embed="rId3">
            <a:extLst>
              <a:ext uri="{28A0092B-C50C-407E-A947-70E740481C1C}">
                <a14:useLocalDpi xmlns:a14="http://schemas.microsoft.com/office/drawing/2010/main" val="0"/>
              </a:ext>
            </a:extLst>
          </a:blip>
          <a:srcRect/>
          <a:stretch>
            <a:fillRect/>
          </a:stretch>
        </p:blipFill>
        <p:spPr bwMode="auto">
          <a:xfrm>
            <a:off x="5972175" y="0"/>
            <a:ext cx="6219825" cy="6064624"/>
          </a:xfrm>
          <a:prstGeom prst="rect">
            <a:avLst/>
          </a:prstGeom>
          <a:noFill/>
          <a:ln>
            <a:noFill/>
          </a:ln>
        </p:spPr>
      </p:pic>
      <p:sp>
        <p:nvSpPr>
          <p:cNvPr id="4" name="TextBox 3"/>
          <p:cNvSpPr txBox="1"/>
          <p:nvPr/>
        </p:nvSpPr>
        <p:spPr>
          <a:xfrm>
            <a:off x="416859" y="6064625"/>
            <a:ext cx="11335869" cy="1077218"/>
          </a:xfrm>
          <a:prstGeom prst="rect">
            <a:avLst/>
          </a:prstGeom>
          <a:noFill/>
        </p:spPr>
        <p:txBody>
          <a:bodyPr wrap="square" rtlCol="0">
            <a:spAutoFit/>
          </a:bodyPr>
          <a:lstStyle/>
          <a:p>
            <a:r>
              <a:rPr lang="en-US" sz="3200" b="1" dirty="0" err="1"/>
              <a:t>Học</a:t>
            </a:r>
            <a:r>
              <a:rPr lang="en-US" sz="3200" b="1" dirty="0"/>
              <a:t> </a:t>
            </a:r>
            <a:r>
              <a:rPr lang="en-US" sz="3200" b="1" dirty="0" err="1"/>
              <a:t>sinh</a:t>
            </a:r>
            <a:r>
              <a:rPr lang="en-US" sz="3200" b="1" dirty="0"/>
              <a:t> </a:t>
            </a:r>
            <a:r>
              <a:rPr lang="en-US" sz="3200" b="1" dirty="0" err="1"/>
              <a:t>tiến</a:t>
            </a:r>
            <a:r>
              <a:rPr lang="en-US" sz="3200" b="1" dirty="0"/>
              <a:t> </a:t>
            </a:r>
            <a:r>
              <a:rPr lang="en-US" sz="3200" b="1" dirty="0" err="1"/>
              <a:t>hành</a:t>
            </a:r>
            <a:r>
              <a:rPr lang="en-US" sz="3200" b="1" dirty="0"/>
              <a:t> </a:t>
            </a:r>
            <a:r>
              <a:rPr lang="en-US" sz="3200" b="1" dirty="0" err="1"/>
              <a:t>làm</a:t>
            </a:r>
            <a:r>
              <a:rPr lang="en-US" sz="3200" b="1" dirty="0"/>
              <a:t> </a:t>
            </a:r>
            <a:r>
              <a:rPr lang="en-US" sz="3200" b="1" dirty="0" err="1"/>
              <a:t>giấm</a:t>
            </a:r>
            <a:r>
              <a:rPr lang="en-US" sz="3200" b="1" dirty="0"/>
              <a:t> </a:t>
            </a:r>
            <a:r>
              <a:rPr lang="en-US" sz="3200" b="1" dirty="0" err="1"/>
              <a:t>hoa</a:t>
            </a:r>
            <a:r>
              <a:rPr lang="en-US" sz="3200" b="1" dirty="0"/>
              <a:t> </a:t>
            </a:r>
            <a:r>
              <a:rPr lang="en-US" sz="3200" b="1" dirty="0" err="1"/>
              <a:t>quả</a:t>
            </a:r>
            <a:r>
              <a:rPr lang="en-US" sz="3200" b="1" dirty="0"/>
              <a:t> </a:t>
            </a:r>
            <a:r>
              <a:rPr lang="en-US" sz="3200" b="1" dirty="0" err="1"/>
              <a:t>theo</a:t>
            </a:r>
            <a:r>
              <a:rPr lang="en-US" sz="3200" b="1" dirty="0"/>
              <a:t> </a:t>
            </a:r>
            <a:r>
              <a:rPr lang="en-US" sz="3200" b="1" dirty="0" err="1"/>
              <a:t>quy</a:t>
            </a:r>
            <a:r>
              <a:rPr lang="en-US" sz="3200" b="1" dirty="0"/>
              <a:t> </a:t>
            </a:r>
            <a:r>
              <a:rPr lang="en-US" sz="3200" b="1" dirty="0" err="1"/>
              <a:t>trình</a:t>
            </a:r>
            <a:r>
              <a:rPr lang="en-US" sz="3200" b="1" dirty="0"/>
              <a:t> </a:t>
            </a:r>
            <a:r>
              <a:rPr lang="en-US" sz="3200" b="1" dirty="0" err="1"/>
              <a:t>đã</a:t>
            </a:r>
            <a:r>
              <a:rPr lang="en-US" sz="3200" b="1" dirty="0"/>
              <a:t> </a:t>
            </a:r>
            <a:r>
              <a:rPr lang="en-US" sz="3200" b="1" dirty="0" err="1"/>
              <a:t>thiết</a:t>
            </a:r>
            <a:r>
              <a:rPr lang="en-US" sz="3200" b="1" dirty="0"/>
              <a:t> </a:t>
            </a:r>
            <a:r>
              <a:rPr lang="en-US" sz="3200" b="1" dirty="0" err="1"/>
              <a:t>kế</a:t>
            </a:r>
            <a:endParaRPr lang="en-US" sz="3200" dirty="0"/>
          </a:p>
          <a:p>
            <a:endParaRPr lang="en-US" sz="3200" dirty="0"/>
          </a:p>
        </p:txBody>
      </p:sp>
    </p:spTree>
    <p:extLst>
      <p:ext uri="{BB962C8B-B14F-4D97-AF65-F5344CB8AC3E}">
        <p14:creationId xmlns:p14="http://schemas.microsoft.com/office/powerpoint/2010/main" val="429597361"/>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esktop\ảnh stem\z3836146105428_b4057da37b5fade55e4e611f049ea463.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07871" cy="5943600"/>
          </a:xfrm>
          <a:prstGeom prst="rect">
            <a:avLst/>
          </a:prstGeom>
          <a:noFill/>
          <a:ln>
            <a:noFill/>
          </a:ln>
        </p:spPr>
      </p:pic>
      <p:pic>
        <p:nvPicPr>
          <p:cNvPr id="3" name="Picture 2" descr="C:\Users\Dell\Desktop\ảnh stem\asa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871" y="0"/>
            <a:ext cx="5972175" cy="5943600"/>
          </a:xfrm>
          <a:prstGeom prst="rect">
            <a:avLst/>
          </a:prstGeom>
          <a:noFill/>
          <a:ln>
            <a:noFill/>
          </a:ln>
        </p:spPr>
      </p:pic>
      <p:sp>
        <p:nvSpPr>
          <p:cNvPr id="4" name="TextBox 3"/>
          <p:cNvSpPr txBox="1"/>
          <p:nvPr/>
        </p:nvSpPr>
        <p:spPr>
          <a:xfrm>
            <a:off x="-1" y="5876365"/>
            <a:ext cx="6207871" cy="1077218"/>
          </a:xfrm>
          <a:prstGeom prst="rect">
            <a:avLst/>
          </a:prstGeom>
          <a:noFill/>
        </p:spPr>
        <p:txBody>
          <a:bodyPr wrap="square" rtlCol="0">
            <a:spAutoFit/>
          </a:bodyPr>
          <a:lstStyle/>
          <a:p>
            <a:pPr algn="ctr"/>
            <a:r>
              <a:rPr lang="en-US" sz="3200" b="1" dirty="0" err="1" smtClean="0"/>
              <a:t>Sản</a:t>
            </a:r>
            <a:r>
              <a:rPr lang="en-US" sz="3200" b="1" dirty="0" smtClean="0"/>
              <a:t> </a:t>
            </a:r>
            <a:r>
              <a:rPr lang="en-US" sz="3200" b="1" dirty="0" err="1" smtClean="0"/>
              <a:t>phẩm</a:t>
            </a:r>
            <a:r>
              <a:rPr lang="en-US" sz="3200" b="1" dirty="0" smtClean="0"/>
              <a:t> </a:t>
            </a:r>
            <a:r>
              <a:rPr lang="en-US" sz="3200" b="1" dirty="0" err="1" smtClean="0"/>
              <a:t>giấm</a:t>
            </a:r>
            <a:r>
              <a:rPr lang="en-US" sz="3200" b="1" dirty="0" smtClean="0"/>
              <a:t> </a:t>
            </a:r>
            <a:r>
              <a:rPr lang="en-US" sz="3200" b="1" dirty="0" err="1" smtClean="0"/>
              <a:t>hoa</a:t>
            </a:r>
            <a:r>
              <a:rPr lang="en-US" sz="3200" b="1" dirty="0" smtClean="0"/>
              <a:t> </a:t>
            </a:r>
            <a:r>
              <a:rPr lang="en-US" sz="3200" b="1" dirty="0" err="1" smtClean="0"/>
              <a:t>quả</a:t>
            </a:r>
            <a:endParaRPr lang="en-US" sz="3200" b="1" dirty="0" smtClean="0"/>
          </a:p>
          <a:p>
            <a:pPr algn="ctr"/>
            <a:r>
              <a:rPr lang="en-US" sz="3200" b="1" dirty="0" smtClean="0"/>
              <a:t> </a:t>
            </a:r>
            <a:r>
              <a:rPr lang="en-US" sz="3200" b="1" dirty="0" err="1" smtClean="0"/>
              <a:t>ngày</a:t>
            </a:r>
            <a:r>
              <a:rPr lang="en-US" sz="3200" b="1" dirty="0" smtClean="0"/>
              <a:t> </a:t>
            </a:r>
            <a:r>
              <a:rPr lang="en-US" sz="3200" b="1" dirty="0" err="1" smtClean="0"/>
              <a:t>đầu</a:t>
            </a:r>
            <a:r>
              <a:rPr lang="en-US" sz="3200" b="1" dirty="0" smtClean="0"/>
              <a:t> </a:t>
            </a:r>
            <a:r>
              <a:rPr lang="en-US" sz="3200" b="1" dirty="0" err="1" smtClean="0"/>
              <a:t>tiên</a:t>
            </a:r>
            <a:endParaRPr lang="en-US" sz="3200" b="1" dirty="0"/>
          </a:p>
        </p:txBody>
      </p:sp>
      <p:sp>
        <p:nvSpPr>
          <p:cNvPr id="5" name="TextBox 4"/>
          <p:cNvSpPr txBox="1"/>
          <p:nvPr/>
        </p:nvSpPr>
        <p:spPr>
          <a:xfrm>
            <a:off x="6207871" y="5876365"/>
            <a:ext cx="6207871" cy="1077218"/>
          </a:xfrm>
          <a:prstGeom prst="rect">
            <a:avLst/>
          </a:prstGeom>
          <a:noFill/>
        </p:spPr>
        <p:txBody>
          <a:bodyPr wrap="square" rtlCol="0">
            <a:spAutoFit/>
          </a:bodyPr>
          <a:lstStyle/>
          <a:p>
            <a:pPr algn="ctr"/>
            <a:r>
              <a:rPr lang="en-US" sz="3200" b="1" dirty="0" err="1" smtClean="0"/>
              <a:t>Sản</a:t>
            </a:r>
            <a:r>
              <a:rPr lang="en-US" sz="3200" b="1" dirty="0" smtClean="0"/>
              <a:t> </a:t>
            </a:r>
            <a:r>
              <a:rPr lang="en-US" sz="3200" b="1" dirty="0" err="1" smtClean="0"/>
              <a:t>phẩm</a:t>
            </a:r>
            <a:r>
              <a:rPr lang="en-US" sz="3200" b="1" dirty="0" smtClean="0"/>
              <a:t> </a:t>
            </a:r>
            <a:r>
              <a:rPr lang="en-US" sz="3200" b="1" dirty="0" err="1" smtClean="0"/>
              <a:t>giấm</a:t>
            </a:r>
            <a:r>
              <a:rPr lang="en-US" sz="3200" b="1" dirty="0" smtClean="0"/>
              <a:t> </a:t>
            </a:r>
            <a:r>
              <a:rPr lang="en-US" sz="3200" b="1" dirty="0" err="1" smtClean="0"/>
              <a:t>hoa</a:t>
            </a:r>
            <a:r>
              <a:rPr lang="en-US" sz="3200" b="1" dirty="0" smtClean="0"/>
              <a:t> </a:t>
            </a:r>
            <a:r>
              <a:rPr lang="en-US" sz="3200" b="1" dirty="0" err="1" smtClean="0"/>
              <a:t>quả</a:t>
            </a:r>
            <a:endParaRPr lang="en-US" sz="3200" b="1" dirty="0" smtClean="0"/>
          </a:p>
          <a:p>
            <a:pPr algn="ctr"/>
            <a:r>
              <a:rPr lang="en-US" sz="3200" b="1" dirty="0" smtClean="0"/>
              <a:t> 1 </a:t>
            </a:r>
            <a:r>
              <a:rPr lang="en-US" sz="3200" b="1" dirty="0" err="1" smtClean="0"/>
              <a:t>tuần</a:t>
            </a:r>
            <a:r>
              <a:rPr lang="en-US" sz="3200" b="1" dirty="0" smtClean="0"/>
              <a:t> </a:t>
            </a:r>
            <a:r>
              <a:rPr lang="en-US" sz="3200" b="1" dirty="0" err="1" smtClean="0"/>
              <a:t>sau</a:t>
            </a:r>
            <a:endParaRPr lang="en-US" sz="3200" b="1" dirty="0"/>
          </a:p>
        </p:txBody>
      </p:sp>
    </p:spTree>
    <p:extLst>
      <p:ext uri="{BB962C8B-B14F-4D97-AF65-F5344CB8AC3E}">
        <p14:creationId xmlns:p14="http://schemas.microsoft.com/office/powerpoint/2010/main" val="98731825"/>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ea typeface="Times New Roman" panose="02020603050405020304" pitchFamily="18" charset="0"/>
                <a:cs typeface="Times New Roman" pitchFamily="18" charset="0"/>
              </a:rPr>
              <a:t>Các</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ea typeface="Times New Roman" panose="02020603050405020304" pitchFamily="18" charset="0"/>
                <a:cs typeface="Times New Roman" pitchFamily="18" charset="0"/>
              </a:rPr>
              <a:t>biện</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0" y="1291018"/>
            <a:ext cx="11923487" cy="44112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u="sng" dirty="0" smtClean="0">
              <a:latin typeface="Times New Roman" pitchFamily="18" charset="0"/>
              <a:cs typeface="Times New Roman" pitchFamily="18" charset="0"/>
            </a:endParaRPr>
          </a:p>
          <a:p>
            <a:r>
              <a:rPr lang="en-US" sz="3200" b="1" u="sng" dirty="0" err="1" smtClean="0">
                <a:latin typeface="Times New Roman" pitchFamily="18" charset="0"/>
                <a:cs typeface="Times New Roman" pitchFamily="18" charset="0"/>
              </a:rPr>
              <a:t>Biện</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pháp</a:t>
            </a:r>
            <a:r>
              <a:rPr lang="en-US" sz="3200" b="1" u="sng" dirty="0">
                <a:latin typeface="Times New Roman" pitchFamily="18" charset="0"/>
                <a:cs typeface="Times New Roman" pitchFamily="18" charset="0"/>
              </a:rPr>
              <a:t> 4</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Đánh</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phẩm</a:t>
            </a:r>
            <a:r>
              <a:rPr lang="en-US" sz="3200" b="1" dirty="0">
                <a:latin typeface="Times New Roman" pitchFamily="18" charset="0"/>
                <a:cs typeface="Times New Roman" pitchFamily="18" charset="0"/>
              </a:rPr>
              <a:t> STEM</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STEM</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20907912"/>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114301" y="357004"/>
            <a:ext cx="6890635"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latin typeface="Times New Roman" pitchFamily="18" charset="0"/>
                <a:cs typeface="Times New Roman" pitchFamily="18" charset="0"/>
              </a:rPr>
              <a:t>4. </a:t>
            </a:r>
            <a:r>
              <a:rPr lang="en-US" sz="4000" b="1" dirty="0" err="1">
                <a:latin typeface="Times New Roman" pitchFamily="18" charset="0"/>
                <a:cs typeface="Times New Roman" pitchFamily="18" charset="0"/>
              </a:rPr>
              <a:t>Thực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nghiệm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sư</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phạm</a:t>
            </a:r>
            <a:r>
              <a:rPr lang="en-US" sz="4000" b="1" dirty="0">
                <a:latin typeface="Times New Roman" pitchFamily="18" charset="0"/>
                <a:cs typeface="Times New Roman" pitchFamily="18" charset="0"/>
              </a:rPr>
              <a:t>:</a:t>
            </a:r>
          </a:p>
        </p:txBody>
      </p:sp>
      <p:sp>
        <p:nvSpPr>
          <p:cNvPr id="6"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190499" y="1391239"/>
            <a:ext cx="11708571"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phạm</a:t>
            </a:r>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dạy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theo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hướng</a:t>
            </a:r>
            <a:r>
              <a:rPr lang="en-US" sz="4000" b="1" dirty="0">
                <a:latin typeface="Times New Roman" pitchFamily="18" charset="0"/>
                <a:cs typeface="Times New Roman" pitchFamily="18" charset="0"/>
              </a:rPr>
              <a:t> STEM </a:t>
            </a:r>
            <a:r>
              <a:rPr lang="en-US" sz="4000" b="1" dirty="0" err="1">
                <a:latin typeface="Times New Roman" pitchFamily="18" charset="0"/>
                <a:cs typeface="Times New Roman" pitchFamily="18" charset="0"/>
              </a:rPr>
              <a:t>từ</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hợp</a:t>
            </a:r>
            <a:r>
              <a:rPr lang="en-US" sz="4000" b="1" dirty="0">
                <a:latin typeface="Times New Roman" pitchFamily="18" charset="0"/>
                <a:cs typeface="Times New Roman" pitchFamily="18" charset="0"/>
              </a:rPr>
              <a:t> chất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hiđrocacbon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hóa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9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87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9A3, 9A4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THCS </a:t>
            </a:r>
            <a:r>
              <a:rPr lang="en-US" sz="4000" dirty="0" err="1">
                <a:latin typeface="Times New Roman" pitchFamily="18" charset="0"/>
                <a:cs typeface="Times New Roman" pitchFamily="18" charset="0"/>
              </a:rPr>
              <a:t>Quang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2021 – 2022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thông</a:t>
            </a:r>
            <a:r>
              <a:rPr lang="en-US" sz="4000" dirty="0" smtClean="0">
                <a:latin typeface="Times New Roman" pitchFamily="18" charset="0"/>
                <a:cs typeface="Times New Roman" pitchFamily="18" charset="0"/>
              </a:rPr>
              <a:t> tin </a:t>
            </a:r>
            <a:r>
              <a:rPr lang="en-US" sz="4000" dirty="0" err="1" smtClean="0">
                <a:latin typeface="Times New Roman" pitchFamily="18" charset="0"/>
                <a:cs typeface="Times New Roman" pitchFamily="18" charset="0"/>
              </a:rPr>
              <a:t>sau</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50799" y="4766687"/>
            <a:ext cx="12141201" cy="880431"/>
          </a:xfrm>
          <a:prstGeom prst="rect">
            <a:avLst/>
          </a:prstGeom>
          <a:solidFill>
            <a:srgbClr val="FFFF00"/>
          </a:solid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latin typeface="Times New Roman" pitchFamily="18" charset="0"/>
                <a:cs typeface="Times New Roman" pitchFamily="18" charset="0"/>
              </a:rPr>
              <a:t> * </a:t>
            </a:r>
            <a:r>
              <a:rPr lang="en-US" sz="3600" b="1" dirty="0">
                <a:latin typeface="Times New Roman" pitchFamily="18" charset="0"/>
                <a:cs typeface="Times New Roman" pitchFamily="18" charset="0"/>
              </a:rPr>
              <a:t>Ý </a:t>
            </a:r>
            <a:r>
              <a:rPr lang="en-US" sz="3600" b="1" dirty="0" err="1">
                <a:latin typeface="Times New Roman" pitchFamily="18" charset="0"/>
                <a:cs typeface="Times New Roman" pitchFamily="18" charset="0"/>
              </a:rPr>
              <a:t>kiến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en-US" sz="3600" b="1" dirty="0">
              <a:effectLst/>
              <a:latin typeface="Times New Roman" pitchFamily="18" charset="0"/>
              <a:cs typeface="Times New Roman" pitchFamily="18" charset="0"/>
            </a:endParaRPr>
          </a:p>
        </p:txBody>
      </p:sp>
      <p:sp>
        <p:nvSpPr>
          <p:cNvPr id="9"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50799" y="5799518"/>
            <a:ext cx="12141201" cy="880431"/>
          </a:xfrm>
          <a:prstGeom prst="rect">
            <a:avLst/>
          </a:prstGeom>
          <a:solidFill>
            <a:srgbClr val="FFFF00"/>
          </a:solid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latin typeface="Times New Roman" pitchFamily="18" charset="0"/>
                <a:cs typeface="Times New Roman" pitchFamily="18" charset="0"/>
              </a:rPr>
              <a:t> *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khảo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lực</a:t>
            </a:r>
            <a:r>
              <a:rPr lang="en-US" sz="3600" b="1" dirty="0" smtClean="0">
                <a:latin typeface="Times New Roman" pitchFamily="18" charset="0"/>
                <a:cs typeface="Times New Roman" pitchFamily="18" charset="0"/>
              </a:rPr>
              <a:t>. </a:t>
            </a:r>
            <a:endParaRPr lang="en-US" sz="36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28360121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65313" y="279400"/>
            <a:ext cx="12126687" cy="6578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u="sng" dirty="0" smtClean="0">
              <a:latin typeface="Times New Roman" pitchFamily="18" charset="0"/>
              <a:cs typeface="Times New Roman" pitchFamily="18" charset="0"/>
            </a:endParaRPr>
          </a:p>
          <a:p>
            <a:endParaRPr lang="nl-NL" sz="3600" dirty="0" smtClean="0">
              <a:latin typeface="Times New Roman" pitchFamily="18" charset="0"/>
              <a:cs typeface="Times New Roman" pitchFamily="18" charset="0"/>
            </a:endParaRPr>
          </a:p>
          <a:p>
            <a:endParaRPr lang="nl-NL" sz="3600" dirty="0" smtClean="0">
              <a:latin typeface="Times New Roman" pitchFamily="18" charset="0"/>
              <a:cs typeface="Times New Roman" pitchFamily="18" charset="0"/>
            </a:endParaRPr>
          </a:p>
          <a:p>
            <a:pPr marL="457200" indent="-457200">
              <a:buFontTx/>
              <a:buChar char="-"/>
            </a:pPr>
            <a:r>
              <a:rPr lang="nl-NL" sz="3600" dirty="0" smtClean="0">
                <a:latin typeface="Times New Roman" pitchFamily="18" charset="0"/>
                <a:cs typeface="Times New Roman" pitchFamily="18" charset="0"/>
              </a:rPr>
              <a:t>Trước </a:t>
            </a:r>
            <a:r>
              <a:rPr lang="nl-NL" sz="3600" dirty="0">
                <a:latin typeface="Times New Roman" pitchFamily="18" charset="0"/>
                <a:cs typeface="Times New Roman" pitchFamily="18" charset="0"/>
              </a:rPr>
              <a:t>khi áp dụng biện pháp nâng cao chất lượng trên là thấp, cụ thể số HS yêu thích môn Hóa học chưa được 50% tổng số học sinh (32,1%), </a:t>
            </a:r>
            <a:endParaRPr lang="nl-NL" sz="3600" dirty="0" smtClean="0">
              <a:latin typeface="Times New Roman" pitchFamily="18" charset="0"/>
              <a:cs typeface="Times New Roman" pitchFamily="18" charset="0"/>
            </a:endParaRPr>
          </a:p>
          <a:p>
            <a:pPr marL="457200" indent="-457200">
              <a:buFontTx/>
              <a:buChar char="-"/>
            </a:pPr>
            <a:r>
              <a:rPr lang="nl-NL" sz="3600" dirty="0">
                <a:latin typeface="Times New Roman" pitchFamily="18" charset="0"/>
                <a:cs typeface="Times New Roman" pitchFamily="18" charset="0"/>
              </a:rPr>
              <a:t>S</a:t>
            </a:r>
            <a:r>
              <a:rPr lang="nl-NL" sz="3600" dirty="0" smtClean="0">
                <a:latin typeface="Times New Roman" pitchFamily="18" charset="0"/>
                <a:cs typeface="Times New Roman" pitchFamily="18" charset="0"/>
              </a:rPr>
              <a:t>au </a:t>
            </a:r>
            <a:r>
              <a:rPr lang="nl-NL" sz="3600" dirty="0">
                <a:latin typeface="Times New Roman" pitchFamily="18" charset="0"/>
                <a:cs typeface="Times New Roman" pitchFamily="18" charset="0"/>
              </a:rPr>
              <a:t>khi áp dụng biện pháp dạy học theo định hướng STEM, số HS có hứng thú với môn Hóa học đã tăng lên đáng kể 59,8%.</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003202"/>
            <a:ext cx="13059016" cy="880431"/>
          </a:xfrm>
          <a:prstGeom prst="rect">
            <a:avLst/>
          </a:prstGeom>
          <a:solidFill>
            <a:srgbClr val="FFFF00"/>
          </a:solid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latin typeface="Times New Roman" pitchFamily="18" charset="0"/>
                <a:cs typeface="Times New Roman" pitchFamily="18" charset="0"/>
              </a:rPr>
              <a:t> * </a:t>
            </a:r>
            <a:r>
              <a:rPr lang="en-US" sz="3600" b="1" dirty="0">
                <a:latin typeface="Times New Roman" pitchFamily="18" charset="0"/>
                <a:cs typeface="Times New Roman" pitchFamily="18" charset="0"/>
              </a:rPr>
              <a:t>Ý </a:t>
            </a:r>
            <a:r>
              <a:rPr lang="en-US" sz="3600" b="1" dirty="0" err="1">
                <a:latin typeface="Times New Roman" pitchFamily="18" charset="0"/>
                <a:cs typeface="Times New Roman" pitchFamily="18" charset="0"/>
              </a:rPr>
              <a:t>kiến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en-US" sz="36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6982392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65313" y="279400"/>
            <a:ext cx="11923487" cy="6578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u="sng" dirty="0" smtClean="0">
              <a:latin typeface="Times New Roman" pitchFamily="18" charset="0"/>
              <a:cs typeface="Times New Roman" pitchFamily="18" charset="0"/>
            </a:endParaRPr>
          </a:p>
          <a:p>
            <a:endParaRPr lang="nl-NL" sz="2800" dirty="0" smtClean="0">
              <a:latin typeface="Times New Roman" pitchFamily="18" charset="0"/>
              <a:cs typeface="Times New Roman" pitchFamily="18" charset="0"/>
            </a:endParaRPr>
          </a:p>
          <a:p>
            <a:endParaRPr lang="nl-NL" sz="2800" dirty="0" smtClean="0">
              <a:latin typeface="Times New Roman" pitchFamily="18" charset="0"/>
              <a:cs typeface="Times New Roman" pitchFamily="18" charset="0"/>
            </a:endParaRPr>
          </a:p>
          <a:p>
            <a:pPr marL="457200" indent="-457200">
              <a:buFontTx/>
              <a:buChar char="-"/>
            </a:pPr>
            <a:r>
              <a:rPr lang="nl-NL" sz="2800" dirty="0" smtClean="0">
                <a:latin typeface="Times New Roman" pitchFamily="18" charset="0"/>
                <a:cs typeface="Times New Roman" pitchFamily="18" charset="0"/>
              </a:rPr>
              <a:t>Trước </a:t>
            </a:r>
            <a:r>
              <a:rPr lang="nl-NL" sz="2800" dirty="0">
                <a:latin typeface="Times New Roman" pitchFamily="18" charset="0"/>
                <a:cs typeface="Times New Roman" pitchFamily="18" charset="0"/>
              </a:rPr>
              <a:t>khi áp dụng biện pháp dạy học STEM tôi xét trên kết quả của lần kiểm tra gần nhất là cuối học kì I năm học 2021- 2022 thì số HS đạt điểm Tốt (8-10 điểm) chỉ chiếm có 28%, số HS có điểm dưới trung bình (&lt;5 điểm) chiếm 18,4% tổng số HS. </a:t>
            </a:r>
            <a:endParaRPr lang="nl-NL" sz="2800" dirty="0" smtClean="0">
              <a:latin typeface="Times New Roman" pitchFamily="18" charset="0"/>
              <a:cs typeface="Times New Roman" pitchFamily="18" charset="0"/>
            </a:endParaRPr>
          </a:p>
          <a:p>
            <a:pPr marL="457200" indent="-457200">
              <a:buFontTx/>
              <a:buChar char="-"/>
            </a:pPr>
            <a:r>
              <a:rPr lang="nl-NL" sz="2800" dirty="0" smtClean="0">
                <a:latin typeface="Times New Roman" pitchFamily="18" charset="0"/>
                <a:cs typeface="Times New Roman" pitchFamily="18" charset="0"/>
              </a:rPr>
              <a:t>Vì </a:t>
            </a:r>
            <a:r>
              <a:rPr lang="nl-NL" sz="2800" dirty="0">
                <a:latin typeface="Times New Roman" pitchFamily="18" charset="0"/>
                <a:cs typeface="Times New Roman" pitchFamily="18" charset="0"/>
              </a:rPr>
              <a:t>với một nội dung bài kiểm tra khảo sát năng lực có kiến thức khác nhau nhưng về mức độ kiến thức vẫn đảm bảo theo đúng chuẩn nội dung kiểm tra đánh giá của Bộ Giáo dục, tuy nhiên để đảm bảo kết quả về tính xác thực khả năng hiệu quả khi sử dụng biện pháp dạy học mới chính xác hơn tôi đã thống kê và lấy trung bình điểm của cả 2 kì thi khảo sát sau khi áp dụng biện pháp nâng cao chất lượng là </a:t>
            </a:r>
            <a:r>
              <a:rPr lang="nl-NL" sz="2800" b="1" dirty="0">
                <a:latin typeface="Times New Roman" pitchFamily="18" charset="0"/>
                <a:cs typeface="Times New Roman" pitchFamily="18" charset="0"/>
              </a:rPr>
              <a:t>kì thi giữa học kì II </a:t>
            </a:r>
            <a:r>
              <a:rPr lang="nl-NL" sz="2800" dirty="0">
                <a:latin typeface="Times New Roman" pitchFamily="18" charset="0"/>
                <a:cs typeface="Times New Roman" pitchFamily="18" charset="0"/>
              </a:rPr>
              <a:t>và </a:t>
            </a:r>
            <a:r>
              <a:rPr lang="nl-NL" sz="2800" b="1" dirty="0">
                <a:latin typeface="Times New Roman" pitchFamily="18" charset="0"/>
                <a:cs typeface="Times New Roman" pitchFamily="18" charset="0"/>
              </a:rPr>
              <a:t>cuối học kì II </a:t>
            </a:r>
            <a:r>
              <a:rPr lang="nl-NL" sz="2800" dirty="0">
                <a:latin typeface="Times New Roman" pitchFamily="18" charset="0"/>
                <a:cs typeface="Times New Roman" pitchFamily="18" charset="0"/>
              </a:rPr>
              <a:t>thì số HS đạt điểm Tốt chiếm tới 43,65%, đồng thời số HS có điểm dưới trung bình (&gt;5) cũng giảm đáng kể còn 6,9</a:t>
            </a:r>
            <a:r>
              <a:rPr lang="nl-NL"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495300" y="279400"/>
            <a:ext cx="10871200" cy="880431"/>
          </a:xfrm>
          <a:prstGeom prst="rect">
            <a:avLst/>
          </a:prstGeom>
          <a:solidFill>
            <a:srgbClr val="FFFF00"/>
          </a:solid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khảo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lực</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662999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88900" y="363918"/>
            <a:ext cx="11923487" cy="584638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latin typeface="Times New Roman" pitchFamily="18" charset="0"/>
                <a:cs typeface="Times New Roman" pitchFamily="18" charset="0"/>
              </a:rPr>
              <a:t>Ngoài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pháp</a:t>
            </a:r>
            <a:r>
              <a:rPr lang="en-US" sz="3200" b="1" dirty="0">
                <a:latin typeface="Times New Roman" pitchFamily="18" charset="0"/>
                <a:cs typeface="Times New Roman" pitchFamily="18" charset="0"/>
              </a:rPr>
              <a:t>,</a:t>
            </a:r>
            <a:r>
              <a:rPr lang="en-US" sz="3200" b="1" i="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so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giúp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hóa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phương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triển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thú</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triển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lắng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hợp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thú</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nâng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cao</a:t>
            </a:r>
            <a:r>
              <a:rPr lang="en-US" sz="3200" b="1" dirty="0" smtClean="0">
                <a:latin typeface="Times New Roman" pitchFamily="18" charset="0"/>
                <a:cs typeface="Times New Roman" pitchFamily="18" charset="0"/>
              </a:rPr>
              <a:t> chất </a:t>
            </a:r>
            <a:r>
              <a:rPr lang="en-US" sz="3200" b="1" dirty="0" err="1" smtClean="0">
                <a:latin typeface="Times New Roman" pitchFamily="18" charset="0"/>
                <a:cs typeface="Times New Roman" pitchFamily="18" charset="0"/>
              </a:rPr>
              <a:t>lượng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dạy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80684486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xmlns="" id="{1FBDAD57-C794-4823-BF4D-6C4595C016B7}"/>
              </a:ext>
            </a:extLst>
          </p:cNvPr>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5" name="Block Arc 4">
            <a:extLst>
              <a:ext uri="{FF2B5EF4-FFF2-40B4-BE49-F238E27FC236}">
                <a16:creationId xmlns:a16="http://schemas.microsoft.com/office/drawing/2014/main" xmlns="" id="{92255C52-0B66-467F-A1AD-38CFC67C5C0D}"/>
              </a:ext>
            </a:extLst>
          </p:cNvPr>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6" name="Block Arc 5">
            <a:extLst>
              <a:ext uri="{FF2B5EF4-FFF2-40B4-BE49-F238E27FC236}">
                <a16:creationId xmlns:a16="http://schemas.microsoft.com/office/drawing/2014/main" xmlns="" id="{8B44A5A5-EC11-4B5A-9B10-15552AFA1D2F}"/>
              </a:ext>
            </a:extLst>
          </p:cNvPr>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7" name="Block Arc 6">
            <a:extLst>
              <a:ext uri="{FF2B5EF4-FFF2-40B4-BE49-F238E27FC236}">
                <a16:creationId xmlns:a16="http://schemas.microsoft.com/office/drawing/2014/main" xmlns="" id="{C41FA7B8-BA23-4E4F-84D3-A240AC22A347}"/>
              </a:ext>
            </a:extLst>
          </p:cNvPr>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a:extLst>
              <a:ext uri="{FF2B5EF4-FFF2-40B4-BE49-F238E27FC236}">
                <a16:creationId xmlns:a16="http://schemas.microsoft.com/office/drawing/2014/main" xmlns="" id="{B4033BB8-D2F5-49E9-927B-DC04E1237CFF}"/>
              </a:ext>
            </a:extLst>
          </p:cNvPr>
          <p:cNvSpPr/>
          <p:nvPr/>
        </p:nvSpPr>
        <p:spPr>
          <a:xfrm>
            <a:off x="4080614" y="1766531"/>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76">
              <a:lnSpc>
                <a:spcPct val="90000"/>
              </a:lnSpc>
              <a:spcBef>
                <a:spcPct val="0"/>
              </a:spcBef>
              <a:spcAft>
                <a:spcPct val="35000"/>
              </a:spcAft>
            </a:pPr>
            <a:r>
              <a:rPr lang="en-US" sz="4000" b="1" dirty="0">
                <a:solidFill>
                  <a:srgbClr val="C00000"/>
                </a:solidFill>
                <a:latin typeface="Times New Roman" pitchFamily="18" charset="0"/>
                <a:cs typeface="Times New Roman" pitchFamily="18" charset="0"/>
              </a:rPr>
              <a:t>III</a:t>
            </a:r>
            <a:r>
              <a:rPr lang="en-US" sz="4000" b="1" dirty="0">
                <a:solidFill>
                  <a:srgbClr val="C0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KẾT LUẬN CHUNG VÀ KIẾN NGHỊ</a:t>
            </a:r>
            <a:endParaRPr lang="en-GB" sz="4000" dirty="0">
              <a:latin typeface="Arial" panose="020B0604020202020204" pitchFamily="34" charset="0"/>
              <a:cs typeface="Arial" panose="020B0604020202020204" pitchFamily="34" charset="0"/>
            </a:endParaRPr>
          </a:p>
          <a:p>
            <a:pPr algn="ctr" defTabSz="1111276">
              <a:lnSpc>
                <a:spcPct val="90000"/>
              </a:lnSpc>
              <a:spcBef>
                <a:spcPct val="0"/>
              </a:spcBef>
              <a:spcAft>
                <a:spcPct val="35000"/>
              </a:spcAft>
            </a:pPr>
            <a:endParaRPr lang="en-US" sz="4000" b="1" dirty="0">
              <a:solidFill>
                <a:srgbClr val="C00000"/>
              </a:solidFill>
              <a:latin typeface="Times New Roman" pitchFamily="18" charset="0"/>
              <a:cs typeface="Times New Roman" pitchFamily="18" charset="0"/>
            </a:endParaRPr>
          </a:p>
        </p:txBody>
      </p:sp>
      <p:sp>
        <p:nvSpPr>
          <p:cNvPr id="9" name="Freeform: Shape 8">
            <a:extLst>
              <a:ext uri="{FF2B5EF4-FFF2-40B4-BE49-F238E27FC236}">
                <a16:creationId xmlns:a16="http://schemas.microsoft.com/office/drawing/2014/main" xmlns="" id="{AFF328EF-EFB9-4890-B98C-36767F9AF3F8}"/>
              </a:ext>
            </a:extLst>
          </p:cNvPr>
          <p:cNvSpPr/>
          <p:nvPr/>
        </p:nvSpPr>
        <p:spPr>
          <a:xfrm>
            <a:off x="4732421" y="122292"/>
            <a:ext cx="2983832"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3600" b="1" dirty="0">
                <a:solidFill>
                  <a:schemeClr val="tx1"/>
                </a:solidFill>
                <a:latin typeface="Times New Roman" pitchFamily="18" charset="0"/>
                <a:cs typeface="Times New Roman" pitchFamily="18" charset="0"/>
              </a:rPr>
              <a:t>1. </a:t>
            </a:r>
            <a:r>
              <a:rPr lang="vi-VN" sz="3600" b="1" dirty="0" smtClean="0">
                <a:solidFill>
                  <a:schemeClr val="tx1"/>
                </a:solidFill>
                <a:latin typeface="Times New Roman" pitchFamily="18" charset="0"/>
                <a:cs typeface="Times New Roman" pitchFamily="18" charset="0"/>
              </a:rPr>
              <a:t>Ư</a:t>
            </a:r>
            <a:r>
              <a:rPr lang="en-US" sz="3600" b="1" dirty="0" smtClean="0">
                <a:solidFill>
                  <a:schemeClr val="tx1"/>
                </a:solidFill>
                <a:latin typeface="Times New Roman" pitchFamily="18" charset="0"/>
                <a:cs typeface="Times New Roman" pitchFamily="18" charset="0"/>
              </a:rPr>
              <a:t>u </a:t>
            </a:r>
            <a:r>
              <a:rPr lang="en-US" sz="3600" b="1" dirty="0" err="1" smtClean="0">
                <a:solidFill>
                  <a:schemeClr val="tx1"/>
                </a:solidFill>
                <a:latin typeface="Times New Roman" pitchFamily="18" charset="0"/>
                <a:cs typeface="Times New Roman" pitchFamily="18" charset="0"/>
              </a:rPr>
              <a:t>điểm</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và</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hạn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chế</a:t>
            </a:r>
            <a:endParaRPr lang="en-US" sz="3600" b="1" dirty="0">
              <a:solidFill>
                <a:schemeClr val="tx1"/>
              </a:solidFill>
              <a:latin typeface="Times New Roman" pitchFamily="18" charset="0"/>
              <a:cs typeface="Times New Roman" pitchFamily="18" charset="0"/>
            </a:endParaRPr>
          </a:p>
        </p:txBody>
      </p:sp>
      <p:sp>
        <p:nvSpPr>
          <p:cNvPr id="10" name="Freeform: Shape 9">
            <a:extLst>
              <a:ext uri="{FF2B5EF4-FFF2-40B4-BE49-F238E27FC236}">
                <a16:creationId xmlns:a16="http://schemas.microsoft.com/office/drawing/2014/main" xmlns="" id="{469F76B4-5DE3-42D1-A155-CFCFE249FD1E}"/>
              </a:ext>
            </a:extLst>
          </p:cNvPr>
          <p:cNvSpPr/>
          <p:nvPr/>
        </p:nvSpPr>
        <p:spPr>
          <a:xfrm>
            <a:off x="7612409" y="3269808"/>
            <a:ext cx="2812051" cy="2106194"/>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3600" b="1" dirty="0" smtClean="0">
                <a:solidFill>
                  <a:schemeClr val="tx1"/>
                </a:solidFill>
                <a:latin typeface="Times New Roman" pitchFamily="18" charset="0"/>
                <a:cs typeface="Times New Roman" pitchFamily="18" charset="0"/>
              </a:rPr>
              <a:t>2. </a:t>
            </a:r>
            <a:r>
              <a:rPr lang="en-US" sz="3600" b="1" dirty="0" err="1" smtClean="0">
                <a:solidFill>
                  <a:schemeClr val="tx1"/>
                </a:solidFill>
                <a:latin typeface="Times New Roman" pitchFamily="18" charset="0"/>
                <a:cs typeface="Times New Roman" pitchFamily="18" charset="0"/>
              </a:rPr>
              <a:t>Phương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pháp</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khắc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phục</a:t>
            </a:r>
            <a:endParaRPr lang="en-US" sz="3600" b="1" dirty="0">
              <a:solidFill>
                <a:schemeClr val="tx1"/>
              </a:solidFill>
              <a:latin typeface="Times New Roman" pitchFamily="18" charset="0"/>
              <a:cs typeface="Times New Roman" pitchFamily="18" charset="0"/>
            </a:endParaRPr>
          </a:p>
        </p:txBody>
      </p:sp>
      <p:sp>
        <p:nvSpPr>
          <p:cNvPr id="11" name="Freeform: Shape 10">
            <a:extLst>
              <a:ext uri="{FF2B5EF4-FFF2-40B4-BE49-F238E27FC236}">
                <a16:creationId xmlns:a16="http://schemas.microsoft.com/office/drawing/2014/main" xmlns="" id="{55A1949E-2EC1-4C1E-BFB1-8C8D9E81B77A}"/>
              </a:ext>
            </a:extLst>
          </p:cNvPr>
          <p:cNvSpPr/>
          <p:nvPr/>
        </p:nvSpPr>
        <p:spPr>
          <a:xfrm>
            <a:off x="1342212" y="3025822"/>
            <a:ext cx="3331135" cy="226119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3600" b="1" dirty="0" smtClean="0">
                <a:solidFill>
                  <a:schemeClr val="tx1"/>
                </a:solidFill>
                <a:latin typeface="Times New Roman" pitchFamily="18" charset="0"/>
                <a:cs typeface="Times New Roman" pitchFamily="18" charset="0"/>
              </a:rPr>
              <a:t>3. </a:t>
            </a:r>
            <a:r>
              <a:rPr lang="en-US" sz="3600" b="1" dirty="0" err="1" smtClean="0">
                <a:solidFill>
                  <a:schemeClr val="tx1"/>
                </a:solidFill>
                <a:latin typeface="Times New Roman" pitchFamily="18" charset="0"/>
                <a:cs typeface="Times New Roman" pitchFamily="18" charset="0"/>
              </a:rPr>
              <a:t>Khả</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năng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triển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khai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rỗng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rãi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biện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pháp</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706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7" name="Picture 10"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561" y="151930"/>
            <a:ext cx="1930671" cy="52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5153" y="2051900"/>
            <a:ext cx="11430747" cy="1569660"/>
          </a:xfrm>
          <a:prstGeom prst="rect">
            <a:avLst/>
          </a:prstGeom>
          <a:solidFill>
            <a:srgbClr val="FFFF00"/>
          </a:solidFill>
          <a:ln w="28575">
            <a:solidFill>
              <a:schemeClr val="tx1"/>
            </a:solidFill>
          </a:ln>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Nâng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chất,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nâng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chất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a:t>
            </a:r>
          </a:p>
        </p:txBody>
      </p:sp>
      <p:sp>
        <p:nvSpPr>
          <p:cNvPr id="6" name="Rectangle 5"/>
          <p:cNvSpPr/>
          <p:nvPr/>
        </p:nvSpPr>
        <p:spPr>
          <a:xfrm>
            <a:off x="215153" y="4224171"/>
            <a:ext cx="11430747" cy="1569660"/>
          </a:xfrm>
          <a:prstGeom prst="rect">
            <a:avLst/>
          </a:prstGeom>
          <a:solidFill>
            <a:srgbClr val="FFFF00"/>
          </a:solidFill>
          <a:ln w="28575">
            <a:solidFill>
              <a:schemeClr val="tx1"/>
            </a:solidFill>
          </a:ln>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nâng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a:t>
            </a:r>
          </a:p>
        </p:txBody>
      </p:sp>
      <p:sp>
        <p:nvSpPr>
          <p:cNvPr id="7" name="TextBox 6"/>
          <p:cNvSpPr txBox="1"/>
          <p:nvPr/>
        </p:nvSpPr>
        <p:spPr>
          <a:xfrm>
            <a:off x="330200" y="151930"/>
            <a:ext cx="7467600" cy="646331"/>
          </a:xfrm>
          <a:prstGeom prst="rect">
            <a:avLst/>
          </a:prstGeom>
          <a:noFill/>
        </p:spPr>
        <p:txBody>
          <a:bodyPr wrap="square" rtlCol="0">
            <a:spAutoFit/>
          </a:bodyPr>
          <a:lstStyle/>
          <a:p>
            <a:r>
              <a:rPr lang="en-US" sz="3600" b="1" u="sng" dirty="0">
                <a:latin typeface="Times New Roman" pitchFamily="18" charset="0"/>
                <a:cs typeface="Times New Roman" pitchFamily="18" charset="0"/>
              </a:rPr>
              <a:t>1.Ưu </a:t>
            </a:r>
            <a:r>
              <a:rPr lang="en-US" sz="3600" b="1" u="sng" dirty="0" err="1">
                <a:latin typeface="Times New Roman" pitchFamily="18" charset="0"/>
                <a:cs typeface="Times New Roman" pitchFamily="18" charset="0"/>
              </a:rPr>
              <a:t>điểm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và</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hạn</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chế</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của</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biện</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pháp</a:t>
            </a:r>
            <a:r>
              <a:rPr lang="en-US" sz="3600" b="1" u="sng" dirty="0">
                <a:latin typeface="Times New Roman" pitchFamily="18" charset="0"/>
                <a:cs typeface="Times New Roman" pitchFamily="18" charset="0"/>
              </a:rPr>
              <a:t>: </a:t>
            </a:r>
            <a:endParaRPr lang="en-US" sz="3600" u="sng" dirty="0">
              <a:latin typeface="Times New Roman" pitchFamily="18" charset="0"/>
              <a:cs typeface="Times New Roman" pitchFamily="18" charset="0"/>
            </a:endParaRPr>
          </a:p>
        </p:txBody>
      </p:sp>
      <p:sp>
        <p:nvSpPr>
          <p:cNvPr id="4" name="TextBox 3"/>
          <p:cNvSpPr txBox="1"/>
          <p:nvPr/>
        </p:nvSpPr>
        <p:spPr>
          <a:xfrm>
            <a:off x="1707776" y="941295"/>
            <a:ext cx="43434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1. </a:t>
            </a:r>
            <a:r>
              <a:rPr lang="en-US" sz="4000" b="1" dirty="0" err="1" smtClean="0">
                <a:latin typeface="Times New Roman" pitchFamily="18" charset="0"/>
                <a:cs typeface="Times New Roman" pitchFamily="18" charset="0"/>
              </a:rPr>
              <a:t>Ưu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điểm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463347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1. </a:t>
            </a:r>
            <a:r>
              <a:rPr lang="en-US" sz="4000" b="1" dirty="0" err="1">
                <a:latin typeface="Times New Roman" pitchFamily="18" charset="0"/>
                <a:cs typeface="Times New Roman" pitchFamily="18" charset="0"/>
              </a:rPr>
              <a:t>Tính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cấp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endParaRPr lang="en-US" sz="4000" b="1" dirty="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181190" y="914443"/>
            <a:ext cx="11769510" cy="1569660"/>
          </a:xfrm>
          <a:prstGeom prst="rect">
            <a:avLst/>
          </a:prstGeom>
          <a:solidFill>
            <a:schemeClr val="accent2">
              <a:lumMod val="40000"/>
              <a:lumOff val="60000"/>
            </a:schemeClr>
          </a:solidFill>
        </p:spPr>
        <p:txBody>
          <a:bodyPr wrap="square">
            <a:spAutoFit/>
          </a:bodyPr>
          <a:lstStyle/>
          <a:p>
            <a:r>
              <a:rPr lang="nb-NO" sz="3200" b="1" dirty="0" smtClean="0">
                <a:latin typeface="Times New Roman" pitchFamily="18" charset="0"/>
                <a:cs typeface="Times New Roman" pitchFamily="18" charset="0"/>
              </a:rPr>
              <a:t>* Với </a:t>
            </a:r>
            <a:r>
              <a:rPr lang="nb-NO" sz="3200" b="1" dirty="0">
                <a:latin typeface="Times New Roman" pitchFamily="18" charset="0"/>
                <a:cs typeface="Times New Roman" pitchFamily="18" charset="0"/>
              </a:rPr>
              <a:t>đặc trưng của bộ môn Hóa học: là môn khoa học tự nhiên có nhiều </a:t>
            </a:r>
            <a:r>
              <a:rPr lang="nb-NO" sz="3200" b="1" dirty="0" smtClean="0">
                <a:latin typeface="Times New Roman" pitchFamily="18" charset="0"/>
                <a:cs typeface="Times New Roman" pitchFamily="18" charset="0"/>
              </a:rPr>
              <a:t>ứng </a:t>
            </a:r>
            <a:r>
              <a:rPr lang="nb-NO" sz="3200" b="1" dirty="0">
                <a:latin typeface="Times New Roman" pitchFamily="18" charset="0"/>
                <a:cs typeface="Times New Roman" pitchFamily="18" charset="0"/>
              </a:rPr>
              <a:t>dụng trong thực tiễn, ngoài ra còn có mối liên kết với nhiều môn học khác như Sinh học, Địa lí, Công nghệ... </a:t>
            </a:r>
            <a:endParaRPr lang="en-US" sz="3200" b="1" dirty="0">
              <a:latin typeface="Times New Roman" pitchFamily="18" charset="0"/>
              <a:cs typeface="Times New Roman" pitchFamily="18" charset="0"/>
            </a:endParaRPr>
          </a:p>
        </p:txBody>
      </p:sp>
      <p:sp>
        <p:nvSpPr>
          <p:cNvPr id="4" name="Rectangle 3"/>
          <p:cNvSpPr/>
          <p:nvPr/>
        </p:nvSpPr>
        <p:spPr>
          <a:xfrm>
            <a:off x="181190" y="2682531"/>
            <a:ext cx="11744110" cy="1569660"/>
          </a:xfrm>
          <a:prstGeom prst="rect">
            <a:avLst/>
          </a:prstGeom>
          <a:solidFill>
            <a:srgbClr val="92D050"/>
          </a:solidFill>
        </p:spPr>
        <p:txBody>
          <a:bodyPr wrap="square">
            <a:spAutoFit/>
          </a:bodyPr>
          <a:lstStyle/>
          <a:p>
            <a:r>
              <a:rPr lang="nb-NO" sz="3200" b="1" dirty="0" smtClean="0">
                <a:latin typeface="Times New Roman" pitchFamily="18" charset="0"/>
                <a:cs typeface="Times New Roman" pitchFamily="18" charset="0"/>
              </a:rPr>
              <a:t>* Đáp ứng mục tiêu phát triển giáo dục chuyển từ chương trình giáo dục tiếp cận nội dung sang tiếp cận năng lực người học, lấy người học là trung tâm.</a:t>
            </a:r>
            <a:endParaRPr lang="en-US" sz="3200" b="1" dirty="0">
              <a:latin typeface="Times New Roman" pitchFamily="18" charset="0"/>
              <a:cs typeface="Times New Roman" pitchFamily="18" charset="0"/>
            </a:endParaRPr>
          </a:p>
        </p:txBody>
      </p:sp>
      <p:sp>
        <p:nvSpPr>
          <p:cNvPr id="24" name="Rectangle 23"/>
          <p:cNvSpPr/>
          <p:nvPr/>
        </p:nvSpPr>
        <p:spPr>
          <a:xfrm>
            <a:off x="98640" y="4403518"/>
            <a:ext cx="11909210" cy="2062103"/>
          </a:xfrm>
          <a:prstGeom prst="rect">
            <a:avLst/>
          </a:prstGeom>
          <a:solidFill>
            <a:srgbClr val="00B0F0"/>
          </a:solidFill>
        </p:spPr>
        <p:txBody>
          <a:bodyPr wrap="square">
            <a:spAutoFit/>
          </a:bodyPr>
          <a:lstStyle/>
          <a:p>
            <a:r>
              <a:rPr lang="nb-NO" sz="3200" b="1" dirty="0" smtClean="0">
                <a:latin typeface="Times New Roman" pitchFamily="18" charset="0"/>
                <a:cs typeface="Times New Roman" pitchFamily="18" charset="0"/>
              </a:rPr>
              <a:t>* Với </a:t>
            </a:r>
            <a:r>
              <a:rPr lang="nb-NO" sz="3200" b="1" dirty="0">
                <a:latin typeface="Times New Roman" pitchFamily="18" charset="0"/>
                <a:cs typeface="Times New Roman" pitchFamily="18" charset="0"/>
              </a:rPr>
              <a:t>kiến thức hóa học </a:t>
            </a:r>
            <a:r>
              <a:rPr lang="nb-NO" sz="3200" b="1" dirty="0" smtClean="0">
                <a:latin typeface="Times New Roman" pitchFamily="18" charset="0"/>
                <a:cs typeface="Times New Roman" pitchFamily="18" charset="0"/>
              </a:rPr>
              <a:t>9 học kì II </a:t>
            </a:r>
            <a:r>
              <a:rPr lang="nb-NO" sz="3200" b="1" dirty="0">
                <a:latin typeface="Times New Roman" pitchFamily="18" charset="0"/>
                <a:cs typeface="Times New Roman" pitchFamily="18" charset="0"/>
              </a:rPr>
              <a:t>nghiên cứu chủ yếu về </a:t>
            </a:r>
            <a:r>
              <a:rPr lang="nb-NO" sz="3200" b="1" dirty="0" smtClean="0">
                <a:latin typeface="Times New Roman" pitchFamily="18" charset="0"/>
                <a:cs typeface="Times New Roman" pitchFamily="18" charset="0"/>
              </a:rPr>
              <a:t>kiến thức của các  hợp chất hữu </a:t>
            </a:r>
            <a:r>
              <a:rPr lang="nb-NO" sz="3200" b="1" dirty="0">
                <a:latin typeface="Times New Roman" pitchFamily="18" charset="0"/>
                <a:cs typeface="Times New Roman" pitchFamily="18" charset="0"/>
              </a:rPr>
              <a:t>cơ, </a:t>
            </a:r>
            <a:r>
              <a:rPr lang="nb-NO" sz="3200" b="1" dirty="0" smtClean="0">
                <a:latin typeface="Times New Roman" pitchFamily="18" charset="0"/>
                <a:cs typeface="Times New Roman" pitchFamily="18" charset="0"/>
              </a:rPr>
              <a:t>trong </a:t>
            </a:r>
            <a:r>
              <a:rPr lang="nb-NO" sz="3200" b="1" dirty="0">
                <a:latin typeface="Times New Roman" pitchFamily="18" charset="0"/>
                <a:cs typeface="Times New Roman" pitchFamily="18" charset="0"/>
              </a:rPr>
              <a:t>đó có các hợp chất thuộc loại dẫn xuất hiđrocacbon </a:t>
            </a:r>
            <a:r>
              <a:rPr lang="nb-NO" sz="3200" b="1" dirty="0" smtClean="0">
                <a:latin typeface="Times New Roman" pitchFamily="18" charset="0"/>
                <a:cs typeface="Times New Roman" pitchFamily="18" charset="0"/>
              </a:rPr>
              <a:t>vô </a:t>
            </a:r>
            <a:r>
              <a:rPr lang="nb-NO" sz="3200" b="1" dirty="0">
                <a:latin typeface="Times New Roman" pitchFamily="18" charset="0"/>
                <a:cs typeface="Times New Roman" pitchFamily="18" charset="0"/>
              </a:rPr>
              <a:t>cùng phức </a:t>
            </a:r>
            <a:r>
              <a:rPr lang="nb-NO" sz="3200" b="1" dirty="0" smtClean="0">
                <a:latin typeface="Times New Roman" pitchFamily="18" charset="0"/>
                <a:cs typeface="Times New Roman" pitchFamily="18" charset="0"/>
              </a:rPr>
              <a:t>tạp và khô khan. </a:t>
            </a:r>
            <a:r>
              <a:rPr lang="nb-NO" sz="3200" b="1" dirty="0">
                <a:latin typeface="Times New Roman" pitchFamily="18" charset="0"/>
                <a:cs typeface="Times New Roman" pitchFamily="18" charset="0"/>
              </a:rPr>
              <a:t>Tuy nhiên đó lại là những hợp chất rất gần gũi trong cuộc sống sinh hoạt hàng ngày.</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392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11937"/>
            <a:ext cx="12192000" cy="1569660"/>
          </a:xfrm>
          <a:prstGeom prst="rect">
            <a:avLst/>
          </a:prstGeom>
          <a:solidFill>
            <a:srgbClr val="F6AC5A"/>
          </a:solidFill>
          <a:ln w="28575">
            <a:solidFill>
              <a:schemeClr val="tx1"/>
            </a:solidFill>
          </a:ln>
        </p:spPr>
        <p:txBody>
          <a:bodyPr wrap="square">
            <a:spAutoFit/>
          </a:bodyPr>
          <a:lstStyle/>
          <a:p>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Chưa</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r>
              <a:rPr lang="en-US" sz="2400" b="1" dirty="0">
                <a:latin typeface="Times New Roman" pitchFamily="18" charset="0"/>
                <a:cs typeface="Times New Roman" pitchFamily="18" charset="0"/>
              </a:rPr>
              <a:t> STEM. </a:t>
            </a:r>
            <a:r>
              <a:rPr lang="en-US" sz="2400" b="1" dirty="0" err="1">
                <a:latin typeface="Times New Roman" pitchFamily="18" charset="0"/>
                <a:cs typeface="Times New Roman" pitchFamily="18" charset="0"/>
              </a:rPr>
              <a:t>Mặc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r>
              <a:rPr lang="en-US" sz="2400" b="1" dirty="0">
                <a:latin typeface="Times New Roman" pitchFamily="18" charset="0"/>
                <a:cs typeface="Times New Roman" pitchFamily="18" charset="0"/>
              </a:rPr>
              <a:t> STEM, </a:t>
            </a:r>
            <a:r>
              <a:rPr lang="en-US" sz="2400" b="1" dirty="0" err="1">
                <a:latin typeface="Times New Roman" pitchFamily="18" charset="0"/>
                <a:cs typeface="Times New Roman" pitchFamily="18" charset="0"/>
              </a:rPr>
              <a:t>tuy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vừa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vừa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HS.</a:t>
            </a:r>
            <a:endParaRPr lang="en-US" sz="2400" b="1" dirty="0">
              <a:latin typeface="Times New Roman" pitchFamily="18" charset="0"/>
              <a:cs typeface="Times New Roman" pitchFamily="18" charset="0"/>
            </a:endParaRPr>
          </a:p>
        </p:txBody>
      </p:sp>
      <p:sp>
        <p:nvSpPr>
          <p:cNvPr id="32" name="Rectangle 31"/>
          <p:cNvSpPr/>
          <p:nvPr/>
        </p:nvSpPr>
        <p:spPr>
          <a:xfrm>
            <a:off x="0" y="2603093"/>
            <a:ext cx="12185606" cy="830997"/>
          </a:xfrm>
          <a:prstGeom prst="rect">
            <a:avLst/>
          </a:prstGeom>
          <a:solidFill>
            <a:srgbClr val="F6AC5A"/>
          </a:solidFill>
          <a:ln w="28575">
            <a:solidFill>
              <a:schemeClr val="tx1"/>
            </a:solidFill>
          </a:ln>
        </p:spPr>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do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hướng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r>
              <a:rPr lang="en-US" sz="2400" b="1" dirty="0">
                <a:latin typeface="Times New Roman" pitchFamily="18" charset="0"/>
                <a:cs typeface="Times New Roman" pitchFamily="18" charset="0"/>
              </a:rPr>
              <a:t> STEM. </a:t>
            </a:r>
          </a:p>
        </p:txBody>
      </p:sp>
      <p:sp>
        <p:nvSpPr>
          <p:cNvPr id="33" name="Rectangle 32"/>
          <p:cNvSpPr/>
          <p:nvPr/>
        </p:nvSpPr>
        <p:spPr>
          <a:xfrm>
            <a:off x="0" y="3645913"/>
            <a:ext cx="12192000" cy="1569660"/>
          </a:xfrm>
          <a:prstGeom prst="rect">
            <a:avLst/>
          </a:prstGeom>
          <a:solidFill>
            <a:srgbClr val="F6AC5A"/>
          </a:solidFill>
          <a:ln w="19050">
            <a:solidFill>
              <a:schemeClr val="tx1"/>
            </a:solidFill>
          </a:ln>
        </p:spPr>
        <p:txBody>
          <a:bodyPr wrap="square">
            <a:spAutoFit/>
          </a:bodyPr>
          <a:lstStyle/>
          <a:p>
            <a:pPr fontAlgn="base"/>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 chất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trường</a:t>
            </a:r>
            <a:r>
              <a:rPr lang="en-US"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THCS </a:t>
            </a:r>
            <a:r>
              <a:rPr lang="en-US" sz="2400" b="1" dirty="0" err="1">
                <a:latin typeface="Times New Roman" pitchFamily="18" charset="0"/>
                <a:cs typeface="Times New Roman" pitchFamily="18" charset="0"/>
              </a:rPr>
              <a:t>Quang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chất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khó</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thì</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STEM. </a:t>
            </a:r>
          </a:p>
        </p:txBody>
      </p:sp>
      <p:sp>
        <p:nvSpPr>
          <p:cNvPr id="34" name="Rectangle 33"/>
          <p:cNvSpPr/>
          <p:nvPr/>
        </p:nvSpPr>
        <p:spPr>
          <a:xfrm>
            <a:off x="0" y="5439370"/>
            <a:ext cx="12166600" cy="1384995"/>
          </a:xfrm>
          <a:prstGeom prst="rect">
            <a:avLst/>
          </a:prstGeom>
          <a:solidFill>
            <a:srgbClr val="F6AC5A"/>
          </a:solidFill>
          <a:ln w="19050">
            <a:solidFill>
              <a:schemeClr val="tx1"/>
            </a:solidFill>
          </a:ln>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tri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r>
              <a:rPr lang="en-US" sz="2800" b="1" dirty="0">
                <a:latin typeface="Times New Roman" pitchFamily="18" charset="0"/>
                <a:cs typeface="Times New Roman" pitchFamily="18" charset="0"/>
              </a:rPr>
              <a:t>. </a:t>
            </a:r>
          </a:p>
        </p:txBody>
      </p:sp>
      <p:sp>
        <p:nvSpPr>
          <p:cNvPr id="6" name="TextBox 5"/>
          <p:cNvSpPr txBox="1"/>
          <p:nvPr/>
        </p:nvSpPr>
        <p:spPr>
          <a:xfrm>
            <a:off x="330200" y="88900"/>
            <a:ext cx="344170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2. </a:t>
            </a:r>
            <a:r>
              <a:rPr lang="en-US" sz="4400" b="1" dirty="0" err="1" smtClean="0">
                <a:latin typeface="Times New Roman" pitchFamily="18" charset="0"/>
                <a:cs typeface="Times New Roman" pitchFamily="18" charset="0"/>
              </a:rPr>
              <a:t>Hạn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chế</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189790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7813E2C2-FDB7-4E4C-8F0B-4E5D7A3F20CF}"/>
              </a:ext>
            </a:extLst>
          </p:cNvPr>
          <p:cNvGrpSpPr/>
          <p:nvPr/>
        </p:nvGrpSpPr>
        <p:grpSpPr>
          <a:xfrm>
            <a:off x="0" y="909867"/>
            <a:ext cx="10940718" cy="1001611"/>
            <a:chOff x="0" y="72192"/>
            <a:chExt cx="12267789" cy="1618990"/>
          </a:xfrm>
          <a:solidFill>
            <a:srgbClr val="92D050"/>
          </a:solidFill>
        </p:grpSpPr>
        <p:grpSp>
          <p:nvGrpSpPr>
            <p:cNvPr id="3" name="Nhóm 2">
              <a:extLst>
                <a:ext uri="{FF2B5EF4-FFF2-40B4-BE49-F238E27FC236}">
                  <a16:creationId xmlns:a16="http://schemas.microsoft.com/office/drawing/2014/main" xmlns="" id="{BEE50BC6-DD9A-42F2-A815-B74994213CDE}"/>
                </a:ext>
              </a:extLst>
            </p:cNvPr>
            <p:cNvGrpSpPr/>
            <p:nvPr/>
          </p:nvGrpSpPr>
          <p:grpSpPr>
            <a:xfrm>
              <a:off x="0" y="72192"/>
              <a:ext cx="12267789" cy="1618990"/>
              <a:chOff x="73702" y="122318"/>
              <a:chExt cx="6952232" cy="1275348"/>
            </a:xfrm>
            <a:grpFill/>
          </p:grpSpPr>
          <p:sp>
            <p:nvSpPr>
              <p:cNvPr id="2" name="Hình chữ nhật: Góc Trên Tròn 1">
                <a:extLst>
                  <a:ext uri="{FF2B5EF4-FFF2-40B4-BE49-F238E27FC236}">
                    <a16:creationId xmlns:a16="http://schemas.microsoft.com/office/drawing/2014/main" xmlns="" id="{1AF5860C-3383-43CD-A549-6E2C74CA7475}"/>
                  </a:ext>
                </a:extLst>
              </p:cNvPr>
              <p:cNvSpPr/>
              <p:nvPr/>
            </p:nvSpPr>
            <p:spPr>
              <a:xfrm rot="16200000">
                <a:off x="2912144" y="-2716124"/>
                <a:ext cx="1275348" cy="6952232"/>
              </a:xfrm>
              <a:prstGeom prst="round2SameRect">
                <a:avLst>
                  <a:gd name="adj1" fmla="val 49686"/>
                  <a:gd name="adj2" fmla="val 0"/>
                </a:avLst>
              </a:prstGeom>
              <a:grp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24">
                  <a:defRPr/>
                </a:pPr>
                <a:endParaRPr lang="en-BZ" sz="2000" dirty="0">
                  <a:solidFill>
                    <a:prstClr val="white"/>
                  </a:solidFill>
                  <a:latin typeface="#9Slide05 Fourth Medium" panose="00000600000000000000" pitchFamily="2" charset="0"/>
                </a:endParaRPr>
              </a:p>
            </p:txBody>
          </p:sp>
          <p:sp>
            <p:nvSpPr>
              <p:cNvPr id="11" name="Hình Bầu dục 10">
                <a:extLst>
                  <a:ext uri="{FF2B5EF4-FFF2-40B4-BE49-F238E27FC236}">
                    <a16:creationId xmlns:a16="http://schemas.microsoft.com/office/drawing/2014/main" xmlns="" id="{27BB6A20-789B-4A26-9004-B2CC0DA3FDF4}"/>
                  </a:ext>
                </a:extLst>
              </p:cNvPr>
              <p:cNvSpPr/>
              <p:nvPr/>
            </p:nvSpPr>
            <p:spPr>
              <a:xfrm>
                <a:off x="203551" y="442160"/>
                <a:ext cx="649706" cy="6647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r>
                  <a:rPr lang="en-BZ" sz="3200" b="1" dirty="0">
                    <a:solidFill>
                      <a:prstClr val="white"/>
                    </a:solidFill>
                    <a:latin typeface="#9Slide05 Fourth Medium" panose="00000600000000000000" pitchFamily="2" charset="0"/>
                  </a:rPr>
                  <a:t>1</a:t>
                </a:r>
              </a:p>
            </p:txBody>
          </p:sp>
        </p:grpSp>
        <p:sp>
          <p:nvSpPr>
            <p:cNvPr id="19" name="TextBox 18">
              <a:extLst>
                <a:ext uri="{FF2B5EF4-FFF2-40B4-BE49-F238E27FC236}">
                  <a16:creationId xmlns:a16="http://schemas.microsoft.com/office/drawing/2014/main" xmlns="" id="{D3768848-9096-4FFF-9B35-E45F087E05DC}"/>
                </a:ext>
              </a:extLst>
            </p:cNvPr>
            <p:cNvSpPr txBox="1"/>
            <p:nvPr/>
          </p:nvSpPr>
          <p:spPr>
            <a:xfrm>
              <a:off x="1259911" y="246888"/>
              <a:ext cx="10738379" cy="1044720"/>
            </a:xfrm>
            <a:prstGeom prst="rect">
              <a:avLst/>
            </a:prstGeom>
            <a:grpFill/>
          </p:spPr>
          <p:txBody>
            <a:bodyPr wrap="square">
              <a:spAutoFit/>
            </a:bodyPr>
            <a:lstStyle/>
            <a:p>
              <a:pPr>
                <a:tabLst>
                  <a:tab pos="457211" algn="l"/>
                </a:tabLst>
              </a:pPr>
              <a:r>
                <a:rPr lang="en-US" sz="3600" b="1" dirty="0" err="1" smtClean="0">
                  <a:latin typeface="Times New Roman" pitchFamily="18" charset="0"/>
                  <a:cs typeface="Times New Roman" pitchFamily="18" charset="0"/>
                </a:rPr>
                <a:t>Đối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giáo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viên</a:t>
              </a:r>
              <a:endParaRPr lang="en-GB" sz="3600" b="1" dirty="0">
                <a:latin typeface="Times New Roman" pitchFamily="18" charset="0"/>
                <a:cs typeface="Times New Roman" pitchFamily="18" charset="0"/>
              </a:endParaRPr>
            </a:p>
          </p:txBody>
        </p:sp>
      </p:grpSp>
      <p:sp>
        <p:nvSpPr>
          <p:cNvPr id="34" name="Rectangle 2">
            <a:extLst>
              <a:ext uri="{FF2B5EF4-FFF2-40B4-BE49-F238E27FC236}">
                <a16:creationId xmlns:a16="http://schemas.microsoft.com/office/drawing/2014/main" xmlns="" id="{7392E8EA-0608-40E4-8BCE-5EA114F85303}"/>
              </a:ext>
            </a:extLst>
          </p:cNvPr>
          <p:cNvSpPr txBox="1">
            <a:spLocks noChangeArrowheads="1"/>
          </p:cNvSpPr>
          <p:nvPr/>
        </p:nvSpPr>
        <p:spPr>
          <a:xfrm>
            <a:off x="955188" y="93815"/>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latin typeface="Times New Roman" pitchFamily="18" charset="0"/>
                <a:cs typeface="Times New Roman" pitchFamily="18" charset="0"/>
              </a:rPr>
              <a:t>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chế</a:t>
            </a:r>
            <a:endParaRPr lang="en-GB" sz="3600" dirty="0">
              <a:latin typeface="Times New Roman" pitchFamily="18" charset="0"/>
              <a:cs typeface="Times New Roman" pitchFamily="18" charset="0"/>
            </a:endParaRPr>
          </a:p>
          <a:p>
            <a:endParaRPr lang="en-US" altLang="en-US" sz="3202" b="1" dirty="0">
              <a:solidFill>
                <a:srgbClr val="0000CC"/>
              </a:solidFill>
              <a:latin typeface="Times New Roman" pitchFamily="18" charset="0"/>
              <a:cs typeface="Times New Roman" pitchFamily="18" charset="0"/>
            </a:endParaRPr>
          </a:p>
        </p:txBody>
      </p:sp>
      <p:sp>
        <p:nvSpPr>
          <p:cNvPr id="18" name="TextBox 17"/>
          <p:cNvSpPr txBox="1"/>
          <p:nvPr/>
        </p:nvSpPr>
        <p:spPr>
          <a:xfrm>
            <a:off x="190500" y="2019300"/>
            <a:ext cx="11709400" cy="3046988"/>
          </a:xfrm>
          <a:prstGeom prst="rect">
            <a:avLst/>
          </a:prstGeom>
          <a:noFill/>
        </p:spPr>
        <p:txBody>
          <a:bodyPr wrap="square" rtlCol="0">
            <a:spAutoFit/>
          </a:bodyPr>
          <a:lstStyle/>
          <a:p>
            <a:r>
              <a:rPr lang="nl-NL" sz="3200" b="1" dirty="0">
                <a:latin typeface="Times New Roman" pitchFamily="18" charset="0"/>
                <a:cs typeface="Times New Roman" pitchFamily="18" charset="0"/>
              </a:rPr>
              <a:t>+  Ngoài việc tự học, tự nâng cao kiến thức chuyên môn còn phải biết kết hợp linh động, thành thạo nhiều phương pháp dạy học, phải kiên trì, đầu tư nhiều tâm, sức để tìm hiểu các vấn đề Hóa học, vận dụng sáng tạo các phương pháp dạy Hoá học để có bài giảng thu hút được học sinh.</a:t>
            </a:r>
            <a:endParaRPr lang="en-US" sz="3200" b="1"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
        <p:nvSpPr>
          <p:cNvPr id="29" name="TextBox 28"/>
          <p:cNvSpPr txBox="1"/>
          <p:nvPr/>
        </p:nvSpPr>
        <p:spPr>
          <a:xfrm>
            <a:off x="153543" y="4673600"/>
            <a:ext cx="11695557" cy="2062103"/>
          </a:xfrm>
          <a:prstGeom prst="rect">
            <a:avLst/>
          </a:prstGeom>
          <a:noFill/>
        </p:spPr>
        <p:txBody>
          <a:bodyPr wrap="square" rtlCol="0">
            <a:spAutoFit/>
          </a:bodyPr>
          <a:lstStyle/>
          <a:p>
            <a:r>
              <a:rPr lang="nl-NL" sz="3200" b="1" dirty="0" smtClean="0">
                <a:latin typeface="Times New Roman" pitchFamily="18" charset="0"/>
                <a:cs typeface="Times New Roman" pitchFamily="18" charset="0"/>
              </a:rPr>
              <a:t>+ </a:t>
            </a:r>
            <a:r>
              <a:rPr lang="nl-NL" sz="3200" b="1" dirty="0">
                <a:latin typeface="Times New Roman" pitchFamily="18" charset="0"/>
                <a:cs typeface="Times New Roman" pitchFamily="18" charset="0"/>
              </a:rPr>
              <a:t>Cần tạo điều kiện tốt nhất để học sinh tiếp thu và bày tỏ suy nghĩ, phát triển khả năng sáng tạo, tự tìm hiểu, tự đánh giá, rèn luyện các năng lực và kỹ năng cần thiết.</a:t>
            </a:r>
            <a:endParaRPr lang="en-US" sz="3200" b="1"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23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7813E2C2-FDB7-4E4C-8F0B-4E5D7A3F20CF}"/>
              </a:ext>
            </a:extLst>
          </p:cNvPr>
          <p:cNvGrpSpPr/>
          <p:nvPr/>
        </p:nvGrpSpPr>
        <p:grpSpPr>
          <a:xfrm>
            <a:off x="0" y="909867"/>
            <a:ext cx="10940718" cy="1001611"/>
            <a:chOff x="0" y="72192"/>
            <a:chExt cx="12267789" cy="1618990"/>
          </a:xfrm>
          <a:solidFill>
            <a:srgbClr val="92D050"/>
          </a:solidFill>
        </p:grpSpPr>
        <p:grpSp>
          <p:nvGrpSpPr>
            <p:cNvPr id="3" name="Nhóm 2">
              <a:extLst>
                <a:ext uri="{FF2B5EF4-FFF2-40B4-BE49-F238E27FC236}">
                  <a16:creationId xmlns:a16="http://schemas.microsoft.com/office/drawing/2014/main" xmlns="" id="{BEE50BC6-DD9A-42F2-A815-B74994213CDE}"/>
                </a:ext>
              </a:extLst>
            </p:cNvPr>
            <p:cNvGrpSpPr/>
            <p:nvPr/>
          </p:nvGrpSpPr>
          <p:grpSpPr>
            <a:xfrm>
              <a:off x="0" y="72192"/>
              <a:ext cx="12267789" cy="1618990"/>
              <a:chOff x="73702" y="122318"/>
              <a:chExt cx="6952232" cy="1275348"/>
            </a:xfrm>
            <a:grpFill/>
          </p:grpSpPr>
          <p:sp>
            <p:nvSpPr>
              <p:cNvPr id="2" name="Hình chữ nhật: Góc Trên Tròn 1">
                <a:extLst>
                  <a:ext uri="{FF2B5EF4-FFF2-40B4-BE49-F238E27FC236}">
                    <a16:creationId xmlns:a16="http://schemas.microsoft.com/office/drawing/2014/main" xmlns="" id="{1AF5860C-3383-43CD-A549-6E2C74CA7475}"/>
                  </a:ext>
                </a:extLst>
              </p:cNvPr>
              <p:cNvSpPr/>
              <p:nvPr/>
            </p:nvSpPr>
            <p:spPr>
              <a:xfrm rot="16200000">
                <a:off x="2912144" y="-2716124"/>
                <a:ext cx="1275348" cy="6952232"/>
              </a:xfrm>
              <a:prstGeom prst="round2SameRect">
                <a:avLst>
                  <a:gd name="adj1" fmla="val 49686"/>
                  <a:gd name="adj2" fmla="val 0"/>
                </a:avLst>
              </a:prstGeom>
              <a:grp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24">
                  <a:defRPr/>
                </a:pPr>
                <a:endParaRPr lang="en-BZ" sz="2000" dirty="0">
                  <a:solidFill>
                    <a:prstClr val="white"/>
                  </a:solidFill>
                  <a:latin typeface="#9Slide05 Fourth Medium" panose="00000600000000000000" pitchFamily="2" charset="0"/>
                </a:endParaRPr>
              </a:p>
            </p:txBody>
          </p:sp>
          <p:sp>
            <p:nvSpPr>
              <p:cNvPr id="11" name="Hình Bầu dục 10">
                <a:extLst>
                  <a:ext uri="{FF2B5EF4-FFF2-40B4-BE49-F238E27FC236}">
                    <a16:creationId xmlns:a16="http://schemas.microsoft.com/office/drawing/2014/main" xmlns="" id="{27BB6A20-789B-4A26-9004-B2CC0DA3FDF4}"/>
                  </a:ext>
                </a:extLst>
              </p:cNvPr>
              <p:cNvSpPr/>
              <p:nvPr/>
            </p:nvSpPr>
            <p:spPr>
              <a:xfrm>
                <a:off x="203551" y="442160"/>
                <a:ext cx="649706" cy="6647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r>
                  <a:rPr lang="en-BZ" sz="3200" b="1" dirty="0">
                    <a:solidFill>
                      <a:prstClr val="white"/>
                    </a:solidFill>
                    <a:latin typeface="#9Slide05 Fourth Medium" panose="00000600000000000000" pitchFamily="2" charset="0"/>
                  </a:rPr>
                  <a:t>2</a:t>
                </a:r>
                <a:endParaRPr lang="en-BZ" sz="3200" b="1" dirty="0">
                  <a:solidFill>
                    <a:prstClr val="white"/>
                  </a:solidFill>
                  <a:latin typeface="#9Slide05 Fourth Medium" panose="00000600000000000000" pitchFamily="2" charset="0"/>
                </a:endParaRPr>
              </a:p>
            </p:txBody>
          </p:sp>
        </p:grpSp>
        <p:sp>
          <p:nvSpPr>
            <p:cNvPr id="19" name="TextBox 18">
              <a:extLst>
                <a:ext uri="{FF2B5EF4-FFF2-40B4-BE49-F238E27FC236}">
                  <a16:creationId xmlns:a16="http://schemas.microsoft.com/office/drawing/2014/main" xmlns="" id="{D3768848-9096-4FFF-9B35-E45F087E05DC}"/>
                </a:ext>
              </a:extLst>
            </p:cNvPr>
            <p:cNvSpPr txBox="1"/>
            <p:nvPr/>
          </p:nvSpPr>
          <p:spPr>
            <a:xfrm>
              <a:off x="1259911" y="246888"/>
              <a:ext cx="10738379" cy="1044720"/>
            </a:xfrm>
            <a:prstGeom prst="rect">
              <a:avLst/>
            </a:prstGeom>
            <a:grpFill/>
          </p:spPr>
          <p:txBody>
            <a:bodyPr wrap="square">
              <a:spAutoFit/>
            </a:bodyPr>
            <a:lstStyle/>
            <a:p>
              <a:pPr>
                <a:tabLst>
                  <a:tab pos="457211" algn="l"/>
                </a:tabLst>
              </a:pPr>
              <a:r>
                <a:rPr lang="en-US" sz="3600" b="1" dirty="0" err="1" smtClean="0">
                  <a:latin typeface="Times New Roman" pitchFamily="18" charset="0"/>
                  <a:cs typeface="Times New Roman" pitchFamily="18" charset="0"/>
                </a:rPr>
                <a:t>Đối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cấp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lãnh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đạo</a:t>
              </a:r>
              <a:endParaRPr lang="en-GB" sz="3600" b="1" dirty="0">
                <a:latin typeface="Times New Roman" pitchFamily="18" charset="0"/>
                <a:cs typeface="Times New Roman" pitchFamily="18" charset="0"/>
              </a:endParaRPr>
            </a:p>
          </p:txBody>
        </p:sp>
      </p:grpSp>
      <p:sp>
        <p:nvSpPr>
          <p:cNvPr id="34" name="Rectangle 2">
            <a:extLst>
              <a:ext uri="{FF2B5EF4-FFF2-40B4-BE49-F238E27FC236}">
                <a16:creationId xmlns:a16="http://schemas.microsoft.com/office/drawing/2014/main" xmlns="" id="{7392E8EA-0608-40E4-8BCE-5EA114F85303}"/>
              </a:ext>
            </a:extLst>
          </p:cNvPr>
          <p:cNvSpPr txBox="1">
            <a:spLocks noChangeArrowheads="1"/>
          </p:cNvSpPr>
          <p:nvPr/>
        </p:nvSpPr>
        <p:spPr>
          <a:xfrm>
            <a:off x="955188" y="93815"/>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latin typeface="Times New Roman" pitchFamily="18" charset="0"/>
                <a:cs typeface="Times New Roman" pitchFamily="18" charset="0"/>
              </a:rPr>
              <a:t>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chế</a:t>
            </a:r>
            <a:endParaRPr lang="en-GB" sz="3600" dirty="0">
              <a:latin typeface="Times New Roman" pitchFamily="18" charset="0"/>
              <a:cs typeface="Times New Roman" pitchFamily="18" charset="0"/>
            </a:endParaRPr>
          </a:p>
          <a:p>
            <a:endParaRPr lang="en-US" altLang="en-US" sz="3202" b="1" dirty="0">
              <a:solidFill>
                <a:srgbClr val="0000CC"/>
              </a:solidFill>
              <a:latin typeface="Times New Roman" pitchFamily="18" charset="0"/>
              <a:cs typeface="Times New Roman" pitchFamily="18" charset="0"/>
            </a:endParaRPr>
          </a:p>
        </p:txBody>
      </p:sp>
      <p:sp>
        <p:nvSpPr>
          <p:cNvPr id="18" name="TextBox 17"/>
          <p:cNvSpPr txBox="1"/>
          <p:nvPr/>
        </p:nvSpPr>
        <p:spPr>
          <a:xfrm>
            <a:off x="152400" y="2235200"/>
            <a:ext cx="11582400" cy="2554545"/>
          </a:xfrm>
          <a:prstGeom prst="rect">
            <a:avLst/>
          </a:prstGeom>
          <a:noFill/>
        </p:spPr>
        <p:txBody>
          <a:bodyPr wrap="square" rtlCol="0">
            <a:spAutoFit/>
          </a:bodyPr>
          <a:lstStyle/>
          <a:p>
            <a:r>
              <a:rPr lang="nl-NL" sz="3200" b="1" dirty="0" smtClean="0">
                <a:latin typeface="Times New Roman" pitchFamily="18" charset="0"/>
                <a:cs typeface="Times New Roman" pitchFamily="18" charset="0"/>
              </a:rPr>
              <a:t>Cần </a:t>
            </a:r>
            <a:r>
              <a:rPr lang="nl-NL" sz="3200" b="1" dirty="0">
                <a:latin typeface="Times New Roman" pitchFamily="18" charset="0"/>
                <a:cs typeface="Times New Roman" pitchFamily="18" charset="0"/>
              </a:rPr>
              <a:t>tạo điều kiện tốt hơn về cơ sở vật chất, tổ chức nhiều buổi trao đổi chuyên đề về phương pháp giảng dạy để các giáo viên có thể học tập cũng như bổ sung kinh nghiệm cho nhau nhằm tìm ra những phương pháp giảng dạy tốt nhất phục vụ cho nhu cầu dạy và học trong nhà trường.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3924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7392E8EA-0608-40E4-8BCE-5EA114F85303}"/>
              </a:ext>
            </a:extLst>
          </p:cNvPr>
          <p:cNvSpPr txBox="1">
            <a:spLocks noChangeArrowheads="1"/>
          </p:cNvSpPr>
          <p:nvPr/>
        </p:nvSpPr>
        <p:spPr>
          <a:xfrm>
            <a:off x="955188" y="93815"/>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u="sng" dirty="0">
                <a:latin typeface="Times New Roman" pitchFamily="18" charset="0"/>
                <a:cs typeface="Times New Roman" pitchFamily="18" charset="0"/>
              </a:rPr>
              <a:t>3. </a:t>
            </a:r>
            <a:r>
              <a:rPr lang="en-US" sz="3600" b="1" u="sng" dirty="0" err="1">
                <a:latin typeface="Times New Roman" pitchFamily="18" charset="0"/>
                <a:cs typeface="Times New Roman" pitchFamily="18" charset="0"/>
              </a:rPr>
              <a:t>Khả</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năng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phát</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triển</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rộng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rãi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biện</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pháp</a:t>
            </a:r>
            <a:r>
              <a:rPr lang="en-US" sz="3600" b="1" u="sng" dirty="0">
                <a:latin typeface="Times New Roman" pitchFamily="18" charset="0"/>
                <a:cs typeface="Times New Roman" pitchFamily="18" charset="0"/>
              </a:rPr>
              <a:t>.</a:t>
            </a:r>
            <a:endParaRPr lang="en-US" sz="3600" u="sng" dirty="0">
              <a:latin typeface="Times New Roman" pitchFamily="18" charset="0"/>
              <a:cs typeface="Times New Roman" pitchFamily="18" charset="0"/>
            </a:endParaRPr>
          </a:p>
        </p:txBody>
      </p:sp>
      <p:sp>
        <p:nvSpPr>
          <p:cNvPr id="18" name="TextBox 17"/>
          <p:cNvSpPr txBox="1"/>
          <p:nvPr/>
        </p:nvSpPr>
        <p:spPr>
          <a:xfrm>
            <a:off x="355600" y="1250575"/>
            <a:ext cx="11252200" cy="2862322"/>
          </a:xfrm>
          <a:prstGeom prst="rect">
            <a:avLst/>
          </a:prstGeom>
          <a:noFill/>
        </p:spPr>
        <p:txBody>
          <a:bodyPr wrap="square" rtlCol="0">
            <a:spAutoFit/>
          </a:bodyPr>
          <a:lstStyle/>
          <a:p>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nâng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chất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dạy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STEM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6827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13883" y="2057400"/>
            <a:ext cx="6539291"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Xin </a:t>
            </a: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chân</a:t>
            </a: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thành</a:t>
            </a: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cảm</a:t>
            </a: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ơn</a:t>
            </a:r>
            <a:r>
              <a:rPr lang="en-US" sz="5400" b="1" cap="all" spc="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endPar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3042287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ình chữ nhật 37">
            <a:extLst>
              <a:ext uri="{FF2B5EF4-FFF2-40B4-BE49-F238E27FC236}">
                <a16:creationId xmlns:a16="http://schemas.microsoft.com/office/drawing/2014/main" xmlns="" id="{190CE077-7267-4F97-845F-B6841B8B09E9}"/>
              </a:ext>
            </a:extLst>
          </p:cNvPr>
          <p:cNvSpPr/>
          <p:nvPr/>
        </p:nvSpPr>
        <p:spPr>
          <a:xfrm>
            <a:off x="1453707" y="819272"/>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40" name="Hình chữ nhật 39">
            <a:extLst>
              <a:ext uri="{FF2B5EF4-FFF2-40B4-BE49-F238E27FC236}">
                <a16:creationId xmlns:a16="http://schemas.microsoft.com/office/drawing/2014/main" xmlns="" id="{D067E59D-A33E-4A42-A070-B073132E3EA6}"/>
              </a:ext>
            </a:extLst>
          </p:cNvPr>
          <p:cNvSpPr/>
          <p:nvPr/>
        </p:nvSpPr>
        <p:spPr>
          <a:xfrm>
            <a:off x="9585292" y="2240354"/>
            <a:ext cx="784860" cy="1040457"/>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36" name="Hình chữ nhật 35">
            <a:extLst>
              <a:ext uri="{FF2B5EF4-FFF2-40B4-BE49-F238E27FC236}">
                <a16:creationId xmlns:a16="http://schemas.microsoft.com/office/drawing/2014/main" xmlns="" id="{9DF98871-40BC-4166-94AE-8C9FFD3CC43B}"/>
              </a:ext>
            </a:extLst>
          </p:cNvPr>
          <p:cNvSpPr/>
          <p:nvPr/>
        </p:nvSpPr>
        <p:spPr>
          <a:xfrm>
            <a:off x="2090965" y="3773834"/>
            <a:ext cx="3520213" cy="10474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33" name="Hình chữ nhật 32">
            <a:extLst>
              <a:ext uri="{FF2B5EF4-FFF2-40B4-BE49-F238E27FC236}">
                <a16:creationId xmlns:a16="http://schemas.microsoft.com/office/drawing/2014/main" xmlns="" id="{76F1A55D-7DEA-4067-A554-807655DC2405}"/>
              </a:ext>
            </a:extLst>
          </p:cNvPr>
          <p:cNvSpPr/>
          <p:nvPr/>
        </p:nvSpPr>
        <p:spPr>
          <a:xfrm>
            <a:off x="8036025" y="5333012"/>
            <a:ext cx="784860" cy="1031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4" name="Hình tự do: Hình 13">
            <a:extLst>
              <a:ext uri="{FF2B5EF4-FFF2-40B4-BE49-F238E27FC236}">
                <a16:creationId xmlns:a16="http://schemas.microsoft.com/office/drawing/2014/main" xmlns="" id="{D8B54B94-AA17-46ED-A4FF-D07A65FD328D}"/>
              </a:ext>
            </a:extLst>
          </p:cNvPr>
          <p:cNvSpPr/>
          <p:nvPr/>
        </p:nvSpPr>
        <p:spPr>
          <a:xfrm>
            <a:off x="5227320" y="1897380"/>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3" name="Hình tự do: Hình 12">
            <a:extLst>
              <a:ext uri="{FF2B5EF4-FFF2-40B4-BE49-F238E27FC236}">
                <a16:creationId xmlns:a16="http://schemas.microsoft.com/office/drawing/2014/main" xmlns="" id="{B8CACF6F-ACF1-433D-A25C-0BA333029B64}"/>
              </a:ext>
            </a:extLst>
          </p:cNvPr>
          <p:cNvSpPr/>
          <p:nvPr/>
        </p:nvSpPr>
        <p:spPr>
          <a:xfrm>
            <a:off x="5227320" y="4960619"/>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5" name="Hình tự do: Hình 14">
            <a:extLst>
              <a:ext uri="{FF2B5EF4-FFF2-40B4-BE49-F238E27FC236}">
                <a16:creationId xmlns:a16="http://schemas.microsoft.com/office/drawing/2014/main" xmlns="" id="{0BBF0719-F345-4A5A-8581-5B3B96D3963F}"/>
              </a:ext>
            </a:extLst>
          </p:cNvPr>
          <p:cNvSpPr/>
          <p:nvPr/>
        </p:nvSpPr>
        <p:spPr>
          <a:xfrm flipH="1">
            <a:off x="6096001" y="365761"/>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6" name="Hình tự do: Hình 15">
            <a:extLst>
              <a:ext uri="{FF2B5EF4-FFF2-40B4-BE49-F238E27FC236}">
                <a16:creationId xmlns:a16="http://schemas.microsoft.com/office/drawing/2014/main" xmlns="" id="{7A13F0B2-1E71-4B36-A7F9-84CFF785E03F}"/>
              </a:ext>
            </a:extLst>
          </p:cNvPr>
          <p:cNvSpPr/>
          <p:nvPr/>
        </p:nvSpPr>
        <p:spPr>
          <a:xfrm flipH="1">
            <a:off x="6096001" y="3429000"/>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8" name="Hình Bầu dục 17">
            <a:extLst>
              <a:ext uri="{FF2B5EF4-FFF2-40B4-BE49-F238E27FC236}">
                <a16:creationId xmlns:a16="http://schemas.microsoft.com/office/drawing/2014/main" xmlns="" id="{7C5CF3FC-38B2-4C72-B4D8-DF845A0F7806}"/>
              </a:ext>
            </a:extLst>
          </p:cNvPr>
          <p:cNvSpPr/>
          <p:nvPr/>
        </p:nvSpPr>
        <p:spPr>
          <a:xfrm>
            <a:off x="8760089" y="2114827"/>
            <a:ext cx="1371600" cy="1371600"/>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9" name="Hình Bầu dục 18">
            <a:extLst>
              <a:ext uri="{FF2B5EF4-FFF2-40B4-BE49-F238E27FC236}">
                <a16:creationId xmlns:a16="http://schemas.microsoft.com/office/drawing/2014/main" xmlns="" id="{4C310F2D-6FBA-4CA8-8124-FE07D1970B80}"/>
              </a:ext>
            </a:extLst>
          </p:cNvPr>
          <p:cNvSpPr/>
          <p:nvPr/>
        </p:nvSpPr>
        <p:spPr>
          <a:xfrm flipH="1">
            <a:off x="2123372" y="3542847"/>
            <a:ext cx="1371600" cy="1371600"/>
          </a:xfrm>
          <a:prstGeom prst="ellipse">
            <a:avLst/>
          </a:prstGeom>
          <a:solidFill>
            <a:schemeClr val="accent1"/>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0" name="Hình Bầu dục 19">
            <a:extLst>
              <a:ext uri="{FF2B5EF4-FFF2-40B4-BE49-F238E27FC236}">
                <a16:creationId xmlns:a16="http://schemas.microsoft.com/office/drawing/2014/main" xmlns="" id="{94A6969B-03CB-4FD0-84BA-CD93FEE2A4E2}"/>
              </a:ext>
            </a:extLst>
          </p:cNvPr>
          <p:cNvSpPr/>
          <p:nvPr/>
        </p:nvSpPr>
        <p:spPr>
          <a:xfrm flipH="1">
            <a:off x="1668306" y="676296"/>
            <a:ext cx="1371600" cy="1371600"/>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nvGrpSpPr>
          <p:cNvPr id="23" name="Nhóm 22">
            <a:extLst>
              <a:ext uri="{FF2B5EF4-FFF2-40B4-BE49-F238E27FC236}">
                <a16:creationId xmlns:a16="http://schemas.microsoft.com/office/drawing/2014/main" xmlns="" id="{730D8E9A-AE40-4C10-B625-96D5893E9A08}"/>
              </a:ext>
            </a:extLst>
          </p:cNvPr>
          <p:cNvGrpSpPr/>
          <p:nvPr/>
        </p:nvGrpSpPr>
        <p:grpSpPr>
          <a:xfrm>
            <a:off x="8870632" y="5080246"/>
            <a:ext cx="472441" cy="1592580"/>
            <a:chOff x="7345680" y="5105400"/>
            <a:chExt cx="472440" cy="1592580"/>
          </a:xfrm>
          <a:solidFill>
            <a:schemeClr val="bg2">
              <a:lumMod val="50000"/>
            </a:schemeClr>
          </a:solidFill>
        </p:grpSpPr>
        <p:sp>
          <p:nvSpPr>
            <p:cNvPr id="21" name="Hình chữ nhật 20">
              <a:extLst>
                <a:ext uri="{FF2B5EF4-FFF2-40B4-BE49-F238E27FC236}">
                  <a16:creationId xmlns:a16="http://schemas.microsoft.com/office/drawing/2014/main" xmlns="" id="{9F6296F4-DB5A-4744-BA1C-6CC3F0E022E8}"/>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2" name="Hình chữ nhật 21">
              <a:extLst>
                <a:ext uri="{FF2B5EF4-FFF2-40B4-BE49-F238E27FC236}">
                  <a16:creationId xmlns:a16="http://schemas.microsoft.com/office/drawing/2014/main" xmlns="" id="{1C63D164-B934-487B-88A1-86133AC67702}"/>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grpSp>
        <p:nvGrpSpPr>
          <p:cNvPr id="24" name="Nhóm 23">
            <a:extLst>
              <a:ext uri="{FF2B5EF4-FFF2-40B4-BE49-F238E27FC236}">
                <a16:creationId xmlns:a16="http://schemas.microsoft.com/office/drawing/2014/main" xmlns="" id="{B1AE9BC1-E1C4-42F9-9278-366CC952EB92}"/>
              </a:ext>
            </a:extLst>
          </p:cNvPr>
          <p:cNvGrpSpPr/>
          <p:nvPr/>
        </p:nvGrpSpPr>
        <p:grpSpPr>
          <a:xfrm>
            <a:off x="10215510" y="1954117"/>
            <a:ext cx="868681" cy="1592580"/>
            <a:chOff x="7345680" y="5105400"/>
            <a:chExt cx="472440" cy="1592580"/>
          </a:xfrm>
          <a:solidFill>
            <a:schemeClr val="bg2">
              <a:lumMod val="50000"/>
            </a:schemeClr>
          </a:solidFill>
        </p:grpSpPr>
        <p:sp>
          <p:nvSpPr>
            <p:cNvPr id="25"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6"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grpSp>
        <p:nvGrpSpPr>
          <p:cNvPr id="27" name="Nhóm 26">
            <a:extLst>
              <a:ext uri="{FF2B5EF4-FFF2-40B4-BE49-F238E27FC236}">
                <a16:creationId xmlns:a16="http://schemas.microsoft.com/office/drawing/2014/main" xmlns="" id="{24C2B28C-8917-4E0E-8C2B-460F3BD0AEA0}"/>
              </a:ext>
            </a:extLst>
          </p:cNvPr>
          <p:cNvGrpSpPr/>
          <p:nvPr/>
        </p:nvGrpSpPr>
        <p:grpSpPr>
          <a:xfrm>
            <a:off x="1838551" y="3524915"/>
            <a:ext cx="472441" cy="1592580"/>
            <a:chOff x="7093267" y="5044440"/>
            <a:chExt cx="472440" cy="1592580"/>
          </a:xfrm>
          <a:solidFill>
            <a:schemeClr val="bg2">
              <a:lumMod val="50000"/>
            </a:schemeClr>
          </a:solidFill>
        </p:grpSpPr>
        <p:sp>
          <p:nvSpPr>
            <p:cNvPr id="28" name="Hình chữ nhật 27">
              <a:extLst>
                <a:ext uri="{FF2B5EF4-FFF2-40B4-BE49-F238E27FC236}">
                  <a16:creationId xmlns:a16="http://schemas.microsoft.com/office/drawing/2014/main" xmlns="" id="{D5A3438B-11E1-4C27-80F6-BCA4EF27CEFF}"/>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9" name="Hình chữ nhật 28">
              <a:extLst>
                <a:ext uri="{FF2B5EF4-FFF2-40B4-BE49-F238E27FC236}">
                  <a16:creationId xmlns:a16="http://schemas.microsoft.com/office/drawing/2014/main" xmlns="" id="{EE0F7157-9F77-4B94-BED9-E40BBCA6B50A}"/>
                </a:ext>
              </a:extLst>
            </p:cNvPr>
            <p:cNvSpPr/>
            <p:nvPr/>
          </p:nvSpPr>
          <p:spPr>
            <a:xfrm>
              <a:off x="7093267" y="504444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grpSp>
        <p:nvGrpSpPr>
          <p:cNvPr id="30" name="Nhóm 29">
            <a:extLst>
              <a:ext uri="{FF2B5EF4-FFF2-40B4-BE49-F238E27FC236}">
                <a16:creationId xmlns:a16="http://schemas.microsoft.com/office/drawing/2014/main" xmlns="" id="{70572F65-3B54-434A-AA67-698275169C28}"/>
              </a:ext>
            </a:extLst>
          </p:cNvPr>
          <p:cNvGrpSpPr/>
          <p:nvPr/>
        </p:nvGrpSpPr>
        <p:grpSpPr>
          <a:xfrm>
            <a:off x="1519802" y="554058"/>
            <a:ext cx="477204" cy="1592580"/>
            <a:chOff x="7081837" y="5067300"/>
            <a:chExt cx="477203" cy="1592580"/>
          </a:xfrm>
          <a:solidFill>
            <a:schemeClr val="bg2">
              <a:lumMod val="50000"/>
            </a:schemeClr>
          </a:solidFill>
        </p:grpSpPr>
        <p:sp>
          <p:nvSpPr>
            <p:cNvPr id="31"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32"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sp>
        <p:nvSpPr>
          <p:cNvPr id="17" name="Hình Bầu dục 16">
            <a:extLst>
              <a:ext uri="{FF2B5EF4-FFF2-40B4-BE49-F238E27FC236}">
                <a16:creationId xmlns:a16="http://schemas.microsoft.com/office/drawing/2014/main" xmlns="" id="{A23D7670-3702-4AEC-9E44-78D4506481B3}"/>
              </a:ext>
            </a:extLst>
          </p:cNvPr>
          <p:cNvSpPr/>
          <p:nvPr/>
        </p:nvSpPr>
        <p:spPr>
          <a:xfrm>
            <a:off x="5436872" y="5129863"/>
            <a:ext cx="1371600" cy="1371600"/>
          </a:xfrm>
          <a:prstGeom prst="ellipse">
            <a:avLst/>
          </a:prstGeom>
          <a:solidFill>
            <a:srgbClr val="FFC00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42" name="Hộp Văn bản 41">
            <a:extLst>
              <a:ext uri="{FF2B5EF4-FFF2-40B4-BE49-F238E27FC236}">
                <a16:creationId xmlns:a16="http://schemas.microsoft.com/office/drawing/2014/main" xmlns="" id="{534FC1C8-5298-42C1-B989-6566A27E7CD1}"/>
              </a:ext>
            </a:extLst>
          </p:cNvPr>
          <p:cNvSpPr txBox="1"/>
          <p:nvPr/>
        </p:nvSpPr>
        <p:spPr>
          <a:xfrm>
            <a:off x="9445889" y="5275607"/>
            <a:ext cx="1638302" cy="1200329"/>
          </a:xfrm>
          <a:prstGeom prst="rect">
            <a:avLst/>
          </a:prstGeom>
          <a:noFill/>
        </p:spPr>
        <p:txBody>
          <a:bodyPr wrap="square" rtlCol="0">
            <a:spAutoFit/>
          </a:bodyPr>
          <a:lstStyle/>
          <a:p>
            <a:r>
              <a:rPr lang="en-BZ" sz="7200" b="1" dirty="0">
                <a:solidFill>
                  <a:srgbClr val="FFFF00"/>
                </a:solidFill>
                <a:latin typeface="Agency FB" panose="020B0503020202020204" pitchFamily="34" charset="0"/>
              </a:rPr>
              <a:t>01</a:t>
            </a:r>
          </a:p>
        </p:txBody>
      </p:sp>
      <p:sp>
        <p:nvSpPr>
          <p:cNvPr id="43" name="Hộp Văn bản 42">
            <a:extLst>
              <a:ext uri="{FF2B5EF4-FFF2-40B4-BE49-F238E27FC236}">
                <a16:creationId xmlns:a16="http://schemas.microsoft.com/office/drawing/2014/main" xmlns="" id="{D6695916-5637-470D-9324-8D748BF9360E}"/>
              </a:ext>
            </a:extLst>
          </p:cNvPr>
          <p:cNvSpPr txBox="1"/>
          <p:nvPr/>
        </p:nvSpPr>
        <p:spPr>
          <a:xfrm>
            <a:off x="700651" y="3815612"/>
            <a:ext cx="1638302" cy="1200329"/>
          </a:xfrm>
          <a:prstGeom prst="rect">
            <a:avLst/>
          </a:prstGeom>
          <a:noFill/>
        </p:spPr>
        <p:txBody>
          <a:bodyPr wrap="square" rtlCol="0">
            <a:spAutoFit/>
          </a:bodyPr>
          <a:lstStyle/>
          <a:p>
            <a:r>
              <a:rPr lang="en-BZ" sz="7200" b="1" dirty="0">
                <a:solidFill>
                  <a:srgbClr val="00B0F0"/>
                </a:solidFill>
                <a:latin typeface="Agency FB" panose="020B0503020202020204" pitchFamily="34" charset="0"/>
              </a:rPr>
              <a:t>02</a:t>
            </a:r>
          </a:p>
        </p:txBody>
      </p:sp>
      <p:sp>
        <p:nvSpPr>
          <p:cNvPr id="44" name="Hộp Văn bản 43">
            <a:extLst>
              <a:ext uri="{FF2B5EF4-FFF2-40B4-BE49-F238E27FC236}">
                <a16:creationId xmlns:a16="http://schemas.microsoft.com/office/drawing/2014/main" xmlns="" id="{E79D753A-D37C-437A-A9F9-432E09682813}"/>
              </a:ext>
            </a:extLst>
          </p:cNvPr>
          <p:cNvSpPr txBox="1"/>
          <p:nvPr/>
        </p:nvSpPr>
        <p:spPr>
          <a:xfrm>
            <a:off x="11043051" y="2125508"/>
            <a:ext cx="1638302" cy="1200329"/>
          </a:xfrm>
          <a:prstGeom prst="rect">
            <a:avLst/>
          </a:prstGeom>
          <a:noFill/>
        </p:spPr>
        <p:txBody>
          <a:bodyPr wrap="square" rtlCol="0">
            <a:spAutoFit/>
          </a:bodyPr>
          <a:lstStyle/>
          <a:p>
            <a:r>
              <a:rPr lang="en-BZ" sz="7200" b="1" dirty="0">
                <a:solidFill>
                  <a:srgbClr val="CC66FF"/>
                </a:solidFill>
                <a:latin typeface="Agency FB" panose="020B0503020202020204" pitchFamily="34" charset="0"/>
              </a:rPr>
              <a:t>03</a:t>
            </a:r>
          </a:p>
        </p:txBody>
      </p:sp>
      <p:sp>
        <p:nvSpPr>
          <p:cNvPr id="45" name="Hộp Văn bản 44">
            <a:extLst>
              <a:ext uri="{FF2B5EF4-FFF2-40B4-BE49-F238E27FC236}">
                <a16:creationId xmlns:a16="http://schemas.microsoft.com/office/drawing/2014/main" xmlns="" id="{53E8BF74-CFB4-445D-B289-4758C775BE46}"/>
              </a:ext>
            </a:extLst>
          </p:cNvPr>
          <p:cNvSpPr txBox="1"/>
          <p:nvPr/>
        </p:nvSpPr>
        <p:spPr>
          <a:xfrm>
            <a:off x="414116" y="707535"/>
            <a:ext cx="1638302"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04</a:t>
            </a:r>
            <a:endParaRPr lang="en-BZ" sz="7200" b="1" dirty="0">
              <a:solidFill>
                <a:srgbClr val="92D050"/>
              </a:solidFill>
              <a:latin typeface="Agency FB" panose="020B0503020202020204" pitchFamily="34" charset="0"/>
            </a:endParaRPr>
          </a:p>
        </p:txBody>
      </p:sp>
      <p:grpSp>
        <p:nvGrpSpPr>
          <p:cNvPr id="52" name="Nhóm 51">
            <a:extLst>
              <a:ext uri="{FF2B5EF4-FFF2-40B4-BE49-F238E27FC236}">
                <a16:creationId xmlns:a16="http://schemas.microsoft.com/office/drawing/2014/main" xmlns="" id="{B94CDBD7-29E6-43BB-853D-C81A45766832}"/>
              </a:ext>
            </a:extLst>
          </p:cNvPr>
          <p:cNvGrpSpPr/>
          <p:nvPr/>
        </p:nvGrpSpPr>
        <p:grpSpPr>
          <a:xfrm>
            <a:off x="1846137" y="464948"/>
            <a:ext cx="9878714" cy="1569660"/>
            <a:chOff x="1828747" y="400337"/>
            <a:chExt cx="9888514" cy="1569660"/>
          </a:xfrm>
        </p:grpSpPr>
        <p:sp>
          <p:nvSpPr>
            <p:cNvPr id="39"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46" name="Hộp Văn bản 45">
              <a:extLst>
                <a:ext uri="{FF2B5EF4-FFF2-40B4-BE49-F238E27FC236}">
                  <a16:creationId xmlns:a16="http://schemas.microsoft.com/office/drawing/2014/main" xmlns="" id="{60E3ED70-38A4-4171-978E-1BF05B425B7A}"/>
                </a:ext>
              </a:extLst>
            </p:cNvPr>
            <p:cNvSpPr txBox="1"/>
            <p:nvPr/>
          </p:nvSpPr>
          <p:spPr>
            <a:xfrm>
              <a:off x="1828747" y="400337"/>
              <a:ext cx="9888514" cy="1569660"/>
            </a:xfrm>
            <a:prstGeom prst="rect">
              <a:avLst/>
            </a:prstGeom>
            <a:noFill/>
          </p:spPr>
          <p:txBody>
            <a:bodyPr wrap="square" rtlCol="0">
              <a:spAutoFit/>
            </a:bodyPr>
            <a:lstStyle/>
            <a:p>
              <a:pPr algn="ctr">
                <a:defRPr/>
              </a:pPr>
              <a:r>
                <a:rPr lang="pt-BR" sz="2400" dirty="0">
                  <a:latin typeface="Times New Roman" pitchFamily="18" charset="0"/>
                  <a:cs typeface="Times New Roman" pitchFamily="18" charset="0"/>
                </a:rPr>
                <a:t> </a:t>
              </a:r>
              <a:r>
                <a:rPr lang="pt-BR" sz="3200" b="1" dirty="0" smtClean="0">
                  <a:latin typeface="Times New Roman" pitchFamily="18" charset="0"/>
                  <a:cs typeface="Times New Roman" pitchFamily="18" charset="0"/>
                </a:rPr>
                <a:t>Rèn phương pháp học theo định hướng STEM cho HS, giúp HS có được những kĩ năng: tư duy phản biện, trao đổi cộng tác, làm việc nhóm, suy luận logic...</a:t>
              </a:r>
              <a:endParaRPr lang="en-US" sz="3200" b="1" dirty="0">
                <a:solidFill>
                  <a:srgbClr val="FF0000"/>
                </a:solidFill>
                <a:latin typeface="#9Slide05 Fourth Medium" panose="00000600000000000000" pitchFamily="2" charset="0"/>
              </a:endParaRPr>
            </a:p>
          </p:txBody>
        </p:sp>
      </p:grpSp>
      <p:grpSp>
        <p:nvGrpSpPr>
          <p:cNvPr id="53" name="Nhóm 52">
            <a:extLst>
              <a:ext uri="{FF2B5EF4-FFF2-40B4-BE49-F238E27FC236}">
                <a16:creationId xmlns:a16="http://schemas.microsoft.com/office/drawing/2014/main" xmlns="" id="{A8706235-4D5D-4DAE-BCDC-354865D0184A}"/>
              </a:ext>
            </a:extLst>
          </p:cNvPr>
          <p:cNvGrpSpPr/>
          <p:nvPr/>
        </p:nvGrpSpPr>
        <p:grpSpPr>
          <a:xfrm>
            <a:off x="206268" y="2272367"/>
            <a:ext cx="9980582" cy="1077218"/>
            <a:chOff x="593747" y="2233935"/>
            <a:chExt cx="8977440" cy="1143714"/>
          </a:xfrm>
        </p:grpSpPr>
        <p:sp>
          <p:nvSpPr>
            <p:cNvPr id="41" name="Mũi tên: Hình ngũ giác 40">
              <a:extLst>
                <a:ext uri="{FF2B5EF4-FFF2-40B4-BE49-F238E27FC236}">
                  <a16:creationId xmlns:a16="http://schemas.microsoft.com/office/drawing/2014/main" xmlns="" id="{52BCBF9D-6FCD-416D-B0AE-35D757C88805}"/>
                </a:ext>
              </a:extLst>
            </p:cNvPr>
            <p:cNvSpPr/>
            <p:nvPr/>
          </p:nvSpPr>
          <p:spPr>
            <a:xfrm flipH="1">
              <a:off x="593747" y="2255474"/>
              <a:ext cx="8824900"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49" name="Hộp Văn bản 48">
              <a:extLst>
                <a:ext uri="{FF2B5EF4-FFF2-40B4-BE49-F238E27FC236}">
                  <a16:creationId xmlns:a16="http://schemas.microsoft.com/office/drawing/2014/main" xmlns="" id="{64A64932-1F06-4CCD-835A-6CB3DEBBA029}"/>
                </a:ext>
              </a:extLst>
            </p:cNvPr>
            <p:cNvSpPr txBox="1"/>
            <p:nvPr/>
          </p:nvSpPr>
          <p:spPr>
            <a:xfrm>
              <a:off x="1084636" y="2233935"/>
              <a:ext cx="8486551" cy="1143714"/>
            </a:xfrm>
            <a:prstGeom prst="rect">
              <a:avLst/>
            </a:prstGeom>
            <a:noFill/>
          </p:spPr>
          <p:txBody>
            <a:bodyPr wrap="square" rtlCol="0">
              <a:spAutoFit/>
            </a:bodyPr>
            <a:lstStyle/>
            <a:p>
              <a:pPr>
                <a:defRPr/>
              </a:pPr>
              <a:r>
                <a:rPr lang="pt-BR" sz="3200" b="1" dirty="0" smtClean="0">
                  <a:latin typeface="Times New Roman" pitchFamily="18" charset="0"/>
                  <a:cs typeface="Times New Roman" pitchFamily="18" charset="0"/>
                </a:rPr>
                <a:t>Phát huy năng lực tính toán, sử dụng ngôn ngữ hóa học, thực hành hóa học, giải quyết vấn đề.</a:t>
              </a:r>
              <a:endParaRPr lang="en-US" sz="3200" b="1" dirty="0">
                <a:latin typeface="Times New Roman" pitchFamily="18" charset="0"/>
                <a:cs typeface="Times New Roman" pitchFamily="18" charset="0"/>
              </a:endParaRPr>
            </a:p>
          </p:txBody>
        </p:sp>
      </p:grpSp>
      <p:grpSp>
        <p:nvGrpSpPr>
          <p:cNvPr id="54" name="Nhóm 53">
            <a:extLst>
              <a:ext uri="{FF2B5EF4-FFF2-40B4-BE49-F238E27FC236}">
                <a16:creationId xmlns:a16="http://schemas.microsoft.com/office/drawing/2014/main" xmlns="" id="{50F4F072-F792-46F0-B13C-66AE47CF8E1D}"/>
              </a:ext>
            </a:extLst>
          </p:cNvPr>
          <p:cNvGrpSpPr/>
          <p:nvPr/>
        </p:nvGrpSpPr>
        <p:grpSpPr>
          <a:xfrm>
            <a:off x="2552539" y="3648049"/>
            <a:ext cx="9164726" cy="1175363"/>
            <a:chOff x="2556735" y="3648096"/>
            <a:chExt cx="9164729" cy="1175363"/>
          </a:xfrm>
        </p:grpSpPr>
        <p:sp>
          <p:nvSpPr>
            <p:cNvPr id="37" name="Mũi tên: Hình ngũ giác 36">
              <a:extLst>
                <a:ext uri="{FF2B5EF4-FFF2-40B4-BE49-F238E27FC236}">
                  <a16:creationId xmlns:a16="http://schemas.microsoft.com/office/drawing/2014/main" xmlns="" id="{F2EF7A4D-33C5-4006-A4B1-DA60772F3CB0}"/>
                </a:ext>
              </a:extLst>
            </p:cNvPr>
            <p:cNvSpPr/>
            <p:nvPr/>
          </p:nvSpPr>
          <p:spPr>
            <a:xfrm>
              <a:off x="5410200" y="3771744"/>
              <a:ext cx="6311264" cy="1051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50" name="Hộp Văn bản 49">
              <a:extLst>
                <a:ext uri="{FF2B5EF4-FFF2-40B4-BE49-F238E27FC236}">
                  <a16:creationId xmlns:a16="http://schemas.microsoft.com/office/drawing/2014/main" xmlns="" id="{FD6B95C2-53F8-4F81-A6A5-9CCEB6C36353}"/>
                </a:ext>
              </a:extLst>
            </p:cNvPr>
            <p:cNvSpPr txBox="1"/>
            <p:nvPr/>
          </p:nvSpPr>
          <p:spPr>
            <a:xfrm>
              <a:off x="2556735" y="3648096"/>
              <a:ext cx="9150355" cy="1077218"/>
            </a:xfrm>
            <a:prstGeom prst="rect">
              <a:avLst/>
            </a:prstGeom>
            <a:solidFill>
              <a:schemeClr val="accent2">
                <a:lumMod val="20000"/>
                <a:lumOff val="80000"/>
              </a:schemeClr>
            </a:solidFill>
          </p:spPr>
          <p:txBody>
            <a:bodyPr wrap="square" rtlCol="0">
              <a:spAutoFit/>
            </a:bodyPr>
            <a:lstStyle/>
            <a:p>
              <a:r>
                <a:rPr lang="en-US" sz="3200" b="1" dirty="0" err="1" smtClean="0">
                  <a:latin typeface="Times New Roman" pitchFamily="18" charset="0"/>
                  <a:cs typeface="Times New Roman" pitchFamily="18" charset="0"/>
                </a:rPr>
                <a:t>GiúpHS</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lĩnh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giải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quyết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huống</a:t>
              </a:r>
              <a:r>
                <a:rPr lang="en-US" sz="3200" b="1" dirty="0" smtClean="0">
                  <a:latin typeface="Times New Roman" pitchFamily="18" charset="0"/>
                  <a:cs typeface="Times New Roman" pitchFamily="18" charset="0"/>
                </a:rPr>
                <a:t>.</a:t>
              </a:r>
              <a:endParaRPr lang="en-BZ" sz="3200" b="1" dirty="0">
                <a:latin typeface="Times New Roman" pitchFamily="18" charset="0"/>
                <a:cs typeface="Times New Roman" pitchFamily="18" charset="0"/>
              </a:endParaRPr>
            </a:p>
          </p:txBody>
        </p:sp>
      </p:grpSp>
      <p:grpSp>
        <p:nvGrpSpPr>
          <p:cNvPr id="55" name="Nhóm 54">
            <a:extLst>
              <a:ext uri="{FF2B5EF4-FFF2-40B4-BE49-F238E27FC236}">
                <a16:creationId xmlns:a16="http://schemas.microsoft.com/office/drawing/2014/main" xmlns="" id="{ADB799C5-511A-4768-BD44-F3576BFEF9EF}"/>
              </a:ext>
            </a:extLst>
          </p:cNvPr>
          <p:cNvGrpSpPr/>
          <p:nvPr/>
        </p:nvGrpSpPr>
        <p:grpSpPr>
          <a:xfrm>
            <a:off x="-1" y="5020298"/>
            <a:ext cx="8736297" cy="1569661"/>
            <a:chOff x="106161" y="4877512"/>
            <a:chExt cx="8387605" cy="1569658"/>
          </a:xfrm>
        </p:grpSpPr>
        <p:sp>
          <p:nvSpPr>
            <p:cNvPr id="35" name="Mũi tên: Hình ngũ giác 34">
              <a:extLst>
                <a:ext uri="{FF2B5EF4-FFF2-40B4-BE49-F238E27FC236}">
                  <a16:creationId xmlns:a16="http://schemas.microsoft.com/office/drawing/2014/main" xmlns="" id="{8B8E4F42-C4D0-48EF-B18D-2878B724DF3C}"/>
                </a:ext>
              </a:extLst>
            </p:cNvPr>
            <p:cNvSpPr/>
            <p:nvPr/>
          </p:nvSpPr>
          <p:spPr>
            <a:xfrm flipH="1">
              <a:off x="106161" y="5015346"/>
              <a:ext cx="8147560" cy="131780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51" name="Hộp Văn bản 50">
              <a:extLst>
                <a:ext uri="{FF2B5EF4-FFF2-40B4-BE49-F238E27FC236}">
                  <a16:creationId xmlns:a16="http://schemas.microsoft.com/office/drawing/2014/main" xmlns="" id="{62C3BD6D-E608-4191-BE99-E9B3C491F82B}"/>
                </a:ext>
              </a:extLst>
            </p:cNvPr>
            <p:cNvSpPr txBox="1"/>
            <p:nvPr/>
          </p:nvSpPr>
          <p:spPr>
            <a:xfrm>
              <a:off x="130247" y="4877512"/>
              <a:ext cx="8363519" cy="1569658"/>
            </a:xfrm>
            <a:prstGeom prst="rect">
              <a:avLst/>
            </a:prstGeom>
            <a:noFill/>
          </p:spPr>
          <p:txBody>
            <a:bodyPr wrap="square" rtlCol="0">
              <a:spAutoFit/>
            </a:bodyPr>
            <a:lstStyle/>
            <a:p>
              <a:pPr algn="ctr"/>
              <a:r>
                <a:rPr lang="fr-FR" sz="3200" b="1" dirty="0" err="1" smtClean="0">
                  <a:latin typeface="Times New Roman" pitchFamily="18" charset="0"/>
                  <a:cs typeface="Times New Roman" pitchFamily="18" charset="0"/>
                </a:rPr>
                <a:t>Giáo</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viên</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đổi</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mới</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phương</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pháp</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dạy</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học</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theo</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hướng</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tích</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cực</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hóa</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hoạt</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động</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của</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người</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học</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nâng</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cao</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trình</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độ</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chuyên</a:t>
              </a:r>
              <a:r>
                <a:rPr lang="fr-FR" sz="3200" b="1" dirty="0" smtClean="0">
                  <a:latin typeface="Times New Roman" pitchFamily="18" charset="0"/>
                  <a:cs typeface="Times New Roman" pitchFamily="18" charset="0"/>
                </a:rPr>
                <a:t> môn </a:t>
              </a:r>
              <a:r>
                <a:rPr lang="fr-FR" sz="3200" b="1" dirty="0" err="1" smtClean="0">
                  <a:latin typeface="Times New Roman" pitchFamily="18" charset="0"/>
                  <a:cs typeface="Times New Roman" pitchFamily="18" charset="0"/>
                </a:rPr>
                <a:t>nghiệp</a:t>
              </a: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vụ</a:t>
              </a:r>
              <a:r>
                <a:rPr lang="fr-FR" sz="3200" b="1" dirty="0" smtClean="0">
                  <a:latin typeface="Times New Roman" pitchFamily="18" charset="0"/>
                  <a:cs typeface="Times New Roman" pitchFamily="18" charset="0"/>
                </a:rPr>
                <a:t>.</a:t>
              </a:r>
              <a:endParaRPr lang="en-GB" altLang="en-US" sz="3200" b="1" dirty="0">
                <a:solidFill>
                  <a:srgbClr val="000000"/>
                </a:solidFill>
                <a:latin typeface="Times New Roman" pitchFamily="18" charset="0"/>
                <a:cs typeface="Times New Roman" pitchFamily="18" charset="0"/>
              </a:endParaRPr>
            </a:p>
          </p:txBody>
        </p:sp>
      </p:grpSp>
      <p:sp>
        <p:nvSpPr>
          <p:cNvPr id="9" name="Hình tự do: Hình 8">
            <a:extLst>
              <a:ext uri="{FF2B5EF4-FFF2-40B4-BE49-F238E27FC236}">
                <a16:creationId xmlns:a16="http://schemas.microsoft.com/office/drawing/2014/main" xmlns="" id="{E35AECB1-6B62-4A89-AA97-DC255511C8C9}"/>
              </a:ext>
            </a:extLst>
          </p:cNvPr>
          <p:cNvSpPr/>
          <p:nvPr/>
        </p:nvSpPr>
        <p:spPr>
          <a:xfrm flipH="1">
            <a:off x="7902160" y="4827292"/>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0" name="Hình tự do: Hình 9">
            <a:extLst>
              <a:ext uri="{FF2B5EF4-FFF2-40B4-BE49-F238E27FC236}">
                <a16:creationId xmlns:a16="http://schemas.microsoft.com/office/drawing/2014/main" xmlns="" id="{485F651D-6141-4BC9-9938-E1B8C000ED10}"/>
              </a:ext>
            </a:extLst>
          </p:cNvPr>
          <p:cNvSpPr/>
          <p:nvPr/>
        </p:nvSpPr>
        <p:spPr>
          <a:xfrm>
            <a:off x="2226220" y="3380277"/>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2" name="Hình tự do: Hình 11">
            <a:extLst>
              <a:ext uri="{FF2B5EF4-FFF2-40B4-BE49-F238E27FC236}">
                <a16:creationId xmlns:a16="http://schemas.microsoft.com/office/drawing/2014/main" xmlns="" id="{0D56C7B3-2199-4291-8944-0C5CBD6B37C8}"/>
              </a:ext>
            </a:extLst>
          </p:cNvPr>
          <p:cNvSpPr/>
          <p:nvPr/>
        </p:nvSpPr>
        <p:spPr>
          <a:xfrm flipH="1">
            <a:off x="9200970" y="1809335"/>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1" name="Hình tự do: Hình 10">
            <a:extLst>
              <a:ext uri="{FF2B5EF4-FFF2-40B4-BE49-F238E27FC236}">
                <a16:creationId xmlns:a16="http://schemas.microsoft.com/office/drawing/2014/main" xmlns="" id="{1050419E-1A17-4FC9-9D3C-90A8AF5BBE19}"/>
              </a:ext>
            </a:extLst>
          </p:cNvPr>
          <p:cNvSpPr/>
          <p:nvPr/>
        </p:nvSpPr>
        <p:spPr>
          <a:xfrm>
            <a:off x="1386344" y="795366"/>
            <a:ext cx="605899" cy="1504105"/>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 name="TextBox 1">
            <a:extLst>
              <a:ext uri="{FF2B5EF4-FFF2-40B4-BE49-F238E27FC236}">
                <a16:creationId xmlns:a16="http://schemas.microsoft.com/office/drawing/2014/main" xmlns="" id="{C1B8D096-15DB-4653-86C4-079218AA6CBC}"/>
              </a:ext>
            </a:extLst>
          </p:cNvPr>
          <p:cNvSpPr txBox="1"/>
          <p:nvPr/>
        </p:nvSpPr>
        <p:spPr>
          <a:xfrm>
            <a:off x="93405" y="92"/>
            <a:ext cx="3995119"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4000" b="1" dirty="0" smtClean="0">
                <a:solidFill>
                  <a:schemeClr val="tx1"/>
                </a:solidFill>
                <a:latin typeface="Times New Roman" pitchFamily="18" charset="0"/>
                <a:cs typeface="Times New Roman" pitchFamily="18" charset="0"/>
              </a:rPr>
              <a:t>2.Mục </a:t>
            </a:r>
            <a:r>
              <a:rPr lang="en-US" sz="4000" b="1" dirty="0" err="1" smtClean="0">
                <a:solidFill>
                  <a:schemeClr val="tx1"/>
                </a:solidFill>
                <a:latin typeface="Times New Roman" pitchFamily="18" charset="0"/>
                <a:cs typeface="Times New Roman" pitchFamily="18" charset="0"/>
              </a:rPr>
              <a:t>tiêu</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058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right)">
                                      <p:cBhvr>
                                        <p:cTn id="12" dur="500"/>
                                        <p:tgtEl>
                                          <p:spTgt spid="33"/>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right)">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right)">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36" grpId="0" animBg="1"/>
      <p:bldP spid="3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342241" y="246957"/>
            <a:ext cx="10438054" cy="1299180"/>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cs typeface="Times New Roman" pitchFamily="18" charset="0"/>
              </a:rPr>
              <a:t>Đối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tượng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phương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2486007" y="1718198"/>
            <a:ext cx="9144520" cy="185184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Times New Roman" pitchFamily="18" charset="0"/>
                <a:cs typeface="Times New Roman" panose="02020603050405020304" pitchFamily="18" charset="0"/>
              </a:rPr>
              <a:t> </a:t>
            </a:r>
          </a:p>
          <a:p>
            <a:r>
              <a:rPr lang="en-US" sz="4000" b="1" dirty="0" smtClean="0">
                <a:solidFill>
                  <a:schemeClr val="tx1"/>
                </a:solidFill>
                <a:latin typeface="Times New Roman" pitchFamily="18" charset="0"/>
                <a:cs typeface="Times New Roman" panose="02020603050405020304" pitchFamily="18" charset="0"/>
              </a:rPr>
              <a:t>- </a:t>
            </a:r>
            <a:r>
              <a:rPr lang="en-US" sz="4000" b="1" u="sng" dirty="0" err="1" smtClean="0">
                <a:solidFill>
                  <a:schemeClr val="tx1"/>
                </a:solidFill>
                <a:latin typeface="Times New Roman" pitchFamily="18" charset="0"/>
                <a:cs typeface="Times New Roman" panose="02020603050405020304" pitchFamily="18" charset="0"/>
              </a:rPr>
              <a:t>Đối</a:t>
            </a:r>
            <a:r>
              <a:rPr lang="en-US" sz="4000" b="1" u="sng" dirty="0" smtClean="0">
                <a:solidFill>
                  <a:schemeClr val="tx1"/>
                </a:solidFill>
                <a:latin typeface="Times New Roman" pitchFamily="18" charset="0"/>
                <a:cs typeface="Times New Roman" panose="02020603050405020304" pitchFamily="18" charset="0"/>
              </a:rPr>
              <a:t> </a:t>
            </a:r>
            <a:r>
              <a:rPr lang="en-US" sz="4000" b="1" u="sng" dirty="0" err="1" smtClean="0">
                <a:solidFill>
                  <a:schemeClr val="tx1"/>
                </a:solidFill>
                <a:latin typeface="Times New Roman" panose="02020603050405020304" pitchFamily="18" charset="0"/>
                <a:cs typeface="Times New Roman" panose="02020603050405020304" pitchFamily="18" charset="0"/>
              </a:rPr>
              <a:t>tượng</a:t>
            </a:r>
            <a:r>
              <a:rPr lang="en-US" sz="4000" b="1" dirty="0" smtClean="0">
                <a:solidFill>
                  <a:schemeClr val="tx1"/>
                </a:solidFill>
                <a:latin typeface="Times New Roman" panose="02020603050405020304" pitchFamily="18" charset="0"/>
                <a:cs typeface="Times New Roman" panose="02020603050405020304" pitchFamily="18" charset="0"/>
              </a:rPr>
              <a:t>: HS </a:t>
            </a:r>
            <a:r>
              <a:rPr lang="en-US" sz="4000" b="1" dirty="0" err="1" smtClean="0">
                <a:solidFill>
                  <a:schemeClr val="tx1"/>
                </a:solidFill>
                <a:latin typeface="Times New Roman" panose="02020603050405020304" pitchFamily="18" charset="0"/>
                <a:cs typeface="Times New Roman" panose="02020603050405020304" pitchFamily="18" charset="0"/>
              </a:rPr>
              <a:t>khối</a:t>
            </a:r>
            <a:r>
              <a:rPr lang="en-US" sz="4000" b="1" dirty="0" smtClean="0">
                <a:solidFill>
                  <a:schemeClr val="tx1"/>
                </a:solidFill>
                <a:latin typeface="Times New Roman" panose="02020603050405020304" pitchFamily="18" charset="0"/>
                <a:cs typeface="Times New Roman" panose="02020603050405020304" pitchFamily="18" charset="0"/>
              </a:rPr>
              <a:t> 9, </a:t>
            </a:r>
            <a:r>
              <a:rPr lang="en-US" sz="4000" b="1" dirty="0" err="1" smtClean="0">
                <a:solidFill>
                  <a:schemeClr val="tx1"/>
                </a:solidFill>
                <a:latin typeface="Times New Roman" panose="02020603050405020304" pitchFamily="18" charset="0"/>
                <a:cs typeface="Times New Roman" panose="02020603050405020304" pitchFamily="18" charset="0"/>
              </a:rPr>
              <a:t>cụ</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thể</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là</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a:solidFill>
                  <a:schemeClr val="tx1"/>
                </a:solidFill>
                <a:latin typeface="Times New Roman" pitchFamily="18" charset="0"/>
                <a:cs typeface="Times New Roman" pitchFamily="18" charset="0"/>
              </a:rPr>
              <a:t>87 </a:t>
            </a:r>
            <a:r>
              <a:rPr lang="en-US" sz="4000" b="1" dirty="0" err="1">
                <a:solidFill>
                  <a:schemeClr val="tx1"/>
                </a:solidFill>
                <a:latin typeface="Times New Roman" pitchFamily="18" charset="0"/>
                <a:cs typeface="Times New Roman" pitchFamily="18" charset="0"/>
              </a:rPr>
              <a:t>học</a:t>
            </a:r>
            <a:r>
              <a:rPr lang="en-US" sz="4000" b="1" dirty="0">
                <a:solidFill>
                  <a:schemeClr val="tx1"/>
                </a:solidFill>
                <a:latin typeface="Times New Roman" pitchFamily="18" charset="0"/>
                <a:cs typeface="Times New Roman" pitchFamily="18" charset="0"/>
              </a:rPr>
              <a:t> </a:t>
            </a:r>
            <a:r>
              <a:rPr lang="en-US" sz="4000" b="1" dirty="0" smtClean="0">
                <a:solidFill>
                  <a:schemeClr val="tx1"/>
                </a:solidFill>
                <a:latin typeface="Times New Roman" pitchFamily="18" charset="0"/>
                <a:cs typeface="Times New Roman" pitchFamily="18" charset="0"/>
              </a:rPr>
              <a:t>HS </a:t>
            </a:r>
            <a:r>
              <a:rPr lang="en-US" sz="4000" b="1" dirty="0" err="1">
                <a:solidFill>
                  <a:schemeClr val="tx1"/>
                </a:solidFill>
                <a:latin typeface="Times New Roman" pitchFamily="18" charset="0"/>
                <a:cs typeface="Times New Roman" pitchFamily="18" charset="0"/>
              </a:rPr>
              <a:t>của</a:t>
            </a:r>
            <a:r>
              <a:rPr lang="en-US" sz="4000" b="1" dirty="0">
                <a:solidFill>
                  <a:schemeClr val="tx1"/>
                </a:solidFill>
                <a:latin typeface="Times New Roman" pitchFamily="18" charset="0"/>
                <a:cs typeface="Times New Roman" pitchFamily="18" charset="0"/>
              </a:rPr>
              <a:t> 2 </a:t>
            </a:r>
            <a:r>
              <a:rPr lang="en-US" sz="4000" b="1" dirty="0" err="1">
                <a:solidFill>
                  <a:schemeClr val="tx1"/>
                </a:solidFill>
                <a:latin typeface="Times New Roman" pitchFamily="18" charset="0"/>
                <a:cs typeface="Times New Roman" pitchFamily="18" charset="0"/>
              </a:rPr>
              <a:t>lớp</a:t>
            </a:r>
            <a:r>
              <a:rPr lang="en-US" sz="4000" b="1" dirty="0">
                <a:solidFill>
                  <a:schemeClr val="tx1"/>
                </a:solidFill>
                <a:latin typeface="Times New Roman" pitchFamily="18" charset="0"/>
                <a:cs typeface="Times New Roman" pitchFamily="18" charset="0"/>
              </a:rPr>
              <a:t> 9A3, 9A4 </a:t>
            </a:r>
            <a:r>
              <a:rPr lang="en-US" sz="4000" b="1" dirty="0" err="1">
                <a:solidFill>
                  <a:schemeClr val="tx1"/>
                </a:solidFill>
                <a:latin typeface="Times New Roman" pitchFamily="18" charset="0"/>
                <a:cs typeface="Times New Roman" pitchFamily="18" charset="0"/>
              </a:rPr>
              <a:t>mà</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tôi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giảng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dạy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trong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năm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học</a:t>
            </a:r>
            <a:r>
              <a:rPr lang="en-US" sz="4000" b="1" dirty="0">
                <a:solidFill>
                  <a:schemeClr val="tx1"/>
                </a:solidFill>
                <a:latin typeface="Times New Roman" pitchFamily="18" charset="0"/>
                <a:cs typeface="Times New Roman" pitchFamily="18" charset="0"/>
              </a:rPr>
              <a:t> 2021-2022.</a:t>
            </a:r>
          </a:p>
          <a:p>
            <a:endParaRPr lang="en-US" sz="4000" b="1" dirty="0">
              <a:solidFill>
                <a:schemeClr val="tx1"/>
              </a:solidFill>
              <a:latin typeface="Times New Roman" pitchFamily="18" charset="0"/>
              <a:cs typeface="Times New Roman" pitchFamily="18" charset="0"/>
            </a:endParaRPr>
          </a:p>
        </p:txBody>
      </p:sp>
      <p:sp>
        <p:nvSpPr>
          <p:cNvPr id="17" name="Rounded Rectangle 16"/>
          <p:cNvSpPr/>
          <p:nvPr/>
        </p:nvSpPr>
        <p:spPr>
          <a:xfrm>
            <a:off x="1828801" y="4405966"/>
            <a:ext cx="10042358" cy="14742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solidFill>
                <a:schemeClr val="tx1"/>
              </a:solidFill>
              <a:latin typeface="Times New Roman" panose="02020603050405020304" pitchFamily="18" charset="0"/>
              <a:cs typeface="Times New Roman" panose="02020603050405020304" pitchFamily="18" charset="0"/>
            </a:endParaRPr>
          </a:p>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u="sng" dirty="0" err="1" smtClean="0">
                <a:solidFill>
                  <a:schemeClr val="tx1"/>
                </a:solidFill>
                <a:latin typeface="Times New Roman" panose="02020603050405020304" pitchFamily="18" charset="0"/>
                <a:cs typeface="Times New Roman" panose="02020603050405020304" pitchFamily="18" charset="0"/>
              </a:rPr>
              <a:t>Phương</a:t>
            </a:r>
            <a:r>
              <a:rPr lang="en-US" sz="4000" b="1" u="sng" dirty="0" smtClean="0">
                <a:solidFill>
                  <a:schemeClr val="tx1"/>
                </a:solidFill>
                <a:latin typeface="Times New Roman" panose="02020603050405020304" pitchFamily="18" charset="0"/>
                <a:cs typeface="Times New Roman" panose="02020603050405020304" pitchFamily="18" charset="0"/>
              </a:rPr>
              <a:t> </a:t>
            </a:r>
            <a:r>
              <a:rPr lang="en-US" sz="4000" b="1" u="sng" dirty="0" err="1" smtClean="0">
                <a:solidFill>
                  <a:schemeClr val="tx1"/>
                </a:solidFill>
                <a:latin typeface="Times New Roman" panose="02020603050405020304" pitchFamily="18" charset="0"/>
                <a:cs typeface="Times New Roman" panose="02020603050405020304" pitchFamily="18" charset="0"/>
              </a:rPr>
              <a:t>pháp</a:t>
            </a:r>
            <a:r>
              <a:rPr lang="en-US" sz="4000" b="1" dirty="0" smtClean="0">
                <a:solidFill>
                  <a:schemeClr val="tx1"/>
                </a:solidFill>
                <a:latin typeface="Times New Roman" panose="02020603050405020304" pitchFamily="18" charset="0"/>
                <a:cs typeface="Times New Roman" panose="02020603050405020304" pitchFamily="18" charset="0"/>
              </a:rPr>
              <a:t>: </a:t>
            </a:r>
            <a:r>
              <a:rPr lang="nl-NL" sz="4000" b="1" dirty="0" smtClean="0">
                <a:solidFill>
                  <a:schemeClr val="tx1"/>
                </a:solidFill>
                <a:latin typeface="Times New Roman" pitchFamily="18" charset="0"/>
                <a:cs typeface="Times New Roman" pitchFamily="18" charset="0"/>
              </a:rPr>
              <a:t>tìm </a:t>
            </a:r>
            <a:r>
              <a:rPr lang="nl-NL" sz="4000" b="1" dirty="0">
                <a:solidFill>
                  <a:schemeClr val="tx1"/>
                </a:solidFill>
                <a:latin typeface="Times New Roman" pitchFamily="18" charset="0"/>
                <a:cs typeface="Times New Roman" pitchFamily="18" charset="0"/>
              </a:rPr>
              <a:t>kiếm thông </a:t>
            </a:r>
            <a:r>
              <a:rPr lang="nl-NL" sz="4000" b="1" dirty="0" smtClean="0">
                <a:solidFill>
                  <a:schemeClr val="tx1"/>
                </a:solidFill>
                <a:latin typeface="Times New Roman" pitchFamily="18" charset="0"/>
                <a:cs typeface="Times New Roman" pitchFamily="18" charset="0"/>
              </a:rPr>
              <a:t>tin, </a:t>
            </a:r>
            <a:r>
              <a:rPr lang="en-US" sz="4000" b="1" dirty="0" err="1">
                <a:solidFill>
                  <a:schemeClr val="tx1"/>
                </a:solidFill>
                <a:latin typeface="Times New Roman" pitchFamily="18" charset="0"/>
                <a:cs typeface="Times New Roman" pitchFamily="18" charset="0"/>
              </a:rPr>
              <a:t>p</a:t>
            </a:r>
            <a:r>
              <a:rPr lang="en-US" sz="4000" b="1" dirty="0" err="1" smtClean="0">
                <a:solidFill>
                  <a:schemeClr val="tx1"/>
                </a:solidFill>
                <a:latin typeface="Times New Roman" pitchFamily="18" charset="0"/>
                <a:cs typeface="Times New Roman" pitchFamily="18" charset="0"/>
              </a:rPr>
              <a:t>hương</a:t>
            </a:r>
            <a:r>
              <a:rPr lang="en-US" sz="4000" b="1" dirty="0" smtClean="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pháp</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thực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nghiệm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sư</a:t>
            </a:r>
            <a:r>
              <a:rPr lang="en-US" sz="4000" b="1" dirty="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phạm</a:t>
            </a:r>
            <a:r>
              <a:rPr lang="en-US"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anose="02020603050405020304" pitchFamily="18" charset="0"/>
              <a:cs typeface="Times New Roman" panose="02020603050405020304" pitchFamily="18" charset="0"/>
            </a:endParaRPr>
          </a:p>
          <a:p>
            <a:pPr algn="ctr"/>
            <a:endParaRPr lang="en-US" sz="4000" b="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241" y="2294021"/>
            <a:ext cx="2143766" cy="3562352"/>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extLst>
      <p:ext uri="{BB962C8B-B14F-4D97-AF65-F5344CB8AC3E}">
        <p14:creationId xmlns:p14="http://schemas.microsoft.com/office/powerpoint/2010/main" val="1279236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xmlns="" id="{1FBDAD57-C794-4823-BF4D-6C4595C016B7}"/>
              </a:ext>
            </a:extLst>
          </p:cNvPr>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5" name="Block Arc 4">
            <a:extLst>
              <a:ext uri="{FF2B5EF4-FFF2-40B4-BE49-F238E27FC236}">
                <a16:creationId xmlns:a16="http://schemas.microsoft.com/office/drawing/2014/main" xmlns="" id="{92255C52-0B66-467F-A1AD-38CFC67C5C0D}"/>
              </a:ext>
            </a:extLst>
          </p:cNvPr>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6" name="Block Arc 5">
            <a:extLst>
              <a:ext uri="{FF2B5EF4-FFF2-40B4-BE49-F238E27FC236}">
                <a16:creationId xmlns:a16="http://schemas.microsoft.com/office/drawing/2014/main" xmlns="" id="{8B44A5A5-EC11-4B5A-9B10-15552AFA1D2F}"/>
              </a:ext>
            </a:extLst>
          </p:cNvPr>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7" name="Block Arc 6">
            <a:extLst>
              <a:ext uri="{FF2B5EF4-FFF2-40B4-BE49-F238E27FC236}">
                <a16:creationId xmlns:a16="http://schemas.microsoft.com/office/drawing/2014/main" xmlns="" id="{C41FA7B8-BA23-4E4F-84D3-A240AC22A347}"/>
              </a:ext>
            </a:extLst>
          </p:cNvPr>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a:extLst>
              <a:ext uri="{FF2B5EF4-FFF2-40B4-BE49-F238E27FC236}">
                <a16:creationId xmlns:a16="http://schemas.microsoft.com/office/drawing/2014/main" xmlns="" id="{B4033BB8-D2F5-49E9-927B-DC04E1237CFF}"/>
              </a:ext>
            </a:extLst>
          </p:cNvPr>
          <p:cNvSpPr/>
          <p:nvPr/>
        </p:nvSpPr>
        <p:spPr>
          <a:xfrm>
            <a:off x="3903260" y="1757363"/>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76">
              <a:lnSpc>
                <a:spcPct val="90000"/>
              </a:lnSpc>
              <a:spcBef>
                <a:spcPct val="0"/>
              </a:spcBef>
              <a:spcAft>
                <a:spcPct val="35000"/>
              </a:spcAft>
            </a:pPr>
            <a:r>
              <a:rPr lang="en-US" sz="4000" b="1" dirty="0" smtClean="0">
                <a:solidFill>
                  <a:srgbClr val="C00000"/>
                </a:solidFill>
                <a:latin typeface="Times New Roman" pitchFamily="18" charset="0"/>
                <a:cs typeface="Times New Roman" pitchFamily="18" charset="0"/>
              </a:rPr>
              <a:t>II. </a:t>
            </a:r>
            <a:r>
              <a:rPr lang="en-US" sz="4000" b="1" dirty="0" err="1" smtClean="0">
                <a:solidFill>
                  <a:srgbClr val="C00000"/>
                </a:solidFill>
                <a:latin typeface="Times New Roman" pitchFamily="18" charset="0"/>
                <a:cs typeface="Times New Roman" pitchFamily="18" charset="0"/>
              </a:rPr>
              <a:t>Nội</a:t>
            </a:r>
            <a:r>
              <a:rPr lang="en-US" sz="4000" b="1" dirty="0" smtClean="0">
                <a:solidFill>
                  <a:srgbClr val="C00000"/>
                </a:solidFill>
                <a:latin typeface="Times New Roman" pitchFamily="18" charset="0"/>
                <a:cs typeface="Times New Roman" pitchFamily="18" charset="0"/>
              </a:rPr>
              <a:t> dung </a:t>
            </a:r>
            <a:endParaRPr lang="en-US" sz="4000" b="1" dirty="0">
              <a:solidFill>
                <a:srgbClr val="C00000"/>
              </a:solidFill>
              <a:latin typeface="Times New Roman" pitchFamily="18" charset="0"/>
              <a:cs typeface="Times New Roman" pitchFamily="18" charset="0"/>
            </a:endParaRPr>
          </a:p>
        </p:txBody>
      </p:sp>
      <p:sp>
        <p:nvSpPr>
          <p:cNvPr id="9" name="Freeform: Shape 8">
            <a:extLst>
              <a:ext uri="{FF2B5EF4-FFF2-40B4-BE49-F238E27FC236}">
                <a16:creationId xmlns:a16="http://schemas.microsoft.com/office/drawing/2014/main" xmlns="" id="{AFF328EF-EFB9-4890-B98C-36767F9AF3F8}"/>
              </a:ext>
            </a:extLst>
          </p:cNvPr>
          <p:cNvSpPr/>
          <p:nvPr/>
        </p:nvSpPr>
        <p:spPr>
          <a:xfrm>
            <a:off x="5152429" y="122292"/>
            <a:ext cx="244969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a:solidFill>
                  <a:schemeClr val="tx1"/>
                </a:solidFill>
                <a:latin typeface="Times New Roman" pitchFamily="18" charset="0"/>
                <a:cs typeface="Times New Roman" pitchFamily="18" charset="0"/>
              </a:rPr>
              <a:t>1. </a:t>
            </a:r>
            <a:r>
              <a:rPr lang="en-US" sz="4000" b="1" dirty="0" err="1" smtClean="0">
                <a:solidFill>
                  <a:schemeClr val="tx1"/>
                </a:solidFill>
                <a:latin typeface="Times New Roman" pitchFamily="18" charset="0"/>
                <a:cs typeface="Times New Roman" pitchFamily="18" charset="0"/>
              </a:rPr>
              <a:t>Cơ</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sở</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lí</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luận</a:t>
            </a:r>
            <a:endParaRPr lang="en-US" sz="4000" b="1" dirty="0">
              <a:solidFill>
                <a:schemeClr val="tx1"/>
              </a:solidFill>
              <a:latin typeface="Times New Roman" pitchFamily="18" charset="0"/>
              <a:cs typeface="Times New Roman" pitchFamily="18" charset="0"/>
            </a:endParaRPr>
          </a:p>
        </p:txBody>
      </p:sp>
      <p:sp>
        <p:nvSpPr>
          <p:cNvPr id="10" name="Freeform: Shape 9">
            <a:extLst>
              <a:ext uri="{FF2B5EF4-FFF2-40B4-BE49-F238E27FC236}">
                <a16:creationId xmlns:a16="http://schemas.microsoft.com/office/drawing/2014/main" xmlns="" id="{469F76B4-5DE3-42D1-A155-CFCFE249FD1E}"/>
              </a:ext>
            </a:extLst>
          </p:cNvPr>
          <p:cNvSpPr/>
          <p:nvPr/>
        </p:nvSpPr>
        <p:spPr>
          <a:xfrm>
            <a:off x="7602120" y="2571984"/>
            <a:ext cx="284129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2.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trạng</a:t>
            </a:r>
            <a:endParaRPr lang="en-US" sz="4000" b="1" dirty="0">
              <a:solidFill>
                <a:schemeClr val="tx1"/>
              </a:solidFill>
              <a:latin typeface="Times New Roman" pitchFamily="18" charset="0"/>
              <a:cs typeface="Times New Roman" pitchFamily="18" charset="0"/>
            </a:endParaRPr>
          </a:p>
        </p:txBody>
      </p:sp>
      <p:sp>
        <p:nvSpPr>
          <p:cNvPr id="11" name="Freeform: Shape 10">
            <a:extLst>
              <a:ext uri="{FF2B5EF4-FFF2-40B4-BE49-F238E27FC236}">
                <a16:creationId xmlns:a16="http://schemas.microsoft.com/office/drawing/2014/main" xmlns="" id="{55A1949E-2EC1-4C1E-BFB1-8C8D9E81B77A}"/>
              </a:ext>
            </a:extLst>
          </p:cNvPr>
          <p:cNvSpPr/>
          <p:nvPr/>
        </p:nvSpPr>
        <p:spPr>
          <a:xfrm>
            <a:off x="4775400" y="5021672"/>
            <a:ext cx="307717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3. </a:t>
            </a:r>
            <a:r>
              <a:rPr lang="en-US" sz="4000" b="1" dirty="0" err="1" smtClean="0">
                <a:solidFill>
                  <a:schemeClr val="tx1"/>
                </a:solidFill>
                <a:latin typeface="Times New Roman" pitchFamily="18" charset="0"/>
                <a:cs typeface="Times New Roman" pitchFamily="18" charset="0"/>
              </a:rPr>
              <a:t>Các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biện</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pháp</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hiện</a:t>
            </a:r>
            <a:endParaRPr lang="en-US" sz="4000" b="1" dirty="0">
              <a:solidFill>
                <a:schemeClr val="tx1"/>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xmlns="" id="{E83ADDEA-B1BE-4335-9450-2C26EF23F204}"/>
              </a:ext>
            </a:extLst>
          </p:cNvPr>
          <p:cNvSpPr/>
          <p:nvPr/>
        </p:nvSpPr>
        <p:spPr>
          <a:xfrm>
            <a:off x="1748597" y="2571984"/>
            <a:ext cx="2841283"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a:solidFill>
                  <a:schemeClr val="tx1"/>
                </a:solidFill>
                <a:latin typeface="Times New Roman" pitchFamily="18" charset="0"/>
                <a:cs typeface="Times New Roman" pitchFamily="18" charset="0"/>
              </a:rPr>
              <a:t>4.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nghiệm</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sư</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phạm</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8392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1. </a:t>
            </a:r>
            <a:r>
              <a:rPr lang="en-US" sz="4000" b="1" dirty="0" err="1" smtClean="0">
                <a:latin typeface="Times New Roman" pitchFamily="18" charset="0"/>
                <a:cs typeface="Times New Roman" pitchFamily="18" charset="0"/>
              </a:rPr>
              <a:t>Cơ</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sở</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luận</a:t>
            </a:r>
            <a:endParaRPr lang="en-US" sz="4000" b="1" dirty="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130390" y="1480515"/>
            <a:ext cx="11769510" cy="3046988"/>
          </a:xfrm>
          <a:prstGeom prst="rect">
            <a:avLst/>
          </a:prstGeom>
          <a:solidFill>
            <a:schemeClr val="accent2">
              <a:lumMod val="40000"/>
              <a:lumOff val="60000"/>
            </a:schemeClr>
          </a:solidFill>
        </p:spPr>
        <p:txBody>
          <a:bodyPr wrap="square">
            <a:spAutoFit/>
          </a:bodyPr>
          <a:lstStyle/>
          <a:p>
            <a:r>
              <a:rPr lang="nb-NO"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STEM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nhằm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gắn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tiễn</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xã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hội</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8007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2.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trạng</a:t>
            </a:r>
            <a:endParaRPr lang="en-US" sz="4000" b="1" dirty="0" smtClean="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181190" y="914443"/>
            <a:ext cx="11769510" cy="1569660"/>
          </a:xfrm>
          <a:prstGeom prst="rect">
            <a:avLst/>
          </a:prstGeom>
          <a:solidFill>
            <a:schemeClr val="accent2">
              <a:lumMod val="40000"/>
              <a:lumOff val="60000"/>
            </a:schemeClr>
          </a:solidFill>
        </p:spPr>
        <p:txBody>
          <a:bodyPr wrap="square">
            <a:spAutoFit/>
          </a:bodyPr>
          <a:lstStyle/>
          <a:p>
            <a:pPr fontAlgn="base"/>
            <a:r>
              <a:rPr lang="nb-NO"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THCS </a:t>
            </a:r>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phòng</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 chất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lượng</a:t>
            </a:r>
            <a:r>
              <a:rPr lang="en-US" sz="3200" b="1" dirty="0" smtClean="0">
                <a:latin typeface="Times New Roman" pitchFamily="18" charset="0"/>
                <a:cs typeface="Times New Roman" pitchFamily="18" charset="0"/>
              </a:rPr>
              <a:t> HS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tổ</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nhóm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khăn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24" name="Rectangle 23"/>
          <p:cNvSpPr/>
          <p:nvPr/>
        </p:nvSpPr>
        <p:spPr>
          <a:xfrm>
            <a:off x="98640" y="2676318"/>
            <a:ext cx="11909210" cy="3539430"/>
          </a:xfrm>
          <a:prstGeom prst="rect">
            <a:avLst/>
          </a:prstGeom>
          <a:solidFill>
            <a:srgbClr val="00B0F0"/>
          </a:solidFill>
        </p:spPr>
        <p:txBody>
          <a:bodyPr wrap="square">
            <a:spAutoFit/>
          </a:bodyPr>
          <a:lstStyle/>
          <a:p>
            <a:r>
              <a:rPr lang="nb-NO"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2021 – 2022 </a:t>
            </a:r>
            <a:r>
              <a:rPr lang="en-US" sz="3200" b="1" dirty="0" err="1">
                <a:latin typeface="Times New Roman" pitchFamily="18" charset="0"/>
                <a:cs typeface="Times New Roman" pitchFamily="18" charset="0"/>
              </a:rPr>
              <a:t>tôi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dạy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r>
              <a:rPr lang="en-US" sz="3200" b="1" dirty="0">
                <a:latin typeface="Times New Roman" pitchFamily="18" charset="0"/>
                <a:cs typeface="Times New Roman" pitchFamily="18" charset="0"/>
              </a:rPr>
              <a:t> 9A3, 9A4 (</a:t>
            </a:r>
            <a:r>
              <a:rPr lang="en-US" sz="3200" b="1" dirty="0" err="1">
                <a:latin typeface="Times New Roman" pitchFamily="18" charset="0"/>
                <a:cs typeface="Times New Roman" pitchFamily="18" charset="0"/>
              </a:rPr>
              <a:t>tổng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87 HS)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khảo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vậy</a:t>
            </a:r>
            <a:r>
              <a:rPr lang="en-US" sz="3200" b="1" dirty="0">
                <a:latin typeface="Times New Roman" pitchFamily="18" charset="0"/>
                <a:cs typeface="Times New Roman" pitchFamily="18" charset="0"/>
              </a:rPr>
              <a:t> chất </a:t>
            </a:r>
            <a:r>
              <a:rPr lang="en-US" sz="3200" b="1" dirty="0" err="1">
                <a:latin typeface="Times New Roman" pitchFamily="18" charset="0"/>
                <a:cs typeface="Times New Roman" pitchFamily="18" charset="0"/>
              </a:rPr>
              <a:t>lượng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song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ổn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15823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ea typeface="Times New Roman" panose="02020603050405020304" pitchFamily="18" charset="0"/>
                <a:cs typeface="Times New Roman" pitchFamily="18" charset="0"/>
              </a:rPr>
              <a:t>Các</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ea typeface="Times New Roman" panose="02020603050405020304" pitchFamily="18" charset="0"/>
                <a:cs typeface="Times New Roman" pitchFamily="18" charset="0"/>
              </a:rPr>
              <a:t>biện</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892442" y="958507"/>
            <a:ext cx="11410207" cy="5422677"/>
          </a:xfrm>
          <a:prstGeom prst="roundRect">
            <a:avLst/>
          </a:prstGeom>
          <a:solidFill>
            <a:srgbClr val="4D97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err="1" smtClean="0"/>
              <a:t>Biện</a:t>
            </a:r>
            <a:r>
              <a:rPr lang="en-US" sz="3600" b="1" u="sng" dirty="0" smtClean="0"/>
              <a:t> </a:t>
            </a:r>
            <a:r>
              <a:rPr lang="en-US" sz="3600" b="1" u="sng" dirty="0" err="1" smtClean="0"/>
              <a:t>pháp</a:t>
            </a:r>
            <a:r>
              <a:rPr lang="en-US" sz="3600" b="1" u="sng" dirty="0" smtClean="0"/>
              <a:t> 1: </a:t>
            </a:r>
            <a:r>
              <a:rPr lang="en-US" sz="3600" b="1" dirty="0" err="1" smtClean="0"/>
              <a:t>Tập</a:t>
            </a:r>
            <a:r>
              <a:rPr lang="en-US" sz="3600" b="1" dirty="0" smtClean="0"/>
              <a:t> </a:t>
            </a:r>
            <a:r>
              <a:rPr lang="en-US" sz="3600" b="1" dirty="0" err="1" smtClean="0"/>
              <a:t>huấn</a:t>
            </a:r>
            <a:r>
              <a:rPr lang="en-US" sz="3600" b="1" dirty="0" smtClean="0"/>
              <a:t> </a:t>
            </a:r>
            <a:r>
              <a:rPr lang="en-US" sz="3600" b="1" dirty="0" err="1" smtClean="0"/>
              <a:t>cho</a:t>
            </a:r>
            <a:r>
              <a:rPr lang="en-US" sz="3600" b="1" dirty="0" smtClean="0"/>
              <a:t> </a:t>
            </a:r>
            <a:r>
              <a:rPr lang="en-US" sz="3600" b="1" dirty="0" err="1" smtClean="0"/>
              <a:t>giáo</a:t>
            </a:r>
            <a:r>
              <a:rPr lang="en-US" sz="3600" b="1" dirty="0" smtClean="0"/>
              <a:t> </a:t>
            </a:r>
            <a:r>
              <a:rPr lang="en-US" sz="3600" b="1" dirty="0" err="1" smtClean="0"/>
              <a:t>viên</a:t>
            </a:r>
            <a:r>
              <a:rPr lang="en-US" sz="3600" b="1" dirty="0" smtClean="0"/>
              <a:t> </a:t>
            </a:r>
            <a:r>
              <a:rPr lang="en-US" sz="3600" b="1" dirty="0" err="1" smtClean="0"/>
              <a:t>về</a:t>
            </a:r>
            <a:r>
              <a:rPr lang="en-US" sz="3600" b="1" dirty="0" smtClean="0"/>
              <a:t> </a:t>
            </a:r>
            <a:r>
              <a:rPr lang="en-US" sz="3600" b="1" dirty="0" err="1" smtClean="0"/>
              <a:t>mô</a:t>
            </a:r>
            <a:r>
              <a:rPr lang="en-US" sz="3600" b="1" dirty="0" smtClean="0"/>
              <a:t> </a:t>
            </a:r>
            <a:r>
              <a:rPr lang="en-US" sz="3600" b="1" dirty="0" err="1" smtClean="0"/>
              <a:t>hình</a:t>
            </a:r>
            <a:r>
              <a:rPr lang="en-US" sz="3600" b="1" dirty="0" smtClean="0"/>
              <a:t> </a:t>
            </a:r>
            <a:r>
              <a:rPr lang="en-US" sz="3600" b="1" dirty="0" err="1" smtClean="0"/>
              <a:t>dạy</a:t>
            </a:r>
            <a:r>
              <a:rPr lang="en-US" sz="3600" b="1" dirty="0" smtClean="0"/>
              <a:t> </a:t>
            </a:r>
            <a:r>
              <a:rPr lang="en-US" sz="3600" b="1" dirty="0" err="1" smtClean="0"/>
              <a:t>học</a:t>
            </a:r>
            <a:r>
              <a:rPr lang="en-US" sz="3600" b="1" dirty="0" smtClean="0"/>
              <a:t> STEM</a:t>
            </a:r>
            <a:endParaRPr lang="en-US" sz="3600" dirty="0" smtClean="0"/>
          </a:p>
          <a:p>
            <a:r>
              <a:rPr lang="en-US" sz="3600" dirty="0" smtClean="0"/>
              <a:t>GV </a:t>
            </a:r>
            <a:r>
              <a:rPr lang="en-US" sz="3600" dirty="0" err="1" smtClean="0"/>
              <a:t>nghiêm</a:t>
            </a:r>
            <a:r>
              <a:rPr lang="en-US" sz="3600" dirty="0" smtClean="0"/>
              <a:t> </a:t>
            </a:r>
            <a:r>
              <a:rPr lang="en-US" sz="3600" dirty="0" err="1" smtClean="0"/>
              <a:t>túc</a:t>
            </a:r>
            <a:r>
              <a:rPr lang="en-US" sz="3600" dirty="0" smtClean="0"/>
              <a:t> </a:t>
            </a:r>
            <a:r>
              <a:rPr lang="en-US" sz="3600" dirty="0" err="1" smtClean="0"/>
              <a:t>tham</a:t>
            </a:r>
            <a:r>
              <a:rPr lang="en-US" sz="3600" dirty="0" smtClean="0"/>
              <a:t> </a:t>
            </a:r>
            <a:r>
              <a:rPr lang="en-US" sz="3600" dirty="0" err="1" smtClean="0"/>
              <a:t>gia</a:t>
            </a:r>
            <a:r>
              <a:rPr lang="en-US" sz="3600" dirty="0" smtClean="0"/>
              <a:t> </a:t>
            </a:r>
            <a:r>
              <a:rPr lang="en-US" sz="3600" dirty="0" err="1" smtClean="0"/>
              <a:t>các</a:t>
            </a:r>
            <a:r>
              <a:rPr lang="en-US" sz="3600" dirty="0" smtClean="0"/>
              <a:t> </a:t>
            </a:r>
            <a:r>
              <a:rPr lang="en-US" sz="3600" dirty="0" err="1" smtClean="0"/>
              <a:t>buổi</a:t>
            </a:r>
            <a:r>
              <a:rPr lang="en-US" sz="3600" dirty="0" smtClean="0"/>
              <a:t> </a:t>
            </a:r>
            <a:r>
              <a:rPr lang="en-US" sz="3600" dirty="0" err="1" smtClean="0"/>
              <a:t>tập</a:t>
            </a:r>
            <a:r>
              <a:rPr lang="en-US" sz="3600" dirty="0" smtClean="0"/>
              <a:t> </a:t>
            </a:r>
            <a:r>
              <a:rPr lang="en-US" sz="3600" dirty="0" err="1" smtClean="0"/>
              <a:t>huấn</a:t>
            </a:r>
            <a:r>
              <a:rPr lang="en-US" sz="3600" dirty="0" smtClean="0"/>
              <a:t> </a:t>
            </a:r>
            <a:r>
              <a:rPr lang="en-US" sz="3600" dirty="0" err="1" smtClean="0"/>
              <a:t>chuyên</a:t>
            </a:r>
            <a:r>
              <a:rPr lang="en-US" sz="3600" dirty="0" smtClean="0"/>
              <a:t> </a:t>
            </a:r>
            <a:r>
              <a:rPr lang="en-US" sz="3600" dirty="0" err="1" smtClean="0"/>
              <a:t>môn</a:t>
            </a:r>
            <a:r>
              <a:rPr lang="en-US" sz="3600" dirty="0" smtClean="0"/>
              <a:t> </a:t>
            </a:r>
            <a:r>
              <a:rPr lang="en-US" sz="3600" dirty="0" err="1" smtClean="0"/>
              <a:t>của</a:t>
            </a:r>
            <a:r>
              <a:rPr lang="en-US" sz="3600" dirty="0" smtClean="0"/>
              <a:t> </a:t>
            </a:r>
            <a:r>
              <a:rPr lang="en-US" sz="3600" dirty="0" err="1" smtClean="0"/>
              <a:t>các</a:t>
            </a:r>
            <a:r>
              <a:rPr lang="en-US" sz="3600" dirty="0" smtClean="0"/>
              <a:t> </a:t>
            </a:r>
            <a:r>
              <a:rPr lang="en-US" sz="3600" dirty="0" err="1" smtClean="0"/>
              <a:t>cấp</a:t>
            </a:r>
            <a:r>
              <a:rPr lang="en-US" sz="3600" dirty="0" smtClean="0"/>
              <a:t>, </a:t>
            </a:r>
            <a:r>
              <a:rPr lang="en-US" sz="3600" dirty="0" err="1" smtClean="0"/>
              <a:t>tham</a:t>
            </a:r>
            <a:r>
              <a:rPr lang="en-US" sz="3600" dirty="0" smtClean="0"/>
              <a:t> </a:t>
            </a:r>
            <a:r>
              <a:rPr lang="en-US" sz="3600" dirty="0" err="1" smtClean="0"/>
              <a:t>gia</a:t>
            </a:r>
            <a:r>
              <a:rPr lang="en-US" sz="3600" dirty="0" smtClean="0"/>
              <a:t> </a:t>
            </a:r>
            <a:r>
              <a:rPr lang="en-US" sz="3600" dirty="0" err="1" smtClean="0"/>
              <a:t>tích</a:t>
            </a:r>
            <a:r>
              <a:rPr lang="en-US" sz="3600" dirty="0" smtClean="0"/>
              <a:t> </a:t>
            </a:r>
            <a:r>
              <a:rPr lang="en-US" sz="3600" dirty="0" err="1" smtClean="0"/>
              <a:t>cực</a:t>
            </a:r>
            <a:r>
              <a:rPr lang="en-US" sz="3600" dirty="0" smtClean="0"/>
              <a:t> </a:t>
            </a:r>
            <a:r>
              <a:rPr lang="en-US" sz="3600" dirty="0" err="1" smtClean="0"/>
              <a:t>các</a:t>
            </a:r>
            <a:r>
              <a:rPr lang="en-US" sz="3600" dirty="0" smtClean="0"/>
              <a:t> </a:t>
            </a:r>
            <a:r>
              <a:rPr lang="en-US" sz="3600" dirty="0" err="1" smtClean="0"/>
              <a:t>tiết</a:t>
            </a:r>
            <a:r>
              <a:rPr lang="en-US" sz="3600" dirty="0" smtClean="0"/>
              <a:t> </a:t>
            </a:r>
            <a:r>
              <a:rPr lang="en-US" sz="3600" dirty="0" err="1" smtClean="0"/>
              <a:t>lên</a:t>
            </a:r>
            <a:r>
              <a:rPr lang="en-US" sz="3600" dirty="0" smtClean="0"/>
              <a:t> </a:t>
            </a:r>
            <a:r>
              <a:rPr lang="en-US" sz="3600" dirty="0" err="1" smtClean="0"/>
              <a:t>lớp</a:t>
            </a:r>
            <a:r>
              <a:rPr lang="en-US" sz="3600" dirty="0" smtClean="0"/>
              <a:t> </a:t>
            </a:r>
            <a:r>
              <a:rPr lang="en-US" sz="3600" dirty="0" err="1" smtClean="0"/>
              <a:t>áp</a:t>
            </a:r>
            <a:r>
              <a:rPr lang="en-US" sz="3600" dirty="0" smtClean="0"/>
              <a:t> </a:t>
            </a:r>
            <a:r>
              <a:rPr lang="en-US" sz="3600" dirty="0" err="1" smtClean="0"/>
              <a:t>dụng</a:t>
            </a:r>
            <a:r>
              <a:rPr lang="en-US" sz="3600" dirty="0" smtClean="0"/>
              <a:t> </a:t>
            </a:r>
            <a:r>
              <a:rPr lang="en-US" sz="3600" dirty="0" err="1" smtClean="0"/>
              <a:t>phương</a:t>
            </a:r>
            <a:r>
              <a:rPr lang="en-US" sz="3600" dirty="0" smtClean="0"/>
              <a:t> </a:t>
            </a:r>
            <a:r>
              <a:rPr lang="en-US" sz="3600" dirty="0" err="1" smtClean="0"/>
              <a:t>pháp</a:t>
            </a:r>
            <a:r>
              <a:rPr lang="en-US" sz="3600" dirty="0" smtClean="0"/>
              <a:t> STEM </a:t>
            </a:r>
            <a:r>
              <a:rPr lang="en-US" sz="3600" dirty="0" err="1" smtClean="0"/>
              <a:t>và</a:t>
            </a:r>
            <a:r>
              <a:rPr lang="en-US" sz="3600" dirty="0" smtClean="0"/>
              <a:t> </a:t>
            </a:r>
            <a:r>
              <a:rPr lang="en-US" sz="3600" dirty="0" err="1" smtClean="0"/>
              <a:t>các</a:t>
            </a:r>
            <a:r>
              <a:rPr lang="en-US" sz="3600" dirty="0" smtClean="0"/>
              <a:t> </a:t>
            </a:r>
            <a:r>
              <a:rPr lang="en-US" sz="3600" dirty="0" err="1" smtClean="0"/>
              <a:t>hội</a:t>
            </a:r>
            <a:r>
              <a:rPr lang="en-US" sz="3600" dirty="0" smtClean="0"/>
              <a:t> </a:t>
            </a:r>
            <a:r>
              <a:rPr lang="en-US" sz="3600" dirty="0" err="1" smtClean="0"/>
              <a:t>thi</a:t>
            </a:r>
            <a:r>
              <a:rPr lang="en-US" sz="3600" dirty="0" smtClean="0"/>
              <a:t> STEM. </a:t>
            </a:r>
          </a:p>
          <a:p>
            <a:r>
              <a:rPr lang="en-US" sz="3600" dirty="0" err="1" smtClean="0"/>
              <a:t>Ngoài</a:t>
            </a:r>
            <a:r>
              <a:rPr lang="en-US" sz="3600" dirty="0" smtClean="0"/>
              <a:t> </a:t>
            </a:r>
            <a:r>
              <a:rPr lang="en-US" sz="3600" dirty="0" err="1" smtClean="0"/>
              <a:t>ra</a:t>
            </a:r>
            <a:r>
              <a:rPr lang="en-US" sz="3600" dirty="0" smtClean="0"/>
              <a:t>, </a:t>
            </a:r>
            <a:r>
              <a:rPr lang="en-US" sz="3600" dirty="0" err="1" smtClean="0"/>
              <a:t>nhóm</a:t>
            </a:r>
            <a:r>
              <a:rPr lang="en-US" sz="3600" dirty="0" smtClean="0"/>
              <a:t> </a:t>
            </a:r>
            <a:r>
              <a:rPr lang="en-US" sz="3600" dirty="0" err="1" smtClean="0"/>
              <a:t>chuyên</a:t>
            </a:r>
            <a:r>
              <a:rPr lang="en-US" sz="3600" dirty="0" smtClean="0"/>
              <a:t> </a:t>
            </a:r>
            <a:r>
              <a:rPr lang="en-US" sz="3600" dirty="0" err="1" smtClean="0"/>
              <a:t>môn</a:t>
            </a:r>
            <a:r>
              <a:rPr lang="en-US" sz="3600" dirty="0" smtClean="0"/>
              <a:t> </a:t>
            </a:r>
            <a:r>
              <a:rPr lang="en-US" sz="3600" dirty="0" err="1" smtClean="0"/>
              <a:t>thường</a:t>
            </a:r>
            <a:r>
              <a:rPr lang="en-US" sz="3600" dirty="0" smtClean="0"/>
              <a:t> </a:t>
            </a:r>
            <a:r>
              <a:rPr lang="en-US" sz="3600" dirty="0" err="1" smtClean="0"/>
              <a:t>xuyên</a:t>
            </a:r>
            <a:r>
              <a:rPr lang="en-US" sz="3600" dirty="0" smtClean="0"/>
              <a:t> </a:t>
            </a:r>
            <a:r>
              <a:rPr lang="en-US" sz="3600" dirty="0" err="1" smtClean="0"/>
              <a:t>có</a:t>
            </a:r>
            <a:r>
              <a:rPr lang="en-US" sz="3600" dirty="0" smtClean="0"/>
              <a:t> </a:t>
            </a:r>
            <a:r>
              <a:rPr lang="en-US" sz="3600" dirty="0" err="1" smtClean="0"/>
              <a:t>các</a:t>
            </a:r>
            <a:r>
              <a:rPr lang="en-US" sz="3600" dirty="0" smtClean="0"/>
              <a:t> </a:t>
            </a:r>
            <a:r>
              <a:rPr lang="en-US" sz="3600" dirty="0" err="1" smtClean="0"/>
              <a:t>buổi</a:t>
            </a:r>
            <a:r>
              <a:rPr lang="en-US" sz="3600" dirty="0" smtClean="0"/>
              <a:t> </a:t>
            </a:r>
            <a:r>
              <a:rPr lang="en-US" sz="3600" dirty="0" err="1" smtClean="0"/>
              <a:t>họp</a:t>
            </a:r>
            <a:r>
              <a:rPr lang="en-US" sz="3600" dirty="0" smtClean="0"/>
              <a:t> </a:t>
            </a:r>
            <a:r>
              <a:rPr lang="en-US" sz="3600" dirty="0" err="1" smtClean="0"/>
              <a:t>nhóm</a:t>
            </a:r>
            <a:r>
              <a:rPr lang="en-US" sz="3600" dirty="0" smtClean="0"/>
              <a:t> </a:t>
            </a:r>
            <a:r>
              <a:rPr lang="en-US" sz="3600" dirty="0" err="1" smtClean="0"/>
              <a:t>bàn</a:t>
            </a:r>
            <a:r>
              <a:rPr lang="en-US" sz="3600" dirty="0" smtClean="0"/>
              <a:t> </a:t>
            </a:r>
            <a:r>
              <a:rPr lang="en-US" sz="3600" dirty="0" err="1" smtClean="0"/>
              <a:t>bài</a:t>
            </a:r>
            <a:r>
              <a:rPr lang="en-US" sz="3600" dirty="0" smtClean="0"/>
              <a:t>, </a:t>
            </a:r>
            <a:r>
              <a:rPr lang="en-US" sz="3600" dirty="0" err="1" smtClean="0"/>
              <a:t>trao</a:t>
            </a:r>
            <a:r>
              <a:rPr lang="en-US" sz="3600" dirty="0" smtClean="0"/>
              <a:t> </a:t>
            </a:r>
            <a:r>
              <a:rPr lang="en-US" sz="3600" dirty="0" err="1" smtClean="0"/>
              <a:t>đổi</a:t>
            </a:r>
            <a:r>
              <a:rPr lang="en-US" sz="3600" dirty="0" smtClean="0"/>
              <a:t> </a:t>
            </a:r>
            <a:r>
              <a:rPr lang="en-US" sz="3600" dirty="0" err="1" smtClean="0"/>
              <a:t>kinh</a:t>
            </a:r>
            <a:r>
              <a:rPr lang="en-US" sz="3600" dirty="0" smtClean="0"/>
              <a:t> </a:t>
            </a:r>
            <a:r>
              <a:rPr lang="en-US" sz="3600" dirty="0" err="1" smtClean="0"/>
              <a:t>nghiệm</a:t>
            </a:r>
            <a:r>
              <a:rPr lang="en-US" sz="3600" dirty="0" smtClean="0"/>
              <a:t>, </a:t>
            </a:r>
            <a:r>
              <a:rPr lang="en-US" sz="3600" dirty="0" err="1" smtClean="0"/>
              <a:t>tìm</a:t>
            </a:r>
            <a:r>
              <a:rPr lang="en-US" sz="3600" dirty="0" smtClean="0"/>
              <a:t> </a:t>
            </a:r>
            <a:r>
              <a:rPr lang="en-US" sz="3600" dirty="0" err="1" smtClean="0"/>
              <a:t>phương</a:t>
            </a:r>
            <a:r>
              <a:rPr lang="en-US" sz="3600" dirty="0" smtClean="0"/>
              <a:t> </a:t>
            </a:r>
            <a:r>
              <a:rPr lang="en-US" sz="3600" dirty="0" err="1" smtClean="0"/>
              <a:t>pháp</a:t>
            </a:r>
            <a:r>
              <a:rPr lang="en-US" sz="3600" dirty="0" smtClean="0"/>
              <a:t> </a:t>
            </a:r>
            <a:r>
              <a:rPr lang="en-US" sz="3600" dirty="0" err="1" smtClean="0"/>
              <a:t>dạy</a:t>
            </a:r>
            <a:r>
              <a:rPr lang="en-US" sz="3600" dirty="0" smtClean="0"/>
              <a:t> </a:t>
            </a:r>
            <a:r>
              <a:rPr lang="en-US" sz="3600" dirty="0" err="1" smtClean="0"/>
              <a:t>học</a:t>
            </a:r>
            <a:r>
              <a:rPr lang="en-US" sz="3600" dirty="0" smtClean="0"/>
              <a:t>, </a:t>
            </a:r>
            <a:r>
              <a:rPr lang="en-US" sz="3600" dirty="0" err="1" smtClean="0"/>
              <a:t>đặc</a:t>
            </a:r>
            <a:r>
              <a:rPr lang="en-US" sz="3600" dirty="0" smtClean="0"/>
              <a:t> </a:t>
            </a:r>
            <a:r>
              <a:rPr lang="en-US" sz="3600" dirty="0" err="1" smtClean="0"/>
              <a:t>biệt</a:t>
            </a:r>
            <a:r>
              <a:rPr lang="en-US" sz="3600" dirty="0" smtClean="0"/>
              <a:t> </a:t>
            </a:r>
            <a:r>
              <a:rPr lang="en-US" sz="3600" dirty="0" err="1" smtClean="0"/>
              <a:t>ưu</a:t>
            </a:r>
            <a:r>
              <a:rPr lang="en-US" sz="3600" dirty="0" smtClean="0"/>
              <a:t> </a:t>
            </a:r>
            <a:r>
              <a:rPr lang="en-US" sz="3600" dirty="0" err="1" smtClean="0"/>
              <a:t>tiên</a:t>
            </a:r>
            <a:r>
              <a:rPr lang="en-US" sz="3600" dirty="0" smtClean="0"/>
              <a:t> </a:t>
            </a:r>
            <a:r>
              <a:rPr lang="en-US" sz="3600" dirty="0" err="1" smtClean="0"/>
              <a:t>các</a:t>
            </a:r>
            <a:r>
              <a:rPr lang="en-US" sz="3600" dirty="0" smtClean="0"/>
              <a:t> </a:t>
            </a:r>
            <a:r>
              <a:rPr lang="en-US" sz="3600" dirty="0" err="1" smtClean="0"/>
              <a:t>phương</a:t>
            </a:r>
            <a:r>
              <a:rPr lang="en-US" sz="3600" dirty="0" smtClean="0"/>
              <a:t> </a:t>
            </a:r>
            <a:r>
              <a:rPr lang="en-US" sz="3600" dirty="0" err="1" smtClean="0"/>
              <a:t>pháp</a:t>
            </a:r>
            <a:r>
              <a:rPr lang="en-US" sz="3600" dirty="0" smtClean="0"/>
              <a:t> </a:t>
            </a:r>
            <a:r>
              <a:rPr lang="en-US" sz="3600" dirty="0" err="1" smtClean="0"/>
              <a:t>hướng</a:t>
            </a:r>
            <a:r>
              <a:rPr lang="en-US" sz="3600" dirty="0" smtClean="0"/>
              <a:t> </a:t>
            </a:r>
            <a:r>
              <a:rPr lang="en-US" sz="3600" dirty="0" err="1" smtClean="0"/>
              <a:t>tới</a:t>
            </a:r>
            <a:r>
              <a:rPr lang="en-US" sz="3600" dirty="0" smtClean="0"/>
              <a:t> </a:t>
            </a:r>
            <a:r>
              <a:rPr lang="en-US" sz="3600" dirty="0" err="1" smtClean="0"/>
              <a:t>phát</a:t>
            </a:r>
            <a:r>
              <a:rPr lang="en-US" sz="3600" dirty="0" smtClean="0"/>
              <a:t> </a:t>
            </a:r>
            <a:r>
              <a:rPr lang="en-US" sz="3600" dirty="0" err="1" smtClean="0"/>
              <a:t>triển</a:t>
            </a:r>
            <a:r>
              <a:rPr lang="en-US" sz="3600" dirty="0" smtClean="0"/>
              <a:t> </a:t>
            </a:r>
            <a:r>
              <a:rPr lang="en-US" sz="3600" dirty="0" err="1" smtClean="0"/>
              <a:t>năng</a:t>
            </a:r>
            <a:r>
              <a:rPr lang="en-US" sz="3600" dirty="0" smtClean="0"/>
              <a:t> </a:t>
            </a:r>
            <a:r>
              <a:rPr lang="en-US" sz="3600" dirty="0" err="1" smtClean="0"/>
              <a:t>lực</a:t>
            </a:r>
            <a:r>
              <a:rPr lang="en-US" sz="3600" dirty="0" smtClean="0"/>
              <a:t> </a:t>
            </a:r>
            <a:r>
              <a:rPr lang="en-US" sz="3600" dirty="0" err="1" smtClean="0"/>
              <a:t>của</a:t>
            </a:r>
            <a:r>
              <a:rPr lang="en-US" sz="3600" dirty="0" smtClean="0"/>
              <a:t> HS.</a:t>
            </a:r>
            <a:endParaRPr lang="en-US" sz="3600" dirty="0"/>
          </a:p>
        </p:txBody>
      </p:sp>
      <p:grpSp>
        <p:nvGrpSpPr>
          <p:cNvPr id="9" name="Group 8"/>
          <p:cNvGrpSpPr/>
          <p:nvPr/>
        </p:nvGrpSpPr>
        <p:grpSpPr>
          <a:xfrm>
            <a:off x="0" y="1333500"/>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extLst>
      <p:ext uri="{BB962C8B-B14F-4D97-AF65-F5344CB8AC3E}">
        <p14:creationId xmlns:p14="http://schemas.microsoft.com/office/powerpoint/2010/main" val="16675329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002EC93-6876-48DE-83D1-E00519B1094C}"/>
  <p:tag name="GENSWF_SLIDE_TITLE" val="Trang bìa"/>
  <p:tag name="ISPRING_SLIDE_HAS_SCREEN_REC" val="1"/>
  <p:tag name="GENSWF_ADVANCE_TIME" val="17.610"/>
  <p:tag name="ISPRING_SLIDE_ID_2" val="{123454F1-55BC-4CB3-A875-8FF7304FF5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5638</TotalTime>
  <Words>2985</Words>
  <Application>Microsoft Office PowerPoint</Application>
  <PresentationFormat>Custom</PresentationFormat>
  <Paragraphs>184</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đồng</dc:creator>
  <cp:lastModifiedBy>Dell</cp:lastModifiedBy>
  <cp:revision>528</cp:revision>
  <dcterms:created xsi:type="dcterms:W3CDTF">2020-11-04T11:58:57Z</dcterms:created>
  <dcterms:modified xsi:type="dcterms:W3CDTF">2022-11-02T17:20:54Z</dcterms:modified>
</cp:coreProperties>
</file>