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284" r:id="rId7"/>
    <p:sldId id="285" r:id="rId8"/>
    <p:sldId id="286" r:id="rId9"/>
    <p:sldId id="287" r:id="rId10"/>
    <p:sldId id="265" r:id="rId11"/>
    <p:sldId id="264" r:id="rId12"/>
    <p:sldId id="288" r:id="rId13"/>
    <p:sldId id="289" r:id="rId14"/>
    <p:sldId id="266" r:id="rId15"/>
    <p:sldId id="290" r:id="rId16"/>
    <p:sldId id="296" r:id="rId17"/>
    <p:sldId id="268" r:id="rId18"/>
    <p:sldId id="269" r:id="rId19"/>
    <p:sldId id="270" r:id="rId20"/>
    <p:sldId id="292" r:id="rId21"/>
    <p:sldId id="260"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6" autoAdjust="0"/>
    <p:restoredTop sz="94250" autoAdjust="0"/>
  </p:normalViewPr>
  <p:slideViewPr>
    <p:cSldViewPr snapToGrid="0">
      <p:cViewPr varScale="1">
        <p:scale>
          <a:sx n="114" d="100"/>
          <a:sy n="114"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25/10/2023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25/10/2023</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25/10/2023</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2.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3.bin"/><Relationship Id="rId4" Type="http://schemas.openxmlformats.org/officeDocument/2006/relationships/image" Target="../media/image16.wmf"/></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emf"/><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oleObject" Target="../embeddings/oleObject4.bin"/><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6.wmf"/><Relationship Id="rId3" Type="http://schemas.openxmlformats.org/officeDocument/2006/relationships/notesSlide" Target="../notesSlides/notesSlide6.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8.png"/><Relationship Id="rId11" Type="http://schemas.openxmlformats.org/officeDocument/2006/relationships/image" Target="../media/image35.wmf"/><Relationship Id="rId5" Type="http://schemas.openxmlformats.org/officeDocument/2006/relationships/image" Target="../media/image3.svg"/><Relationship Id="rId15" Type="http://schemas.openxmlformats.org/officeDocument/2006/relationships/image" Target="../media/image37.wmf"/><Relationship Id="rId10" Type="http://schemas.openxmlformats.org/officeDocument/2006/relationships/oleObject" Target="../embeddings/oleObject7.bin"/><Relationship Id="rId4" Type="http://schemas.openxmlformats.org/officeDocument/2006/relationships/image" Target="../media/image2.png"/><Relationship Id="rId9" Type="http://schemas.openxmlformats.org/officeDocument/2006/relationships/image" Target="../media/image34.wmf"/><Relationship Id="rId1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2">
            <a:extLst>
              <a:ext uri="{FF2B5EF4-FFF2-40B4-BE49-F238E27FC236}">
                <a16:creationId xmlns=""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dirty="0">
                <a:solidFill>
                  <a:schemeClr val="accent2">
                    <a:lumMod val="75000"/>
                  </a:schemeClr>
                </a:solidFill>
                <a:latin typeface="Arial" panose="020B0604020202020204" pitchFamily="34" charset="0"/>
                <a:cs typeface="Arial" panose="020B0604020202020204" pitchFamily="34" charset="0"/>
              </a:rPr>
              <a:t/>
            </a:r>
            <a:br>
              <a:rPr lang="en-US" sz="5000" b="1" dirty="0">
                <a:solidFill>
                  <a:schemeClr val="accent2">
                    <a:lumMod val="75000"/>
                  </a:schemeClr>
                </a:solidFill>
                <a:latin typeface="Arial" panose="020B0604020202020204" pitchFamily="34" charset="0"/>
                <a:cs typeface="Arial" panose="020B0604020202020204" pitchFamily="34" charset="0"/>
              </a:rPr>
            </a:br>
            <a:r>
              <a:rPr lang="en-US" sz="5000" b="1" dirty="0">
                <a:solidFill>
                  <a:schemeClr val="accent2">
                    <a:lumMod val="75000"/>
                  </a:schemeClr>
                </a:solidFill>
                <a:latin typeface="Arial" panose="020B0604020202020204" pitchFamily="34" charset="0"/>
                <a:cs typeface="Arial" panose="020B0604020202020204" pitchFamily="34" charset="0"/>
              </a:rPr>
              <a:t>HÌNH CHỮ NHẬT – HÌNH THOI</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 xmlns:a16="http://schemas.microsoft.com/office/drawing/2014/main"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8"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9"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 xmlns:a16="http://schemas.microsoft.com/office/drawing/2014/main"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 xmlns:a16="http://schemas.microsoft.com/office/drawing/2014/main"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 xmlns:a16="http://schemas.microsoft.com/office/drawing/2014/main"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 xmlns:a16="http://schemas.microsoft.com/office/drawing/2014/main"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 xmlns:a16="http://schemas.microsoft.com/office/drawing/2014/main"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 xmlns:a16="http://schemas.microsoft.com/office/drawing/2014/main"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 xmlns:a16="http://schemas.microsoft.com/office/drawing/2014/main"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 xmlns:a16="http://schemas.microsoft.com/office/drawing/2014/main"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 xmlns:a16="http://schemas.microsoft.com/office/drawing/2014/main"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 xmlns:a16="http://schemas.microsoft.com/office/drawing/2014/main"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4">
            <a:extLst>
              <a:ext uri="{FF2B5EF4-FFF2-40B4-BE49-F238E27FC236}">
                <a16:creationId xmlns=""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 xmlns:a16="http://schemas.microsoft.com/office/drawing/2014/main"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82"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83"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 xmlns:a16="http://schemas.microsoft.com/office/drawing/2014/main"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 xmlns:a16="http://schemas.microsoft.com/office/drawing/2014/main"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 xmlns:a16="http://schemas.microsoft.com/office/drawing/2014/main"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 xmlns:a16="http://schemas.microsoft.com/office/drawing/2014/main"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114"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 xmlns:a16="http://schemas.microsoft.com/office/drawing/2014/main"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115"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 xmlns:a16="http://schemas.microsoft.com/office/drawing/2014/main"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 xmlns:a16="http://schemas.microsoft.com/office/drawing/2014/main"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16"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 xmlns:a16="http://schemas.microsoft.com/office/drawing/2014/main"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 xmlns:a16="http://schemas.microsoft.com/office/drawing/2014/main"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17"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 xmlns:a16="http://schemas.microsoft.com/office/drawing/2014/main"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 action="ppaction://noaction"/>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 xmlns:a16="http://schemas.microsoft.com/office/drawing/2014/main"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 xmlns:a16="http://schemas.microsoft.com/office/drawing/2014/main"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 xmlns:a16="http://schemas.microsoft.com/office/drawing/2014/main"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 xmlns:a16="http://schemas.microsoft.com/office/drawing/2014/main"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 xmlns:a16="http://schemas.microsoft.com/office/drawing/2014/main"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 xmlns:a16="http://schemas.microsoft.com/office/drawing/2014/main"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 xmlns:a16="http://schemas.microsoft.com/office/drawing/2014/main"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 xmlns:a16="http://schemas.microsoft.com/office/drawing/2014/main"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 xmlns:a16="http://schemas.microsoft.com/office/drawing/2014/main"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 xmlns:a16="http://schemas.microsoft.com/office/drawing/2014/main"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30"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 xmlns:a16="http://schemas.microsoft.com/office/drawing/2014/main"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1508</TotalTime>
  <Words>887</Words>
  <Application>Microsoft Office PowerPoint</Application>
  <PresentationFormat>Custom</PresentationFormat>
  <Paragraphs>119</Paragraphs>
  <Slides>19</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cp:lastModifiedBy>
  <cp:revision>32</cp:revision>
  <dcterms:created xsi:type="dcterms:W3CDTF">2021-06-07T13:44:30Z</dcterms:created>
  <dcterms:modified xsi:type="dcterms:W3CDTF">2023-10-25T13:20:06Z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