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98" d="100"/>
          <a:sy n="98" d="100"/>
        </p:scale>
        <p:origin x="-13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25/10/2023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25/10/2023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25/10/2023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11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>
                <a:solidFill>
                  <a:srgbClr val="C55A11"/>
                </a:solidFill>
              </a:rPr>
              <a:t>Bài 5:</a:t>
            </a:r>
            <a:r>
              <a:rPr lang="en-US" sz="4000" b="1" i="1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795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 dụ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Viết 16 dưới dạng lũy thừa của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Viết 100000 dưới dạng lũy thừa của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số sau dưới dạng lũy thừa với cơ số cho trước.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cơ số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cơ số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9471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8.8 =  8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xmlns="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8" name="TextBox1" r:id="rId2" imgW="1447920" imgH="1143000"/>
        </mc:Choice>
        <mc:Fallback>
          <p:control name="TextBox1" r:id="rId2" imgW="1447920" imgH="11430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TextBox2" r:id="rId3" imgW="1447920" imgH="1143000"/>
        </mc:Choice>
        <mc:Fallback>
          <p:control name="TextBox2" r:id="rId3" imgW="1447920" imgH="11430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/>
              <a:t>- </a:t>
            </a:r>
            <a:r>
              <a:rPr lang="en-US" sz="2800"/>
              <a:t>Nắm</a:t>
            </a:r>
            <a:r>
              <a:rPr lang="vi-VN" sz="2800"/>
              <a:t> </a:t>
            </a:r>
            <a:r>
              <a:rPr lang="nl-NL" sz="280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/>
          </a:p>
          <a:p>
            <a:pPr>
              <a:defRPr/>
            </a:pPr>
            <a:r>
              <a:rPr lang="fr-FR" sz="2800"/>
              <a:t>- Làm bài tập 1,2,</a:t>
            </a:r>
            <a:r>
              <a:rPr lang="vi-VN" sz="2800"/>
              <a:t> 3</a:t>
            </a:r>
            <a:r>
              <a:rPr lang="fr-FR" sz="2800"/>
              <a:t> SGK trang 25.</a:t>
            </a:r>
            <a:endParaRPr lang="en-US" sz="2800"/>
          </a:p>
          <a:p>
            <a:pPr>
              <a:defRPr/>
            </a:pPr>
            <a:r>
              <a:rPr lang="fr-FR" sz="2800"/>
              <a:t>- Đọc nội dung phần </a:t>
            </a:r>
            <a:r>
              <a:rPr lang="vi-VN" sz="2800"/>
              <a:t>còn lại của bài, tiết sau học tiếp.</a:t>
            </a:r>
            <a:endParaRPr lang="en-US" sz="2800"/>
          </a:p>
          <a:p>
            <a:pPr marL="342900" indent="-342900">
              <a:spcBef>
                <a:spcPct val="50000"/>
              </a:spcBef>
              <a:defRPr/>
            </a:pPr>
            <a:endParaRPr lang="en-US" sz="280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xmlns="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998634" y="361950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1/ Định nghĩa: Luỹ thừa bậc n của a là tích của n thừa số bằng nhau, mỗi thừa số bằng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 ước: 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00051" y="1311275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Ví dụ 1</a:t>
            </a:r>
            <a:r>
              <a:rPr lang="en-US" sz="2800" b="1">
                <a:solidFill>
                  <a:srgbClr val="0000CC"/>
                </a:solidFill>
              </a:rPr>
              <a:t>: Đọc các lũy thừa sau và nêu cơ số, số mũ của chúng: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a) 3</a:t>
            </a:r>
            <a:r>
              <a:rPr lang="en-US" sz="2800" b="1" baseline="30000">
                <a:solidFill>
                  <a:srgbClr val="0000CC"/>
                </a:solidFill>
              </a:rPr>
              <a:t>7 </a:t>
            </a:r>
            <a:r>
              <a:rPr lang="en-US" sz="2800" b="1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>
                <a:solidFill>
                  <a:srgbClr val="0000CC"/>
                </a:solidFill>
              </a:rPr>
              <a:t>3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2: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tích sau dưới dạng luỹ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1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Viết và tính các lũy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 mũ hai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lũy thừa bảy;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Lũy thừa bậc ba của sáu.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2.2.2.2.2.2.2.2 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3: Tính các luỹ thừa sau: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 ý : Với n là số tự nhiên khác 0, ta có :</a:t>
            </a:r>
          </a:p>
          <a:p>
            <a:pPr marL="342900" indent="-342900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 … 0   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710</TotalTime>
  <Words>1050</Words>
  <Application>Microsoft Office PowerPoint</Application>
  <PresentationFormat>Custom</PresentationFormat>
  <Paragraphs>156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DELL</cp:lastModifiedBy>
  <cp:revision>74</cp:revision>
  <dcterms:created xsi:type="dcterms:W3CDTF">2021-06-07T13:44:30Z</dcterms:created>
  <dcterms:modified xsi:type="dcterms:W3CDTF">2023-10-25T12:56:28Z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