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84946" autoAdjust="0"/>
  </p:normalViewPr>
  <p:slideViewPr>
    <p:cSldViewPr snapToGrid="0">
      <p:cViewPr varScale="1">
        <p:scale>
          <a:sx n="98" d="100"/>
          <a:sy n="98" d="100"/>
        </p:scale>
        <p:origin x="-135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25/10/2023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25/10/2023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242059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4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1551</TotalTime>
  <Words>679</Words>
  <Application>Microsoft Office PowerPoint</Application>
  <PresentationFormat>Custom</PresentationFormat>
  <Paragraphs>78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DELL</cp:lastModifiedBy>
  <cp:revision>57</cp:revision>
  <dcterms:created xsi:type="dcterms:W3CDTF">2021-06-07T13:44:30Z</dcterms:created>
  <dcterms:modified xsi:type="dcterms:W3CDTF">2023-10-25T12:42:11Z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