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F50A-5183-47CA-974F-8534A4FF9570}" type="datetimeFigureOut">
              <a:rPr lang="en-US" smtClean="0"/>
              <a:t>05/10/2023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10FF-5878-4851-9AF6-747FDE892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5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F50A-5183-47CA-974F-8534A4FF9570}" type="datetimeFigureOut">
              <a:rPr lang="en-US" smtClean="0"/>
              <a:t>05/10/2023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10FF-5878-4851-9AF6-747FDE892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04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F50A-5183-47CA-974F-8534A4FF9570}" type="datetimeFigureOut">
              <a:rPr lang="en-US" smtClean="0"/>
              <a:t>05/10/2023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10FF-5878-4851-9AF6-747FDE892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06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1" y="1997274"/>
            <a:ext cx="9715500" cy="13781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643313"/>
            <a:ext cx="8001000" cy="1643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361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745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131470"/>
            <a:ext cx="9715500" cy="1276945"/>
          </a:xfrm>
        </p:spPr>
        <p:txBody>
          <a:bodyPr anchor="t"/>
          <a:lstStyle>
            <a:lvl1pPr algn="l">
              <a:defRPr sz="37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725045"/>
            <a:ext cx="9715500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184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00188"/>
            <a:ext cx="5048251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49" y="1500188"/>
            <a:ext cx="5048251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990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439169"/>
            <a:ext cx="5050235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038945"/>
            <a:ext cx="5050235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1" y="1439169"/>
            <a:ext cx="5052219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1" y="2038945"/>
            <a:ext cx="5052219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590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430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736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2" y="255984"/>
            <a:ext cx="3760391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55986"/>
            <a:ext cx="6389688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2" y="1345406"/>
            <a:ext cx="3760391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08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F50A-5183-47CA-974F-8534A4FF9570}" type="datetimeFigureOut">
              <a:rPr lang="en-US" smtClean="0"/>
              <a:t>05/10/2023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10FF-5878-4851-9AF6-747FDE892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500563"/>
            <a:ext cx="68580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574478"/>
            <a:ext cx="6858000" cy="3857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031879"/>
            <a:ext cx="68580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789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420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57474"/>
            <a:ext cx="2571751" cy="54858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1" y="257474"/>
            <a:ext cx="7524751" cy="54858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51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 txBox="1">
            <a:spLocks noGrp="1"/>
          </p:cNvSpPr>
          <p:nvPr>
            <p:ph type="title"/>
          </p:nvPr>
        </p:nvSpPr>
        <p:spPr>
          <a:xfrm>
            <a:off x="959967" y="2294067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6" name="Google Shape;216;p28"/>
          <p:cNvSpPr txBox="1">
            <a:spLocks noGrp="1"/>
          </p:cNvSpPr>
          <p:nvPr>
            <p:ph type="subTitle" idx="1"/>
          </p:nvPr>
        </p:nvSpPr>
        <p:spPr>
          <a:xfrm>
            <a:off x="959967" y="2771301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8"/>
          <p:cNvSpPr txBox="1">
            <a:spLocks noGrp="1"/>
          </p:cNvSpPr>
          <p:nvPr>
            <p:ph type="title" idx="2"/>
          </p:nvPr>
        </p:nvSpPr>
        <p:spPr>
          <a:xfrm>
            <a:off x="4558992" y="2294067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8" name="Google Shape;218;p28"/>
          <p:cNvSpPr txBox="1">
            <a:spLocks noGrp="1"/>
          </p:cNvSpPr>
          <p:nvPr>
            <p:ph type="subTitle" idx="3"/>
          </p:nvPr>
        </p:nvSpPr>
        <p:spPr>
          <a:xfrm>
            <a:off x="4558992" y="2771301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8"/>
          <p:cNvSpPr txBox="1">
            <a:spLocks noGrp="1"/>
          </p:cNvSpPr>
          <p:nvPr>
            <p:ph type="title" idx="4"/>
          </p:nvPr>
        </p:nvSpPr>
        <p:spPr>
          <a:xfrm>
            <a:off x="959967" y="4713267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0" name="Google Shape;220;p28"/>
          <p:cNvSpPr txBox="1">
            <a:spLocks noGrp="1"/>
          </p:cNvSpPr>
          <p:nvPr>
            <p:ph type="subTitle" idx="5"/>
          </p:nvPr>
        </p:nvSpPr>
        <p:spPr>
          <a:xfrm>
            <a:off x="959967" y="5190501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8"/>
          <p:cNvSpPr txBox="1">
            <a:spLocks noGrp="1"/>
          </p:cNvSpPr>
          <p:nvPr>
            <p:ph type="title" idx="6"/>
          </p:nvPr>
        </p:nvSpPr>
        <p:spPr>
          <a:xfrm>
            <a:off x="4558992" y="4713267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2" name="Google Shape;222;p28"/>
          <p:cNvSpPr txBox="1">
            <a:spLocks noGrp="1"/>
          </p:cNvSpPr>
          <p:nvPr>
            <p:ph type="subTitle" idx="7"/>
          </p:nvPr>
        </p:nvSpPr>
        <p:spPr>
          <a:xfrm>
            <a:off x="4558992" y="5190501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8"/>
          <p:cNvSpPr txBox="1">
            <a:spLocks noGrp="1"/>
          </p:cNvSpPr>
          <p:nvPr>
            <p:ph type="title" idx="8"/>
          </p:nvPr>
        </p:nvSpPr>
        <p:spPr>
          <a:xfrm>
            <a:off x="8158027" y="2294067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4" name="Google Shape;224;p28"/>
          <p:cNvSpPr txBox="1">
            <a:spLocks noGrp="1"/>
          </p:cNvSpPr>
          <p:nvPr>
            <p:ph type="subTitle" idx="9"/>
          </p:nvPr>
        </p:nvSpPr>
        <p:spPr>
          <a:xfrm>
            <a:off x="8158027" y="2771301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8"/>
          <p:cNvSpPr txBox="1">
            <a:spLocks noGrp="1"/>
          </p:cNvSpPr>
          <p:nvPr>
            <p:ph type="title" idx="13"/>
          </p:nvPr>
        </p:nvSpPr>
        <p:spPr>
          <a:xfrm>
            <a:off x="8158027" y="4713267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6" name="Google Shape;226;p28"/>
          <p:cNvSpPr txBox="1">
            <a:spLocks noGrp="1"/>
          </p:cNvSpPr>
          <p:nvPr>
            <p:ph type="subTitle" idx="14"/>
          </p:nvPr>
        </p:nvSpPr>
        <p:spPr>
          <a:xfrm>
            <a:off x="8158027" y="5190501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8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8"/>
          <p:cNvSpPr/>
          <p:nvPr/>
        </p:nvSpPr>
        <p:spPr>
          <a:xfrm>
            <a:off x="-1180998" y="5853839"/>
            <a:ext cx="13829233" cy="1487485"/>
          </a:xfrm>
          <a:custGeom>
            <a:avLst/>
            <a:gdLst/>
            <a:ahLst/>
            <a:cxnLst/>
            <a:rect l="l" t="t" r="r" b="b"/>
            <a:pathLst>
              <a:path w="414877" h="31615" extrusionOk="0">
                <a:moveTo>
                  <a:pt x="17255" y="1293"/>
                </a:moveTo>
                <a:cubicBezTo>
                  <a:pt x="28008" y="-736"/>
                  <a:pt x="55805" y="144"/>
                  <a:pt x="65544" y="482"/>
                </a:cubicBezTo>
                <a:cubicBezTo>
                  <a:pt x="75283" y="820"/>
                  <a:pt x="68993" y="752"/>
                  <a:pt x="75688" y="3322"/>
                </a:cubicBezTo>
                <a:cubicBezTo>
                  <a:pt x="82384" y="5892"/>
                  <a:pt x="87862" y="13872"/>
                  <a:pt x="105717" y="15901"/>
                </a:cubicBezTo>
                <a:cubicBezTo>
                  <a:pt x="123572" y="17930"/>
                  <a:pt x="157387" y="16646"/>
                  <a:pt x="182816" y="15496"/>
                </a:cubicBezTo>
                <a:cubicBezTo>
                  <a:pt x="208245" y="14346"/>
                  <a:pt x="240437" y="9138"/>
                  <a:pt x="258292" y="9003"/>
                </a:cubicBezTo>
                <a:cubicBezTo>
                  <a:pt x="276147" y="8868"/>
                  <a:pt x="270466" y="13737"/>
                  <a:pt x="289944" y="14684"/>
                </a:cubicBezTo>
                <a:cubicBezTo>
                  <a:pt x="309422" y="15631"/>
                  <a:pt x="354937" y="15022"/>
                  <a:pt x="375159" y="14684"/>
                </a:cubicBezTo>
                <a:cubicBezTo>
                  <a:pt x="395381" y="14346"/>
                  <a:pt x="405052" y="10491"/>
                  <a:pt x="411274" y="12655"/>
                </a:cubicBezTo>
                <a:cubicBezTo>
                  <a:pt x="417496" y="14819"/>
                  <a:pt x="414114" y="24829"/>
                  <a:pt x="412491" y="27669"/>
                </a:cubicBezTo>
                <a:cubicBezTo>
                  <a:pt x="410868" y="30510"/>
                  <a:pt x="415738" y="29360"/>
                  <a:pt x="401535" y="29698"/>
                </a:cubicBezTo>
                <a:cubicBezTo>
                  <a:pt x="387333" y="30036"/>
                  <a:pt x="387062" y="29563"/>
                  <a:pt x="327276" y="29698"/>
                </a:cubicBezTo>
                <a:cubicBezTo>
                  <a:pt x="267490" y="29833"/>
                  <a:pt x="97195" y="33351"/>
                  <a:pt x="42820" y="30510"/>
                </a:cubicBezTo>
                <a:cubicBezTo>
                  <a:pt x="-11555" y="27670"/>
                  <a:pt x="5285" y="17525"/>
                  <a:pt x="1024" y="12655"/>
                </a:cubicBezTo>
                <a:cubicBezTo>
                  <a:pt x="-3237" y="7786"/>
                  <a:pt x="6502" y="3322"/>
                  <a:pt x="17255" y="129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229" name="Google Shape;229;p28"/>
          <p:cNvSpPr/>
          <p:nvPr/>
        </p:nvSpPr>
        <p:spPr>
          <a:xfrm>
            <a:off x="10745601" y="3447354"/>
            <a:ext cx="2864225" cy="1236248"/>
          </a:xfrm>
          <a:custGeom>
            <a:avLst/>
            <a:gdLst/>
            <a:ahLst/>
            <a:cxnLst/>
            <a:rect l="l" t="t" r="r" b="b"/>
            <a:pathLst>
              <a:path w="66548" h="28721" extrusionOk="0">
                <a:moveTo>
                  <a:pt x="33457" y="0"/>
                </a:moveTo>
                <a:cubicBezTo>
                  <a:pt x="25452" y="0"/>
                  <a:pt x="18847" y="6171"/>
                  <a:pt x="18213" y="14010"/>
                </a:cubicBezTo>
                <a:cubicBezTo>
                  <a:pt x="16779" y="13010"/>
                  <a:pt x="14978" y="12376"/>
                  <a:pt x="13043" y="12376"/>
                </a:cubicBezTo>
                <a:cubicBezTo>
                  <a:pt x="8006" y="12376"/>
                  <a:pt x="3970" y="16479"/>
                  <a:pt x="3970" y="21482"/>
                </a:cubicBezTo>
                <a:cubicBezTo>
                  <a:pt x="3970" y="23317"/>
                  <a:pt x="4503" y="24985"/>
                  <a:pt x="5437" y="26386"/>
                </a:cubicBezTo>
                <a:cubicBezTo>
                  <a:pt x="3102" y="26786"/>
                  <a:pt x="1134" y="27620"/>
                  <a:pt x="0" y="28721"/>
                </a:cubicBezTo>
                <a:lnTo>
                  <a:pt x="66548" y="28721"/>
                </a:lnTo>
                <a:cubicBezTo>
                  <a:pt x="65681" y="27887"/>
                  <a:pt x="64146" y="27120"/>
                  <a:pt x="62145" y="26553"/>
                </a:cubicBezTo>
                <a:cubicBezTo>
                  <a:pt x="62178" y="26152"/>
                  <a:pt x="62211" y="25785"/>
                  <a:pt x="62211" y="25352"/>
                </a:cubicBezTo>
                <a:cubicBezTo>
                  <a:pt x="62211" y="19614"/>
                  <a:pt x="57541" y="14978"/>
                  <a:pt x="51837" y="14978"/>
                </a:cubicBezTo>
                <a:cubicBezTo>
                  <a:pt x="50736" y="14978"/>
                  <a:pt x="49702" y="15144"/>
                  <a:pt x="48735" y="15445"/>
                </a:cubicBezTo>
                <a:lnTo>
                  <a:pt x="48735" y="15311"/>
                </a:lnTo>
                <a:cubicBezTo>
                  <a:pt x="48735" y="6838"/>
                  <a:pt x="41897" y="0"/>
                  <a:pt x="334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0" name="Google Shape;230;p28"/>
          <p:cNvSpPr/>
          <p:nvPr/>
        </p:nvSpPr>
        <p:spPr>
          <a:xfrm>
            <a:off x="-799233" y="47101"/>
            <a:ext cx="2989933" cy="1021867"/>
          </a:xfrm>
          <a:custGeom>
            <a:avLst/>
            <a:gdLst/>
            <a:ahLst/>
            <a:cxnLst/>
            <a:rect l="l" t="t" r="r" b="b"/>
            <a:pathLst>
              <a:path w="89698" h="30656" extrusionOk="0">
                <a:moveTo>
                  <a:pt x="57875" y="0"/>
                </a:moveTo>
                <a:cubicBezTo>
                  <a:pt x="49335" y="0"/>
                  <a:pt x="42330" y="6372"/>
                  <a:pt x="41230" y="14644"/>
                </a:cubicBezTo>
                <a:cubicBezTo>
                  <a:pt x="40496" y="14377"/>
                  <a:pt x="39662" y="14211"/>
                  <a:pt x="38828" y="14211"/>
                </a:cubicBezTo>
                <a:cubicBezTo>
                  <a:pt x="36526" y="14211"/>
                  <a:pt x="34492" y="15245"/>
                  <a:pt x="33124" y="16912"/>
                </a:cubicBezTo>
                <a:cubicBezTo>
                  <a:pt x="31056" y="14144"/>
                  <a:pt x="27787" y="12309"/>
                  <a:pt x="24051" y="12309"/>
                </a:cubicBezTo>
                <a:cubicBezTo>
                  <a:pt x="17880" y="12309"/>
                  <a:pt x="12843" y="17313"/>
                  <a:pt x="12843" y="23517"/>
                </a:cubicBezTo>
                <a:cubicBezTo>
                  <a:pt x="12843" y="24585"/>
                  <a:pt x="13010" y="25652"/>
                  <a:pt x="13310" y="26653"/>
                </a:cubicBezTo>
                <a:cubicBezTo>
                  <a:pt x="7005" y="26820"/>
                  <a:pt x="1802" y="28421"/>
                  <a:pt x="0" y="30656"/>
                </a:cubicBezTo>
                <a:lnTo>
                  <a:pt x="89698" y="30656"/>
                </a:lnTo>
                <a:cubicBezTo>
                  <a:pt x="87730" y="29055"/>
                  <a:pt x="84027" y="27854"/>
                  <a:pt x="79524" y="27487"/>
                </a:cubicBezTo>
                <a:cubicBezTo>
                  <a:pt x="79824" y="26820"/>
                  <a:pt x="79957" y="26086"/>
                  <a:pt x="79957" y="25318"/>
                </a:cubicBezTo>
                <a:cubicBezTo>
                  <a:pt x="79957" y="22216"/>
                  <a:pt x="77489" y="19714"/>
                  <a:pt x="74387" y="19681"/>
                </a:cubicBezTo>
                <a:cubicBezTo>
                  <a:pt x="74553" y="18714"/>
                  <a:pt x="74654" y="17746"/>
                  <a:pt x="74654" y="16746"/>
                </a:cubicBezTo>
                <a:cubicBezTo>
                  <a:pt x="74654" y="7506"/>
                  <a:pt x="67148" y="0"/>
                  <a:pt x="578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073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F50A-5183-47CA-974F-8534A4FF9570}" type="datetimeFigureOut">
              <a:rPr lang="en-US" smtClean="0"/>
              <a:t>05/10/2023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10FF-5878-4851-9AF6-747FDE892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63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F50A-5183-47CA-974F-8534A4FF9570}" type="datetimeFigureOut">
              <a:rPr lang="en-US" smtClean="0"/>
              <a:t>05/10/2023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10FF-5878-4851-9AF6-747FDE892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3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F50A-5183-47CA-974F-8534A4FF9570}" type="datetimeFigureOut">
              <a:rPr lang="en-US" smtClean="0"/>
              <a:t>05/10/2023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10FF-5878-4851-9AF6-747FDE892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18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F50A-5183-47CA-974F-8534A4FF9570}" type="datetimeFigureOut">
              <a:rPr lang="en-US" smtClean="0"/>
              <a:t>05/10/2023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10FF-5878-4851-9AF6-747FDE892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2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F50A-5183-47CA-974F-8534A4FF9570}" type="datetimeFigureOut">
              <a:rPr lang="en-US" smtClean="0"/>
              <a:t>05/10/2023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10FF-5878-4851-9AF6-747FDE892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17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F50A-5183-47CA-974F-8534A4FF9570}" type="datetimeFigureOut">
              <a:rPr lang="en-US" smtClean="0"/>
              <a:t>05/10/2023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10FF-5878-4851-9AF6-747FDE892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F50A-5183-47CA-974F-8534A4FF9570}" type="datetimeFigureOut">
              <a:rPr lang="en-US" smtClean="0"/>
              <a:t>05/10/2023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10FF-5878-4851-9AF6-747FDE892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4F50A-5183-47CA-974F-8534A4FF9570}" type="datetimeFigureOut">
              <a:rPr lang="en-US" smtClean="0"/>
              <a:t>05/10/2023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010FF-5878-4851-9AF6-747FDE892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0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57474"/>
            <a:ext cx="1028700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00188"/>
            <a:ext cx="10287000" cy="424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5959079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1" y="5959079"/>
            <a:ext cx="36195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5959079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6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857250" rtl="0" eaLnBrk="1" latinLnBrk="0" hangingPunct="1"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469" indent="-321469" algn="l" defTabSz="85725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6516" indent="-267891" algn="l" defTabSz="85725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spcBef>
          <a:spcPct val="20000"/>
        </a:spcBef>
        <a:buFont typeface="Arial" panose="020B0604020202020204" pitchFamily="34" charset="0"/>
        <a:buChar char="»"/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04765">
            <a:off x="7416211" y="-3708871"/>
            <a:ext cx="4244114" cy="52811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66077" flipH="1">
            <a:off x="-288079" y="1081545"/>
            <a:ext cx="4579537" cy="63444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839545">
            <a:off x="6418885" y="-246506"/>
            <a:ext cx="2287924" cy="665578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-78937">
            <a:off x="2035704" y="1855512"/>
            <a:ext cx="8246606" cy="3057489"/>
          </a:xfrm>
          <a:prstGeom prst="rect">
            <a:avLst/>
          </a:prstGeom>
          <a:solidFill>
            <a:srgbClr val="468B91"/>
          </a:solidFill>
        </p:spPr>
      </p:sp>
      <p:sp>
        <p:nvSpPr>
          <p:cNvPr id="6" name="AutoShape 6"/>
          <p:cNvSpPr/>
          <p:nvPr/>
        </p:nvSpPr>
        <p:spPr>
          <a:xfrm>
            <a:off x="2230593" y="1963824"/>
            <a:ext cx="7862120" cy="2846538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155419">
            <a:off x="1677386" y="1922491"/>
            <a:ext cx="1456252" cy="41304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239772">
            <a:off x="8780432" y="4791810"/>
            <a:ext cx="1515672" cy="429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3895279">
            <a:off x="7025802" y="5683928"/>
            <a:ext cx="1132776" cy="10565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786700" y="4253769"/>
            <a:ext cx="1237625" cy="20689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9700245" y="2064331"/>
            <a:ext cx="784936" cy="797993"/>
          </a:xfrm>
          <a:prstGeom prst="rect">
            <a:avLst/>
          </a:prstGeom>
        </p:spPr>
      </p:pic>
      <p:sp>
        <p:nvSpPr>
          <p:cNvPr id="14" name="TextBox 3"/>
          <p:cNvSpPr txBox="1"/>
          <p:nvPr/>
        </p:nvSpPr>
        <p:spPr>
          <a:xfrm>
            <a:off x="2360414" y="2286000"/>
            <a:ext cx="7596188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3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BÀI HỌC HÔM NAY!</a:t>
            </a:r>
          </a:p>
        </p:txBody>
      </p:sp>
      <p:sp>
        <p:nvSpPr>
          <p:cNvPr id="15" name="TextBox 3"/>
          <p:cNvSpPr txBox="1"/>
          <p:nvPr/>
        </p:nvSpPr>
        <p:spPr>
          <a:xfrm>
            <a:off x="3803937" y="5074605"/>
            <a:ext cx="4709142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75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TRƯỜNG SƠN</a:t>
            </a:r>
          </a:p>
          <a:p>
            <a:pPr algn="ctr">
              <a:lnSpc>
                <a:spcPct val="150000"/>
              </a:lnSpc>
            </a:pPr>
            <a:r>
              <a:rPr lang="en-US" sz="1875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LÊ MINH PHƯỢNG</a:t>
            </a:r>
            <a:endParaRPr lang="en-US" sz="1875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52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1" y="130629"/>
            <a:ext cx="1143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A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CHIẾU VUÔNG GÓC CỦA CÁC KHỐI HÌNH HỌC CƠ BẢN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1" y="592294"/>
            <a:ext cx="327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036764"/>
            <a:ext cx="6204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1" y="1481234"/>
            <a:ext cx="5434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6" y="592294"/>
            <a:ext cx="5107577" cy="29608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6" y="3788232"/>
            <a:ext cx="5107578" cy="289995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345475" y="3788231"/>
            <a:ext cx="5069598" cy="2899952"/>
            <a:chOff x="5634446" y="1481234"/>
            <a:chExt cx="6017623" cy="5006874"/>
          </a:xfrm>
        </p:grpSpPr>
        <p:sp>
          <p:nvSpPr>
            <p:cNvPr id="13" name="Rectangle 12"/>
            <p:cNvSpPr/>
            <p:nvPr/>
          </p:nvSpPr>
          <p:spPr>
            <a:xfrm>
              <a:off x="5634446" y="1481234"/>
              <a:ext cx="6017623" cy="5006874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766564" y="2364377"/>
              <a:ext cx="1985556" cy="1397726"/>
              <a:chOff x="6361611" y="2090057"/>
              <a:chExt cx="2076996" cy="1672046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6361611" y="2090057"/>
                <a:ext cx="207699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438607" y="2090057"/>
                <a:ext cx="0" cy="167204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6361611" y="2090057"/>
                <a:ext cx="1" cy="83602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361611" y="2930210"/>
                <a:ext cx="1038497" cy="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400108" y="2930210"/>
                <a:ext cx="0" cy="83189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7400108" y="3762103"/>
                <a:ext cx="103849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6766563" y="4612727"/>
              <a:ext cx="1985555" cy="986246"/>
              <a:chOff x="6766563" y="4612727"/>
              <a:chExt cx="1985555" cy="986246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6766563" y="4612727"/>
                <a:ext cx="1985555" cy="98624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>
                <a:endCxn id="20" idx="2"/>
              </p:cNvCxnSpPr>
              <p:nvPr/>
            </p:nvCxnSpPr>
            <p:spPr>
              <a:xfrm>
                <a:off x="7759340" y="4612727"/>
                <a:ext cx="1" cy="986246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9823264" y="2364376"/>
              <a:ext cx="1018902" cy="1397727"/>
              <a:chOff x="9823264" y="2364376"/>
              <a:chExt cx="1018902" cy="1397727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9823264" y="2364376"/>
                <a:ext cx="1018902" cy="139772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>
                <a:stCxn id="18" idx="1"/>
                <a:endCxn id="18" idx="3"/>
              </p:cNvCxnSpPr>
              <p:nvPr/>
            </p:nvCxnSpPr>
            <p:spPr>
              <a:xfrm>
                <a:off x="9823264" y="3063240"/>
                <a:ext cx="101890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7839892" y="1658501"/>
              <a:ext cx="24035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phẳng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giấy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57202" y="1881450"/>
            <a:ext cx="58652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1.Quan </a:t>
            </a:r>
            <a:r>
              <a:rPr lang="vi-VN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 Hình 2.4 và đọc tên các hình chiếu theo hướng chiếu tương ứng</a:t>
            </a:r>
            <a:r>
              <a:rPr lang="vi-VN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vi-VN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đứt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(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2.4)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1600" i="1" dirty="0">
              <a:solidFill>
                <a:srgbClr val="FF00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6560700" y="592294"/>
            <a:ext cx="8708" cy="62657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75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1" y="592294"/>
            <a:ext cx="327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1" y="1036764"/>
            <a:ext cx="5434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1" y="1481234"/>
            <a:ext cx="5434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139543" y="1481234"/>
            <a:ext cx="5512526" cy="5006874"/>
            <a:chOff x="5634446" y="1481234"/>
            <a:chExt cx="6017623" cy="5006874"/>
          </a:xfrm>
        </p:grpSpPr>
        <p:sp>
          <p:nvSpPr>
            <p:cNvPr id="2" name="Rectangle 1"/>
            <p:cNvSpPr/>
            <p:nvPr/>
          </p:nvSpPr>
          <p:spPr>
            <a:xfrm>
              <a:off x="5634446" y="1481234"/>
              <a:ext cx="6017623" cy="5006874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766564" y="2364377"/>
              <a:ext cx="1985556" cy="1397726"/>
              <a:chOff x="6361611" y="2090057"/>
              <a:chExt cx="2076996" cy="1672046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6361611" y="2090057"/>
                <a:ext cx="207699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8438607" y="2090057"/>
                <a:ext cx="0" cy="167204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6361611" y="2090057"/>
                <a:ext cx="1" cy="83602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361611" y="2930210"/>
                <a:ext cx="1038497" cy="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400108" y="2930210"/>
                <a:ext cx="0" cy="83189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7400108" y="3762103"/>
                <a:ext cx="103849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6766563" y="4612727"/>
              <a:ext cx="1985555" cy="986246"/>
              <a:chOff x="6766563" y="4612727"/>
              <a:chExt cx="1985555" cy="986246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6766563" y="4612727"/>
                <a:ext cx="1985555" cy="98624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/>
              <p:cNvCxnSpPr>
                <a:endCxn id="36" idx="2"/>
              </p:cNvCxnSpPr>
              <p:nvPr/>
            </p:nvCxnSpPr>
            <p:spPr>
              <a:xfrm>
                <a:off x="7759340" y="4612727"/>
                <a:ext cx="1" cy="986246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9823264" y="2364376"/>
              <a:ext cx="1018902" cy="1397727"/>
              <a:chOff x="9823264" y="2364376"/>
              <a:chExt cx="1018902" cy="1397727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9823264" y="2364376"/>
                <a:ext cx="1018902" cy="139772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Connector 39"/>
              <p:cNvCxnSpPr>
                <a:stCxn id="35" idx="1"/>
                <a:endCxn id="35" idx="3"/>
              </p:cNvCxnSpPr>
              <p:nvPr/>
            </p:nvCxnSpPr>
            <p:spPr>
              <a:xfrm>
                <a:off x="9823264" y="3063240"/>
                <a:ext cx="101890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/>
            <p:cNvSpPr txBox="1"/>
            <p:nvPr/>
          </p:nvSpPr>
          <p:spPr>
            <a:xfrm>
              <a:off x="7839892" y="1658501"/>
              <a:ext cx="24035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phẳng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giấy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65909" y="1942899"/>
            <a:ext cx="51685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891349" y="592294"/>
            <a:ext cx="8708" cy="62657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7201" y="130629"/>
            <a:ext cx="1143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A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CHIẾU VUÔNG GÓC CỦA CÁC KHỐI HÌNH HỌC CƠ BẢN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27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1" y="592294"/>
            <a:ext cx="327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1" y="1036764"/>
            <a:ext cx="5434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1" y="1481234"/>
            <a:ext cx="5434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1908509"/>
            <a:ext cx="5564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199" y="2318589"/>
            <a:ext cx="284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13417" y="1169845"/>
            <a:ext cx="5943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1.Các </a:t>
            </a:r>
            <a:r>
              <a:rPr 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đáy, mặt bên của các khối đa diện là hình gì?</a:t>
            </a:r>
          </a:p>
          <a:p>
            <a:r>
              <a:rPr 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Mỗi khối đa diện có những kích thước nào được thể hiện trên hình?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977" y="3108837"/>
            <a:ext cx="5865224" cy="3467789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 flipH="1">
            <a:off x="5891349" y="592294"/>
            <a:ext cx="8708" cy="62657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1" y="130629"/>
            <a:ext cx="1143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A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CHIẾU VUÔNG GÓC CỦA CÁC KHỐI HÌNH HỌC CƠ BẢN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51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1" y="592294"/>
            <a:ext cx="327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1" y="1036764"/>
            <a:ext cx="5434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1" y="1481234"/>
            <a:ext cx="5434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1908509"/>
            <a:ext cx="5564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199" y="2318589"/>
            <a:ext cx="284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167" y="2549421"/>
            <a:ext cx="5826034" cy="40436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6386" y="2782252"/>
            <a:ext cx="58913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6082937" y="592294"/>
            <a:ext cx="8708" cy="62657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1" y="130629"/>
            <a:ext cx="1143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A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CHIẾU VUÔNG GÓC CỦA CÁC KHỐI HÌNH HỌC CƠ BẢN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4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1" y="592294"/>
            <a:ext cx="327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1" y="1036764"/>
            <a:ext cx="5434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1" y="1481234"/>
            <a:ext cx="5434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1908509"/>
            <a:ext cx="5564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199" y="2318589"/>
            <a:ext cx="284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261" y="2694279"/>
            <a:ext cx="565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0261" y="3155944"/>
            <a:ext cx="4088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199" y="3531634"/>
            <a:ext cx="4088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199" y="3844829"/>
            <a:ext cx="4088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74676" y="2481943"/>
            <a:ext cx="5564778" cy="41147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69481" y="2861214"/>
            <a:ext cx="1267097" cy="18017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269481" y="4662955"/>
            <a:ext cx="0" cy="313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536578" y="4662955"/>
            <a:ext cx="0" cy="313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69481" y="4976150"/>
            <a:ext cx="0" cy="34043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536578" y="4976150"/>
            <a:ext cx="0" cy="34043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269481" y="5316587"/>
            <a:ext cx="1267097" cy="8621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8536578" y="4661970"/>
            <a:ext cx="2383973" cy="1634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536578" y="2861214"/>
            <a:ext cx="3570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8536578" y="4661970"/>
            <a:ext cx="370110" cy="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817430" y="2861214"/>
            <a:ext cx="67927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8871859" y="4661970"/>
            <a:ext cx="637901" cy="49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549641" y="5316587"/>
            <a:ext cx="3069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536578" y="6174381"/>
            <a:ext cx="3069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830493" y="5329650"/>
            <a:ext cx="66620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765178" y="6161318"/>
            <a:ext cx="198555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9509763" y="4976150"/>
            <a:ext cx="0" cy="340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10737670" y="5833944"/>
            <a:ext cx="0" cy="340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9509763" y="4662462"/>
            <a:ext cx="0" cy="3136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0737670" y="4662462"/>
            <a:ext cx="0" cy="117148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9509760" y="2861214"/>
            <a:ext cx="1227909" cy="18012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Curved Connector 62"/>
          <p:cNvCxnSpPr/>
          <p:nvPr/>
        </p:nvCxnSpPr>
        <p:spPr>
          <a:xfrm flipV="1">
            <a:off x="10134605" y="5955431"/>
            <a:ext cx="248193" cy="178527"/>
          </a:xfrm>
          <a:prstGeom prst="curvedConnector3">
            <a:avLst>
              <a:gd name="adj1" fmla="val 18421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9871170" y="5833944"/>
            <a:ext cx="496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 flipH="1">
            <a:off x="6074229" y="592294"/>
            <a:ext cx="8708" cy="62657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717504"/>
            <a:ext cx="1905004" cy="165137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57201" y="130629"/>
            <a:ext cx="1143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A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CHIẾU VUÔNG GÓC CỦA CÁC KHỐI HÌNH HỌC CƠ BẢN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92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3" grpId="0" animBg="1"/>
      <p:bldP spid="8" grpId="0" animBg="1"/>
      <p:bldP spid="19" grpId="0" animBg="1"/>
      <p:bldP spid="60" grpId="0" animBg="1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1" y="592294"/>
            <a:ext cx="327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1" y="1036764"/>
            <a:ext cx="5434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1" y="1481234"/>
            <a:ext cx="5434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1908509"/>
            <a:ext cx="5564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199" y="2318589"/>
            <a:ext cx="284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261" y="2694279"/>
            <a:ext cx="565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0261" y="3155944"/>
            <a:ext cx="4088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199" y="3492445"/>
            <a:ext cx="4088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199" y="3844829"/>
            <a:ext cx="4088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4135" y="4158024"/>
            <a:ext cx="4088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53051" y="2638124"/>
            <a:ext cx="5434150" cy="40269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7018005" y="2965541"/>
            <a:ext cx="3934372" cy="3330141"/>
            <a:chOff x="6842485" y="2430579"/>
            <a:chExt cx="3934372" cy="3330141"/>
          </a:xfrm>
        </p:grpSpPr>
        <p:sp>
          <p:nvSpPr>
            <p:cNvPr id="8" name="Rectangle 7"/>
            <p:cNvSpPr/>
            <p:nvPr/>
          </p:nvSpPr>
          <p:spPr>
            <a:xfrm>
              <a:off x="7439292" y="2443198"/>
              <a:ext cx="1267097" cy="1801741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439292" y="4898571"/>
              <a:ext cx="1267097" cy="862149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9653448" y="2443198"/>
              <a:ext cx="1123409" cy="180124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910251" y="2430579"/>
              <a:ext cx="5290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910251" y="4244890"/>
              <a:ext cx="5290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910251" y="4885508"/>
              <a:ext cx="5290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910251" y="5756365"/>
              <a:ext cx="5290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7172321" y="2443198"/>
              <a:ext cx="2451" cy="181835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7172321" y="4898571"/>
              <a:ext cx="0" cy="85779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432755" y="4502330"/>
              <a:ext cx="0" cy="3962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706389" y="4502330"/>
              <a:ext cx="0" cy="3962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7432755" y="4689566"/>
              <a:ext cx="1273634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6842486" y="3221259"/>
              <a:ext cx="461665" cy="23070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842485" y="5253659"/>
              <a:ext cx="461665" cy="23070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850776" y="4401691"/>
              <a:ext cx="367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6453051" y="880169"/>
            <a:ext cx="53696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vi-V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chiếu đứng, xác định vị trí hình chiếu bằng như thế nào?</a:t>
            </a:r>
          </a:p>
          <a:p>
            <a:r>
              <a:rPr lang="vi-V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 hình chiếu của khối hộp chữ nhật là các hình gì? Mỗi hình chiếu thể hiện kích thước nào của khối hộp</a:t>
            </a:r>
            <a:r>
              <a:rPr lang="vi-VN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H="1">
            <a:off x="6060755" y="559647"/>
            <a:ext cx="8708" cy="62657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57201" y="130629"/>
            <a:ext cx="1143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A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CHIẾU VUÔNG GÓC CỦA CÁC KHỐI HÌNH HỌC CƠ BẢN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2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1" y="592294"/>
            <a:ext cx="327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1" y="1036764"/>
            <a:ext cx="5434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1" y="1481234"/>
            <a:ext cx="5434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1908509"/>
            <a:ext cx="5564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199" y="2318589"/>
            <a:ext cx="284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261" y="2694279"/>
            <a:ext cx="565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863" y="4182279"/>
            <a:ext cx="5003074" cy="26125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110" y="2176823"/>
            <a:ext cx="3998004" cy="199898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6204088" y="649319"/>
            <a:ext cx="58137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2.8 và cho biết:</a:t>
            </a:r>
          </a:p>
          <a:p>
            <a:r>
              <a:rPr 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hình chiếu của khối lăng trụ tam giác đều là hình gì?</a:t>
            </a:r>
          </a:p>
          <a:p>
            <a:r>
              <a:rPr 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Kích thước của hình chiếu cạnh.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6073460" y="529144"/>
            <a:ext cx="8708" cy="62657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1" y="130629"/>
            <a:ext cx="1143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A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CHIẾU VUÔNG GÓC CỦA CÁC KHỐI HÌNH HỌC CƠ BẢN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45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1" y="592294"/>
            <a:ext cx="327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1" y="1036764"/>
            <a:ext cx="5434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1" y="1481234"/>
            <a:ext cx="5434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1908509"/>
            <a:ext cx="5564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199" y="2318589"/>
            <a:ext cx="284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261" y="2694279"/>
            <a:ext cx="565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794" y="3193798"/>
            <a:ext cx="5845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H2.6c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60 mm; h = 100 mm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835" y="2139341"/>
            <a:ext cx="4717731" cy="4271772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>
            <a:off x="6262621" y="592294"/>
            <a:ext cx="8708" cy="62657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1" y="130629"/>
            <a:ext cx="1143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A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CHIẾU VUÔNG GÓC CỦA CÁC KHỐI HÌNH HỌC CƠ BẢN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76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836</Words>
  <Application>Microsoft Office PowerPoint</Application>
  <PresentationFormat>Widescreen</PresentationFormat>
  <Paragraphs>82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28</cp:revision>
  <dcterms:created xsi:type="dcterms:W3CDTF">2023-09-18T09:13:17Z</dcterms:created>
  <dcterms:modified xsi:type="dcterms:W3CDTF">2023-10-05T12:17:03Z</dcterms:modified>
</cp:coreProperties>
</file>