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256" r:id="rId2"/>
    <p:sldId id="260" r:id="rId3"/>
    <p:sldId id="261" r:id="rId4"/>
    <p:sldId id="262" r:id="rId5"/>
    <p:sldId id="263" r:id="rId6"/>
    <p:sldId id="266" r:id="rId7"/>
    <p:sldId id="268" r:id="rId8"/>
    <p:sldId id="269" r:id="rId9"/>
    <p:sldId id="270" r:id="rId10"/>
    <p:sldId id="271" r:id="rId11"/>
    <p:sldId id="272" r:id="rId12"/>
    <p:sldId id="331" r:id="rId13"/>
    <p:sldId id="333" r:id="rId14"/>
    <p:sldId id="281" r:id="rId15"/>
    <p:sldId id="283" r:id="rId16"/>
    <p:sldId id="334" r:id="rId17"/>
    <p:sldId id="286" r:id="rId18"/>
    <p:sldId id="335" r:id="rId19"/>
    <p:sldId id="336" r:id="rId20"/>
    <p:sldId id="292" r:id="rId21"/>
    <p:sldId id="294" r:id="rId22"/>
    <p:sldId id="338" r:id="rId23"/>
    <p:sldId id="340" r:id="rId24"/>
    <p:sldId id="303" r:id="rId25"/>
    <p:sldId id="308" r:id="rId26"/>
    <p:sldId id="327" r:id="rId27"/>
    <p:sldId id="328" r:id="rId28"/>
    <p:sldId id="329" r:id="rId29"/>
    <p:sldId id="330" r:id="rId30"/>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8">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60" y="72"/>
      </p:cViewPr>
      <p:guideLst>
        <p:guide orient="horz" pos="2188"/>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F1E683-CBD0-459D-ABF7-076DFD6F453F}" type="datetimeFigureOut">
              <a:rPr lang="vi-VN" smtClean="0"/>
              <a:t>17/10/2023</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1FEB04-780A-4AFE-A4C4-D466930AD92D}" type="slidenum">
              <a:rPr lang="vi-VN" smtClean="0"/>
              <a:t>‹#›</a:t>
            </a:fld>
            <a:endParaRPr lang="vi-V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3DD579B5-0214-4E3E-BC54-551D6690ED8E}" type="datetimeFigureOut">
              <a:rPr lang="vi-VN" smtClean="0"/>
              <a:t>17/10/2023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F78DDEF-C939-4555-9CD1-10DF9DB93C08}" type="slidenum">
              <a:rPr lang="vi-VN" smtClean="0"/>
              <a:t>‹#›</a:t>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3DD579B5-0214-4E3E-BC54-551D6690ED8E}" type="datetimeFigureOut">
              <a:rPr lang="vi-VN" smtClean="0"/>
              <a:t>17/10/2023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F78DDEF-C939-4555-9CD1-10DF9DB93C08}" type="slidenum">
              <a:rPr lang="vi-VN" smtClean="0"/>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3DD579B5-0214-4E3E-BC54-551D6690ED8E}" type="datetimeFigureOut">
              <a:rPr lang="vi-VN" smtClean="0"/>
              <a:t>17/10/2023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F78DDEF-C939-4555-9CD1-10DF9DB93C08}" type="slidenum">
              <a:rPr lang="vi-VN" smtClean="0"/>
              <a:t>‹#›</a:t>
            </a:fld>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3DD579B5-0214-4E3E-BC54-551D6690ED8E}" type="datetimeFigureOut">
              <a:rPr lang="vi-VN" smtClean="0"/>
              <a:t>17/10/2023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F78DDEF-C939-4555-9CD1-10DF9DB93C08}" type="slidenum">
              <a:rPr lang="vi-VN" smtClean="0"/>
              <a:t>‹#›</a:t>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DD579B5-0214-4E3E-BC54-551D6690ED8E}" type="datetimeFigureOut">
              <a:rPr lang="vi-VN" smtClean="0"/>
              <a:t>17/10/2023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F78DDEF-C939-4555-9CD1-10DF9DB93C08}" type="slidenum">
              <a:rPr lang="vi-VN" smtClean="0"/>
              <a:t>‹#›</a:t>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3DD579B5-0214-4E3E-BC54-551D6690ED8E}" type="datetimeFigureOut">
              <a:rPr lang="vi-VN" smtClean="0"/>
              <a:t>17/10/2023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3F78DDEF-C939-4555-9CD1-10DF9DB93C08}" type="slidenum">
              <a:rPr lang="vi-VN" smtClean="0"/>
              <a:t>‹#›</a:t>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3DD579B5-0214-4E3E-BC54-551D6690ED8E}" type="datetimeFigureOut">
              <a:rPr lang="vi-VN" smtClean="0"/>
              <a:t>17/10/2023</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3F78DDEF-C939-4555-9CD1-10DF9DB93C08}" type="slidenum">
              <a:rPr lang="vi-VN" smtClean="0"/>
              <a:t>‹#›</a:t>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3DD579B5-0214-4E3E-BC54-551D6690ED8E}" type="datetimeFigureOut">
              <a:rPr lang="vi-VN" smtClean="0"/>
              <a:t>17/10/2023</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3F78DDEF-C939-4555-9CD1-10DF9DB93C08}" type="slidenum">
              <a:rPr lang="vi-VN" smtClean="0"/>
              <a:t>‹#›</a:t>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D579B5-0214-4E3E-BC54-551D6690ED8E}" type="datetimeFigureOut">
              <a:rPr lang="vi-VN" smtClean="0"/>
              <a:t>17/10/2023</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3F78DDEF-C939-4555-9CD1-10DF9DB93C08}" type="slidenum">
              <a:rPr lang="vi-VN" smtClean="0"/>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DD579B5-0214-4E3E-BC54-551D6690ED8E}" type="datetimeFigureOut">
              <a:rPr lang="vi-VN" smtClean="0"/>
              <a:t>17/10/2023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3F78DDEF-C939-4555-9CD1-10DF9DB93C08}" type="slidenum">
              <a:rPr lang="vi-VN" smtClean="0"/>
              <a:t>‹#›</a:t>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DD579B5-0214-4E3E-BC54-551D6690ED8E}" type="datetimeFigureOut">
              <a:rPr lang="vi-VN" smtClean="0"/>
              <a:t>17/10/2023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3F78DDEF-C939-4555-9CD1-10DF9DB93C08}" type="slidenum">
              <a:rPr lang="vi-VN" smtClean="0"/>
              <a:t>‹#›</a:t>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D579B5-0214-4E3E-BC54-551D6690ED8E}" type="datetimeFigureOut">
              <a:rPr lang="vi-VN" smtClean="0"/>
              <a:t>17/10/2023</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78DDEF-C939-4555-9CD1-10DF9DB93C08}" type="slidenum">
              <a:rPr lang="vi-VN" smtClean="0"/>
              <a:t>‹#›</a:t>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media" Target="file:///C:\Users\HP\Downloads\Nh&#7919;ng%20Ch&#250;%20Ch&#243;%20C&#7913;u%20H&#7897;.mp4" TargetMode="External"/><Relationship Id="rId7" Type="http://schemas.openxmlformats.org/officeDocument/2006/relationships/image" Target="../media/image15.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4.png"/><Relationship Id="rId5" Type="http://schemas.openxmlformats.org/officeDocument/2006/relationships/slideLayout" Target="../slideLayouts/slideLayout2.xml"/><Relationship Id="rId4" Type="http://schemas.openxmlformats.org/officeDocument/2006/relationships/video" Target="file:///C:\Users\HP\Downloads\Nh&#7919;ng%20Ch&#250;%20Ch&#243;%20C&#7913;u%20H&#7897;.mp4"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75394" y="490557"/>
            <a:ext cx="9407950" cy="1376313"/>
          </a:xfrm>
          <a:prstGeom prst="ellipse">
            <a:avLst/>
          </a:prstGeom>
          <a:solidFill>
            <a:srgbClr val="00B050"/>
          </a:solidFill>
        </p:spPr>
        <p:style>
          <a:lnRef idx="1">
            <a:schemeClr val="accent6"/>
          </a:lnRef>
          <a:fillRef idx="3">
            <a:schemeClr val="accent6"/>
          </a:fillRef>
          <a:effectRef idx="2">
            <a:schemeClr val="accent6"/>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spcAft>
                <a:spcPts val="0"/>
              </a:spcAft>
            </a:pPr>
            <a:r>
              <a:rPr lang="en-US" sz="32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TIẾT </a:t>
            </a:r>
            <a:r>
              <a:rPr lang="en-US" sz="28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30,31,32</a:t>
            </a:r>
            <a:r>
              <a:rPr lang="vi-VN" sz="2800" b="1" dirty="0" smtClean="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800" dirty="0">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vi-VN" sz="32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ĐỌC HIỂU VĂN BẢN :</a:t>
            </a:r>
            <a:endParaRPr lang="vi-VN" sz="32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vi-VN" sz="32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p:cNvSpPr/>
          <p:nvPr/>
        </p:nvSpPr>
        <p:spPr>
          <a:xfrm>
            <a:off x="175394" y="2143065"/>
            <a:ext cx="11350869" cy="1200329"/>
          </a:xfrm>
          <a:prstGeom prst="rect">
            <a:avLst/>
          </a:prstGeom>
        </p:spPr>
        <p:txBody>
          <a:bodyPr wrap="square">
            <a:spAutoFit/>
          </a:bodyPr>
          <a:lstStyle/>
          <a:p>
            <a:pPr algn="ctr"/>
            <a:r>
              <a:rPr lang="vi-VN" sz="3600" b="1" dirty="0">
                <a:solidFill>
                  <a:srgbClr val="FF0000"/>
                </a:solidFill>
                <a:latin typeface="+mj-lt"/>
              </a:rPr>
              <a:t>BẠCH TUỘC</a:t>
            </a:r>
            <a:endParaRPr lang="vi-VN" sz="3600" dirty="0">
              <a:solidFill>
                <a:srgbClr val="FF0000"/>
              </a:solidFill>
              <a:latin typeface="+mj-lt"/>
            </a:endParaRPr>
          </a:p>
          <a:p>
            <a:r>
              <a:rPr lang="vi-VN" sz="3600" b="1" dirty="0">
                <a:solidFill>
                  <a:srgbClr val="FF0000"/>
                </a:solidFill>
                <a:latin typeface="+mj-lt"/>
              </a:rPr>
              <a:t>   </a:t>
            </a:r>
            <a:r>
              <a:rPr lang="vi-VN" sz="3600" b="1" dirty="0" smtClean="0">
                <a:solidFill>
                  <a:srgbClr val="FF0000"/>
                </a:solidFill>
                <a:latin typeface="+mj-lt"/>
              </a:rPr>
              <a:t>  </a:t>
            </a:r>
            <a:r>
              <a:rPr lang="vi-VN" sz="3600" b="1" dirty="0">
                <a:solidFill>
                  <a:srgbClr val="FF0000"/>
                </a:solidFill>
                <a:latin typeface="+mj-lt"/>
              </a:rPr>
              <a:t>(Trích “Hai vạn dặm dưới đáy biển” – Giuyn Vec-nơ)</a:t>
            </a:r>
            <a:endParaRPr lang="vi-VN" sz="3600" dirty="0">
              <a:solidFill>
                <a:srgbClr val="FF0000"/>
              </a:solidFill>
              <a:latin typeface="+mj-lt"/>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28217" y="95538"/>
            <a:ext cx="4674606" cy="63422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002060"/>
                </a:solidFill>
                <a:latin typeface="Times New Roman" panose="02020603050405020304" pitchFamily="18" charset="0"/>
                <a:cs typeface="Times New Roman" panose="02020603050405020304" pitchFamily="18" charset="0"/>
              </a:rPr>
              <a:t>I. </a:t>
            </a:r>
            <a:r>
              <a:rPr lang="en-US" sz="3200" b="1" dirty="0" err="1" smtClean="0">
                <a:solidFill>
                  <a:srgbClr val="002060"/>
                </a:solidFill>
                <a:latin typeface="Times New Roman" panose="02020603050405020304" pitchFamily="18" charset="0"/>
                <a:cs typeface="Times New Roman" panose="02020603050405020304" pitchFamily="18" charset="0"/>
              </a:rPr>
              <a:t>Đọc</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tìm</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hiểu</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chung</a:t>
            </a:r>
            <a:endParaRPr lang="vi-VN" sz="3200" dirty="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457201" y="729762"/>
            <a:ext cx="1556238"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1. </a:t>
            </a:r>
            <a:r>
              <a:rPr lang="en-US" sz="2400" b="1" dirty="0" err="1" smtClean="0">
                <a:latin typeface="Times New Roman" panose="02020603050405020304" pitchFamily="18" charset="0"/>
                <a:cs typeface="Times New Roman" panose="02020603050405020304" pitchFamily="18" charset="0"/>
              </a:rPr>
              <a:t>Tác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giả</a:t>
            </a:r>
            <a:endParaRPr lang="en-US" sz="2400" b="1" dirty="0">
              <a:latin typeface="Times New Roman" panose="02020603050405020304" pitchFamily="18" charset="0"/>
              <a:cs typeface="Times New Roman" panose="02020603050405020304" pitchFamily="18" charset="0"/>
            </a:endParaRPr>
          </a:p>
        </p:txBody>
      </p:sp>
      <p:sp>
        <p:nvSpPr>
          <p:cNvPr id="3" name="Rectangle 2"/>
          <p:cNvSpPr/>
          <p:nvPr/>
        </p:nvSpPr>
        <p:spPr>
          <a:xfrm>
            <a:off x="3807041" y="1191427"/>
            <a:ext cx="7971721" cy="3785652"/>
          </a:xfrm>
          <a:prstGeom prst="rect">
            <a:avLst/>
          </a:prstGeom>
        </p:spPr>
        <p:txBody>
          <a:bodyPr wrap="square">
            <a:spAutoFit/>
          </a:bodyPr>
          <a:lstStyle/>
          <a:p>
            <a:r>
              <a:rPr lang="vi-VN" sz="2400" dirty="0" smtClean="0">
                <a:latin typeface="Times New Roman" panose="02020603050405020304" pitchFamily="18" charset="0"/>
                <a:cs typeface="Times New Roman" panose="02020603050405020304" pitchFamily="18" charset="0"/>
              </a:rPr>
              <a:t>- Giuyn </a:t>
            </a:r>
            <a:r>
              <a:rPr lang="vi-VN" sz="2400" dirty="0">
                <a:latin typeface="Times New Roman" panose="02020603050405020304" pitchFamily="18" charset="0"/>
                <a:cs typeface="Times New Roman" panose="02020603050405020304" pitchFamily="18" charset="0"/>
              </a:rPr>
              <a:t>Vec-nơ </a:t>
            </a:r>
            <a:r>
              <a:rPr lang="vi-VN" sz="2400" dirty="0" smtClean="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1828-1905) là nhà văn nổi tiếng của Pháp</a:t>
            </a:r>
            <a:r>
              <a:rPr lang="vi-VN"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Là </a:t>
            </a:r>
            <a:r>
              <a:rPr lang="vi-VN" sz="2400" dirty="0">
                <a:latin typeface="Times New Roman" panose="02020603050405020304" pitchFamily="18" charset="0"/>
                <a:cs typeface="Times New Roman" panose="02020603050405020304" pitchFamily="18" charset="0"/>
              </a:rPr>
              <a:t>người đi tiên phong trong thể loại truyện khoa học viễn tưởng và được coi là một trong những “cha đẻ” của thể loại này</a:t>
            </a:r>
            <a:r>
              <a:rPr lang="vi-VN"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Ông</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phim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lần</a:t>
            </a:r>
            <a:r>
              <a:rPr lang="en-US" sz="2400" dirty="0" smtClean="0">
                <a:latin typeface="Times New Roman" panose="02020603050405020304" pitchFamily="18" charset="0"/>
                <a:cs typeface="Times New Roman" panose="02020603050405020304" pitchFamily="18" charset="0"/>
              </a:rPr>
              <a:t>.</a:t>
            </a:r>
          </a:p>
          <a:p>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số</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phẩm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Hành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tâm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đất</a:t>
            </a:r>
            <a:r>
              <a:rPr lang="en-US" sz="2400" dirty="0" smtClean="0">
                <a:latin typeface="Times New Roman" panose="02020603050405020304" pitchFamily="18" charset="0"/>
                <a:cs typeface="Times New Roman" panose="02020603050405020304" pitchFamily="18" charset="0"/>
              </a:rPr>
              <a:t> ( 1864), Hai </a:t>
            </a:r>
            <a:r>
              <a:rPr lang="en-US" sz="2400" dirty="0" err="1" smtClean="0">
                <a:latin typeface="Times New Roman" panose="02020603050405020304" pitchFamily="18" charset="0"/>
                <a:cs typeface="Times New Roman" panose="02020603050405020304" pitchFamily="18" charset="0"/>
              </a:rPr>
              <a:t>vạn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dặm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dưới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biển</a:t>
            </a:r>
            <a:r>
              <a:rPr lang="en-US" sz="2400" dirty="0" smtClean="0">
                <a:latin typeface="Times New Roman" panose="02020603050405020304" pitchFamily="18" charset="0"/>
                <a:cs typeface="Times New Roman" panose="02020603050405020304" pitchFamily="18" charset="0"/>
              </a:rPr>
              <a:t> (1870)</a:t>
            </a:r>
            <a:r>
              <a:rPr lang="en-US" sz="2400" dirty="0" err="1" smtClean="0">
                <a:latin typeface="Times New Roman" panose="02020603050405020304" pitchFamily="18" charset="0"/>
                <a:cs typeface="Times New Roman" panose="02020603050405020304" pitchFamily="18" charset="0"/>
              </a:rPr>
              <a:t>Vòng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quanh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thế</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giới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cs typeface="Times New Roman" panose="02020603050405020304" pitchFamily="18" charset="0"/>
              </a:rPr>
              <a:t> 80 </a:t>
            </a:r>
            <a:r>
              <a:rPr lang="en-US" sz="2400" dirty="0" err="1" smtClean="0">
                <a:latin typeface="Times New Roman" panose="02020603050405020304" pitchFamily="18" charset="0"/>
                <a:cs typeface="Times New Roman" panose="02020603050405020304" pitchFamily="18" charset="0"/>
              </a:rPr>
              <a:t>ngày</a:t>
            </a:r>
            <a:r>
              <a:rPr lang="en-US" sz="2400" dirty="0" smtClean="0">
                <a:latin typeface="Times New Roman" panose="02020603050405020304" pitchFamily="18" charset="0"/>
                <a:cs typeface="Times New Roman" panose="02020603050405020304" pitchFamily="18" charset="0"/>
              </a:rPr>
              <a:t> (1873)</a:t>
            </a:r>
            <a:endParaRPr lang="vi-VN" sz="2400" dirty="0">
              <a:latin typeface="Times New Roman" panose="02020603050405020304" pitchFamily="18" charset="0"/>
              <a:cs typeface="Times New Roman" panose="02020603050405020304" pitchFamily="18" charset="0"/>
            </a:endParaRPr>
          </a:p>
        </p:txBody>
      </p:sp>
      <p:pic>
        <p:nvPicPr>
          <p:cNvPr id="1026" name="Picture 2" descr="Bạch tuộc (Tác giả, Tóm tắt, nội dung, nghệ thuật, HCST, sơ đồ tư du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93" y="2135256"/>
            <a:ext cx="3118369" cy="44385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74916"/>
            <a:ext cx="4609706" cy="4883084"/>
          </a:xfrm>
          <a:prstGeom prst="rect">
            <a:avLst/>
          </a:prstGeom>
        </p:spPr>
      </p:pic>
      <p:sp>
        <p:nvSpPr>
          <p:cNvPr id="7" name="Rounded Rectangle 6"/>
          <p:cNvSpPr/>
          <p:nvPr/>
        </p:nvSpPr>
        <p:spPr>
          <a:xfrm>
            <a:off x="328217" y="95538"/>
            <a:ext cx="3751414" cy="63422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002060"/>
                </a:solidFill>
                <a:latin typeface="Times New Roman" panose="02020603050405020304" pitchFamily="18" charset="0"/>
                <a:cs typeface="Times New Roman" panose="02020603050405020304" pitchFamily="18" charset="0"/>
              </a:rPr>
              <a:t>I. </a:t>
            </a:r>
            <a:r>
              <a:rPr lang="en-US" sz="2800" b="1" dirty="0" err="1" smtClean="0">
                <a:solidFill>
                  <a:srgbClr val="002060"/>
                </a:solidFill>
                <a:latin typeface="Times New Roman" panose="02020603050405020304" pitchFamily="18" charset="0"/>
                <a:cs typeface="Times New Roman" panose="02020603050405020304" pitchFamily="18" charset="0"/>
              </a:rPr>
              <a:t>Đọc</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tìm</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hiểu</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chung</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457200" y="729762"/>
            <a:ext cx="6409592" cy="1200329"/>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1. </a:t>
            </a:r>
            <a:r>
              <a:rPr lang="en-US" sz="2400" b="1" dirty="0" err="1" smtClean="0">
                <a:latin typeface="Times New Roman" panose="02020603050405020304" pitchFamily="18" charset="0"/>
                <a:cs typeface="Times New Roman" panose="02020603050405020304" pitchFamily="18" charset="0"/>
              </a:rPr>
              <a:t>Tác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giả</a:t>
            </a:r>
            <a:endParaRPr lang="en-US" sz="2400" b="1" dirty="0" smtClean="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2. </a:t>
            </a:r>
            <a:r>
              <a:rPr lang="en-US" sz="2400" b="1" dirty="0" err="1" smtClean="0">
                <a:latin typeface="Times New Roman" panose="02020603050405020304" pitchFamily="18" charset="0"/>
                <a:cs typeface="Times New Roman" panose="02020603050405020304" pitchFamily="18" charset="0"/>
              </a:rPr>
              <a:t>Tác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phẩm</a:t>
            </a:r>
            <a:endParaRPr lang="en-US" sz="2400" b="1" dirty="0" smtClean="0">
              <a:latin typeface="Times New Roman" panose="02020603050405020304" pitchFamily="18" charset="0"/>
              <a:cs typeface="Times New Roman" panose="02020603050405020304" pitchFamily="18" charset="0"/>
            </a:endParaRPr>
          </a:p>
          <a:p>
            <a:r>
              <a:rPr lang="en-US" sz="2400" b="1" dirty="0" smtClean="0">
                <a:solidFill>
                  <a:srgbClr val="002060"/>
                </a:solidFill>
                <a:latin typeface="Times New Roman" panose="02020603050405020304" pitchFamily="18" charset="0"/>
                <a:cs typeface="Times New Roman" panose="02020603050405020304" pitchFamily="18" charset="0"/>
              </a:rPr>
              <a:t>a, </a:t>
            </a:r>
            <a:r>
              <a:rPr lang="en-US" sz="2400" b="1" dirty="0" err="1" smtClean="0">
                <a:solidFill>
                  <a:srgbClr val="002060"/>
                </a:solidFill>
                <a:latin typeface="Times New Roman" panose="02020603050405020304" pitchFamily="18" charset="0"/>
                <a:cs typeface="Times New Roman" panose="02020603050405020304" pitchFamily="18" charset="0"/>
              </a:rPr>
              <a:t>Tác</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phẩm</a:t>
            </a:r>
            <a:r>
              <a:rPr lang="en-US" sz="2400" b="1" dirty="0" smtClean="0">
                <a:solidFill>
                  <a:srgbClr val="002060"/>
                </a:solidFill>
                <a:latin typeface="Times New Roman" panose="02020603050405020304" pitchFamily="18" charset="0"/>
                <a:cs typeface="Times New Roman" panose="02020603050405020304" pitchFamily="18" charset="0"/>
              </a:rPr>
              <a:t> : Hai </a:t>
            </a:r>
            <a:r>
              <a:rPr lang="en-US" sz="2400" b="1" dirty="0" err="1" smtClean="0">
                <a:solidFill>
                  <a:srgbClr val="002060"/>
                </a:solidFill>
                <a:latin typeface="Times New Roman" panose="02020603050405020304" pitchFamily="18" charset="0"/>
                <a:cs typeface="Times New Roman" panose="02020603050405020304" pitchFamily="18" charset="0"/>
              </a:rPr>
              <a:t>vạn</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dặm</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dưới</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đáy</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biển</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2" name="Rectangle 1"/>
          <p:cNvSpPr/>
          <p:nvPr/>
        </p:nvSpPr>
        <p:spPr>
          <a:xfrm>
            <a:off x="4448906" y="1817988"/>
            <a:ext cx="7904285" cy="4893647"/>
          </a:xfrm>
          <a:prstGeom prst="rect">
            <a:avLst/>
          </a:prstGeom>
        </p:spPr>
        <p:txBody>
          <a:bodyPr wrap="square">
            <a:spAutoFit/>
          </a:bodyPr>
          <a:lstStyle/>
          <a:p>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Hoàn</a:t>
            </a:r>
            <a:r>
              <a:rPr lang="en-US" sz="2400" b="1" dirty="0" smtClean="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cảnh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Tác phẩm “Hai vạn dặm dưới đáy biển” của Véc-nơ ra đời năm 1870. </a:t>
            </a:r>
            <a:endParaRPr lang="en-US" sz="2400" dirty="0" smtClean="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Đề</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tài</a:t>
            </a:r>
            <a:r>
              <a:rPr lang="en-US" sz="2400" b="1"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khám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dương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đầy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ẩn</a:t>
            </a:r>
            <a:endParaRPr lang="en-US" sz="2400" dirty="0" smtClean="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Chủ</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đề</a:t>
            </a:r>
            <a:r>
              <a:rPr lang="en-US" sz="2400" b="1"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ca </a:t>
            </a:r>
            <a:r>
              <a:rPr lang="en-US" sz="2400" dirty="0" err="1" smtClean="0">
                <a:latin typeface="Times New Roman" panose="02020603050405020304" pitchFamily="18" charset="0"/>
                <a:cs typeface="Times New Roman" panose="02020603050405020304" pitchFamily="18" charset="0"/>
              </a:rPr>
              <a:t>ngợi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sức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mạnh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chiến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thắng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thế</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giới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tự</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nhiên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con </a:t>
            </a:r>
            <a:r>
              <a:rPr lang="en-US" sz="2400" dirty="0" err="1" smtClean="0">
                <a:latin typeface="Times New Roman" panose="02020603050405020304" pitchFamily="18" charset="0"/>
                <a:cs typeface="Times New Roman" panose="02020603050405020304" pitchFamily="18" charset="0"/>
              </a:rPr>
              <a:t>người</a:t>
            </a:r>
            <a:endParaRPr lang="en-US" sz="2400" dirty="0" smtClean="0">
              <a:latin typeface="Times New Roman" panose="02020603050405020304" pitchFamily="18" charset="0"/>
              <a:cs typeface="Times New Roman" panose="02020603050405020304" pitchFamily="18" charset="0"/>
            </a:endParaRPr>
          </a:p>
          <a:p>
            <a:r>
              <a:rPr lang="vi-VN" sz="2400" b="1" dirty="0" smtClean="0">
                <a:latin typeface="+mj-lt"/>
              </a:rPr>
              <a:t>- </a:t>
            </a:r>
            <a:r>
              <a:rPr lang="vi-VN" sz="2400" b="1" dirty="0">
                <a:latin typeface="+mj-lt"/>
              </a:rPr>
              <a:t>Những hiểu biết và thành tựu khoa học:</a:t>
            </a:r>
            <a:endParaRPr lang="en-US" sz="2400" dirty="0">
              <a:latin typeface="+mj-lt"/>
            </a:endParaRPr>
          </a:p>
          <a:p>
            <a:r>
              <a:rPr lang="vi-VN" sz="2400" dirty="0">
                <a:latin typeface="+mj-lt"/>
              </a:rPr>
              <a:t>+ Tàu ngầm mới đang được thử nghiệm</a:t>
            </a:r>
            <a:endParaRPr lang="en-US" sz="2400" dirty="0">
              <a:latin typeface="+mj-lt"/>
            </a:endParaRPr>
          </a:p>
          <a:p>
            <a:r>
              <a:rPr lang="vi-VN" sz="2400" dirty="0">
                <a:latin typeface="+mj-lt"/>
              </a:rPr>
              <a:t>+ Bạch tuộc </a:t>
            </a:r>
            <a:r>
              <a:rPr lang="en-US" sz="2400" dirty="0" err="1" smtClean="0">
                <a:latin typeface="+mj-lt"/>
              </a:rPr>
              <a:t>mới</a:t>
            </a:r>
            <a:r>
              <a:rPr lang="vi-VN" sz="2400" dirty="0" smtClean="0">
                <a:latin typeface="+mj-lt"/>
              </a:rPr>
              <a:t> </a:t>
            </a:r>
            <a:r>
              <a:rPr lang="vi-VN" sz="2400" dirty="0">
                <a:latin typeface="+mj-lt"/>
              </a:rPr>
              <a:t>được phát hiện.</a:t>
            </a:r>
            <a:endParaRPr lang="en-US" sz="2400" dirty="0">
              <a:latin typeface="+mj-lt"/>
            </a:endParaRPr>
          </a:p>
          <a:p>
            <a:r>
              <a:rPr lang="vi-VN" sz="2400" b="1" dirty="0">
                <a:latin typeface="+mj-lt"/>
              </a:rPr>
              <a:t>- Không có các yếu tố thần kì, siêu nhiên:</a:t>
            </a:r>
            <a:endParaRPr lang="en-US" sz="2400" dirty="0">
              <a:latin typeface="+mj-lt"/>
            </a:endParaRPr>
          </a:p>
          <a:p>
            <a:r>
              <a:rPr lang="vi-VN" sz="2400" dirty="0">
                <a:latin typeface="+mj-lt"/>
              </a:rPr>
              <a:t>+ Cuộc thám hiểm bằng tàu ngầm mà không phải bằng một phương tiện thần kì.</a:t>
            </a:r>
            <a:endParaRPr lang="en-US" sz="2400" dirty="0">
              <a:latin typeface="+mj-lt"/>
            </a:endParaRPr>
          </a:p>
          <a:p>
            <a:r>
              <a:rPr lang="vi-VN" sz="2400" dirty="0">
                <a:latin typeface="+mj-lt"/>
              </a:rPr>
              <a:t>+ Giao chiến với bạch tuộc bằng vũ khí và sức lực của con người, không có sự trợ giúp của thần </a:t>
            </a:r>
            <a:r>
              <a:rPr lang="vi-VN" sz="2400" dirty="0" smtClean="0">
                <a:latin typeface="+mj-lt"/>
              </a:rPr>
              <a:t>linh</a:t>
            </a:r>
            <a:endParaRPr lang="vi-VN" sz="2400" dirty="0">
              <a:latin typeface="Times New Roman" panose="02020603050405020304" pitchFamily="18" charset="0"/>
              <a:cs typeface="Times New Roman" panose="02020603050405020304" pitchFamily="18"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1192608" cy="6627840"/>
          </a:xfrm>
          <a:prstGeom prst="rect">
            <a:avLst/>
          </a:prstGeom>
        </p:spPr>
        <p:txBody>
          <a:bodyPr wrap="square">
            <a:spAutoFit/>
          </a:bodyPr>
          <a:lstStyle/>
          <a:p>
            <a:pPr algn="just"/>
            <a:r>
              <a:rPr lang="en-US" sz="24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a:t>
            </a:r>
            <a:r>
              <a:rPr lang="vi-VN" sz="24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.Văn </a:t>
            </a:r>
            <a:r>
              <a:rPr lang="vi-VN"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bản “Bạch tuộc”</a:t>
            </a:r>
            <a:endParaRPr lang="en-US" sz="2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endParaRPr>
          </a:p>
          <a:p>
            <a:pPr algn="just">
              <a:lnSpc>
                <a:spcPct val="107000"/>
              </a:lnSpc>
              <a:spcAft>
                <a:spcPts val="800"/>
              </a:spcAft>
            </a:pPr>
            <a:r>
              <a:rPr lang="en-US" sz="2400" b="1" dirty="0" smtClean="0">
                <a:latin typeface="Times New Roman" panose="02020603050405020304" pitchFamily="18" charset="0"/>
                <a:ea typeface="Arial" panose="020B0604020202020204" pitchFamily="34" charset="0"/>
                <a:cs typeface="Times New Roman" panose="02020603050405020304" pitchFamily="18" charset="0"/>
              </a:rPr>
              <a:t>- </a:t>
            </a:r>
            <a:r>
              <a:rPr lang="vi-VN" sz="2400" b="1" dirty="0" smtClean="0">
                <a:latin typeface="Times New Roman" panose="02020603050405020304" pitchFamily="18" charset="0"/>
                <a:ea typeface="Arial" panose="020B0604020202020204" pitchFamily="34" charset="0"/>
                <a:cs typeface="Times New Roman" panose="02020603050405020304" pitchFamily="18" charset="0"/>
              </a:rPr>
              <a:t>Xuất </a:t>
            </a:r>
            <a:r>
              <a:rPr lang="vi-VN" sz="2400" b="1" dirty="0">
                <a:latin typeface="Times New Roman" panose="02020603050405020304" pitchFamily="18" charset="0"/>
                <a:ea typeface="Arial" panose="020B0604020202020204" pitchFamily="34" charset="0"/>
                <a:cs typeface="Times New Roman" panose="02020603050405020304" pitchFamily="18" charset="0"/>
              </a:rPr>
              <a:t>xứ: </a:t>
            </a:r>
            <a:r>
              <a:rPr lang="vi-VN" sz="2400" dirty="0" smtClean="0">
                <a:latin typeface="Times New Roman" panose="02020603050405020304" pitchFamily="18" charset="0"/>
                <a:ea typeface="Arial" panose="020B0604020202020204" pitchFamily="34" charset="0"/>
                <a:cs typeface="Times New Roman" panose="02020603050405020304" pitchFamily="18" charset="0"/>
              </a:rPr>
              <a:t>Trích </a:t>
            </a:r>
            <a:r>
              <a:rPr lang="vi-VN" sz="2400" dirty="0">
                <a:latin typeface="Times New Roman" panose="02020603050405020304" pitchFamily="18" charset="0"/>
                <a:ea typeface="Arial" panose="020B0604020202020204" pitchFamily="34" charset="0"/>
                <a:cs typeface="Times New Roman" panose="02020603050405020304" pitchFamily="18" charset="0"/>
              </a:rPr>
              <a:t>tiểu thuyết “ Hai vạn dặm dưới đáy biển” của Giuyn </a:t>
            </a:r>
            <a:r>
              <a:rPr lang="vi-VN" sz="2400" dirty="0" smtClean="0">
                <a:latin typeface="Times New Roman" panose="02020603050405020304" pitchFamily="18" charset="0"/>
                <a:ea typeface="Arial" panose="020B0604020202020204" pitchFamily="34" charset="0"/>
                <a:cs typeface="Times New Roman" panose="02020603050405020304" pitchFamily="18" charset="0"/>
              </a:rPr>
              <a:t>Vec-nơ</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1870)</a:t>
            </a:r>
          </a:p>
          <a:p>
            <a:pPr algn="just">
              <a:lnSpc>
                <a:spcPct val="107000"/>
              </a:lnSpc>
              <a:spcAft>
                <a:spcPts val="800"/>
              </a:spcAft>
            </a:pPr>
            <a:r>
              <a:rPr lang="en-US" sz="2400" b="1"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smtClean="0">
                <a:latin typeface="Times New Roman" panose="02020603050405020304" pitchFamily="18" charset="0"/>
                <a:ea typeface="Arial" panose="020B0604020202020204" pitchFamily="34" charset="0"/>
                <a:cs typeface="Times New Roman" panose="02020603050405020304" pitchFamily="18" charset="0"/>
              </a:rPr>
              <a:t>Thể</a:t>
            </a:r>
            <a:r>
              <a:rPr lang="en-US" sz="2400" b="1"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smtClean="0">
                <a:latin typeface="Times New Roman" panose="02020603050405020304" pitchFamily="18" charset="0"/>
                <a:ea typeface="Arial" panose="020B0604020202020204" pitchFamily="34" charset="0"/>
                <a:cs typeface="Times New Roman" panose="02020603050405020304" pitchFamily="18" charset="0"/>
              </a:rPr>
              <a:t>loại</a:t>
            </a:r>
            <a:r>
              <a:rPr lang="en-US" sz="2400" b="1"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dirty="0" err="1" smtClean="0">
                <a:latin typeface="Times New Roman" panose="02020603050405020304" pitchFamily="18" charset="0"/>
                <a:ea typeface="Arial" panose="020B0604020202020204" pitchFamily="34" charset="0"/>
                <a:cs typeface="Times New Roman" panose="02020603050405020304" pitchFamily="18" charset="0"/>
              </a:rPr>
              <a:t>Tiểu</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dirty="0" err="1" smtClean="0">
                <a:latin typeface="Times New Roman" panose="02020603050405020304" pitchFamily="18" charset="0"/>
                <a:ea typeface="Arial" panose="020B0604020202020204" pitchFamily="34" charset="0"/>
                <a:cs typeface="Times New Roman" panose="02020603050405020304" pitchFamily="18" charset="0"/>
              </a:rPr>
              <a:t>thuyết</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dirty="0" err="1" smtClean="0">
                <a:latin typeface="Times New Roman" panose="02020603050405020304" pitchFamily="18" charset="0"/>
                <a:ea typeface="Arial" panose="020B0604020202020204" pitchFamily="34" charset="0"/>
                <a:cs typeface="Times New Roman" panose="02020603050405020304" pitchFamily="18" charset="0"/>
              </a:rPr>
              <a:t>khoa</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dirty="0" err="1" smtClean="0">
                <a:latin typeface="Times New Roman" panose="02020603050405020304" pitchFamily="18" charset="0"/>
                <a:ea typeface="Arial" panose="020B0604020202020204" pitchFamily="34" charset="0"/>
                <a:cs typeface="Times New Roman" panose="02020603050405020304" pitchFamily="18" charset="0"/>
              </a:rPr>
              <a:t>học</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dirty="0" err="1" smtClean="0">
                <a:latin typeface="Times New Roman" panose="02020603050405020304" pitchFamily="18" charset="0"/>
                <a:ea typeface="Arial" panose="020B0604020202020204" pitchFamily="34" charset="0"/>
                <a:cs typeface="Times New Roman" panose="02020603050405020304" pitchFamily="18" charset="0"/>
              </a:rPr>
              <a:t>viễn</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dirty="0" err="1" smtClean="0">
                <a:latin typeface="Times New Roman" panose="02020603050405020304" pitchFamily="18" charset="0"/>
                <a:ea typeface="Arial" panose="020B0604020202020204" pitchFamily="34" charset="0"/>
                <a:cs typeface="Times New Roman" panose="02020603050405020304" pitchFamily="18" charset="0"/>
              </a:rPr>
              <a:t>tưởng</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 </a:t>
            </a:r>
            <a:endParaRPr lang="en-US" sz="2400" dirty="0">
              <a:latin typeface="Times New Roman" panose="02020603050405020304" pitchFamily="18" charset="0"/>
              <a:ea typeface="Arial" panose="020B0604020202020204" pitchFamily="34" charset="0"/>
              <a:cs typeface="Times New Roman" panose="02020603050405020304" pitchFamily="18" charset="0"/>
            </a:endParaRPr>
          </a:p>
          <a:p>
            <a:pPr algn="just"/>
            <a:r>
              <a:rPr lang="en-US" sz="2400" b="1" dirty="0" smtClean="0">
                <a:latin typeface="Times New Roman" panose="02020603050405020304" pitchFamily="18" charset="0"/>
                <a:ea typeface="Arial" panose="020B0604020202020204" pitchFamily="34" charset="0"/>
                <a:cs typeface="Times New Roman" panose="02020603050405020304" pitchFamily="18" charset="0"/>
              </a:rPr>
              <a:t>- </a:t>
            </a:r>
            <a:r>
              <a:rPr lang="vi-VN" sz="2400" b="1" dirty="0" smtClean="0">
                <a:latin typeface="Times New Roman" panose="02020603050405020304" pitchFamily="18" charset="0"/>
                <a:ea typeface="Arial" panose="020B0604020202020204" pitchFamily="34" charset="0"/>
                <a:cs typeface="Times New Roman" panose="02020603050405020304" pitchFamily="18" charset="0"/>
              </a:rPr>
              <a:t>Ngôi </a:t>
            </a:r>
            <a:r>
              <a:rPr lang="vi-VN" sz="2400" b="1" dirty="0">
                <a:latin typeface="Times New Roman" panose="02020603050405020304" pitchFamily="18" charset="0"/>
                <a:ea typeface="Arial" panose="020B0604020202020204" pitchFamily="34" charset="0"/>
                <a:cs typeface="Times New Roman" panose="02020603050405020304" pitchFamily="18" charset="0"/>
              </a:rPr>
              <a:t>kể: </a:t>
            </a:r>
            <a:r>
              <a:rPr lang="vi-VN" sz="2400" dirty="0">
                <a:latin typeface="Times New Roman" panose="02020603050405020304" pitchFamily="18" charset="0"/>
                <a:ea typeface="Arial" panose="020B0604020202020204" pitchFamily="34" charset="0"/>
                <a:cs typeface="Times New Roman" panose="02020603050405020304" pitchFamily="18" charset="0"/>
              </a:rPr>
              <a:t>Ngôi kể </a:t>
            </a:r>
            <a:r>
              <a:rPr lang="en-US" sz="2400" dirty="0" err="1" smtClean="0">
                <a:latin typeface="Times New Roman" panose="02020603050405020304" pitchFamily="18" charset="0"/>
                <a:ea typeface="Arial" panose="020B0604020202020204" pitchFamily="34" charset="0"/>
                <a:cs typeface="Times New Roman" panose="02020603050405020304" pitchFamily="18" charset="0"/>
              </a:rPr>
              <a:t>thứ</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dirty="0" err="1" smtClean="0">
                <a:latin typeface="Times New Roman" panose="02020603050405020304" pitchFamily="18" charset="0"/>
                <a:ea typeface="Arial" panose="020B0604020202020204" pitchFamily="34" charset="0"/>
                <a:cs typeface="Times New Roman" panose="02020603050405020304" pitchFamily="18" charset="0"/>
              </a:rPr>
              <a:t>nhất</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 -&gt; </a:t>
            </a:r>
            <a:r>
              <a:rPr lang="en-US" sz="2400" dirty="0" err="1" smtClean="0">
                <a:latin typeface="Times New Roman" panose="02020603050405020304" pitchFamily="18" charset="0"/>
                <a:ea typeface="Arial" panose="020B0604020202020204" pitchFamily="34" charset="0"/>
                <a:cs typeface="Times New Roman" panose="02020603050405020304" pitchFamily="18" charset="0"/>
              </a:rPr>
              <a:t>câu</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dirty="0" err="1" smtClean="0">
                <a:latin typeface="Times New Roman" panose="02020603050405020304" pitchFamily="18" charset="0"/>
                <a:ea typeface="Arial" panose="020B0604020202020204" pitchFamily="34" charset="0"/>
                <a:cs typeface="Times New Roman" panose="02020603050405020304" pitchFamily="18" charset="0"/>
              </a:rPr>
              <a:t>chuyện</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dirty="0" err="1" smtClean="0">
                <a:latin typeface="Times New Roman" panose="02020603050405020304" pitchFamily="18" charset="0"/>
                <a:ea typeface="Arial" panose="020B0604020202020204" pitchFamily="34" charset="0"/>
                <a:cs typeface="Times New Roman" panose="02020603050405020304" pitchFamily="18" charset="0"/>
              </a:rPr>
              <a:t>chân</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dirty="0" err="1" smtClean="0">
                <a:latin typeface="Times New Roman" panose="02020603050405020304" pitchFamily="18" charset="0"/>
                <a:ea typeface="Arial" panose="020B0604020202020204" pitchFamily="34" charset="0"/>
                <a:cs typeface="Times New Roman" panose="02020603050405020304" pitchFamily="18" charset="0"/>
              </a:rPr>
              <a:t>thực</a:t>
            </a:r>
            <a:endParaRPr lang="en-US" sz="2400" dirty="0">
              <a:latin typeface="Times New Roman" panose="02020603050405020304" pitchFamily="18" charset="0"/>
              <a:ea typeface="Arial" panose="020B0604020202020204" pitchFamily="34" charset="0"/>
              <a:cs typeface="Times New Roman" panose="02020603050405020304" pitchFamily="18" charset="0"/>
            </a:endParaRPr>
          </a:p>
          <a:p>
            <a:pPr algn="just"/>
            <a:r>
              <a:rPr lang="en-US" sz="2400" b="1" dirty="0" smtClean="0">
                <a:latin typeface="Times New Roman" panose="02020603050405020304" pitchFamily="18" charset="0"/>
                <a:cs typeface="Times New Roman" panose="02020603050405020304" pitchFamily="18" charset="0"/>
              </a:rPr>
              <a:t>- </a:t>
            </a:r>
            <a:r>
              <a:rPr lang="vi-VN" sz="2400" b="1" dirty="0" smtClean="0">
                <a:latin typeface="Times New Roman" panose="02020603050405020304" pitchFamily="18" charset="0"/>
                <a:cs typeface="Times New Roman" panose="02020603050405020304" pitchFamily="18" charset="0"/>
              </a:rPr>
              <a:t>Phương </a:t>
            </a:r>
            <a:r>
              <a:rPr lang="vi-VN" sz="2400" b="1" dirty="0">
                <a:latin typeface="Times New Roman" panose="02020603050405020304" pitchFamily="18" charset="0"/>
                <a:cs typeface="Times New Roman" panose="02020603050405020304" pitchFamily="18" charset="0"/>
              </a:rPr>
              <a:t>thức biểu đạt: </a:t>
            </a:r>
            <a:r>
              <a:rPr lang="vi-VN" sz="2400" dirty="0">
                <a:latin typeface="Times New Roman" panose="02020603050405020304" pitchFamily="18" charset="0"/>
                <a:cs typeface="Times New Roman" panose="02020603050405020304" pitchFamily="18" charset="0"/>
              </a:rPr>
              <a:t>Tự </a:t>
            </a:r>
            <a:r>
              <a:rPr lang="vi-VN" sz="2400" dirty="0" smtClean="0">
                <a:latin typeface="Times New Roman" panose="02020603050405020304" pitchFamily="18" charset="0"/>
                <a:cs typeface="Times New Roman" panose="02020603050405020304" pitchFamily="18" charset="0"/>
              </a:rPr>
              <a:t>sự</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miêu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biểu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cảm</a:t>
            </a:r>
            <a:endParaRPr lang="en-US" sz="2400" dirty="0" smtClean="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Nhân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vật</a:t>
            </a:r>
            <a:r>
              <a:rPr lang="en-US" sz="2400" b="1"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sư</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a:t>
            </a:r>
            <a:r>
              <a:rPr lang="en-US" sz="2400" dirty="0" err="1" smtClean="0">
                <a:latin typeface="Times New Roman" panose="02020603050405020304" pitchFamily="18" charset="0"/>
                <a:cs typeface="Times New Roman" panose="02020603050405020304" pitchFamily="18" charset="0"/>
              </a:rPr>
              <a:t>rôn</a:t>
            </a:r>
            <a:r>
              <a:rPr lang="en-US" sz="2400" dirty="0" smtClean="0">
                <a:latin typeface="Times New Roman" panose="02020603050405020304" pitchFamily="18" charset="0"/>
                <a:cs typeface="Times New Roman" panose="02020603050405020304" pitchFamily="18" charset="0"/>
              </a:rPr>
              <a:t>-</a:t>
            </a:r>
            <a:r>
              <a:rPr lang="en-US" sz="2400" dirty="0" err="1" smtClean="0">
                <a:latin typeface="Times New Roman" panose="02020603050405020304" pitchFamily="18" charset="0"/>
                <a:cs typeface="Times New Roman" panose="02020603050405020304" pitchFamily="18" charset="0"/>
              </a:rPr>
              <a:t>nác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Công-xây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Nét</a:t>
            </a:r>
            <a:r>
              <a:rPr lang="en-US" sz="2400" dirty="0" smtClean="0">
                <a:latin typeface="Times New Roman" panose="02020603050405020304" pitchFamily="18" charset="0"/>
                <a:cs typeface="Times New Roman" panose="02020603050405020304" pitchFamily="18" charset="0"/>
              </a:rPr>
              <a:t> Len, </a:t>
            </a:r>
            <a:r>
              <a:rPr lang="en-US" sz="2400" dirty="0" err="1" smtClean="0">
                <a:latin typeface="Times New Roman" panose="02020603050405020304" pitchFamily="18" charset="0"/>
                <a:cs typeface="Times New Roman" panose="02020603050405020304" pitchFamily="18" charset="0"/>
              </a:rPr>
              <a:t>Nê-mô</a:t>
            </a:r>
            <a:endParaRPr lang="en-US" sz="2400" b="1" dirty="0" smtClean="0">
              <a:latin typeface="Times New Roman" panose="02020603050405020304" pitchFamily="18" charset="0"/>
              <a:cs typeface="Times New Roman" panose="02020603050405020304" pitchFamily="18" charset="0"/>
            </a:endParaRPr>
          </a:p>
          <a:p>
            <a:pPr algn="just"/>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Sự</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kiện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chính</a:t>
            </a:r>
            <a:r>
              <a:rPr lang="en-US" sz="2400" b="1" dirty="0" smtClean="0">
                <a:latin typeface="Times New Roman" panose="02020603050405020304" pitchFamily="18" charset="0"/>
                <a:cs typeface="Times New Roman" panose="02020603050405020304" pitchFamily="18" charset="0"/>
              </a:rPr>
              <a:t>:  </a:t>
            </a:r>
          </a:p>
          <a:p>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Tàu</a:t>
            </a:r>
            <a:r>
              <a:rPr lang="en-US" sz="2400" dirty="0" smtClean="0">
                <a:latin typeface="Times New Roman" panose="02020603050405020304" pitchFamily="18" charset="0"/>
                <a:cs typeface="Times New Roman" panose="02020603050405020304" pitchFamily="18" charset="0"/>
              </a:rPr>
              <a:t> No-</a:t>
            </a:r>
            <a:r>
              <a:rPr lang="en-US" sz="2400" dirty="0" err="1" smtClean="0">
                <a:latin typeface="Times New Roman" panose="02020603050405020304" pitchFamily="18" charset="0"/>
                <a:cs typeface="Times New Roman" panose="02020603050405020304" pitchFamily="18" charset="0"/>
              </a:rPr>
              <a:t>ti</a:t>
            </a:r>
            <a:r>
              <a:rPr lang="en-US" sz="2400" dirty="0" smtClean="0">
                <a:latin typeface="Times New Roman" panose="02020603050405020304" pitchFamily="18" charset="0"/>
                <a:cs typeface="Times New Roman" panose="02020603050405020304" pitchFamily="18" charset="0"/>
              </a:rPr>
              <a:t>-</a:t>
            </a:r>
            <a:r>
              <a:rPr lang="en-US" sz="2400" dirty="0" err="1" smtClean="0">
                <a:latin typeface="Times New Roman" panose="02020603050405020304" pitchFamily="18" charset="0"/>
                <a:cs typeface="Times New Roman" panose="02020603050405020304" pitchFamily="18" charset="0"/>
              </a:rPr>
              <a:t>lớt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lặn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xuống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nổi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lên</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Giáo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sư</a:t>
            </a:r>
            <a:r>
              <a:rPr lang="en-US" sz="2400" dirty="0" smtClean="0">
                <a:latin typeface="Times New Roman" panose="02020603050405020304" pitchFamily="18" charset="0"/>
                <a:cs typeface="Times New Roman" panose="02020603050405020304" pitchFamily="18" charset="0"/>
              </a:rPr>
              <a:t> A-</a:t>
            </a:r>
            <a:r>
              <a:rPr lang="en-US" sz="2400" dirty="0" err="1" smtClean="0">
                <a:latin typeface="Times New Roman" panose="02020603050405020304" pitchFamily="18" charset="0"/>
                <a:cs typeface="Times New Roman" panose="02020603050405020304" pitchFamily="18" charset="0"/>
              </a:rPr>
              <a:t>rôn</a:t>
            </a:r>
            <a:r>
              <a:rPr lang="en-US" sz="2400" dirty="0" smtClean="0">
                <a:latin typeface="Times New Roman" panose="02020603050405020304" pitchFamily="18" charset="0"/>
                <a:cs typeface="Times New Roman" panose="02020603050405020304" pitchFamily="18" charset="0"/>
              </a:rPr>
              <a:t>-</a:t>
            </a:r>
            <a:r>
              <a:rPr lang="en-US" sz="2400" dirty="0" err="1" smtClean="0">
                <a:latin typeface="Times New Roman" panose="02020603050405020304" pitchFamily="18" charset="0"/>
                <a:cs typeface="Times New Roman" panose="02020603050405020304" pitchFamily="18" charset="0"/>
              </a:rPr>
              <a:t>nác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nói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chuyện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với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Công-xây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Nét</a:t>
            </a:r>
            <a:r>
              <a:rPr lang="en-US" sz="2400" dirty="0" smtClean="0">
                <a:latin typeface="Times New Roman" panose="02020603050405020304" pitchFamily="18" charset="0"/>
                <a:cs typeface="Times New Roman" panose="02020603050405020304" pitchFamily="18" charset="0"/>
              </a:rPr>
              <a:t> Len </a:t>
            </a:r>
            <a:r>
              <a:rPr lang="en-US" sz="2400" dirty="0" err="1" smtClean="0">
                <a:latin typeface="Times New Roman" panose="02020603050405020304" pitchFamily="18" charset="0"/>
                <a:cs typeface="Times New Roman" panose="02020603050405020304" pitchFamily="18" charset="0"/>
              </a:rPr>
              <a:t>về</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bạch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tuộc</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Bạch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tuộc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tấn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công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tàu</a:t>
            </a:r>
            <a:r>
              <a:rPr lang="en-US" sz="2400" dirty="0" smtClean="0">
                <a:latin typeface="Times New Roman" panose="02020603050405020304" pitchFamily="18" charset="0"/>
                <a:cs typeface="Times New Roman" panose="02020603050405020304" pitchFamily="18" charset="0"/>
              </a:rPr>
              <a:t> No-</a:t>
            </a:r>
            <a:r>
              <a:rPr lang="en-US" sz="2400" dirty="0" err="1" smtClean="0">
                <a:latin typeface="Times New Roman" panose="02020603050405020304" pitchFamily="18" charset="0"/>
                <a:cs typeface="Times New Roman" panose="02020603050405020304" pitchFamily="18" charset="0"/>
              </a:rPr>
              <a:t>ti</a:t>
            </a:r>
            <a:r>
              <a:rPr lang="en-US" sz="2400" dirty="0" smtClean="0">
                <a:latin typeface="Times New Roman" panose="02020603050405020304" pitchFamily="18" charset="0"/>
                <a:cs typeface="Times New Roman" panose="02020603050405020304" pitchFamily="18" charset="0"/>
              </a:rPr>
              <a:t>-</a:t>
            </a:r>
            <a:r>
              <a:rPr lang="en-US" sz="2400" dirty="0" err="1" smtClean="0">
                <a:latin typeface="Times New Roman" panose="02020603050405020304" pitchFamily="18" charset="0"/>
                <a:cs typeface="Times New Roman" panose="02020603050405020304" pitchFamily="18" charset="0"/>
              </a:rPr>
              <a:t>lớt</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Mọi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người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tàu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chiến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đấu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chống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bạch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tuộc</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Lũ</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bạch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tuộc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chiến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mang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theo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người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thủy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thủ</a:t>
            </a:r>
            <a:endParaRPr lang="en-US" sz="2400" dirty="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 </a:t>
            </a:r>
            <a:r>
              <a:rPr lang="vi-VN" sz="2400" b="1" dirty="0" smtClean="0">
                <a:latin typeface="Times New Roman" panose="02020603050405020304" pitchFamily="18" charset="0"/>
                <a:cs typeface="Times New Roman" panose="02020603050405020304" pitchFamily="18" charset="0"/>
              </a:rPr>
              <a:t>Tóm </a:t>
            </a:r>
            <a:r>
              <a:rPr lang="vi-VN" sz="2400" b="1" dirty="0">
                <a:latin typeface="Times New Roman" panose="02020603050405020304" pitchFamily="18" charset="0"/>
                <a:cs typeface="Times New Roman" panose="02020603050405020304" pitchFamily="18" charset="0"/>
              </a:rPr>
              <a:t>tắt: </a:t>
            </a:r>
            <a:r>
              <a:rPr lang="vi-VN" sz="2400" dirty="0">
                <a:latin typeface="Times New Roman" panose="02020603050405020304" pitchFamily="18" charset="0"/>
                <a:cs typeface="Times New Roman" panose="02020603050405020304" pitchFamily="18" charset="0"/>
              </a:rPr>
              <a:t>Đoạn trích kể về cuộc chiến đấu mãnh </a:t>
            </a:r>
            <a:r>
              <a:rPr lang="vi-VN" sz="2400" dirty="0" smtClean="0">
                <a:latin typeface="Times New Roman" panose="02020603050405020304" pitchFamily="18" charset="0"/>
                <a:cs typeface="Times New Roman" panose="02020603050405020304" pitchFamily="18" charset="0"/>
              </a:rPr>
              <a:t>mẽ</a:t>
            </a:r>
            <a:r>
              <a:rPr lang="en-US" sz="2400" dirty="0" smtClean="0">
                <a:latin typeface="Times New Roman" panose="02020603050405020304" pitchFamily="18" charset="0"/>
                <a:cs typeface="Times New Roman" panose="02020603050405020304" pitchFamily="18" charset="0"/>
              </a:rPr>
              <a:t>,</a:t>
            </a:r>
            <a:r>
              <a:rPr lang="vi-VN"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dũng cảm giữa giáo sư A- rôn- nác và những người đồng hành trên con tàu No -ti -lớt và lũ quái vật “bạch tuộc”. Trong trận chiến đó bằng sự thông minh, mưu trí, dũng cảm những con người đã chiến thắng được bọn “bạch tuộc” nhưng cũng thật buồn vì lũ bạch tuộc đã cướp đi người thủy thủ xấu số vào đại dương mênh mông</a:t>
            </a:r>
            <a:r>
              <a:rPr lang="vi-VN" sz="2400" dirty="0" smtClean="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pic>
        <p:nvPicPr>
          <p:cNvPr id="3" name="Picture 2" descr="Loài mực khổng lồ có thể đánh chìm thuyền bè tưởng chỉ có trong truyền thuyết và bí ẩn 150 năm mới có lời giải - Ảnh 1."/>
          <p:cNvPicPr/>
          <p:nvPr/>
        </p:nvPicPr>
        <p:blipFill>
          <a:blip r:embed="rId2">
            <a:extLst>
              <a:ext uri="{28A0092B-C50C-407E-A947-70E740481C1C}">
                <a14:useLocalDpi xmlns:a14="http://schemas.microsoft.com/office/drawing/2010/main" val="0"/>
              </a:ext>
            </a:extLst>
          </a:blip>
          <a:srcRect/>
          <a:stretch>
            <a:fillRect/>
          </a:stretch>
        </p:blipFill>
        <p:spPr bwMode="auto">
          <a:xfrm>
            <a:off x="8934043" y="1151792"/>
            <a:ext cx="3257957" cy="2578049"/>
          </a:xfrm>
          <a:prstGeom prst="rect">
            <a:avLst/>
          </a:prstGeom>
          <a:noFill/>
          <a:ln>
            <a:noFill/>
          </a:ln>
        </p:spPr>
      </p:pic>
    </p:spTree>
    <p:extLst>
      <p:ext uri="{BB962C8B-B14F-4D97-AF65-F5344CB8AC3E}">
        <p14:creationId xmlns:p14="http://schemas.microsoft.com/office/powerpoint/2010/main" val="4248843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6185" y="179927"/>
            <a:ext cx="11588262" cy="4154984"/>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N</a:t>
            </a:r>
            <a:r>
              <a:rPr lang="vi-VN" sz="2400" b="1" dirty="0" smtClean="0">
                <a:latin typeface="Times New Roman" panose="02020603050405020304" pitchFamily="18" charset="0"/>
                <a:cs typeface="Times New Roman" panose="02020603050405020304" pitchFamily="18" charset="0"/>
              </a:rPr>
              <a:t>ội </a:t>
            </a:r>
            <a:r>
              <a:rPr lang="vi-VN" sz="2400" b="1" dirty="0">
                <a:latin typeface="Times New Roman" panose="02020603050405020304" pitchFamily="18" charset="0"/>
                <a:cs typeface="Times New Roman" panose="02020603050405020304" pitchFamily="18" charset="0"/>
              </a:rPr>
              <a:t>dung:</a:t>
            </a:r>
            <a:endParaRPr lang="vi-VN"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Văn bản ca ngợi sự say mê</a:t>
            </a: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tìm tòi nghiên cứu khoa học của Giáo sư A- rôn- </a:t>
            </a:r>
            <a:r>
              <a:rPr lang="vi-VN" sz="2400" dirty="0" smtClean="0">
                <a:latin typeface="Times New Roman" panose="02020603050405020304" pitchFamily="18" charset="0"/>
                <a:cs typeface="Times New Roman" panose="02020603050405020304" pitchFamily="18" charset="0"/>
              </a:rPr>
              <a:t>ná</a:t>
            </a:r>
            <a:r>
              <a:rPr lang="en-US" sz="2400" dirty="0" smtClean="0">
                <a:latin typeface="Times New Roman" panose="02020603050405020304" pitchFamily="18" charset="0"/>
                <a:cs typeface="Times New Roman" panose="02020603050405020304" pitchFamily="18" charset="0"/>
              </a:rPr>
              <a:t>c</a:t>
            </a:r>
            <a:r>
              <a:rPr lang="vi-VN"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Công – xây và Nét – Len. Họ là những người không ngại </a:t>
            </a:r>
            <a:r>
              <a:rPr lang="vi-VN" sz="2400" dirty="0" smtClean="0">
                <a:latin typeface="Times New Roman" panose="02020603050405020304" pitchFamily="18" charset="0"/>
                <a:cs typeface="Times New Roman" panose="02020603050405020304" pitchFamily="18" charset="0"/>
              </a:rPr>
              <a:t>hiểm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nguy</a:t>
            </a: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để </a:t>
            </a:r>
            <a:r>
              <a:rPr lang="vi-VN" sz="2400" dirty="0">
                <a:latin typeface="Times New Roman" panose="02020603050405020304" pitchFamily="18" charset="0"/>
                <a:cs typeface="Times New Roman" panose="02020603050405020304" pitchFamily="18" charset="0"/>
              </a:rPr>
              <a:t>tìm hiểu về các loài sinh vật biển và những điều thú vị nơi đây.</a:t>
            </a:r>
          </a:p>
          <a:p>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C</a:t>
            </a:r>
            <a:r>
              <a:rPr lang="vi-VN" sz="2400" dirty="0">
                <a:latin typeface="Times New Roman" panose="02020603050405020304" pitchFamily="18" charset="0"/>
                <a:cs typeface="Times New Roman" panose="02020603050405020304" pitchFamily="18" charset="0"/>
              </a:rPr>
              <a:t>a ngợi, tự hào về sự thông minh</a:t>
            </a: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mưu trí của con người</a:t>
            </a:r>
            <a:r>
              <a:rPr lang="en-US" sz="2400" dirty="0">
                <a:latin typeface="Times New Roman" panose="02020603050405020304" pitchFamily="18" charset="0"/>
                <a:cs typeface="Times New Roman" panose="02020603050405020304" pitchFamily="18" charset="0"/>
              </a:rPr>
              <a:t>, v</a:t>
            </a:r>
            <a:r>
              <a:rPr lang="vi-VN" sz="2400" dirty="0">
                <a:latin typeface="Times New Roman" panose="02020603050405020304" pitchFamily="18" charset="0"/>
                <a:cs typeface="Times New Roman" panose="02020603050405020304" pitchFamily="18" charset="0"/>
              </a:rPr>
              <a:t>ới sức mạnh và trí tuệ con người sẽ chiến thắng bất kì loại quái vật nào.</a:t>
            </a:r>
          </a:p>
          <a:p>
            <a:r>
              <a:rPr lang="en-US" sz="2400" b="1" dirty="0" smtClean="0">
                <a:latin typeface="Times New Roman" panose="02020603050405020304" pitchFamily="18" charset="0"/>
                <a:cs typeface="Times New Roman" panose="02020603050405020304" pitchFamily="18" charset="0"/>
              </a:rPr>
              <a:t>-</a:t>
            </a:r>
            <a:r>
              <a:rPr lang="vi-VN" sz="2400" b="1" dirty="0" smtClean="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Bố </a:t>
            </a:r>
            <a:r>
              <a:rPr lang="vi-VN" sz="2400" b="1" dirty="0" smtClean="0">
                <a:latin typeface="Times New Roman" panose="02020603050405020304" pitchFamily="18" charset="0"/>
                <a:cs typeface="Times New Roman" panose="02020603050405020304" pitchFamily="18" charset="0"/>
              </a:rPr>
              <a:t>cục:</a:t>
            </a:r>
            <a:r>
              <a:rPr lang="en-US" sz="2400" b="1"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Chia </a:t>
            </a:r>
            <a:r>
              <a:rPr lang="vi-VN" sz="2400" dirty="0">
                <a:latin typeface="Times New Roman" panose="02020603050405020304" pitchFamily="18" charset="0"/>
                <a:cs typeface="Times New Roman" panose="02020603050405020304" pitchFamily="18" charset="0"/>
              </a:rPr>
              <a:t>văn bản thành 2 </a:t>
            </a:r>
            <a:r>
              <a:rPr lang="en-US" sz="2400" dirty="0" err="1" smtClean="0">
                <a:latin typeface="Times New Roman" panose="02020603050405020304" pitchFamily="18" charset="0"/>
                <a:cs typeface="Times New Roman" panose="02020603050405020304" pitchFamily="18" charset="0"/>
              </a:rPr>
              <a:t>phần</a:t>
            </a:r>
            <a:r>
              <a:rPr lang="vi-VN" sz="2400" dirty="0" smtClean="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a:t>
            </a:r>
            <a:r>
              <a:rPr lang="vi-VN"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Phần</a:t>
            </a:r>
            <a:r>
              <a:rPr lang="vi-VN"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1: Từ đầu đến “Nét la lên”: Cuộc trò chuyện của A- rôn- </a:t>
            </a:r>
            <a:r>
              <a:rPr lang="vi-VN" sz="2400" dirty="0" smtClean="0">
                <a:latin typeface="Times New Roman" panose="02020603050405020304" pitchFamily="18" charset="0"/>
                <a:cs typeface="Times New Roman" panose="02020603050405020304" pitchFamily="18" charset="0"/>
              </a:rPr>
              <a:t>ná</a:t>
            </a:r>
            <a:r>
              <a:rPr lang="en-US" sz="2400" dirty="0" smtClean="0">
                <a:latin typeface="Times New Roman" panose="02020603050405020304" pitchFamily="18" charset="0"/>
                <a:cs typeface="Times New Roman" panose="02020603050405020304" pitchFamily="18" charset="0"/>
              </a:rPr>
              <a:t>c</a:t>
            </a:r>
            <a:r>
              <a:rPr lang="vi-VN"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Công – xây và Nét – Len về </a:t>
            </a:r>
            <a:r>
              <a:rPr lang="vi-VN" sz="2400" dirty="0" smtClean="0">
                <a:latin typeface="Times New Roman" panose="02020603050405020304" pitchFamily="18" charset="0"/>
                <a:cs typeface="Times New Roman" panose="02020603050405020304" pitchFamily="18" charset="0"/>
              </a:rPr>
              <a:t>quái </a:t>
            </a:r>
            <a:r>
              <a:rPr lang="vi-VN" sz="2400" dirty="0">
                <a:latin typeface="Times New Roman" panose="02020603050405020304" pitchFamily="18" charset="0"/>
                <a:cs typeface="Times New Roman" panose="02020603050405020304" pitchFamily="18" charset="0"/>
              </a:rPr>
              <a:t>vật biển “bạch </a:t>
            </a:r>
            <a:r>
              <a:rPr lang="vi-VN" sz="2400" dirty="0" smtClean="0">
                <a:latin typeface="Times New Roman" panose="02020603050405020304" pitchFamily="18" charset="0"/>
                <a:cs typeface="Times New Roman" panose="02020603050405020304" pitchFamily="18" charset="0"/>
              </a:rPr>
              <a:t>tuộc”</a:t>
            </a:r>
          </a:p>
          <a:p>
            <a:r>
              <a:rPr lang="en-US" sz="2400" dirty="0" smtClean="0">
                <a:latin typeface="Times New Roman" panose="02020603050405020304" pitchFamily="18" charset="0"/>
                <a:cs typeface="Times New Roman" panose="02020603050405020304" pitchFamily="18" charset="0"/>
              </a:rPr>
              <a:t>+</a:t>
            </a:r>
            <a:r>
              <a:rPr lang="vi-VN"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Phần</a:t>
            </a:r>
            <a:r>
              <a:rPr lang="vi-VN" sz="2400" dirty="0" smtClean="0">
                <a:latin typeface="Times New Roman" panose="02020603050405020304" pitchFamily="18" charset="0"/>
                <a:cs typeface="Times New Roman" panose="02020603050405020304" pitchFamily="18" charset="0"/>
              </a:rPr>
              <a:t> 2: Còn lại: Trận “giáp chiến” giữa những người trên tàu ngầm và quái vật biển “bạch tuộc”</a:t>
            </a:r>
            <a:endParaRPr lang="en-US"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99434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1779" y="95538"/>
            <a:ext cx="2302756" cy="1904217"/>
          </a:xfrm>
          <a:prstGeom prst="rect">
            <a:avLst/>
          </a:prstGeom>
        </p:spPr>
      </p:pic>
      <p:sp>
        <p:nvSpPr>
          <p:cNvPr id="10" name="Rounded Rectangle 9"/>
          <p:cNvSpPr/>
          <p:nvPr/>
        </p:nvSpPr>
        <p:spPr>
          <a:xfrm>
            <a:off x="328216" y="95538"/>
            <a:ext cx="4982337" cy="63422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002060"/>
                </a:solidFill>
                <a:latin typeface="Times New Roman" panose="02020603050405020304" pitchFamily="18" charset="0"/>
                <a:cs typeface="Times New Roman" panose="02020603050405020304" pitchFamily="18" charset="0"/>
              </a:rPr>
              <a:t>II. </a:t>
            </a:r>
            <a:r>
              <a:rPr lang="en-US" sz="2800" b="1" dirty="0" err="1" smtClean="0">
                <a:solidFill>
                  <a:srgbClr val="002060"/>
                </a:solidFill>
                <a:latin typeface="Times New Roman" panose="02020603050405020304" pitchFamily="18" charset="0"/>
                <a:cs typeface="Times New Roman" panose="02020603050405020304" pitchFamily="18" charset="0"/>
              </a:rPr>
              <a:t>Đọc</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tìm</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hiểu</a:t>
            </a:r>
            <a:r>
              <a:rPr lang="en-US" sz="2800" b="1" dirty="0" smtClean="0">
                <a:solidFill>
                  <a:srgbClr val="002060"/>
                </a:solidFill>
                <a:latin typeface="Times New Roman" panose="02020603050405020304" pitchFamily="18" charset="0"/>
                <a:cs typeface="Times New Roman" panose="02020603050405020304" pitchFamily="18" charset="0"/>
              </a:rPr>
              <a:t> chi </a:t>
            </a:r>
            <a:r>
              <a:rPr lang="en-US" sz="2800" b="1" dirty="0" err="1" smtClean="0">
                <a:solidFill>
                  <a:srgbClr val="002060"/>
                </a:solidFill>
                <a:latin typeface="Times New Roman" panose="02020603050405020304" pitchFamily="18" charset="0"/>
                <a:cs typeface="Times New Roman" panose="02020603050405020304" pitchFamily="18" charset="0"/>
              </a:rPr>
              <a:t>tiết</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457200" y="729762"/>
            <a:ext cx="9988062"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1. </a:t>
            </a:r>
            <a:r>
              <a:rPr lang="en-US" sz="2400" b="1" dirty="0" err="1" smtClean="0">
                <a:latin typeface="Times New Roman" panose="02020603050405020304" pitchFamily="18" charset="0"/>
                <a:cs typeface="Times New Roman" panose="02020603050405020304" pitchFamily="18" charset="0"/>
              </a:rPr>
              <a:t>Hình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ảnh</a:t>
            </a:r>
            <a:r>
              <a:rPr lang="vi-VN" sz="2400" b="1" dirty="0" smtClean="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quái vật biển “bạch tuộc”</a:t>
            </a:r>
            <a:r>
              <a:rPr lang="en-US" sz="2400" b="1" dirty="0" smtClean="0">
                <a:latin typeface="Times New Roman" panose="02020603050405020304" pitchFamily="18" charset="0"/>
                <a:cs typeface="Times New Roman" panose="02020603050405020304" pitchFamily="18" charset="0"/>
              </a:rPr>
              <a:t>  </a:t>
            </a:r>
          </a:p>
        </p:txBody>
      </p:sp>
      <p:sp>
        <p:nvSpPr>
          <p:cNvPr id="2" name="TextBox 1"/>
          <p:cNvSpPr txBox="1"/>
          <p:nvPr/>
        </p:nvSpPr>
        <p:spPr>
          <a:xfrm>
            <a:off x="4906107" y="1999755"/>
            <a:ext cx="7148146" cy="4524315"/>
          </a:xfrm>
          <a:prstGeom prst="rect">
            <a:avLst/>
          </a:prstGeom>
          <a:noFill/>
        </p:spPr>
        <p:txBody>
          <a:bodyPr wrap="square" rtlCol="0">
            <a:spAutoFit/>
          </a:bodyPr>
          <a:lstStyle/>
          <a:p>
            <a:pPr algn="ctr"/>
            <a:r>
              <a:rPr lang="en-US" sz="2400" b="1" dirty="0" smtClean="0">
                <a:solidFill>
                  <a:srgbClr val="FF0000"/>
                </a:solidFill>
                <a:latin typeface="Times New Roman" panose="02020603050405020304" pitchFamily="18" charset="0"/>
                <a:cs typeface="Times New Roman" panose="02020603050405020304" pitchFamily="18" charset="0"/>
              </a:rPr>
              <a:t>PHIẾU HỌC TẬP</a:t>
            </a:r>
          </a:p>
          <a:p>
            <a:pPr algn="ctr"/>
            <a:endParaRPr lang="en-US" sz="2400" b="1" dirty="0">
              <a:solidFill>
                <a:srgbClr val="FF0000"/>
              </a:solidFill>
              <a:latin typeface="Times New Roman" panose="02020603050405020304" pitchFamily="18" charset="0"/>
              <a:cs typeface="Times New Roman" panose="02020603050405020304" pitchFamily="18" charset="0"/>
            </a:endParaRPr>
          </a:p>
          <a:p>
            <a:pPr>
              <a:tabLst>
                <a:tab pos="1386840" algn="l"/>
              </a:tabLst>
            </a:pPr>
            <a:r>
              <a:rPr lang="en-US" sz="2400" b="1" dirty="0">
                <a:latin typeface="Times New Roman" panose="02020603050405020304" pitchFamily="18" charset="0"/>
                <a:ea typeface="MS Mincho" panose="02020609040205080304" pitchFamily="49" charset="-128"/>
              </a:rPr>
              <a:t>- </a:t>
            </a:r>
            <a:r>
              <a:rPr lang="en-US" sz="2400" b="1" dirty="0" err="1">
                <a:latin typeface="Times New Roman" panose="02020603050405020304" pitchFamily="18" charset="0"/>
                <a:ea typeface="MS Mincho" panose="02020609040205080304" pitchFamily="49" charset="-128"/>
              </a:rPr>
              <a:t>Hình</a:t>
            </a:r>
            <a:r>
              <a:rPr lang="en-US" sz="2400" b="1" dirty="0">
                <a:latin typeface="Times New Roman" panose="02020603050405020304" pitchFamily="18" charset="0"/>
                <a:ea typeface="MS Mincho" panose="02020609040205080304" pitchFamily="49" charset="-128"/>
              </a:rPr>
              <a:t> </a:t>
            </a:r>
            <a:r>
              <a:rPr lang="en-US" sz="2400" b="1" dirty="0" err="1">
                <a:latin typeface="Times New Roman" panose="02020603050405020304" pitchFamily="18" charset="0"/>
                <a:ea typeface="MS Mincho" panose="02020609040205080304" pitchFamily="49" charset="-128"/>
              </a:rPr>
              <a:t>thức</a:t>
            </a:r>
            <a:r>
              <a:rPr lang="en-US" sz="2400" b="1" dirty="0">
                <a:latin typeface="Times New Roman" panose="02020603050405020304" pitchFamily="18" charset="0"/>
                <a:ea typeface="MS Mincho" panose="02020609040205080304" pitchFamily="49" charset="-128"/>
              </a:rPr>
              <a:t>: </a:t>
            </a:r>
            <a:r>
              <a:rPr lang="en-US" sz="2400" b="1" dirty="0" err="1">
                <a:latin typeface="Times New Roman" panose="02020603050405020304" pitchFamily="18" charset="0"/>
                <a:ea typeface="MS Mincho" panose="02020609040205080304" pitchFamily="49" charset="-128"/>
              </a:rPr>
              <a:t>Thảo</a:t>
            </a:r>
            <a:r>
              <a:rPr lang="en-US" sz="2400" b="1" dirty="0">
                <a:latin typeface="Times New Roman" panose="02020603050405020304" pitchFamily="18" charset="0"/>
                <a:ea typeface="MS Mincho" panose="02020609040205080304" pitchFamily="49" charset="-128"/>
              </a:rPr>
              <a:t> </a:t>
            </a:r>
            <a:r>
              <a:rPr lang="en-US" sz="2400" b="1" dirty="0" err="1">
                <a:latin typeface="Times New Roman" panose="02020603050405020304" pitchFamily="18" charset="0"/>
                <a:ea typeface="MS Mincho" panose="02020609040205080304" pitchFamily="49" charset="-128"/>
              </a:rPr>
              <a:t>luận</a:t>
            </a:r>
            <a:r>
              <a:rPr lang="en-US" sz="2400" b="1" dirty="0">
                <a:latin typeface="Times New Roman" panose="02020603050405020304" pitchFamily="18" charset="0"/>
                <a:ea typeface="MS Mincho" panose="02020609040205080304" pitchFamily="49" charset="-128"/>
              </a:rPr>
              <a:t> </a:t>
            </a:r>
            <a:r>
              <a:rPr lang="en-US" sz="2400" b="1" dirty="0" err="1">
                <a:latin typeface="Times New Roman" panose="02020603050405020304" pitchFamily="18" charset="0"/>
                <a:ea typeface="MS Mincho" panose="02020609040205080304" pitchFamily="49" charset="-128"/>
              </a:rPr>
              <a:t>cặp</a:t>
            </a:r>
            <a:r>
              <a:rPr lang="en-US" sz="2400" b="1" dirty="0">
                <a:latin typeface="Times New Roman" panose="02020603050405020304" pitchFamily="18" charset="0"/>
                <a:ea typeface="MS Mincho" panose="02020609040205080304" pitchFamily="49" charset="-128"/>
              </a:rPr>
              <a:t> </a:t>
            </a:r>
            <a:r>
              <a:rPr lang="en-US" sz="2400" b="1" dirty="0" err="1">
                <a:latin typeface="Times New Roman" panose="02020603050405020304" pitchFamily="18" charset="0"/>
                <a:ea typeface="MS Mincho" panose="02020609040205080304" pitchFamily="49" charset="-128"/>
              </a:rPr>
              <a:t>đôi</a:t>
            </a:r>
            <a:endParaRPr lang="en-US" sz="2400" b="1" dirty="0">
              <a:latin typeface="Times New Roman" panose="02020603050405020304" pitchFamily="18" charset="0"/>
              <a:ea typeface="MS Mincho" panose="02020609040205080304" pitchFamily="49" charset="-128"/>
            </a:endParaRPr>
          </a:p>
          <a:p>
            <a:pPr>
              <a:tabLst>
                <a:tab pos="1386840" algn="l"/>
              </a:tabLst>
            </a:pPr>
            <a:r>
              <a:rPr lang="en-US" sz="2400" b="1" dirty="0">
                <a:latin typeface="Times New Roman" panose="02020603050405020304" pitchFamily="18" charset="0"/>
                <a:ea typeface="MS Mincho" panose="02020609040205080304" pitchFamily="49" charset="-128"/>
              </a:rPr>
              <a:t>- </a:t>
            </a:r>
            <a:r>
              <a:rPr lang="en-US" sz="2400" b="1" dirty="0" err="1">
                <a:latin typeface="Times New Roman" panose="02020603050405020304" pitchFamily="18" charset="0"/>
                <a:ea typeface="MS Mincho" panose="02020609040205080304" pitchFamily="49" charset="-128"/>
              </a:rPr>
              <a:t>Thời</a:t>
            </a:r>
            <a:r>
              <a:rPr lang="en-US" sz="2400" b="1" dirty="0">
                <a:latin typeface="Times New Roman" panose="02020603050405020304" pitchFamily="18" charset="0"/>
                <a:ea typeface="MS Mincho" panose="02020609040205080304" pitchFamily="49" charset="-128"/>
              </a:rPr>
              <a:t> </a:t>
            </a:r>
            <a:r>
              <a:rPr lang="en-US" sz="2400" b="1" dirty="0" err="1">
                <a:latin typeface="Times New Roman" panose="02020603050405020304" pitchFamily="18" charset="0"/>
                <a:ea typeface="MS Mincho" panose="02020609040205080304" pitchFamily="49" charset="-128"/>
              </a:rPr>
              <a:t>gian</a:t>
            </a:r>
            <a:r>
              <a:rPr lang="en-US" sz="2400" b="1" dirty="0">
                <a:latin typeface="Times New Roman" panose="02020603050405020304" pitchFamily="18" charset="0"/>
                <a:ea typeface="MS Mincho" panose="02020609040205080304" pitchFamily="49" charset="-128"/>
              </a:rPr>
              <a:t>: 2p</a:t>
            </a:r>
          </a:p>
          <a:p>
            <a:pPr>
              <a:tabLst>
                <a:tab pos="1386840" algn="l"/>
              </a:tabLst>
            </a:pPr>
            <a:r>
              <a:rPr lang="en-US" sz="2400" b="1" dirty="0">
                <a:latin typeface="Times New Roman" panose="02020603050405020304" pitchFamily="18" charset="0"/>
                <a:ea typeface="MS Mincho" panose="02020609040205080304" pitchFamily="49" charset="-128"/>
              </a:rPr>
              <a:t>- </a:t>
            </a:r>
            <a:r>
              <a:rPr lang="en-US" sz="2400" b="1" dirty="0" err="1">
                <a:latin typeface="Times New Roman" panose="02020603050405020304" pitchFamily="18" charset="0"/>
                <a:ea typeface="MS Mincho" panose="02020609040205080304" pitchFamily="49" charset="-128"/>
              </a:rPr>
              <a:t>Yêu</a:t>
            </a:r>
            <a:r>
              <a:rPr lang="en-US" sz="2400" b="1" dirty="0">
                <a:latin typeface="Times New Roman" panose="02020603050405020304" pitchFamily="18" charset="0"/>
                <a:ea typeface="MS Mincho" panose="02020609040205080304" pitchFamily="49" charset="-128"/>
              </a:rPr>
              <a:t> </a:t>
            </a:r>
            <a:r>
              <a:rPr lang="en-US" sz="2400" b="1" dirty="0" err="1">
                <a:latin typeface="Times New Roman" panose="02020603050405020304" pitchFamily="18" charset="0"/>
                <a:ea typeface="MS Mincho" panose="02020609040205080304" pitchFamily="49" charset="-128"/>
              </a:rPr>
              <a:t>cầu</a:t>
            </a:r>
            <a:r>
              <a:rPr lang="en-US" sz="2400" b="1" dirty="0">
                <a:latin typeface="Times New Roman" panose="02020603050405020304" pitchFamily="18" charset="0"/>
                <a:ea typeface="MS Mincho" panose="02020609040205080304" pitchFamily="49" charset="-128"/>
              </a:rPr>
              <a:t>:  </a:t>
            </a:r>
          </a:p>
          <a:p>
            <a:pPr>
              <a:tabLst>
                <a:tab pos="1386840" algn="l"/>
              </a:tabLst>
            </a:pPr>
            <a:r>
              <a:rPr lang="en-US" sz="2400" dirty="0" smtClean="0">
                <a:latin typeface="Times New Roman" panose="02020603050405020304" pitchFamily="18" charset="0"/>
                <a:ea typeface="MS Mincho" panose="02020609040205080304" pitchFamily="49" charset="-128"/>
              </a:rPr>
              <a:t>+ </a:t>
            </a:r>
            <a:r>
              <a:rPr lang="en-US" sz="2400" dirty="0" err="1" smtClean="0">
                <a:latin typeface="Times New Roman" panose="02020603050405020304" pitchFamily="18" charset="0"/>
                <a:ea typeface="MS Mincho" panose="02020609040205080304" pitchFamily="49" charset="-128"/>
              </a:rPr>
              <a:t>Tìm</a:t>
            </a:r>
            <a:r>
              <a:rPr lang="en-US" sz="2400" dirty="0" smtClean="0">
                <a:latin typeface="Times New Roman" panose="02020603050405020304" pitchFamily="18" charset="0"/>
                <a:ea typeface="MS Mincho" panose="02020609040205080304" pitchFamily="49" charset="-128"/>
              </a:rPr>
              <a:t> </a:t>
            </a:r>
            <a:r>
              <a:rPr lang="en-US" sz="2400" dirty="0" err="1" smtClean="0">
                <a:latin typeface="Times New Roman" panose="02020603050405020304" pitchFamily="18" charset="0"/>
                <a:ea typeface="MS Mincho" panose="02020609040205080304" pitchFamily="49" charset="-128"/>
              </a:rPr>
              <a:t>những</a:t>
            </a:r>
            <a:r>
              <a:rPr lang="en-US" sz="2400" dirty="0" smtClean="0">
                <a:latin typeface="Times New Roman" panose="02020603050405020304" pitchFamily="18" charset="0"/>
                <a:ea typeface="MS Mincho" panose="02020609040205080304" pitchFamily="49" charset="-128"/>
              </a:rPr>
              <a:t> </a:t>
            </a:r>
            <a:r>
              <a:rPr lang="en-US" sz="2400" dirty="0" err="1" smtClean="0">
                <a:latin typeface="Times New Roman" panose="02020603050405020304" pitchFamily="18" charset="0"/>
                <a:ea typeface="MS Mincho" panose="02020609040205080304" pitchFamily="49" charset="-128"/>
              </a:rPr>
              <a:t>từ</a:t>
            </a:r>
            <a:r>
              <a:rPr lang="en-US" sz="2400" dirty="0" smtClean="0">
                <a:latin typeface="Times New Roman" panose="02020603050405020304" pitchFamily="18" charset="0"/>
                <a:ea typeface="MS Mincho" panose="02020609040205080304" pitchFamily="49" charset="-128"/>
              </a:rPr>
              <a:t> </a:t>
            </a:r>
            <a:r>
              <a:rPr lang="en-US" sz="2400" dirty="0" err="1" smtClean="0">
                <a:latin typeface="Times New Roman" panose="02020603050405020304" pitchFamily="18" charset="0"/>
                <a:ea typeface="MS Mincho" panose="02020609040205080304" pitchFamily="49" charset="-128"/>
              </a:rPr>
              <a:t>ngữ</a:t>
            </a:r>
            <a:r>
              <a:rPr lang="en-US" sz="2400" dirty="0" smtClean="0">
                <a:latin typeface="Times New Roman" panose="02020603050405020304" pitchFamily="18" charset="0"/>
                <a:ea typeface="MS Mincho" panose="02020609040205080304" pitchFamily="49" charset="-128"/>
              </a:rPr>
              <a:t> </a:t>
            </a:r>
            <a:r>
              <a:rPr lang="en-US" sz="2400" dirty="0" err="1" smtClean="0">
                <a:latin typeface="Times New Roman" panose="02020603050405020304" pitchFamily="18" charset="0"/>
                <a:ea typeface="MS Mincho" panose="02020609040205080304" pitchFamily="49" charset="-128"/>
              </a:rPr>
              <a:t>kể</a:t>
            </a:r>
            <a:r>
              <a:rPr lang="en-US" sz="2400" dirty="0" smtClean="0">
                <a:latin typeface="Times New Roman" panose="02020603050405020304" pitchFamily="18" charset="0"/>
                <a:ea typeface="MS Mincho" panose="02020609040205080304" pitchFamily="49" charset="-128"/>
              </a:rPr>
              <a:t>, </a:t>
            </a:r>
            <a:r>
              <a:rPr lang="en-US" sz="2400" dirty="0" err="1" smtClean="0">
                <a:latin typeface="Times New Roman" panose="02020603050405020304" pitchFamily="18" charset="0"/>
                <a:ea typeface="MS Mincho" panose="02020609040205080304" pitchFamily="49" charset="-128"/>
              </a:rPr>
              <a:t>tả</a:t>
            </a:r>
            <a:r>
              <a:rPr lang="en-US" sz="2400" dirty="0" smtClean="0">
                <a:latin typeface="Times New Roman" panose="02020603050405020304" pitchFamily="18" charset="0"/>
                <a:ea typeface="MS Mincho" panose="02020609040205080304" pitchFamily="49" charset="-128"/>
              </a:rPr>
              <a:t> </a:t>
            </a:r>
            <a:r>
              <a:rPr lang="en-US" sz="2400" dirty="0" err="1" smtClean="0">
                <a:latin typeface="Times New Roman" panose="02020603050405020304" pitchFamily="18" charset="0"/>
                <a:ea typeface="MS Mincho" panose="02020609040205080304" pitchFamily="49" charset="-128"/>
              </a:rPr>
              <a:t>về</a:t>
            </a:r>
            <a:r>
              <a:rPr lang="en-US" sz="2400" dirty="0" smtClean="0">
                <a:latin typeface="Times New Roman" panose="02020603050405020304" pitchFamily="18" charset="0"/>
                <a:ea typeface="MS Mincho" panose="02020609040205080304" pitchFamily="49" charset="-128"/>
              </a:rPr>
              <a:t> </a:t>
            </a:r>
            <a:r>
              <a:rPr lang="en-US" sz="2400" dirty="0" err="1" smtClean="0">
                <a:latin typeface="Times New Roman" panose="02020603050405020304" pitchFamily="18" charset="0"/>
                <a:ea typeface="MS Mincho" panose="02020609040205080304" pitchFamily="49" charset="-128"/>
              </a:rPr>
              <a:t>bạch</a:t>
            </a:r>
            <a:r>
              <a:rPr lang="en-US" sz="2400" dirty="0" smtClean="0">
                <a:latin typeface="Times New Roman" panose="02020603050405020304" pitchFamily="18" charset="0"/>
                <a:ea typeface="MS Mincho" panose="02020609040205080304" pitchFamily="49" charset="-128"/>
              </a:rPr>
              <a:t> </a:t>
            </a:r>
            <a:r>
              <a:rPr lang="en-US" sz="2400" dirty="0" err="1" smtClean="0">
                <a:latin typeface="Times New Roman" panose="02020603050405020304" pitchFamily="18" charset="0"/>
                <a:ea typeface="MS Mincho" panose="02020609040205080304" pitchFamily="49" charset="-128"/>
              </a:rPr>
              <a:t>tuộc</a:t>
            </a:r>
            <a:r>
              <a:rPr lang="en-US" sz="2400" dirty="0" smtClean="0">
                <a:latin typeface="Times New Roman" panose="02020603050405020304" pitchFamily="18" charset="0"/>
                <a:ea typeface="MS Mincho" panose="02020609040205080304" pitchFamily="49" charset="-128"/>
              </a:rPr>
              <a:t>: </a:t>
            </a:r>
          </a:p>
          <a:p>
            <a:pPr>
              <a:tabLst>
                <a:tab pos="1386840" algn="l"/>
              </a:tabLst>
            </a:pPr>
            <a:r>
              <a:rPr lang="en-US" sz="2400" dirty="0" smtClean="0">
                <a:latin typeface="Times New Roman" panose="02020603050405020304" pitchFamily="18" charset="0"/>
                <a:ea typeface="MS Mincho" panose="02020609040205080304" pitchFamily="49" charset="-128"/>
              </a:rPr>
              <a:t>	/ Qua </a:t>
            </a:r>
            <a:r>
              <a:rPr lang="en-US" sz="2400" dirty="0" err="1" smtClean="0">
                <a:latin typeface="Times New Roman" panose="02020603050405020304" pitchFamily="18" charset="0"/>
                <a:ea typeface="MS Mincho" panose="02020609040205080304" pitchFamily="49" charset="-128"/>
              </a:rPr>
              <a:t>lời</a:t>
            </a:r>
            <a:r>
              <a:rPr lang="en-US" sz="2400" dirty="0" smtClean="0">
                <a:latin typeface="Times New Roman" panose="02020603050405020304" pitchFamily="18" charset="0"/>
                <a:ea typeface="MS Mincho" panose="02020609040205080304" pitchFamily="49" charset="-128"/>
              </a:rPr>
              <a:t> </a:t>
            </a:r>
            <a:r>
              <a:rPr lang="en-US" sz="2400" dirty="0" err="1" smtClean="0">
                <a:latin typeface="Times New Roman" panose="02020603050405020304" pitchFamily="18" charset="0"/>
                <a:ea typeface="MS Mincho" panose="02020609040205080304" pitchFamily="49" charset="-128"/>
              </a:rPr>
              <a:t>của</a:t>
            </a:r>
            <a:r>
              <a:rPr lang="en-US" sz="2400" dirty="0" smtClean="0">
                <a:latin typeface="Times New Roman" panose="02020603050405020304" pitchFamily="18" charset="0"/>
                <a:ea typeface="MS Mincho" panose="02020609040205080304" pitchFamily="49" charset="-128"/>
              </a:rPr>
              <a:t> </a:t>
            </a:r>
            <a:r>
              <a:rPr lang="en-US" sz="2400" dirty="0" err="1" smtClean="0">
                <a:latin typeface="Times New Roman" panose="02020603050405020304" pitchFamily="18" charset="0"/>
                <a:ea typeface="MS Mincho" panose="02020609040205080304" pitchFamily="49" charset="-128"/>
              </a:rPr>
              <a:t>giáo</a:t>
            </a:r>
            <a:r>
              <a:rPr lang="en-US" sz="2400" dirty="0" smtClean="0">
                <a:latin typeface="Times New Roman" panose="02020603050405020304" pitchFamily="18" charset="0"/>
                <a:ea typeface="MS Mincho" panose="02020609040205080304" pitchFamily="49" charset="-128"/>
              </a:rPr>
              <a:t> </a:t>
            </a:r>
            <a:r>
              <a:rPr lang="en-US" sz="2400" dirty="0" err="1" smtClean="0">
                <a:latin typeface="Times New Roman" panose="02020603050405020304" pitchFamily="18" charset="0"/>
                <a:ea typeface="MS Mincho" panose="02020609040205080304" pitchFamily="49" charset="-128"/>
              </a:rPr>
              <a:t>sư</a:t>
            </a:r>
            <a:endParaRPr lang="en-US" sz="2400" dirty="0" smtClean="0">
              <a:latin typeface="Times New Roman" panose="02020603050405020304" pitchFamily="18" charset="0"/>
              <a:ea typeface="MS Mincho" panose="02020609040205080304" pitchFamily="49" charset="-128"/>
            </a:endParaRPr>
          </a:p>
          <a:p>
            <a:pPr>
              <a:tabLst>
                <a:tab pos="1386840" algn="l"/>
              </a:tabLst>
            </a:pPr>
            <a:r>
              <a:rPr lang="en-US" sz="2400" dirty="0" smtClean="0">
                <a:latin typeface="Times New Roman" panose="02020603050405020304" pitchFamily="18" charset="0"/>
                <a:ea typeface="MS Mincho" panose="02020609040205080304" pitchFamily="49" charset="-128"/>
              </a:rPr>
              <a:t>	/ Qua </a:t>
            </a:r>
            <a:r>
              <a:rPr lang="en-US" sz="2400" dirty="0" err="1" smtClean="0">
                <a:latin typeface="Times New Roman" panose="02020603050405020304" pitchFamily="18" charset="0"/>
                <a:ea typeface="MS Mincho" panose="02020609040205080304" pitchFamily="49" charset="-128"/>
              </a:rPr>
              <a:t>cuộc</a:t>
            </a:r>
            <a:r>
              <a:rPr lang="en-US" sz="2400" dirty="0" smtClean="0">
                <a:latin typeface="Times New Roman" panose="02020603050405020304" pitchFamily="18" charset="0"/>
                <a:ea typeface="MS Mincho" panose="02020609040205080304" pitchFamily="49" charset="-128"/>
              </a:rPr>
              <a:t> </a:t>
            </a:r>
            <a:r>
              <a:rPr lang="en-US" sz="2400" dirty="0" err="1" smtClean="0">
                <a:latin typeface="Times New Roman" panose="02020603050405020304" pitchFamily="18" charset="0"/>
                <a:ea typeface="MS Mincho" panose="02020609040205080304" pitchFamily="49" charset="-128"/>
              </a:rPr>
              <a:t>nói</a:t>
            </a:r>
            <a:r>
              <a:rPr lang="en-US" sz="2400" dirty="0" smtClean="0">
                <a:latin typeface="Times New Roman" panose="02020603050405020304" pitchFamily="18" charset="0"/>
                <a:ea typeface="MS Mincho" panose="02020609040205080304" pitchFamily="49" charset="-128"/>
              </a:rPr>
              <a:t> </a:t>
            </a:r>
            <a:r>
              <a:rPr lang="en-US" sz="2400" dirty="0" err="1" smtClean="0">
                <a:latin typeface="Times New Roman" panose="02020603050405020304" pitchFamily="18" charset="0"/>
                <a:ea typeface="MS Mincho" panose="02020609040205080304" pitchFamily="49" charset="-128"/>
              </a:rPr>
              <a:t>chuyện</a:t>
            </a:r>
            <a:endParaRPr lang="en-US" sz="2400" dirty="0" smtClean="0">
              <a:latin typeface="Times New Roman" panose="02020603050405020304" pitchFamily="18" charset="0"/>
              <a:ea typeface="MS Mincho" panose="02020609040205080304" pitchFamily="49" charset="-128"/>
            </a:endParaRPr>
          </a:p>
          <a:p>
            <a:pPr>
              <a:tabLst>
                <a:tab pos="1386840" algn="l"/>
              </a:tabLst>
            </a:pPr>
            <a:r>
              <a:rPr lang="en-US" sz="2400" dirty="0" smtClean="0">
                <a:latin typeface="Times New Roman" panose="02020603050405020304" pitchFamily="18" charset="0"/>
                <a:ea typeface="MS Mincho" panose="02020609040205080304" pitchFamily="49" charset="-128"/>
              </a:rPr>
              <a:t>	/ </a:t>
            </a:r>
            <a:r>
              <a:rPr lang="en-US" sz="2400" dirty="0" err="1" smtClean="0">
                <a:latin typeface="Times New Roman" panose="02020603050405020304" pitchFamily="18" charset="0"/>
                <a:ea typeface="MS Mincho" panose="02020609040205080304" pitchFamily="49" charset="-128"/>
              </a:rPr>
              <a:t>Khi</a:t>
            </a:r>
            <a:r>
              <a:rPr lang="en-US" sz="2400" dirty="0" smtClean="0">
                <a:latin typeface="Times New Roman" panose="02020603050405020304" pitchFamily="18" charset="0"/>
                <a:ea typeface="MS Mincho" panose="02020609040205080304" pitchFamily="49" charset="-128"/>
              </a:rPr>
              <a:t> </a:t>
            </a:r>
            <a:r>
              <a:rPr lang="en-US" sz="2400" dirty="0" err="1" smtClean="0">
                <a:latin typeface="Times New Roman" panose="02020603050405020304" pitchFamily="18" charset="0"/>
                <a:ea typeface="MS Mincho" panose="02020609040205080304" pitchFamily="49" charset="-128"/>
              </a:rPr>
              <a:t>xuất</a:t>
            </a:r>
            <a:r>
              <a:rPr lang="en-US" sz="2400" dirty="0" smtClean="0">
                <a:latin typeface="Times New Roman" panose="02020603050405020304" pitchFamily="18" charset="0"/>
                <a:ea typeface="MS Mincho" panose="02020609040205080304" pitchFamily="49" charset="-128"/>
              </a:rPr>
              <a:t> </a:t>
            </a:r>
            <a:r>
              <a:rPr lang="en-US" sz="2400" dirty="0" err="1" smtClean="0">
                <a:latin typeface="Times New Roman" panose="02020603050405020304" pitchFamily="18" charset="0"/>
                <a:ea typeface="MS Mincho" panose="02020609040205080304" pitchFamily="49" charset="-128"/>
              </a:rPr>
              <a:t>hiện</a:t>
            </a:r>
            <a:r>
              <a:rPr lang="en-US" sz="2400" dirty="0" smtClean="0">
                <a:latin typeface="Times New Roman" panose="02020603050405020304" pitchFamily="18" charset="0"/>
                <a:ea typeface="MS Mincho" panose="02020609040205080304" pitchFamily="49" charset="-128"/>
              </a:rPr>
              <a:t>     </a:t>
            </a:r>
          </a:p>
          <a:p>
            <a:pPr>
              <a:tabLst>
                <a:tab pos="1386840" algn="l"/>
              </a:tabLst>
            </a:pPr>
            <a:r>
              <a:rPr lang="en-US" sz="2400" dirty="0" smtClean="0">
                <a:latin typeface="Times New Roman" panose="02020603050405020304" pitchFamily="18" charset="0"/>
                <a:ea typeface="MS Mincho" panose="02020609040205080304" pitchFamily="49" charset="-128"/>
              </a:rPr>
              <a:t>+ </a:t>
            </a:r>
            <a:r>
              <a:rPr lang="en-US" sz="2400" dirty="0" err="1" smtClean="0">
                <a:latin typeface="Times New Roman" panose="02020603050405020304" pitchFamily="18" charset="0"/>
                <a:ea typeface="MS Mincho" panose="02020609040205080304" pitchFamily="49" charset="-128"/>
              </a:rPr>
              <a:t>Cảm</a:t>
            </a:r>
            <a:r>
              <a:rPr lang="en-US" sz="2400" dirty="0" smtClean="0">
                <a:latin typeface="Times New Roman" panose="02020603050405020304" pitchFamily="18" charset="0"/>
                <a:ea typeface="MS Mincho" panose="02020609040205080304" pitchFamily="49" charset="-128"/>
              </a:rPr>
              <a:t> </a:t>
            </a:r>
            <a:r>
              <a:rPr lang="en-US" sz="2400" dirty="0" err="1" smtClean="0">
                <a:latin typeface="Times New Roman" panose="02020603050405020304" pitchFamily="18" charset="0"/>
                <a:ea typeface="MS Mincho" panose="02020609040205080304" pitchFamily="49" charset="-128"/>
              </a:rPr>
              <a:t>nhận</a:t>
            </a:r>
            <a:r>
              <a:rPr lang="en-US" sz="2400" dirty="0" smtClean="0">
                <a:latin typeface="Times New Roman" panose="02020603050405020304" pitchFamily="18" charset="0"/>
                <a:ea typeface="MS Mincho" panose="02020609040205080304" pitchFamily="49" charset="-128"/>
              </a:rPr>
              <a:t> </a:t>
            </a:r>
            <a:r>
              <a:rPr lang="en-US" sz="2400" dirty="0" err="1" smtClean="0">
                <a:latin typeface="Times New Roman" panose="02020603050405020304" pitchFamily="18" charset="0"/>
                <a:ea typeface="MS Mincho" panose="02020609040205080304" pitchFamily="49" charset="-128"/>
              </a:rPr>
              <a:t>như</a:t>
            </a:r>
            <a:r>
              <a:rPr lang="en-US" sz="2400" dirty="0" smtClean="0">
                <a:latin typeface="Times New Roman" panose="02020603050405020304" pitchFamily="18" charset="0"/>
                <a:ea typeface="MS Mincho" panose="02020609040205080304" pitchFamily="49" charset="-128"/>
              </a:rPr>
              <a:t> </a:t>
            </a:r>
            <a:r>
              <a:rPr lang="en-US" sz="2400" dirty="0" err="1" smtClean="0">
                <a:latin typeface="Times New Roman" panose="02020603050405020304" pitchFamily="18" charset="0"/>
                <a:ea typeface="MS Mincho" panose="02020609040205080304" pitchFamily="49" charset="-128"/>
              </a:rPr>
              <a:t>thế</a:t>
            </a:r>
            <a:r>
              <a:rPr lang="en-US" sz="2400" dirty="0" smtClean="0">
                <a:latin typeface="Times New Roman" panose="02020603050405020304" pitchFamily="18" charset="0"/>
                <a:ea typeface="MS Mincho" panose="02020609040205080304" pitchFamily="49" charset="-128"/>
              </a:rPr>
              <a:t> </a:t>
            </a:r>
            <a:r>
              <a:rPr lang="en-US" sz="2400" dirty="0" err="1" smtClean="0">
                <a:latin typeface="Times New Roman" panose="02020603050405020304" pitchFamily="18" charset="0"/>
                <a:ea typeface="MS Mincho" panose="02020609040205080304" pitchFamily="49" charset="-128"/>
              </a:rPr>
              <a:t>nào</a:t>
            </a:r>
            <a:r>
              <a:rPr lang="en-US" sz="2400" dirty="0" smtClean="0">
                <a:latin typeface="Times New Roman" panose="02020603050405020304" pitchFamily="18" charset="0"/>
                <a:ea typeface="MS Mincho" panose="02020609040205080304" pitchFamily="49" charset="-128"/>
              </a:rPr>
              <a:t> </a:t>
            </a:r>
            <a:r>
              <a:rPr lang="en-US" sz="2400" dirty="0" err="1" smtClean="0">
                <a:latin typeface="Times New Roman" panose="02020603050405020304" pitchFamily="18" charset="0"/>
                <a:ea typeface="MS Mincho" panose="02020609040205080304" pitchFamily="49" charset="-128"/>
              </a:rPr>
              <a:t>về</a:t>
            </a:r>
            <a:r>
              <a:rPr lang="en-US" sz="2400" dirty="0" smtClean="0">
                <a:latin typeface="Times New Roman" panose="02020603050405020304" pitchFamily="18" charset="0"/>
                <a:ea typeface="MS Mincho" panose="02020609040205080304" pitchFamily="49" charset="-128"/>
              </a:rPr>
              <a:t> </a:t>
            </a:r>
            <a:r>
              <a:rPr lang="en-US" sz="2400" dirty="0" err="1" smtClean="0">
                <a:latin typeface="Times New Roman" panose="02020603050405020304" pitchFamily="18" charset="0"/>
                <a:ea typeface="MS Mincho" panose="02020609040205080304" pitchFamily="49" charset="-128"/>
              </a:rPr>
              <a:t>loài</a:t>
            </a:r>
            <a:r>
              <a:rPr lang="en-US" sz="2400" dirty="0" smtClean="0">
                <a:latin typeface="Times New Roman" panose="02020603050405020304" pitchFamily="18" charset="0"/>
                <a:ea typeface="MS Mincho" panose="02020609040205080304" pitchFamily="49" charset="-128"/>
              </a:rPr>
              <a:t> </a:t>
            </a:r>
            <a:r>
              <a:rPr lang="en-US" sz="2400" dirty="0" err="1" smtClean="0">
                <a:latin typeface="Times New Roman" panose="02020603050405020304" pitchFamily="18" charset="0"/>
                <a:ea typeface="MS Mincho" panose="02020609040205080304" pitchFamily="49" charset="-128"/>
              </a:rPr>
              <a:t>bạch</a:t>
            </a:r>
            <a:r>
              <a:rPr lang="en-US" sz="2400" dirty="0" smtClean="0">
                <a:latin typeface="Times New Roman" panose="02020603050405020304" pitchFamily="18" charset="0"/>
                <a:ea typeface="MS Mincho" panose="02020609040205080304" pitchFamily="49" charset="-128"/>
              </a:rPr>
              <a:t> </a:t>
            </a:r>
            <a:r>
              <a:rPr lang="en-US" sz="2400" dirty="0" err="1" smtClean="0">
                <a:latin typeface="Times New Roman" panose="02020603050405020304" pitchFamily="18" charset="0"/>
                <a:ea typeface="MS Mincho" panose="02020609040205080304" pitchFamily="49" charset="-128"/>
              </a:rPr>
              <a:t>tuộc</a:t>
            </a:r>
            <a:r>
              <a:rPr lang="en-US" sz="2400" dirty="0" smtClean="0">
                <a:latin typeface="Times New Roman" panose="02020603050405020304" pitchFamily="18" charset="0"/>
                <a:ea typeface="MS Mincho" panose="02020609040205080304" pitchFamily="49" charset="-128"/>
              </a:rPr>
              <a:t> </a:t>
            </a:r>
            <a:r>
              <a:rPr lang="en-US" sz="2400" dirty="0" err="1" smtClean="0">
                <a:latin typeface="Times New Roman" panose="02020603050405020304" pitchFamily="18" charset="0"/>
                <a:ea typeface="MS Mincho" panose="02020609040205080304" pitchFamily="49" charset="-128"/>
              </a:rPr>
              <a:t>trong</a:t>
            </a:r>
            <a:r>
              <a:rPr lang="en-US" sz="2400" dirty="0" smtClean="0">
                <a:latin typeface="Times New Roman" panose="02020603050405020304" pitchFamily="18" charset="0"/>
                <a:ea typeface="MS Mincho" panose="02020609040205080304" pitchFamily="49" charset="-128"/>
              </a:rPr>
              <a:t> </a:t>
            </a:r>
            <a:r>
              <a:rPr lang="en-US" sz="2400" dirty="0" err="1" smtClean="0">
                <a:latin typeface="Times New Roman" panose="02020603050405020304" pitchFamily="18" charset="0"/>
                <a:ea typeface="MS Mincho" panose="02020609040205080304" pitchFamily="49" charset="-128"/>
              </a:rPr>
              <a:t>văn</a:t>
            </a:r>
            <a:r>
              <a:rPr lang="en-US" sz="2400" dirty="0" smtClean="0">
                <a:latin typeface="Times New Roman" panose="02020603050405020304" pitchFamily="18" charset="0"/>
                <a:ea typeface="MS Mincho" panose="02020609040205080304" pitchFamily="49" charset="-128"/>
              </a:rPr>
              <a:t> </a:t>
            </a:r>
            <a:r>
              <a:rPr lang="en-US" sz="2400" dirty="0" err="1" smtClean="0">
                <a:latin typeface="Times New Roman" panose="02020603050405020304" pitchFamily="18" charset="0"/>
                <a:ea typeface="MS Mincho" panose="02020609040205080304" pitchFamily="49" charset="-128"/>
              </a:rPr>
              <a:t>bản</a:t>
            </a:r>
            <a:r>
              <a:rPr lang="en-US" sz="2400" dirty="0" smtClean="0">
                <a:latin typeface="Times New Roman" panose="02020603050405020304" pitchFamily="18" charset="0"/>
                <a:ea typeface="MS Mincho" panose="02020609040205080304" pitchFamily="49" charset="-128"/>
              </a:rPr>
              <a:t>?      </a:t>
            </a:r>
            <a:endParaRPr lang="en-US" sz="2400" dirty="0">
              <a:latin typeface="Times New Roman" panose="02020603050405020304" pitchFamily="18" charset="0"/>
              <a:ea typeface="Times New Roman" panose="02020603050405020304" pitchFamily="18" charset="0"/>
            </a:endParaRPr>
          </a:p>
          <a:p>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02634"/>
            <a:ext cx="4835951" cy="5279010"/>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28216" y="95538"/>
            <a:ext cx="4982337" cy="63422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002060"/>
                </a:solidFill>
                <a:latin typeface="Times New Roman" panose="02020603050405020304" pitchFamily="18" charset="0"/>
                <a:cs typeface="Times New Roman" panose="02020603050405020304" pitchFamily="18" charset="0"/>
              </a:rPr>
              <a:t>II. </a:t>
            </a:r>
            <a:r>
              <a:rPr lang="en-US" sz="2800" b="1" dirty="0" err="1" smtClean="0">
                <a:solidFill>
                  <a:srgbClr val="002060"/>
                </a:solidFill>
                <a:latin typeface="Times New Roman" panose="02020603050405020304" pitchFamily="18" charset="0"/>
                <a:cs typeface="Times New Roman" panose="02020603050405020304" pitchFamily="18" charset="0"/>
              </a:rPr>
              <a:t>Đọc</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tìm</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hiểu</a:t>
            </a:r>
            <a:r>
              <a:rPr lang="en-US" sz="2800" b="1" dirty="0" smtClean="0">
                <a:solidFill>
                  <a:srgbClr val="002060"/>
                </a:solidFill>
                <a:latin typeface="Times New Roman" panose="02020603050405020304" pitchFamily="18" charset="0"/>
                <a:cs typeface="Times New Roman" panose="02020603050405020304" pitchFamily="18" charset="0"/>
              </a:rPr>
              <a:t> chi </a:t>
            </a:r>
            <a:r>
              <a:rPr lang="en-US" sz="2800" b="1" dirty="0" err="1" smtClean="0">
                <a:solidFill>
                  <a:srgbClr val="002060"/>
                </a:solidFill>
                <a:latin typeface="Times New Roman" panose="02020603050405020304" pitchFamily="18" charset="0"/>
                <a:cs typeface="Times New Roman" panose="02020603050405020304" pitchFamily="18" charset="0"/>
              </a:rPr>
              <a:t>tiết</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457200" y="729762"/>
            <a:ext cx="9988062"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1. </a:t>
            </a:r>
            <a:r>
              <a:rPr lang="en-US" sz="2400" b="1" dirty="0" err="1" smtClean="0">
                <a:latin typeface="Times New Roman" panose="02020603050405020304" pitchFamily="18" charset="0"/>
                <a:cs typeface="Times New Roman" panose="02020603050405020304" pitchFamily="18" charset="0"/>
              </a:rPr>
              <a:t>Hình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ảnh</a:t>
            </a:r>
            <a:r>
              <a:rPr lang="en-US" sz="2400" b="1" dirty="0" smtClean="0">
                <a:latin typeface="Times New Roman" panose="02020603050405020304" pitchFamily="18" charset="0"/>
                <a:cs typeface="Times New Roman" panose="02020603050405020304" pitchFamily="18" charset="0"/>
              </a:rPr>
              <a:t> </a:t>
            </a:r>
            <a:r>
              <a:rPr lang="vi-VN" sz="2400" b="1" dirty="0" smtClean="0">
                <a:latin typeface="Times New Roman" panose="02020603050405020304" pitchFamily="18" charset="0"/>
                <a:cs typeface="Times New Roman" panose="02020603050405020304" pitchFamily="18" charset="0"/>
              </a:rPr>
              <a:t>quái </a:t>
            </a:r>
            <a:r>
              <a:rPr lang="vi-VN" sz="2400" b="1" dirty="0">
                <a:latin typeface="Times New Roman" panose="02020603050405020304" pitchFamily="18" charset="0"/>
                <a:cs typeface="Times New Roman" panose="02020603050405020304" pitchFamily="18" charset="0"/>
              </a:rPr>
              <a:t>vật biển “bạch tuộc”</a:t>
            </a:r>
            <a:r>
              <a:rPr lang="en-US" sz="2400" b="1" dirty="0" smtClean="0">
                <a:latin typeface="Times New Roman" panose="02020603050405020304" pitchFamily="18" charset="0"/>
                <a:cs typeface="Times New Roman" panose="02020603050405020304" pitchFamily="18" charset="0"/>
              </a:rPr>
              <a:t>  </a:t>
            </a:r>
          </a:p>
        </p:txBody>
      </p:sp>
      <p:sp>
        <p:nvSpPr>
          <p:cNvPr id="11" name="TextBox 10"/>
          <p:cNvSpPr txBox="1"/>
          <p:nvPr/>
        </p:nvSpPr>
        <p:spPr>
          <a:xfrm>
            <a:off x="328215" y="1471247"/>
            <a:ext cx="11646907" cy="1569660"/>
          </a:xfrm>
          <a:prstGeom prst="rect">
            <a:avLst/>
          </a:prstGeom>
          <a:noFill/>
        </p:spPr>
        <p:txBody>
          <a:bodyPr wrap="square" rtlCol="0">
            <a:spAutoFit/>
          </a:bodyPr>
          <a:lstStyle/>
          <a:p>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Hoàn</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cảnh</a:t>
            </a:r>
            <a:r>
              <a:rPr lang="en-US" sz="2400" b="1" dirty="0" smtClean="0">
                <a:solidFill>
                  <a:srgbClr val="002060"/>
                </a:solidFill>
                <a:latin typeface="Times New Roman" panose="02020603050405020304" pitchFamily="18" charset="0"/>
                <a:cs typeface="Times New Roman" panose="02020603050405020304" pitchFamily="18" charset="0"/>
              </a:rPr>
              <a:t>:</a:t>
            </a:r>
          </a:p>
          <a:p>
            <a:r>
              <a:rPr lang="vi-VN" sz="2400" dirty="0">
                <a:solidFill>
                  <a:srgbClr val="002060"/>
                </a:solidFill>
                <a:latin typeface="Times New Roman" panose="02020603050405020304" pitchFamily="18" charset="0"/>
                <a:cs typeface="Times New Roman" panose="02020603050405020304" pitchFamily="18" charset="0"/>
              </a:rPr>
              <a:t>+ Tàu No-ti-lớt lặn sâu xuống biển tới hai, ba ngàn mét và đến ngày 20 tháng 4 lại nổi lên “</a:t>
            </a:r>
            <a:r>
              <a:rPr lang="vi-VN" sz="2400" i="1" dirty="0">
                <a:solidFill>
                  <a:srgbClr val="002060"/>
                </a:solidFill>
                <a:latin typeface="Times New Roman" panose="02020603050405020304" pitchFamily="18" charset="0"/>
                <a:cs typeface="Times New Roman" panose="02020603050405020304" pitchFamily="18" charset="0"/>
              </a:rPr>
              <a:t>cách mặt biển một ngàn năm trăm mét</a:t>
            </a:r>
            <a:r>
              <a:rPr lang="vi-VN" sz="2400" i="1" dirty="0" smtClean="0">
                <a:solidFill>
                  <a:srgbClr val="002060"/>
                </a:solidFill>
                <a:latin typeface="Times New Roman" panose="02020603050405020304" pitchFamily="18" charset="0"/>
                <a:cs typeface="Times New Roman" panose="02020603050405020304" pitchFamily="18" charset="0"/>
              </a:rPr>
              <a:t>”.</a:t>
            </a:r>
            <a:r>
              <a:rPr lang="en-US" sz="2400" b="1" dirty="0" smtClean="0">
                <a:solidFill>
                  <a:srgbClr val="002060"/>
                </a:solidFill>
                <a:latin typeface="Times New Roman" panose="02020603050405020304" pitchFamily="18" charset="0"/>
                <a:cs typeface="Times New Roman" panose="02020603050405020304" pitchFamily="18" charset="0"/>
              </a:rPr>
              <a:t>   </a:t>
            </a:r>
          </a:p>
          <a:p>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đáy</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biển</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nổi</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lên</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những</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mỏm</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đá</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lớn</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dựng</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đứng</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phủ</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đầy</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loài</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tảo</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khổng</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lồ</a:t>
            </a:r>
            <a:endParaRPr lang="en-US" sz="2400" dirty="0" smtClean="0">
              <a:solidFill>
                <a:srgbClr val="00206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571500" y="3270738"/>
            <a:ext cx="10752992" cy="830997"/>
          </a:xfrm>
          <a:prstGeom prst="rect">
            <a:avLst/>
          </a:prstGeom>
          <a:noFill/>
        </p:spPr>
        <p:txBody>
          <a:bodyPr wrap="square" rtlCol="0">
            <a:spAutoFit/>
          </a:bodyPr>
          <a:lstStyle/>
          <a:p>
            <a:r>
              <a:rPr lang="en-US" sz="2400" b="1" i="1" dirty="0" smtClean="0">
                <a:latin typeface="Times New Roman" panose="02020603050405020304" pitchFamily="18" charset="0"/>
                <a:cs typeface="Times New Roman" panose="02020603050405020304" pitchFamily="18" charset="0"/>
              </a:rPr>
              <a:t>=&gt; </a:t>
            </a:r>
            <a:r>
              <a:rPr lang="en-US" sz="2400" b="1" i="1" dirty="0" err="1" smtClean="0">
                <a:latin typeface="Times New Roman" panose="02020603050405020304" pitchFamily="18" charset="0"/>
                <a:cs typeface="Times New Roman" panose="02020603050405020304" pitchFamily="18" charset="0"/>
              </a:rPr>
              <a:t>Hoàn</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cảnh</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đặc</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biệt</a:t>
            </a:r>
            <a:r>
              <a:rPr lang="en-US" sz="2400" b="1" i="1" dirty="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với</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không</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gian</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rộng</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lớn</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mênh</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mông</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đầy</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bí</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ẩn</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dưới</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lòng</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đại</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dương</a:t>
            </a:r>
            <a:endParaRPr lang="en-US" sz="2400" b="1" i="1" dirty="0">
              <a:latin typeface="Times New Roman" panose="02020603050405020304" pitchFamily="18" charset="0"/>
              <a:cs typeface="Times New Roman" panose="02020603050405020304" pitchFamily="18"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029" y="0"/>
            <a:ext cx="12109971" cy="6001643"/>
          </a:xfrm>
          <a:prstGeom prst="rect">
            <a:avLst/>
          </a:prstGeom>
        </p:spPr>
        <p:txBody>
          <a:bodyPr wrap="square">
            <a:spAutoFit/>
          </a:bodyPr>
          <a:lstStyle/>
          <a:p>
            <a:pPr algn="just"/>
            <a:r>
              <a:rPr lang="en-US" sz="2400" b="1" dirty="0" smtClean="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smtClean="0">
                <a:solidFill>
                  <a:srgbClr val="002060"/>
                </a:solidFill>
                <a:latin typeface="Times New Roman" panose="02020603050405020304" pitchFamily="18" charset="0"/>
                <a:ea typeface="Arial" panose="020B0604020202020204" pitchFamily="34" charset="0"/>
                <a:cs typeface="Times New Roman" panose="02020603050405020304" pitchFamily="18" charset="0"/>
              </a:rPr>
              <a:t>Hình</a:t>
            </a:r>
            <a:r>
              <a:rPr lang="en-US" sz="2400" b="1" dirty="0" smtClean="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smtClean="0">
                <a:solidFill>
                  <a:srgbClr val="002060"/>
                </a:solidFill>
                <a:latin typeface="Times New Roman" panose="02020603050405020304" pitchFamily="18" charset="0"/>
                <a:ea typeface="Arial" panose="020B0604020202020204" pitchFamily="34" charset="0"/>
                <a:cs typeface="Times New Roman" panose="02020603050405020304" pitchFamily="18" charset="0"/>
              </a:rPr>
              <a:t>ảnh</a:t>
            </a:r>
            <a:r>
              <a:rPr lang="en-US" sz="2400" b="1" dirty="0" smtClean="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smtClean="0">
                <a:solidFill>
                  <a:srgbClr val="002060"/>
                </a:solidFill>
                <a:latin typeface="Times New Roman" panose="02020603050405020304" pitchFamily="18" charset="0"/>
                <a:ea typeface="Arial" panose="020B0604020202020204" pitchFamily="34" charset="0"/>
                <a:cs typeface="Times New Roman" panose="02020603050405020304" pitchFamily="18" charset="0"/>
              </a:rPr>
              <a:t>bạch</a:t>
            </a:r>
            <a:r>
              <a:rPr lang="en-US" sz="2400" b="1" dirty="0" smtClean="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smtClean="0">
                <a:solidFill>
                  <a:srgbClr val="002060"/>
                </a:solidFill>
                <a:latin typeface="Times New Roman" panose="02020603050405020304" pitchFamily="18" charset="0"/>
                <a:ea typeface="Arial" panose="020B0604020202020204" pitchFamily="34" charset="0"/>
                <a:cs typeface="Times New Roman" panose="02020603050405020304" pitchFamily="18" charset="0"/>
              </a:rPr>
              <a:t>tuộc</a:t>
            </a:r>
            <a:r>
              <a:rPr lang="en-US" sz="2400" b="1" dirty="0" smtClean="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p>
          <a:p>
            <a:pPr algn="just"/>
            <a:r>
              <a:rPr lang="vi-VN" sz="2400" dirty="0" smtClean="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vi-VN" sz="24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Qua lời kể của nhân vật </a:t>
            </a:r>
            <a:r>
              <a:rPr lang="vi-VN" sz="2400" dirty="0" smtClean="0">
                <a:solidFill>
                  <a:srgbClr val="0000FF"/>
                </a:solidFill>
                <a:latin typeface="Times New Roman" panose="02020603050405020304" pitchFamily="18" charset="0"/>
                <a:ea typeface="Arial" panose="020B0604020202020204" pitchFamily="34" charset="0"/>
                <a:cs typeface="Times New Roman" panose="02020603050405020304" pitchFamily="18" charset="0"/>
              </a:rPr>
              <a:t>tôi</a:t>
            </a:r>
            <a:r>
              <a:rPr lang="en-US" sz="2400" dirty="0" smtClean="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vi-VN" sz="2400" i="1" dirty="0" smtClean="0">
                <a:solidFill>
                  <a:srgbClr val="0000FF"/>
                </a:solidFill>
                <a:latin typeface="Times New Roman" panose="02020603050405020304" pitchFamily="18" charset="0"/>
                <a:ea typeface="Arial" panose="020B0604020202020204" pitchFamily="34" charset="0"/>
                <a:cs typeface="Times New Roman" panose="02020603050405020304" pitchFamily="18" charset="0"/>
              </a:rPr>
              <a:t>“</a:t>
            </a:r>
            <a:r>
              <a:rPr lang="vi-VN" sz="2400"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Con bạch tuộc khổng lồ”,“dùng các loại súng bắn nhưng vô hiệu vì lao nhọn và đạn xuyên qua thân bạch tuộc như qua một khối thịt đông</a:t>
            </a:r>
            <a:r>
              <a:rPr lang="vi-VN" sz="2400" i="1"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a:t>
            </a:r>
            <a:endParaRPr lang="en-US" sz="2400" dirty="0">
              <a:latin typeface="Times New Roman" panose="02020603050405020304" pitchFamily="18" charset="0"/>
              <a:ea typeface="Arial" panose="020B0604020202020204" pitchFamily="34" charset="0"/>
              <a:cs typeface="Times New Roman" panose="02020603050405020304" pitchFamily="18" charset="0"/>
            </a:endParaRPr>
          </a:p>
          <a:p>
            <a:pPr algn="just"/>
            <a:r>
              <a:rPr lang="vi-VN" sz="24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smtClean="0">
                <a:solidFill>
                  <a:srgbClr val="0000FF"/>
                </a:solidFill>
                <a:latin typeface="Times New Roman" panose="02020603050405020304" pitchFamily="18" charset="0"/>
                <a:ea typeface="Arial" panose="020B0604020202020204" pitchFamily="34" charset="0"/>
                <a:cs typeface="Times New Roman" panose="02020603050405020304" pitchFamily="18" charset="0"/>
              </a:rPr>
              <a:t>Qua c</a:t>
            </a:r>
            <a:r>
              <a:rPr lang="vi-VN" sz="2400" dirty="0" smtClean="0">
                <a:solidFill>
                  <a:srgbClr val="0000FF"/>
                </a:solidFill>
                <a:latin typeface="Times New Roman" panose="02020603050405020304" pitchFamily="18" charset="0"/>
                <a:ea typeface="Arial" panose="020B0604020202020204" pitchFamily="34" charset="0"/>
                <a:cs typeface="Times New Roman" panose="02020603050405020304" pitchFamily="18" charset="0"/>
              </a:rPr>
              <a:t>uộc trò </a:t>
            </a:r>
            <a:r>
              <a:rPr lang="vi-VN" sz="2400"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chuyện của Nét, Công xây với giáo sư A-rôn-nác</a:t>
            </a:r>
            <a:r>
              <a:rPr lang="vi-VN"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endParaRPr lang="en-US" sz="2400" dirty="0">
              <a:latin typeface="Times New Roman" panose="02020603050405020304" pitchFamily="18" charset="0"/>
              <a:ea typeface="Arial" panose="020B0604020202020204" pitchFamily="34" charset="0"/>
              <a:cs typeface="Times New Roman" panose="02020603050405020304" pitchFamily="18" charset="0"/>
            </a:endParaRPr>
          </a:p>
          <a:p>
            <a:pPr algn="just"/>
            <a:r>
              <a:rPr lang="vi-VN" sz="2400"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vi-VN"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Con bạch tuộc dài chừng sáu mét.</a:t>
            </a:r>
            <a:endParaRPr lang="en-US" sz="2400" dirty="0">
              <a:latin typeface="Times New Roman" panose="02020603050405020304" pitchFamily="18" charset="0"/>
              <a:ea typeface="Arial" panose="020B0604020202020204" pitchFamily="34" charset="0"/>
              <a:cs typeface="Times New Roman" panose="02020603050405020304" pitchFamily="18" charset="0"/>
            </a:endParaRPr>
          </a:p>
          <a:p>
            <a:pPr algn="just"/>
            <a:r>
              <a:rPr lang="vi-VN"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Trên đầu có tám cái vòi, ngọ ngoạy trong nước biển như một con rắn.</a:t>
            </a:r>
            <a:endParaRPr lang="en-US" sz="2400" dirty="0">
              <a:latin typeface="Times New Roman" panose="02020603050405020304" pitchFamily="18" charset="0"/>
              <a:ea typeface="Arial" panose="020B0604020202020204" pitchFamily="34" charset="0"/>
              <a:cs typeface="Times New Roman" panose="02020603050405020304" pitchFamily="18" charset="0"/>
            </a:endParaRPr>
          </a:p>
          <a:p>
            <a:pPr algn="just"/>
            <a:r>
              <a:rPr lang="vi-VN"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Hai hàm của nó rất giống mỏ vẹt, nhưng lớn hơn </a:t>
            </a:r>
            <a:r>
              <a:rPr lang="vi-VN" sz="24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nhiều</a:t>
            </a:r>
            <a:endParaRPr lang="en-US" sz="24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vi-VN" sz="2400" dirty="0" smtClean="0">
                <a:solidFill>
                  <a:srgbClr val="0000CC"/>
                </a:solidFill>
                <a:latin typeface="+mj-lt"/>
              </a:rPr>
              <a:t>- </a:t>
            </a:r>
            <a:r>
              <a:rPr lang="en-US" sz="2400" dirty="0" smtClean="0">
                <a:solidFill>
                  <a:srgbClr val="0000CC"/>
                </a:solidFill>
                <a:latin typeface="+mj-lt"/>
              </a:rPr>
              <a:t>K</a:t>
            </a:r>
            <a:r>
              <a:rPr lang="vi-VN" sz="2400" dirty="0" smtClean="0">
                <a:solidFill>
                  <a:srgbClr val="0000CC"/>
                </a:solidFill>
                <a:latin typeface="+mj-lt"/>
              </a:rPr>
              <a:t>hi xuất hiện:</a:t>
            </a:r>
            <a:endParaRPr lang="en-US" sz="2400" dirty="0" smtClean="0">
              <a:solidFill>
                <a:srgbClr val="0000CC"/>
              </a:solidFill>
              <a:latin typeface="+mj-lt"/>
            </a:endParaRPr>
          </a:p>
          <a:p>
            <a:r>
              <a:rPr lang="vi-VN" sz="2400" i="1" dirty="0" smtClean="0">
                <a:latin typeface="+mj-lt"/>
              </a:rPr>
              <a:t>+ Dài chừng tám mét</a:t>
            </a:r>
            <a:r>
              <a:rPr lang="en-US" sz="2400" b="1" i="1" dirty="0" smtClean="0">
                <a:latin typeface="+mj-lt"/>
              </a:rPr>
              <a:t>, </a:t>
            </a:r>
            <a:r>
              <a:rPr lang="vi-VN" sz="2400" i="1" dirty="0" smtClean="0">
                <a:latin typeface="+mj-lt"/>
              </a:rPr>
              <a:t>bơi </a:t>
            </a:r>
            <a:r>
              <a:rPr lang="vi-VN" sz="2400" i="1" dirty="0">
                <a:latin typeface="+mj-lt"/>
              </a:rPr>
              <a:t>lùi rất nhanh.</a:t>
            </a:r>
            <a:endParaRPr lang="en-US" sz="2400" dirty="0">
              <a:latin typeface="+mj-lt"/>
            </a:endParaRPr>
          </a:p>
          <a:p>
            <a:r>
              <a:rPr lang="vi-VN" sz="2400" i="1" dirty="0">
                <a:latin typeface="+mj-lt"/>
              </a:rPr>
              <a:t>+ Mắt nó màu xanh xám, nhìn thẳng không động đậy.</a:t>
            </a:r>
            <a:endParaRPr lang="en-US" sz="2400" dirty="0">
              <a:latin typeface="+mj-lt"/>
            </a:endParaRPr>
          </a:p>
          <a:p>
            <a:r>
              <a:rPr lang="vi-VN" sz="2400" i="1" dirty="0">
                <a:latin typeface="+mj-lt"/>
              </a:rPr>
              <a:t>+ Tám chân từ đầu mọc ra, dài gấp đôi thân và luôn luôn uốn cong.</a:t>
            </a:r>
            <a:endParaRPr lang="en-US" sz="2400" dirty="0">
              <a:latin typeface="+mj-lt"/>
            </a:endParaRPr>
          </a:p>
          <a:p>
            <a:r>
              <a:rPr lang="vi-VN" sz="2400" i="1" dirty="0">
                <a:latin typeface="+mj-lt"/>
              </a:rPr>
              <a:t>+ Có hai trăm rưỡi cái giác ở trong vòi.</a:t>
            </a:r>
            <a:endParaRPr lang="en-US" sz="2400" dirty="0">
              <a:latin typeface="+mj-lt"/>
            </a:endParaRPr>
          </a:p>
          <a:p>
            <a:r>
              <a:rPr lang="vi-VN" sz="2400" i="1" dirty="0">
                <a:latin typeface="+mj-lt"/>
              </a:rPr>
              <a:t>+ Hàm răng giống cái mỏ vẹt bằng sừng, luôn luôn mở ra, khép lại.</a:t>
            </a:r>
            <a:endParaRPr lang="en-US" sz="2400" dirty="0">
              <a:latin typeface="+mj-lt"/>
            </a:endParaRPr>
          </a:p>
          <a:p>
            <a:r>
              <a:rPr lang="vi-VN" sz="2400" i="1" dirty="0">
                <a:latin typeface="+mj-lt"/>
              </a:rPr>
              <a:t>+ Lưỡi nó cũng bằng chất sừng, hàm răng nhọn, rung lên bần bật mỗi khi thò ra khỏi mồm.</a:t>
            </a:r>
            <a:endParaRPr lang="en-US" sz="2400" dirty="0">
              <a:latin typeface="+mj-lt"/>
            </a:endParaRPr>
          </a:p>
          <a:p>
            <a:r>
              <a:rPr lang="vi-VN" sz="2400" i="1" dirty="0">
                <a:latin typeface="+mj-lt"/>
              </a:rPr>
              <a:t>+Thân hình </a:t>
            </a:r>
            <a:r>
              <a:rPr lang="vi-VN" sz="2400" i="1" dirty="0" smtClean="0">
                <a:latin typeface="+mj-lt"/>
              </a:rPr>
              <a:t>thoi</a:t>
            </a:r>
            <a:r>
              <a:rPr lang="en-US" sz="2400" i="1" dirty="0" smtClean="0">
                <a:latin typeface="+mj-lt"/>
              </a:rPr>
              <a:t>, n</a:t>
            </a:r>
            <a:r>
              <a:rPr lang="vi-VN" sz="2400" i="1" dirty="0" smtClean="0">
                <a:latin typeface="+mj-lt"/>
              </a:rPr>
              <a:t>ặng </a:t>
            </a:r>
            <a:r>
              <a:rPr lang="vi-VN" sz="2400" i="1" dirty="0">
                <a:latin typeface="+mj-lt"/>
              </a:rPr>
              <a:t>chừng hai mươi, hai lăm tấn.</a:t>
            </a:r>
            <a:endParaRPr lang="en-US" sz="2400" dirty="0">
              <a:latin typeface="+mj-lt"/>
            </a:endParaRPr>
          </a:p>
          <a:p>
            <a:r>
              <a:rPr lang="vi-VN" sz="2400" i="1" dirty="0">
                <a:latin typeface="+mj-lt"/>
              </a:rPr>
              <a:t>+Màu sắc thay đổi từ xám chỉ sang nâu </a:t>
            </a:r>
            <a:r>
              <a:rPr lang="vi-VN" sz="2400" i="1" dirty="0" smtClean="0">
                <a:latin typeface="+mj-lt"/>
              </a:rPr>
              <a:t>đỏ</a:t>
            </a:r>
            <a:r>
              <a:rPr lang="en-US" sz="2400" i="1" dirty="0" smtClean="0">
                <a:latin typeface="+mj-lt"/>
              </a:rPr>
              <a:t>, </a:t>
            </a:r>
            <a:r>
              <a:rPr lang="en-US" sz="2400" i="1" dirty="0" err="1" smtClean="0">
                <a:latin typeface="+mj-lt"/>
              </a:rPr>
              <a:t>vò</a:t>
            </a:r>
            <a:r>
              <a:rPr lang="vi-VN" sz="2400" i="1" dirty="0" smtClean="0">
                <a:latin typeface="+mj-lt"/>
              </a:rPr>
              <a:t>i</a:t>
            </a:r>
            <a:r>
              <a:rPr lang="en-US" sz="2400" i="1" dirty="0" smtClean="0">
                <a:latin typeface="+mj-lt"/>
              </a:rPr>
              <a:t> </a:t>
            </a:r>
            <a:r>
              <a:rPr lang="vi-VN" sz="2400" i="1" dirty="0" smtClean="0">
                <a:latin typeface="+mj-lt"/>
              </a:rPr>
              <a:t>có </a:t>
            </a:r>
            <a:r>
              <a:rPr lang="vi-VN" sz="2400" i="1" dirty="0">
                <a:latin typeface="+mj-lt"/>
              </a:rPr>
              <a:t>khả năng mọc lại</a:t>
            </a:r>
            <a:r>
              <a:rPr lang="vi-VN" sz="2400" i="1" dirty="0" smtClean="0">
                <a:latin typeface="+mj-lt"/>
              </a:rPr>
              <a:t>.</a:t>
            </a:r>
            <a:endParaRPr lang="en-US" sz="2400"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2" name="TextBox 1"/>
          <p:cNvSpPr txBox="1"/>
          <p:nvPr/>
        </p:nvSpPr>
        <p:spPr>
          <a:xfrm>
            <a:off x="334108" y="5934808"/>
            <a:ext cx="11280530" cy="830997"/>
          </a:xfrm>
          <a:prstGeom prst="rect">
            <a:avLst/>
          </a:prstGeom>
          <a:noFill/>
        </p:spPr>
        <p:txBody>
          <a:bodyPr wrap="square" rtlCol="0">
            <a:spAutoFit/>
          </a:bodyPr>
          <a:lstStyle/>
          <a:p>
            <a:r>
              <a:rPr lang="en-US" sz="2400" b="1" i="1" dirty="0" smtClean="0">
                <a:solidFill>
                  <a:srgbClr val="FF0000"/>
                </a:solidFill>
                <a:latin typeface="Times New Roman" panose="02020603050405020304" pitchFamily="18" charset="0"/>
                <a:cs typeface="Times New Roman" panose="02020603050405020304" pitchFamily="18" charset="0"/>
              </a:rPr>
              <a:t>=&gt; </a:t>
            </a:r>
            <a:r>
              <a:rPr lang="en-US" sz="2400" b="1" i="1" dirty="0" err="1" smtClean="0">
                <a:solidFill>
                  <a:srgbClr val="FF0000"/>
                </a:solidFill>
                <a:latin typeface="Times New Roman" panose="02020603050405020304" pitchFamily="18" charset="0"/>
                <a:cs typeface="Times New Roman" panose="02020603050405020304" pitchFamily="18" charset="0"/>
              </a:rPr>
              <a:t>Hình</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ảnh</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bạch</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tuộc</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đáng</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sợ</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khổng</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lồ</a:t>
            </a:r>
            <a:r>
              <a:rPr lang="en-US" sz="2400" b="1" i="1" dirty="0" smtClean="0">
                <a:solidFill>
                  <a:srgbClr val="FF0000"/>
                </a:solidFill>
                <a:latin typeface="Times New Roman" panose="02020603050405020304" pitchFamily="18" charset="0"/>
                <a:cs typeface="Times New Roman" panose="02020603050405020304" pitchFamily="18" charset="0"/>
              </a:rPr>
              <a:t>, hung </a:t>
            </a:r>
            <a:r>
              <a:rPr lang="en-US" sz="2400" b="1" i="1" dirty="0" err="1" smtClean="0">
                <a:solidFill>
                  <a:srgbClr val="FF0000"/>
                </a:solidFill>
                <a:latin typeface="Times New Roman" panose="02020603050405020304" pitchFamily="18" charset="0"/>
                <a:cs typeface="Times New Roman" panose="02020603050405020304" pitchFamily="18" charset="0"/>
              </a:rPr>
              <a:t>dữ</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thực</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sự</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là</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một</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quái</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vật</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dưới</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biển</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sâu</a:t>
            </a:r>
            <a:r>
              <a:rPr lang="en-US" sz="2400" b="1" i="1" dirty="0" smtClean="0">
                <a:solidFill>
                  <a:srgbClr val="FF0000"/>
                </a:solidFill>
                <a:latin typeface="Times New Roman" panose="02020603050405020304" pitchFamily="18" charset="0"/>
                <a:cs typeface="Times New Roman" panose="02020603050405020304" pitchFamily="18" charset="0"/>
              </a:rPr>
              <a:t>  </a:t>
            </a:r>
            <a:endParaRPr lang="en-US" sz="24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369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Point Star 3"/>
          <p:cNvSpPr/>
          <p:nvPr/>
        </p:nvSpPr>
        <p:spPr>
          <a:xfrm>
            <a:off x="179109" y="103694"/>
            <a:ext cx="11839976" cy="6754305"/>
          </a:xfrm>
          <a:prstGeom prst="star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rgbClr val="FF0000"/>
                </a:solidFill>
                <a:latin typeface="Times New Roman" panose="02020603050405020304" pitchFamily="18" charset="0"/>
                <a:cs typeface="Times New Roman" panose="02020603050405020304" pitchFamily="18" charset="0"/>
              </a:rPr>
              <a:t>=&gt;  </a:t>
            </a:r>
            <a:r>
              <a:rPr lang="en-US" sz="3200" dirty="0">
                <a:solidFill>
                  <a:srgbClr val="FF0000"/>
                </a:solidFill>
                <a:latin typeface="Times New Roman" panose="02020603050405020304" pitchFamily="18" charset="0"/>
                <a:cs typeface="Times New Roman" panose="02020603050405020304" pitchFamily="18" charset="0"/>
              </a:rPr>
              <a:t>Chi </a:t>
            </a:r>
            <a:r>
              <a:rPr lang="en-US" sz="3200" dirty="0" err="1">
                <a:solidFill>
                  <a:srgbClr val="FF0000"/>
                </a:solidFill>
                <a:latin typeface="Times New Roman" panose="02020603050405020304" pitchFamily="18" charset="0"/>
                <a:cs typeface="Times New Roman" panose="02020603050405020304" pitchFamily="18" charset="0"/>
              </a:rPr>
              <a:t>tiết</a:t>
            </a:r>
            <a:r>
              <a:rPr lang="vi-VN" sz="3200" dirty="0">
                <a:solidFill>
                  <a:srgbClr val="FF0000"/>
                </a:solidFill>
                <a:latin typeface="Times New Roman" panose="02020603050405020304" pitchFamily="18" charset="0"/>
                <a:cs typeface="Times New Roman" panose="02020603050405020304" pitchFamily="18" charset="0"/>
              </a:rPr>
              <a:t> thể hiện </a:t>
            </a:r>
            <a:r>
              <a:rPr lang="en-US" sz="3200" dirty="0" err="1">
                <a:solidFill>
                  <a:srgbClr val="FF0000"/>
                </a:solidFill>
                <a:latin typeface="Times New Roman" panose="02020603050405020304" pitchFamily="18" charset="0"/>
                <a:cs typeface="Times New Roman" panose="02020603050405020304" pitchFamily="18" charset="0"/>
              </a:rPr>
              <a:t>trí</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tưởng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tượng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rất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phong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phú</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về</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bạch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tuộc</a:t>
            </a:r>
            <a:r>
              <a:rPr lang="en-US" sz="3200" dirty="0">
                <a:solidFill>
                  <a:srgbClr val="FF0000"/>
                </a:solidFill>
                <a:latin typeface="Times New Roman" panose="02020603050405020304" pitchFamily="18" charset="0"/>
                <a:cs typeface="Times New Roman" panose="02020603050405020304" pitchFamily="18" charset="0"/>
              </a:rPr>
              <a:t>:</a:t>
            </a:r>
            <a:endParaRPr lang="vi-VN" sz="3200" dirty="0">
              <a:solidFill>
                <a:srgbClr val="FF0000"/>
              </a:solidFill>
              <a:latin typeface="Times New Roman" panose="02020603050405020304" pitchFamily="18" charset="0"/>
              <a:cs typeface="Times New Roman" panose="02020603050405020304" pitchFamily="18" charset="0"/>
            </a:endParaRPr>
          </a:p>
          <a:p>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Bạch</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tuộc</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có</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đuôi</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và</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đuôi</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có</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thể</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mọc</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lại</a:t>
            </a:r>
            <a:r>
              <a:rPr lang="en-US" sz="3200" dirty="0">
                <a:solidFill>
                  <a:srgbClr val="00B050"/>
                </a:solidFill>
                <a:latin typeface="Times New Roman" panose="02020603050405020304" pitchFamily="18" charset="0"/>
                <a:cs typeface="Times New Roman" panose="02020603050405020304" pitchFamily="18" charset="0"/>
              </a:rPr>
              <a:t>.</a:t>
            </a:r>
            <a:endParaRPr lang="vi-VN" sz="3200" dirty="0">
              <a:solidFill>
                <a:srgbClr val="00B050"/>
              </a:solidFill>
              <a:latin typeface="Times New Roman" panose="02020603050405020304" pitchFamily="18" charset="0"/>
              <a:cs typeface="Times New Roman" panose="02020603050405020304" pitchFamily="18" charset="0"/>
            </a:endParaRPr>
          </a:p>
          <a:p>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Khối</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thịt</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của</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bạch</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tuộc</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nặng</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chừng</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hai</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mươi</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hai</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lăm</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tấn</a:t>
            </a:r>
            <a:r>
              <a:rPr lang="en-US" sz="3200" dirty="0">
                <a:solidFill>
                  <a:srgbClr val="00B050"/>
                </a:solidFill>
                <a:latin typeface="Times New Roman" panose="02020603050405020304" pitchFamily="18" charset="0"/>
                <a:cs typeface="Times New Roman" panose="02020603050405020304" pitchFamily="18" charset="0"/>
              </a:rPr>
              <a:t>.</a:t>
            </a:r>
            <a:endParaRPr lang="vi-VN" sz="3200" dirty="0">
              <a:solidFill>
                <a:srgbClr val="00B050"/>
              </a:solidFill>
              <a:latin typeface="Times New Roman" panose="02020603050405020304" pitchFamily="18" charset="0"/>
              <a:cs typeface="Times New Roman" panose="02020603050405020304" pitchFamily="18" charset="0"/>
            </a:endParaRPr>
          </a:p>
          <a:p>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Mực</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đen</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của</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bạch</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tuộc</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không</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gây</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hại</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cho</a:t>
            </a:r>
            <a:r>
              <a:rPr lang="en-US" sz="3200" dirty="0">
                <a:solidFill>
                  <a:srgbClr val="00B050"/>
                </a:solidFill>
                <a:latin typeface="Times New Roman" panose="02020603050405020304" pitchFamily="18" charset="0"/>
                <a:cs typeface="Times New Roman" panose="02020603050405020304" pitchFamily="18" charset="0"/>
              </a:rPr>
              <a:t> con </a:t>
            </a:r>
            <a:r>
              <a:rPr lang="en-US" sz="3200" dirty="0" err="1">
                <a:solidFill>
                  <a:srgbClr val="00B050"/>
                </a:solidFill>
                <a:latin typeface="Times New Roman" panose="02020603050405020304" pitchFamily="18" charset="0"/>
                <a:cs typeface="Times New Roman" panose="02020603050405020304" pitchFamily="18" charset="0"/>
              </a:rPr>
              <a:t>người</a:t>
            </a:r>
            <a:r>
              <a:rPr lang="en-US" sz="3200" dirty="0">
                <a:solidFill>
                  <a:srgbClr val="00B050"/>
                </a:solidFill>
                <a:latin typeface="Times New Roman" panose="02020603050405020304" pitchFamily="18" charset="0"/>
                <a:cs typeface="Times New Roman" panose="02020603050405020304" pitchFamily="18" charset="0"/>
              </a:rPr>
              <a:t>.</a:t>
            </a:r>
            <a:endParaRPr lang="vi-VN" sz="3200" dirty="0">
              <a:solidFill>
                <a:srgbClr val="00B050"/>
              </a:solidFill>
              <a:latin typeface="Times New Roman" panose="02020603050405020304" pitchFamily="18" charset="0"/>
              <a:cs typeface="Times New Roman" panose="02020603050405020304" pitchFamily="18"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28216" y="95538"/>
            <a:ext cx="4982337" cy="63422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002060"/>
                </a:solidFill>
                <a:latin typeface="Times New Roman" panose="02020603050405020304" pitchFamily="18" charset="0"/>
                <a:cs typeface="Times New Roman" panose="02020603050405020304" pitchFamily="18" charset="0"/>
              </a:rPr>
              <a:t>II. </a:t>
            </a:r>
            <a:r>
              <a:rPr lang="en-US" sz="2800" b="1" dirty="0" err="1" smtClean="0">
                <a:solidFill>
                  <a:srgbClr val="002060"/>
                </a:solidFill>
                <a:latin typeface="Times New Roman" panose="02020603050405020304" pitchFamily="18" charset="0"/>
                <a:cs typeface="Times New Roman" panose="02020603050405020304" pitchFamily="18" charset="0"/>
              </a:rPr>
              <a:t>Đọc</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tìm</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hiểu</a:t>
            </a:r>
            <a:r>
              <a:rPr lang="en-US" sz="2800" b="1" dirty="0" smtClean="0">
                <a:solidFill>
                  <a:srgbClr val="002060"/>
                </a:solidFill>
                <a:latin typeface="Times New Roman" panose="02020603050405020304" pitchFamily="18" charset="0"/>
                <a:cs typeface="Times New Roman" panose="02020603050405020304" pitchFamily="18" charset="0"/>
              </a:rPr>
              <a:t> chi </a:t>
            </a:r>
            <a:r>
              <a:rPr lang="en-US" sz="2800" b="1" dirty="0" err="1" smtClean="0">
                <a:solidFill>
                  <a:srgbClr val="002060"/>
                </a:solidFill>
                <a:latin typeface="Times New Roman" panose="02020603050405020304" pitchFamily="18" charset="0"/>
                <a:cs typeface="Times New Roman" panose="02020603050405020304" pitchFamily="18" charset="0"/>
              </a:rPr>
              <a:t>tiết</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57200" y="729762"/>
            <a:ext cx="9988062"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2. </a:t>
            </a:r>
            <a:r>
              <a:rPr lang="en-US" sz="2400" b="1" dirty="0" err="1" smtClean="0">
                <a:latin typeface="Times New Roman" panose="02020603050405020304" pitchFamily="18" charset="0"/>
                <a:cs typeface="Times New Roman" panose="02020603050405020304" pitchFamily="18" charset="0"/>
              </a:rPr>
              <a:t>Cuộc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giáp</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chiến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với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bạch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tuộc</a:t>
            </a:r>
            <a:r>
              <a:rPr lang="en-US" sz="2400" b="1" dirty="0" smtClean="0">
                <a:latin typeface="Times New Roman" panose="02020603050405020304" pitchFamily="18" charset="0"/>
                <a:cs typeface="Times New Roman" panose="02020603050405020304" pitchFamily="18" charset="0"/>
              </a:rPr>
              <a:t> </a:t>
            </a:r>
          </a:p>
        </p:txBody>
      </p:sp>
      <p:sp>
        <p:nvSpPr>
          <p:cNvPr id="6" name="TextBox 5"/>
          <p:cNvSpPr txBox="1"/>
          <p:nvPr/>
        </p:nvSpPr>
        <p:spPr>
          <a:xfrm>
            <a:off x="4651131" y="1363986"/>
            <a:ext cx="7473462" cy="4524315"/>
          </a:xfrm>
          <a:prstGeom prst="rect">
            <a:avLst/>
          </a:prstGeom>
          <a:noFill/>
        </p:spPr>
        <p:txBody>
          <a:bodyPr wrap="square" rtlCol="0">
            <a:spAutoFit/>
          </a:bodyPr>
          <a:lstStyle/>
          <a:p>
            <a:pPr algn="ctr"/>
            <a:r>
              <a:rPr lang="en-US" sz="2400" b="1" dirty="0" smtClean="0">
                <a:solidFill>
                  <a:srgbClr val="FF0000"/>
                </a:solidFill>
                <a:latin typeface="Times New Roman" panose="02020603050405020304" pitchFamily="18" charset="0"/>
                <a:cs typeface="Times New Roman" panose="02020603050405020304" pitchFamily="18" charset="0"/>
              </a:rPr>
              <a:t>PHIẾU HỌC TẬP</a:t>
            </a:r>
          </a:p>
          <a:p>
            <a:pPr algn="ctr"/>
            <a:endParaRPr lang="en-US" sz="2400" b="1" dirty="0">
              <a:solidFill>
                <a:srgbClr val="FF0000"/>
              </a:solidFill>
              <a:latin typeface="Times New Roman" panose="02020603050405020304" pitchFamily="18" charset="0"/>
              <a:cs typeface="Times New Roman" panose="02020603050405020304" pitchFamily="18" charset="0"/>
            </a:endParaRPr>
          </a:p>
          <a:p>
            <a:pPr>
              <a:tabLst>
                <a:tab pos="1386840" algn="l"/>
              </a:tabLst>
            </a:pPr>
            <a:r>
              <a:rPr lang="en-US" sz="2400" b="1" dirty="0">
                <a:latin typeface="Times New Roman" panose="02020603050405020304" pitchFamily="18" charset="0"/>
                <a:ea typeface="MS Mincho" panose="02020609040205080304" pitchFamily="49" charset="-128"/>
              </a:rPr>
              <a:t>- </a:t>
            </a:r>
            <a:r>
              <a:rPr lang="en-US" sz="2400" b="1" dirty="0" err="1">
                <a:latin typeface="Times New Roman" panose="02020603050405020304" pitchFamily="18" charset="0"/>
                <a:ea typeface="MS Mincho" panose="02020609040205080304" pitchFamily="49" charset="-128"/>
              </a:rPr>
              <a:t>Hình</a:t>
            </a:r>
            <a:r>
              <a:rPr lang="en-US" sz="2400" b="1" dirty="0">
                <a:latin typeface="Times New Roman" panose="02020603050405020304" pitchFamily="18" charset="0"/>
                <a:ea typeface="MS Mincho" panose="02020609040205080304" pitchFamily="49" charset="-128"/>
              </a:rPr>
              <a:t> </a:t>
            </a:r>
            <a:r>
              <a:rPr lang="en-US" sz="2400" b="1" dirty="0" err="1">
                <a:latin typeface="Times New Roman" panose="02020603050405020304" pitchFamily="18" charset="0"/>
                <a:ea typeface="MS Mincho" panose="02020609040205080304" pitchFamily="49" charset="-128"/>
              </a:rPr>
              <a:t>thức</a:t>
            </a:r>
            <a:r>
              <a:rPr lang="en-US" sz="2400" b="1" dirty="0">
                <a:latin typeface="Times New Roman" panose="02020603050405020304" pitchFamily="18" charset="0"/>
                <a:ea typeface="MS Mincho" panose="02020609040205080304" pitchFamily="49" charset="-128"/>
              </a:rPr>
              <a:t>: </a:t>
            </a:r>
            <a:r>
              <a:rPr lang="en-US" sz="2400" b="1" dirty="0" err="1">
                <a:latin typeface="Times New Roman" panose="02020603050405020304" pitchFamily="18" charset="0"/>
                <a:ea typeface="MS Mincho" panose="02020609040205080304" pitchFamily="49" charset="-128"/>
              </a:rPr>
              <a:t>Thảo</a:t>
            </a:r>
            <a:r>
              <a:rPr lang="en-US" sz="2400" b="1" dirty="0">
                <a:latin typeface="Times New Roman" panose="02020603050405020304" pitchFamily="18" charset="0"/>
                <a:ea typeface="MS Mincho" panose="02020609040205080304" pitchFamily="49" charset="-128"/>
              </a:rPr>
              <a:t> </a:t>
            </a:r>
            <a:r>
              <a:rPr lang="en-US" sz="2400" b="1" dirty="0" err="1">
                <a:latin typeface="Times New Roman" panose="02020603050405020304" pitchFamily="18" charset="0"/>
                <a:ea typeface="MS Mincho" panose="02020609040205080304" pitchFamily="49" charset="-128"/>
              </a:rPr>
              <a:t>luận</a:t>
            </a:r>
            <a:r>
              <a:rPr lang="en-US" sz="2400" b="1" dirty="0">
                <a:latin typeface="Times New Roman" panose="02020603050405020304" pitchFamily="18" charset="0"/>
                <a:ea typeface="MS Mincho" panose="02020609040205080304" pitchFamily="49" charset="-128"/>
              </a:rPr>
              <a:t> </a:t>
            </a:r>
            <a:r>
              <a:rPr lang="en-US" sz="2400" b="1" dirty="0" err="1">
                <a:latin typeface="Times New Roman" panose="02020603050405020304" pitchFamily="18" charset="0"/>
                <a:ea typeface="MS Mincho" panose="02020609040205080304" pitchFamily="49" charset="-128"/>
              </a:rPr>
              <a:t>cặp</a:t>
            </a:r>
            <a:r>
              <a:rPr lang="en-US" sz="2400" b="1" dirty="0">
                <a:latin typeface="Times New Roman" panose="02020603050405020304" pitchFamily="18" charset="0"/>
                <a:ea typeface="MS Mincho" panose="02020609040205080304" pitchFamily="49" charset="-128"/>
              </a:rPr>
              <a:t> </a:t>
            </a:r>
            <a:r>
              <a:rPr lang="en-US" sz="2400" b="1" dirty="0" err="1">
                <a:latin typeface="Times New Roman" panose="02020603050405020304" pitchFamily="18" charset="0"/>
                <a:ea typeface="MS Mincho" panose="02020609040205080304" pitchFamily="49" charset="-128"/>
              </a:rPr>
              <a:t>đôi</a:t>
            </a:r>
            <a:endParaRPr lang="en-US" sz="2400" b="1" dirty="0">
              <a:latin typeface="Times New Roman" panose="02020603050405020304" pitchFamily="18" charset="0"/>
              <a:ea typeface="MS Mincho" panose="02020609040205080304" pitchFamily="49" charset="-128"/>
            </a:endParaRPr>
          </a:p>
          <a:p>
            <a:pPr>
              <a:tabLst>
                <a:tab pos="1386840" algn="l"/>
              </a:tabLst>
            </a:pPr>
            <a:r>
              <a:rPr lang="en-US" sz="2400" b="1" dirty="0">
                <a:latin typeface="Times New Roman" panose="02020603050405020304" pitchFamily="18" charset="0"/>
                <a:ea typeface="MS Mincho" panose="02020609040205080304" pitchFamily="49" charset="-128"/>
              </a:rPr>
              <a:t>- </a:t>
            </a:r>
            <a:r>
              <a:rPr lang="en-US" sz="2400" b="1" dirty="0" err="1">
                <a:latin typeface="Times New Roman" panose="02020603050405020304" pitchFamily="18" charset="0"/>
                <a:ea typeface="MS Mincho" panose="02020609040205080304" pitchFamily="49" charset="-128"/>
              </a:rPr>
              <a:t>Thời</a:t>
            </a:r>
            <a:r>
              <a:rPr lang="en-US" sz="2400" b="1" dirty="0">
                <a:latin typeface="Times New Roman" panose="02020603050405020304" pitchFamily="18" charset="0"/>
                <a:ea typeface="MS Mincho" panose="02020609040205080304" pitchFamily="49" charset="-128"/>
              </a:rPr>
              <a:t> </a:t>
            </a:r>
            <a:r>
              <a:rPr lang="en-US" sz="2400" b="1" dirty="0" err="1">
                <a:latin typeface="Times New Roman" panose="02020603050405020304" pitchFamily="18" charset="0"/>
                <a:ea typeface="MS Mincho" panose="02020609040205080304" pitchFamily="49" charset="-128"/>
              </a:rPr>
              <a:t>gian</a:t>
            </a:r>
            <a:r>
              <a:rPr lang="en-US" sz="2400" b="1" dirty="0">
                <a:latin typeface="Times New Roman" panose="02020603050405020304" pitchFamily="18" charset="0"/>
                <a:ea typeface="MS Mincho" panose="02020609040205080304" pitchFamily="49" charset="-128"/>
              </a:rPr>
              <a:t>: </a:t>
            </a:r>
            <a:r>
              <a:rPr lang="en-US" sz="2400" b="1" dirty="0" smtClean="0">
                <a:latin typeface="Times New Roman" panose="02020603050405020304" pitchFamily="18" charset="0"/>
                <a:ea typeface="MS Mincho" panose="02020609040205080304" pitchFamily="49" charset="-128"/>
              </a:rPr>
              <a:t>5p</a:t>
            </a:r>
            <a:endParaRPr lang="en-US" sz="2400" b="1" dirty="0">
              <a:latin typeface="Times New Roman" panose="02020603050405020304" pitchFamily="18" charset="0"/>
              <a:ea typeface="MS Mincho" panose="02020609040205080304" pitchFamily="49" charset="-128"/>
            </a:endParaRPr>
          </a:p>
          <a:p>
            <a:pPr>
              <a:tabLst>
                <a:tab pos="1386840" algn="l"/>
              </a:tabLst>
            </a:pPr>
            <a:r>
              <a:rPr lang="en-US" sz="2400" b="1" dirty="0">
                <a:latin typeface="Times New Roman" panose="02020603050405020304" pitchFamily="18" charset="0"/>
                <a:ea typeface="MS Mincho" panose="02020609040205080304" pitchFamily="49" charset="-128"/>
              </a:rPr>
              <a:t>- </a:t>
            </a:r>
            <a:r>
              <a:rPr lang="en-US" sz="2400" b="1" dirty="0" err="1">
                <a:latin typeface="Times New Roman" panose="02020603050405020304" pitchFamily="18" charset="0"/>
                <a:ea typeface="MS Mincho" panose="02020609040205080304" pitchFamily="49" charset="-128"/>
              </a:rPr>
              <a:t>Yêu</a:t>
            </a:r>
            <a:r>
              <a:rPr lang="en-US" sz="2400" b="1" dirty="0">
                <a:latin typeface="Times New Roman" panose="02020603050405020304" pitchFamily="18" charset="0"/>
                <a:ea typeface="MS Mincho" panose="02020609040205080304" pitchFamily="49" charset="-128"/>
              </a:rPr>
              <a:t> </a:t>
            </a:r>
            <a:r>
              <a:rPr lang="en-US" sz="2400" b="1" dirty="0" err="1">
                <a:latin typeface="Times New Roman" panose="02020603050405020304" pitchFamily="18" charset="0"/>
                <a:ea typeface="MS Mincho" panose="02020609040205080304" pitchFamily="49" charset="-128"/>
              </a:rPr>
              <a:t>cầu</a:t>
            </a:r>
            <a:r>
              <a:rPr lang="en-US" sz="2400" b="1" dirty="0">
                <a:latin typeface="Times New Roman" panose="02020603050405020304" pitchFamily="18" charset="0"/>
                <a:ea typeface="MS Mincho" panose="02020609040205080304" pitchFamily="49" charset="-128"/>
              </a:rPr>
              <a:t>:  </a:t>
            </a:r>
          </a:p>
          <a:p>
            <a:pPr>
              <a:tabLst>
                <a:tab pos="1386840" algn="l"/>
              </a:tabLst>
            </a:pPr>
            <a:endParaRPr lang="en-US" sz="2400" dirty="0">
              <a:latin typeface="Times New Roman" panose="02020603050405020304" pitchFamily="18" charset="0"/>
              <a:ea typeface="MS Mincho" panose="02020609040205080304" pitchFamily="49" charset="-128"/>
            </a:endParaRPr>
          </a:p>
          <a:p>
            <a:pPr>
              <a:tabLst>
                <a:tab pos="1386840" algn="l"/>
              </a:tabLst>
            </a:pPr>
            <a:r>
              <a:rPr lang="en-US" sz="2400" dirty="0">
                <a:latin typeface="Times New Roman" panose="02020603050405020304" pitchFamily="18" charset="0"/>
                <a:ea typeface="MS Mincho" panose="02020609040205080304" pitchFamily="49" charset="-128"/>
              </a:rPr>
              <a:t>1</a:t>
            </a:r>
            <a:r>
              <a:rPr lang="en-US" sz="2400" dirty="0" smtClean="0">
                <a:latin typeface="Times New Roman" panose="02020603050405020304" pitchFamily="18" charset="0"/>
                <a:ea typeface="MS Mincho" panose="02020609040205080304" pitchFamily="49" charset="-128"/>
              </a:rPr>
              <a:t>. </a:t>
            </a:r>
            <a:r>
              <a:rPr lang="en-US" sz="2400" dirty="0" err="1" smtClean="0">
                <a:latin typeface="Times New Roman" panose="02020603050405020304" pitchFamily="18" charset="0"/>
                <a:ea typeface="MS Mincho" panose="02020609040205080304" pitchFamily="49" charset="-128"/>
              </a:rPr>
              <a:t>Tìm</a:t>
            </a:r>
            <a:r>
              <a:rPr lang="en-US" sz="2400" dirty="0" smtClean="0">
                <a:latin typeface="Times New Roman" panose="02020603050405020304" pitchFamily="18" charset="0"/>
                <a:ea typeface="MS Mincho" panose="02020609040205080304" pitchFamily="49" charset="-128"/>
              </a:rPr>
              <a:t> </a:t>
            </a:r>
            <a:r>
              <a:rPr lang="en-US" sz="2400" dirty="0" err="1" smtClean="0">
                <a:latin typeface="Times New Roman" panose="02020603050405020304" pitchFamily="18" charset="0"/>
                <a:ea typeface="MS Mincho" panose="02020609040205080304" pitchFamily="49" charset="-128"/>
              </a:rPr>
              <a:t>những</a:t>
            </a:r>
            <a:r>
              <a:rPr lang="en-US" sz="2400" dirty="0" smtClean="0">
                <a:latin typeface="Times New Roman" panose="02020603050405020304" pitchFamily="18" charset="0"/>
                <a:ea typeface="MS Mincho" panose="02020609040205080304" pitchFamily="49" charset="-128"/>
              </a:rPr>
              <a:t> </a:t>
            </a:r>
            <a:r>
              <a:rPr lang="en-US" sz="2400" dirty="0" err="1" smtClean="0">
                <a:latin typeface="Times New Roman" panose="02020603050405020304" pitchFamily="18" charset="0"/>
                <a:ea typeface="MS Mincho" panose="02020609040205080304" pitchFamily="49" charset="-128"/>
              </a:rPr>
              <a:t>từ</a:t>
            </a:r>
            <a:r>
              <a:rPr lang="en-US" sz="2400" dirty="0" smtClean="0">
                <a:latin typeface="Times New Roman" panose="02020603050405020304" pitchFamily="18" charset="0"/>
                <a:ea typeface="MS Mincho" panose="02020609040205080304" pitchFamily="49" charset="-128"/>
              </a:rPr>
              <a:t> </a:t>
            </a:r>
            <a:r>
              <a:rPr lang="en-US" sz="2400" dirty="0" err="1" smtClean="0">
                <a:latin typeface="Times New Roman" panose="02020603050405020304" pitchFamily="18" charset="0"/>
                <a:ea typeface="MS Mincho" panose="02020609040205080304" pitchFamily="49" charset="-128"/>
              </a:rPr>
              <a:t>ngữ</a:t>
            </a:r>
            <a:r>
              <a:rPr lang="en-US" sz="2400" dirty="0" smtClean="0">
                <a:latin typeface="Times New Roman" panose="02020603050405020304" pitchFamily="18" charset="0"/>
                <a:ea typeface="MS Mincho" panose="02020609040205080304" pitchFamily="49" charset="-128"/>
              </a:rPr>
              <a:t>, chi </a:t>
            </a:r>
            <a:r>
              <a:rPr lang="en-US" sz="2400" dirty="0" err="1" smtClean="0">
                <a:latin typeface="Times New Roman" panose="02020603050405020304" pitchFamily="18" charset="0"/>
                <a:ea typeface="MS Mincho" panose="02020609040205080304" pitchFamily="49" charset="-128"/>
              </a:rPr>
              <a:t>tiết</a:t>
            </a:r>
            <a:r>
              <a:rPr lang="en-US" sz="2400" dirty="0" smtClean="0">
                <a:latin typeface="Times New Roman" panose="02020603050405020304" pitchFamily="18" charset="0"/>
                <a:ea typeface="MS Mincho" panose="02020609040205080304" pitchFamily="49" charset="-128"/>
              </a:rPr>
              <a:t> </a:t>
            </a:r>
            <a:r>
              <a:rPr lang="en-US" sz="2400" dirty="0" err="1" smtClean="0">
                <a:latin typeface="Times New Roman" panose="02020603050405020304" pitchFamily="18" charset="0"/>
                <a:ea typeface="MS Mincho" panose="02020609040205080304" pitchFamily="49" charset="-128"/>
              </a:rPr>
              <a:t>kể</a:t>
            </a:r>
            <a:r>
              <a:rPr lang="en-US" sz="2400" dirty="0" smtClean="0">
                <a:latin typeface="Times New Roman" panose="02020603050405020304" pitchFamily="18" charset="0"/>
                <a:ea typeface="MS Mincho" panose="02020609040205080304" pitchFamily="49" charset="-128"/>
              </a:rPr>
              <a:t>, </a:t>
            </a:r>
            <a:r>
              <a:rPr lang="en-US" sz="2400" dirty="0" err="1" smtClean="0">
                <a:latin typeface="Times New Roman" panose="02020603050405020304" pitchFamily="18" charset="0"/>
                <a:ea typeface="MS Mincho" panose="02020609040205080304" pitchFamily="49" charset="-128"/>
              </a:rPr>
              <a:t>tả</a:t>
            </a:r>
            <a:r>
              <a:rPr lang="en-US" sz="2400" dirty="0" smtClean="0">
                <a:latin typeface="Times New Roman" panose="02020603050405020304" pitchFamily="18" charset="0"/>
                <a:ea typeface="MS Mincho" panose="02020609040205080304" pitchFamily="49" charset="-128"/>
              </a:rPr>
              <a:t> </a:t>
            </a:r>
            <a:r>
              <a:rPr lang="en-US" sz="2400" dirty="0" err="1" smtClean="0">
                <a:latin typeface="Times New Roman" panose="02020603050405020304" pitchFamily="18" charset="0"/>
                <a:ea typeface="MS Mincho" panose="02020609040205080304" pitchFamily="49" charset="-128"/>
              </a:rPr>
              <a:t>về</a:t>
            </a:r>
            <a:r>
              <a:rPr lang="en-US" sz="2400" dirty="0" smtClean="0">
                <a:latin typeface="Times New Roman" panose="02020603050405020304" pitchFamily="18" charset="0"/>
                <a:ea typeface="MS Mincho" panose="02020609040205080304" pitchFamily="49" charset="-128"/>
              </a:rPr>
              <a:t> </a:t>
            </a:r>
            <a:r>
              <a:rPr lang="en-US" sz="2400" dirty="0" err="1" smtClean="0">
                <a:latin typeface="Times New Roman" panose="02020603050405020304" pitchFamily="18" charset="0"/>
                <a:ea typeface="MS Mincho" panose="02020609040205080304" pitchFamily="49" charset="-128"/>
              </a:rPr>
              <a:t>cuộc</a:t>
            </a:r>
            <a:r>
              <a:rPr lang="en-US" sz="2400" dirty="0" smtClean="0">
                <a:latin typeface="Times New Roman" panose="02020603050405020304" pitchFamily="18" charset="0"/>
                <a:ea typeface="MS Mincho" panose="02020609040205080304" pitchFamily="49" charset="-128"/>
              </a:rPr>
              <a:t> </a:t>
            </a:r>
            <a:r>
              <a:rPr lang="en-US" sz="2400" dirty="0" err="1" smtClean="0">
                <a:latin typeface="Times New Roman" panose="02020603050405020304" pitchFamily="18" charset="0"/>
                <a:ea typeface="MS Mincho" panose="02020609040205080304" pitchFamily="49" charset="-128"/>
              </a:rPr>
              <a:t>giáp</a:t>
            </a:r>
            <a:r>
              <a:rPr lang="en-US" sz="2400" dirty="0" smtClean="0">
                <a:latin typeface="Times New Roman" panose="02020603050405020304" pitchFamily="18" charset="0"/>
                <a:ea typeface="MS Mincho" panose="02020609040205080304" pitchFamily="49" charset="-128"/>
              </a:rPr>
              <a:t> </a:t>
            </a:r>
            <a:r>
              <a:rPr lang="en-US" sz="2400" dirty="0" err="1" smtClean="0">
                <a:latin typeface="Times New Roman" panose="02020603050405020304" pitchFamily="18" charset="0"/>
                <a:ea typeface="MS Mincho" panose="02020609040205080304" pitchFamily="49" charset="-128"/>
              </a:rPr>
              <a:t>chiến</a:t>
            </a:r>
            <a:r>
              <a:rPr lang="en-US" sz="2400" dirty="0" smtClean="0">
                <a:latin typeface="Times New Roman" panose="02020603050405020304" pitchFamily="18" charset="0"/>
                <a:ea typeface="MS Mincho" panose="02020609040205080304" pitchFamily="49" charset="-128"/>
              </a:rPr>
              <a:t> ? </a:t>
            </a:r>
          </a:p>
          <a:p>
            <a:pPr>
              <a:tabLst>
                <a:tab pos="1386840" algn="l"/>
              </a:tabLst>
            </a:pPr>
            <a:r>
              <a:rPr lang="en-US" sz="2400" i="1" dirty="0" smtClean="0">
                <a:latin typeface="Times New Roman" panose="02020603050405020304" pitchFamily="18" charset="0"/>
                <a:ea typeface="MS Mincho" panose="02020609040205080304" pitchFamily="49" charset="-128"/>
              </a:rPr>
              <a:t>( </a:t>
            </a:r>
            <a:r>
              <a:rPr lang="en-US" sz="2400" i="1" dirty="0" err="1" smtClean="0">
                <a:latin typeface="Times New Roman" panose="02020603050405020304" pitchFamily="18" charset="0"/>
                <a:ea typeface="MS Mincho" panose="02020609040205080304" pitchFamily="49" charset="-128"/>
              </a:rPr>
              <a:t>Gợi</a:t>
            </a:r>
            <a:r>
              <a:rPr lang="en-US" sz="2400" i="1" dirty="0" smtClean="0">
                <a:latin typeface="Times New Roman" panose="02020603050405020304" pitchFamily="18" charset="0"/>
                <a:ea typeface="MS Mincho" panose="02020609040205080304" pitchFamily="49" charset="-128"/>
              </a:rPr>
              <a:t> ý: </a:t>
            </a:r>
            <a:r>
              <a:rPr lang="en-US" sz="2400" i="1" dirty="0" err="1" smtClean="0">
                <a:latin typeface="Times New Roman" panose="02020603050405020304" pitchFamily="18" charset="0"/>
                <a:ea typeface="MS Mincho" panose="02020609040205080304" pitchFamily="49" charset="-128"/>
              </a:rPr>
              <a:t>tìm</a:t>
            </a:r>
            <a:r>
              <a:rPr lang="en-US" sz="2400" i="1" dirty="0" smtClean="0">
                <a:latin typeface="Times New Roman" panose="02020603050405020304" pitchFamily="18" charset="0"/>
                <a:ea typeface="MS Mincho" panose="02020609040205080304" pitchFamily="49" charset="-128"/>
              </a:rPr>
              <a:t> </a:t>
            </a:r>
            <a:r>
              <a:rPr lang="en-US" sz="2400" i="1" dirty="0" err="1" smtClean="0">
                <a:latin typeface="Times New Roman" panose="02020603050405020304" pitchFamily="18" charset="0"/>
                <a:ea typeface="MS Mincho" panose="02020609040205080304" pitchFamily="49" charset="-128"/>
              </a:rPr>
              <a:t>từ</a:t>
            </a:r>
            <a:r>
              <a:rPr lang="en-US" sz="2400" i="1" dirty="0" smtClean="0">
                <a:latin typeface="Times New Roman" panose="02020603050405020304" pitchFamily="18" charset="0"/>
                <a:ea typeface="MS Mincho" panose="02020609040205080304" pitchFamily="49" charset="-128"/>
              </a:rPr>
              <a:t> </a:t>
            </a:r>
            <a:r>
              <a:rPr lang="en-US" sz="2400" i="1" dirty="0" err="1" smtClean="0">
                <a:latin typeface="Times New Roman" panose="02020603050405020304" pitchFamily="18" charset="0"/>
                <a:ea typeface="MS Mincho" panose="02020609040205080304" pitchFamily="49" charset="-128"/>
              </a:rPr>
              <a:t>ngữ</a:t>
            </a:r>
            <a:r>
              <a:rPr lang="en-US" sz="2400" i="1" dirty="0" smtClean="0">
                <a:latin typeface="Times New Roman" panose="02020603050405020304" pitchFamily="18" charset="0"/>
                <a:ea typeface="MS Mincho" panose="02020609040205080304" pitchFamily="49" charset="-128"/>
              </a:rPr>
              <a:t>, chi </a:t>
            </a:r>
            <a:r>
              <a:rPr lang="en-US" sz="2400" i="1" dirty="0" err="1" smtClean="0">
                <a:latin typeface="Times New Roman" panose="02020603050405020304" pitchFamily="18" charset="0"/>
                <a:ea typeface="MS Mincho" panose="02020609040205080304" pitchFamily="49" charset="-128"/>
              </a:rPr>
              <a:t>tiết</a:t>
            </a:r>
            <a:r>
              <a:rPr lang="en-US" sz="2400" i="1" dirty="0" smtClean="0">
                <a:latin typeface="Times New Roman" panose="02020603050405020304" pitchFamily="18" charset="0"/>
                <a:ea typeface="MS Mincho" panose="02020609040205080304" pitchFamily="49" charset="-128"/>
              </a:rPr>
              <a:t> </a:t>
            </a:r>
            <a:r>
              <a:rPr lang="en-US" sz="2400" i="1" dirty="0" err="1" smtClean="0">
                <a:latin typeface="Times New Roman" panose="02020603050405020304" pitchFamily="18" charset="0"/>
                <a:ea typeface="MS Mincho" panose="02020609040205080304" pitchFamily="49" charset="-128"/>
              </a:rPr>
              <a:t>tả</a:t>
            </a:r>
            <a:r>
              <a:rPr lang="en-US" sz="2400" i="1" dirty="0" smtClean="0">
                <a:latin typeface="Times New Roman" panose="02020603050405020304" pitchFamily="18" charset="0"/>
                <a:ea typeface="MS Mincho" panose="02020609040205080304" pitchFamily="49" charset="-128"/>
              </a:rPr>
              <a:t> </a:t>
            </a:r>
            <a:r>
              <a:rPr lang="en-US" sz="2400" i="1" dirty="0" err="1" smtClean="0">
                <a:latin typeface="Times New Roman" panose="02020603050405020304" pitchFamily="18" charset="0"/>
                <a:ea typeface="MS Mincho" panose="02020609040205080304" pitchFamily="49" charset="-128"/>
              </a:rPr>
              <a:t>hành</a:t>
            </a:r>
            <a:r>
              <a:rPr lang="en-US" sz="2400" i="1" dirty="0" smtClean="0">
                <a:latin typeface="Times New Roman" panose="02020603050405020304" pitchFamily="18" charset="0"/>
                <a:ea typeface="MS Mincho" panose="02020609040205080304" pitchFamily="49" charset="-128"/>
              </a:rPr>
              <a:t> </a:t>
            </a:r>
            <a:r>
              <a:rPr lang="en-US" sz="2400" i="1" dirty="0" err="1" smtClean="0">
                <a:latin typeface="Times New Roman" panose="02020603050405020304" pitchFamily="18" charset="0"/>
                <a:ea typeface="MS Mincho" panose="02020609040205080304" pitchFamily="49" charset="-128"/>
              </a:rPr>
              <a:t>động</a:t>
            </a:r>
            <a:r>
              <a:rPr lang="en-US" sz="2400" i="1" dirty="0">
                <a:latin typeface="Times New Roman" panose="02020603050405020304" pitchFamily="18" charset="0"/>
                <a:ea typeface="MS Mincho" panose="02020609040205080304" pitchFamily="49" charset="-128"/>
              </a:rPr>
              <a:t> </a:t>
            </a:r>
            <a:r>
              <a:rPr lang="en-US" sz="2400" i="1" dirty="0" err="1" smtClean="0">
                <a:latin typeface="Times New Roman" panose="02020603050405020304" pitchFamily="18" charset="0"/>
                <a:ea typeface="MS Mincho" panose="02020609040205080304" pitchFamily="49" charset="-128"/>
              </a:rPr>
              <a:t>của</a:t>
            </a:r>
            <a:r>
              <a:rPr lang="en-US" sz="2400" i="1" dirty="0" smtClean="0">
                <a:latin typeface="Times New Roman" panose="02020603050405020304" pitchFamily="18" charset="0"/>
                <a:ea typeface="MS Mincho" panose="02020609040205080304" pitchFamily="49" charset="-128"/>
              </a:rPr>
              <a:t> </a:t>
            </a:r>
            <a:r>
              <a:rPr lang="en-US" sz="2400" i="1" dirty="0" err="1" smtClean="0">
                <a:latin typeface="Times New Roman" panose="02020603050405020304" pitchFamily="18" charset="0"/>
                <a:ea typeface="MS Mincho" panose="02020609040205080304" pitchFamily="49" charset="-128"/>
              </a:rPr>
              <a:t>bạch</a:t>
            </a:r>
            <a:r>
              <a:rPr lang="en-US" sz="2400" i="1" dirty="0" smtClean="0">
                <a:latin typeface="Times New Roman" panose="02020603050405020304" pitchFamily="18" charset="0"/>
                <a:ea typeface="MS Mincho" panose="02020609040205080304" pitchFamily="49" charset="-128"/>
              </a:rPr>
              <a:t> </a:t>
            </a:r>
            <a:r>
              <a:rPr lang="en-US" sz="2400" i="1" dirty="0" err="1" smtClean="0">
                <a:latin typeface="Times New Roman" panose="02020603050405020304" pitchFamily="18" charset="0"/>
                <a:ea typeface="MS Mincho" panose="02020609040205080304" pitchFamily="49" charset="-128"/>
              </a:rPr>
              <a:t>tuộc</a:t>
            </a:r>
            <a:r>
              <a:rPr lang="en-US" sz="2400" i="1" dirty="0" smtClean="0">
                <a:latin typeface="Times New Roman" panose="02020603050405020304" pitchFamily="18" charset="0"/>
                <a:ea typeface="MS Mincho" panose="02020609040205080304" pitchFamily="49" charset="-128"/>
              </a:rPr>
              <a:t> </a:t>
            </a:r>
            <a:r>
              <a:rPr lang="en-US" sz="2400" i="1" dirty="0" err="1" smtClean="0">
                <a:latin typeface="Times New Roman" panose="02020603050405020304" pitchFamily="18" charset="0"/>
                <a:ea typeface="MS Mincho" panose="02020609040205080304" pitchFamily="49" charset="-128"/>
              </a:rPr>
              <a:t>và</a:t>
            </a:r>
            <a:r>
              <a:rPr lang="en-US" sz="2400" i="1" dirty="0" smtClean="0">
                <a:latin typeface="Times New Roman" panose="02020603050405020304" pitchFamily="18" charset="0"/>
                <a:ea typeface="MS Mincho" panose="02020609040205080304" pitchFamily="49" charset="-128"/>
              </a:rPr>
              <a:t> </a:t>
            </a:r>
            <a:r>
              <a:rPr lang="en-US" sz="2400" i="1" dirty="0" err="1" smtClean="0">
                <a:latin typeface="Times New Roman" panose="02020603050405020304" pitchFamily="18" charset="0"/>
                <a:ea typeface="MS Mincho" panose="02020609040205080304" pitchFamily="49" charset="-128"/>
              </a:rPr>
              <a:t>đoàn</a:t>
            </a:r>
            <a:r>
              <a:rPr lang="en-US" sz="2400" i="1" dirty="0" smtClean="0">
                <a:latin typeface="Times New Roman" panose="02020603050405020304" pitchFamily="18" charset="0"/>
                <a:ea typeface="MS Mincho" panose="02020609040205080304" pitchFamily="49" charset="-128"/>
              </a:rPr>
              <a:t> </a:t>
            </a:r>
            <a:r>
              <a:rPr lang="en-US" sz="2400" i="1" dirty="0" err="1" smtClean="0">
                <a:latin typeface="Times New Roman" panose="02020603050405020304" pitchFamily="18" charset="0"/>
                <a:ea typeface="MS Mincho" panose="02020609040205080304" pitchFamily="49" charset="-128"/>
              </a:rPr>
              <a:t>thủy</a:t>
            </a:r>
            <a:r>
              <a:rPr lang="en-US" sz="2400" i="1" dirty="0" smtClean="0">
                <a:latin typeface="Times New Roman" panose="02020603050405020304" pitchFamily="18" charset="0"/>
                <a:ea typeface="MS Mincho" panose="02020609040205080304" pitchFamily="49" charset="-128"/>
              </a:rPr>
              <a:t> </a:t>
            </a:r>
            <a:r>
              <a:rPr lang="en-US" sz="2400" i="1" dirty="0" err="1" smtClean="0">
                <a:latin typeface="Times New Roman" panose="02020603050405020304" pitchFamily="18" charset="0"/>
                <a:ea typeface="MS Mincho" panose="02020609040205080304" pitchFamily="49" charset="-128"/>
              </a:rPr>
              <a:t>thủ</a:t>
            </a:r>
            <a:r>
              <a:rPr lang="en-US" sz="2400" i="1" dirty="0" smtClean="0">
                <a:latin typeface="Times New Roman" panose="02020603050405020304" pitchFamily="18" charset="0"/>
                <a:ea typeface="MS Mincho" panose="02020609040205080304" pitchFamily="49" charset="-128"/>
              </a:rPr>
              <a:t> ?) </a:t>
            </a:r>
          </a:p>
          <a:p>
            <a:pPr>
              <a:tabLst>
                <a:tab pos="1386840" algn="l"/>
              </a:tabLst>
            </a:pPr>
            <a:r>
              <a:rPr lang="en-US" sz="2400" dirty="0">
                <a:latin typeface="Times New Roman" panose="02020603050405020304" pitchFamily="18" charset="0"/>
                <a:ea typeface="MS Mincho" panose="02020609040205080304" pitchFamily="49" charset="-128"/>
              </a:rPr>
              <a:t>2</a:t>
            </a:r>
            <a:r>
              <a:rPr lang="en-US" sz="2400" dirty="0" smtClean="0">
                <a:latin typeface="Times New Roman" panose="02020603050405020304" pitchFamily="18" charset="0"/>
                <a:ea typeface="MS Mincho" panose="02020609040205080304" pitchFamily="49" charset="-128"/>
              </a:rPr>
              <a:t>. </a:t>
            </a:r>
            <a:r>
              <a:rPr lang="en-US" sz="2400" dirty="0" err="1" smtClean="0">
                <a:latin typeface="Times New Roman" panose="02020603050405020304" pitchFamily="18" charset="0"/>
                <a:ea typeface="MS Mincho" panose="02020609040205080304" pitchFamily="49" charset="-128"/>
              </a:rPr>
              <a:t>Nhận</a:t>
            </a:r>
            <a:r>
              <a:rPr lang="en-US" sz="2400" dirty="0" smtClean="0">
                <a:latin typeface="Times New Roman" panose="02020603050405020304" pitchFamily="18" charset="0"/>
                <a:ea typeface="MS Mincho" panose="02020609040205080304" pitchFamily="49" charset="-128"/>
              </a:rPr>
              <a:t> </a:t>
            </a:r>
            <a:r>
              <a:rPr lang="en-US" sz="2400" dirty="0" err="1" smtClean="0">
                <a:latin typeface="Times New Roman" panose="02020603050405020304" pitchFamily="18" charset="0"/>
                <a:ea typeface="MS Mincho" panose="02020609040205080304" pitchFamily="49" charset="-128"/>
              </a:rPr>
              <a:t>xét</a:t>
            </a:r>
            <a:r>
              <a:rPr lang="en-US" sz="2400" dirty="0" smtClean="0">
                <a:latin typeface="Times New Roman" panose="02020603050405020304" pitchFamily="18" charset="0"/>
                <a:ea typeface="MS Mincho" panose="02020609040205080304" pitchFamily="49" charset="-128"/>
              </a:rPr>
              <a:t> </a:t>
            </a:r>
            <a:r>
              <a:rPr lang="en-US" sz="2400" dirty="0" err="1" smtClean="0">
                <a:latin typeface="Times New Roman" panose="02020603050405020304" pitchFamily="18" charset="0"/>
                <a:ea typeface="MS Mincho" panose="02020609040205080304" pitchFamily="49" charset="-128"/>
              </a:rPr>
              <a:t>về</a:t>
            </a:r>
            <a:r>
              <a:rPr lang="en-US" sz="2400" dirty="0" smtClean="0">
                <a:latin typeface="Times New Roman" panose="02020603050405020304" pitchFamily="18" charset="0"/>
                <a:ea typeface="MS Mincho" panose="02020609040205080304" pitchFamily="49" charset="-128"/>
              </a:rPr>
              <a:t> </a:t>
            </a:r>
            <a:r>
              <a:rPr lang="en-US" sz="2400" dirty="0" err="1" smtClean="0">
                <a:latin typeface="Times New Roman" panose="02020603050405020304" pitchFamily="18" charset="0"/>
                <a:ea typeface="MS Mincho" panose="02020609040205080304" pitchFamily="49" charset="-128"/>
              </a:rPr>
              <a:t>cách</a:t>
            </a:r>
            <a:r>
              <a:rPr lang="en-US" sz="2400" dirty="0" smtClean="0">
                <a:latin typeface="Times New Roman" panose="02020603050405020304" pitchFamily="18" charset="0"/>
                <a:ea typeface="MS Mincho" panose="02020609040205080304" pitchFamily="49" charset="-128"/>
              </a:rPr>
              <a:t> </a:t>
            </a:r>
            <a:r>
              <a:rPr lang="en-US" sz="2400" dirty="0" err="1" smtClean="0">
                <a:latin typeface="Times New Roman" panose="02020603050405020304" pitchFamily="18" charset="0"/>
                <a:ea typeface="MS Mincho" panose="02020609040205080304" pitchFamily="49" charset="-128"/>
              </a:rPr>
              <a:t>sử</a:t>
            </a:r>
            <a:r>
              <a:rPr lang="en-US" sz="2400" dirty="0" smtClean="0">
                <a:latin typeface="Times New Roman" panose="02020603050405020304" pitchFamily="18" charset="0"/>
                <a:ea typeface="MS Mincho" panose="02020609040205080304" pitchFamily="49" charset="-128"/>
              </a:rPr>
              <a:t> </a:t>
            </a:r>
            <a:r>
              <a:rPr lang="en-US" sz="2400" dirty="0" err="1" smtClean="0">
                <a:latin typeface="Times New Roman" panose="02020603050405020304" pitchFamily="18" charset="0"/>
                <a:ea typeface="MS Mincho" panose="02020609040205080304" pitchFamily="49" charset="-128"/>
              </a:rPr>
              <a:t>dụng</a:t>
            </a:r>
            <a:r>
              <a:rPr lang="en-US" sz="2400" dirty="0" smtClean="0">
                <a:latin typeface="Times New Roman" panose="02020603050405020304" pitchFamily="18" charset="0"/>
                <a:ea typeface="MS Mincho" panose="02020609040205080304" pitchFamily="49" charset="-128"/>
              </a:rPr>
              <a:t> </a:t>
            </a:r>
            <a:r>
              <a:rPr lang="en-US" sz="2400" dirty="0" err="1" smtClean="0">
                <a:latin typeface="Times New Roman" panose="02020603050405020304" pitchFamily="18" charset="0"/>
                <a:ea typeface="MS Mincho" panose="02020609040205080304" pitchFamily="49" charset="-128"/>
              </a:rPr>
              <a:t>từ</a:t>
            </a:r>
            <a:r>
              <a:rPr lang="en-US" sz="2400" dirty="0" smtClean="0">
                <a:latin typeface="Times New Roman" panose="02020603050405020304" pitchFamily="18" charset="0"/>
                <a:ea typeface="MS Mincho" panose="02020609040205080304" pitchFamily="49" charset="-128"/>
              </a:rPr>
              <a:t> </a:t>
            </a:r>
            <a:r>
              <a:rPr lang="en-US" sz="2400" dirty="0" err="1" smtClean="0">
                <a:latin typeface="Times New Roman" panose="02020603050405020304" pitchFamily="18" charset="0"/>
                <a:ea typeface="MS Mincho" panose="02020609040205080304" pitchFamily="49" charset="-128"/>
              </a:rPr>
              <a:t>ngữ</a:t>
            </a:r>
            <a:r>
              <a:rPr lang="en-US" sz="2400" dirty="0" smtClean="0">
                <a:latin typeface="Times New Roman" panose="02020603050405020304" pitchFamily="18" charset="0"/>
                <a:ea typeface="MS Mincho" panose="02020609040205080304" pitchFamily="49" charset="-128"/>
              </a:rPr>
              <a:t>, </a:t>
            </a:r>
            <a:r>
              <a:rPr lang="en-US" sz="2400" dirty="0" err="1" smtClean="0">
                <a:latin typeface="Times New Roman" panose="02020603050405020304" pitchFamily="18" charset="0"/>
                <a:ea typeface="MS Mincho" panose="02020609040205080304" pitchFamily="49" charset="-128"/>
              </a:rPr>
              <a:t>ngôn</a:t>
            </a:r>
            <a:r>
              <a:rPr lang="en-US" sz="2400" dirty="0" smtClean="0">
                <a:latin typeface="Times New Roman" panose="02020603050405020304" pitchFamily="18" charset="0"/>
                <a:ea typeface="MS Mincho" panose="02020609040205080304" pitchFamily="49" charset="-128"/>
              </a:rPr>
              <a:t> </a:t>
            </a:r>
            <a:r>
              <a:rPr lang="en-US" sz="2400" dirty="0" err="1" smtClean="0">
                <a:latin typeface="Times New Roman" panose="02020603050405020304" pitchFamily="18" charset="0"/>
                <a:ea typeface="MS Mincho" panose="02020609040205080304" pitchFamily="49" charset="-128"/>
              </a:rPr>
              <a:t>ngữ</a:t>
            </a:r>
            <a:r>
              <a:rPr lang="en-US" sz="2400" dirty="0" smtClean="0">
                <a:latin typeface="Times New Roman" panose="02020603050405020304" pitchFamily="18" charset="0"/>
                <a:ea typeface="MS Mincho" panose="02020609040205080304" pitchFamily="49" charset="-128"/>
              </a:rPr>
              <a:t> </a:t>
            </a:r>
            <a:r>
              <a:rPr lang="en-US" sz="2400" dirty="0" err="1" smtClean="0">
                <a:latin typeface="Times New Roman" panose="02020603050405020304" pitchFamily="18" charset="0"/>
                <a:ea typeface="MS Mincho" panose="02020609040205080304" pitchFamily="49" charset="-128"/>
              </a:rPr>
              <a:t>kể</a:t>
            </a:r>
            <a:r>
              <a:rPr lang="en-US" sz="2400" dirty="0" smtClean="0">
                <a:latin typeface="Times New Roman" panose="02020603050405020304" pitchFamily="18" charset="0"/>
                <a:ea typeface="MS Mincho" panose="02020609040205080304" pitchFamily="49" charset="-128"/>
              </a:rPr>
              <a:t> </a:t>
            </a:r>
            <a:r>
              <a:rPr lang="en-US" sz="2400" dirty="0" err="1" smtClean="0">
                <a:latin typeface="Times New Roman" panose="02020603050405020304" pitchFamily="18" charset="0"/>
                <a:ea typeface="MS Mincho" panose="02020609040205080304" pitchFamily="49" charset="-128"/>
              </a:rPr>
              <a:t>chuyện</a:t>
            </a:r>
            <a:r>
              <a:rPr lang="en-US" sz="2400" dirty="0" smtClean="0">
                <a:latin typeface="Times New Roman" panose="02020603050405020304" pitchFamily="18" charset="0"/>
                <a:ea typeface="MS Mincho" panose="02020609040205080304" pitchFamily="49" charset="-128"/>
              </a:rPr>
              <a:t> ?</a:t>
            </a:r>
          </a:p>
          <a:p>
            <a:pPr>
              <a:tabLst>
                <a:tab pos="1386840" algn="l"/>
              </a:tabLst>
            </a:pPr>
            <a:r>
              <a:rPr lang="en-US" sz="2400" dirty="0">
                <a:latin typeface="Times New Roman" panose="02020603050405020304" pitchFamily="18" charset="0"/>
                <a:ea typeface="MS Mincho" panose="02020609040205080304" pitchFamily="49" charset="-128"/>
              </a:rPr>
              <a:t>3</a:t>
            </a:r>
            <a:r>
              <a:rPr lang="en-US" sz="2400" dirty="0" smtClean="0">
                <a:latin typeface="Times New Roman" panose="02020603050405020304" pitchFamily="18" charset="0"/>
                <a:ea typeface="MS Mincho" panose="02020609040205080304" pitchFamily="49" charset="-128"/>
              </a:rPr>
              <a:t>. </a:t>
            </a:r>
            <a:r>
              <a:rPr lang="en-US" sz="2400" dirty="0" err="1" smtClean="0">
                <a:latin typeface="Times New Roman" panose="02020603050405020304" pitchFamily="18" charset="0"/>
                <a:ea typeface="MS Mincho" panose="02020609040205080304" pitchFamily="49" charset="-128"/>
              </a:rPr>
              <a:t>Em</a:t>
            </a:r>
            <a:r>
              <a:rPr lang="en-US" sz="2400" dirty="0" smtClean="0">
                <a:latin typeface="Times New Roman" panose="02020603050405020304" pitchFamily="18" charset="0"/>
                <a:ea typeface="MS Mincho" panose="02020609040205080304" pitchFamily="49" charset="-128"/>
              </a:rPr>
              <a:t> </a:t>
            </a:r>
            <a:r>
              <a:rPr lang="en-US" sz="2400" dirty="0" err="1" smtClean="0">
                <a:latin typeface="Times New Roman" panose="02020603050405020304" pitchFamily="18" charset="0"/>
                <a:ea typeface="MS Mincho" panose="02020609040205080304" pitchFamily="49" charset="-128"/>
              </a:rPr>
              <a:t>thấy</a:t>
            </a:r>
            <a:r>
              <a:rPr lang="en-US" sz="2400" dirty="0" smtClean="0">
                <a:latin typeface="Times New Roman" panose="02020603050405020304" pitchFamily="18" charset="0"/>
                <a:ea typeface="MS Mincho" panose="02020609040205080304" pitchFamily="49" charset="-128"/>
              </a:rPr>
              <a:t> </a:t>
            </a:r>
            <a:r>
              <a:rPr lang="en-US" sz="2400" dirty="0" err="1" smtClean="0">
                <a:latin typeface="Times New Roman" panose="02020603050405020304" pitchFamily="18" charset="0"/>
                <a:ea typeface="MS Mincho" panose="02020609040205080304" pitchFamily="49" charset="-128"/>
              </a:rPr>
              <a:t>cuộc</a:t>
            </a:r>
            <a:r>
              <a:rPr lang="en-US" sz="2400" dirty="0" smtClean="0">
                <a:latin typeface="Times New Roman" panose="02020603050405020304" pitchFamily="18" charset="0"/>
                <a:ea typeface="MS Mincho" panose="02020609040205080304" pitchFamily="49" charset="-128"/>
              </a:rPr>
              <a:t> </a:t>
            </a:r>
            <a:r>
              <a:rPr lang="en-US" sz="2400" dirty="0" err="1" smtClean="0">
                <a:latin typeface="Times New Roman" panose="02020603050405020304" pitchFamily="18" charset="0"/>
                <a:ea typeface="MS Mincho" panose="02020609040205080304" pitchFamily="49" charset="-128"/>
              </a:rPr>
              <a:t>giáp</a:t>
            </a:r>
            <a:r>
              <a:rPr lang="en-US" sz="2400" dirty="0" smtClean="0">
                <a:latin typeface="Times New Roman" panose="02020603050405020304" pitchFamily="18" charset="0"/>
                <a:ea typeface="MS Mincho" panose="02020609040205080304" pitchFamily="49" charset="-128"/>
              </a:rPr>
              <a:t> </a:t>
            </a:r>
            <a:r>
              <a:rPr lang="en-US" sz="2400" dirty="0" err="1" smtClean="0">
                <a:latin typeface="Times New Roman" panose="02020603050405020304" pitchFamily="18" charset="0"/>
                <a:ea typeface="MS Mincho" panose="02020609040205080304" pitchFamily="49" charset="-128"/>
              </a:rPr>
              <a:t>chiến</a:t>
            </a:r>
            <a:r>
              <a:rPr lang="en-US" sz="2400" dirty="0" smtClean="0">
                <a:latin typeface="Times New Roman" panose="02020603050405020304" pitchFamily="18" charset="0"/>
                <a:ea typeface="MS Mincho" panose="02020609040205080304" pitchFamily="49" charset="-128"/>
              </a:rPr>
              <a:t> </a:t>
            </a:r>
            <a:r>
              <a:rPr lang="en-US" sz="2400" dirty="0" err="1" smtClean="0">
                <a:latin typeface="Times New Roman" panose="02020603050405020304" pitchFamily="18" charset="0"/>
                <a:ea typeface="MS Mincho" panose="02020609040205080304" pitchFamily="49" charset="-128"/>
              </a:rPr>
              <a:t>này</a:t>
            </a:r>
            <a:r>
              <a:rPr lang="en-US" sz="2400" dirty="0" smtClean="0">
                <a:latin typeface="Times New Roman" panose="02020603050405020304" pitchFamily="18" charset="0"/>
                <a:ea typeface="MS Mincho" panose="02020609040205080304" pitchFamily="49" charset="-128"/>
              </a:rPr>
              <a:t> </a:t>
            </a:r>
            <a:r>
              <a:rPr lang="en-US" sz="2400" dirty="0" err="1" smtClean="0">
                <a:latin typeface="Times New Roman" panose="02020603050405020304" pitchFamily="18" charset="0"/>
                <a:ea typeface="MS Mincho" panose="02020609040205080304" pitchFamily="49" charset="-128"/>
              </a:rPr>
              <a:t>như</a:t>
            </a:r>
            <a:r>
              <a:rPr lang="en-US" sz="2400" dirty="0" smtClean="0">
                <a:latin typeface="Times New Roman" panose="02020603050405020304" pitchFamily="18" charset="0"/>
                <a:ea typeface="MS Mincho" panose="02020609040205080304" pitchFamily="49" charset="-128"/>
              </a:rPr>
              <a:t> </a:t>
            </a:r>
            <a:r>
              <a:rPr lang="en-US" sz="2400" dirty="0" err="1" smtClean="0">
                <a:latin typeface="Times New Roman" panose="02020603050405020304" pitchFamily="18" charset="0"/>
                <a:ea typeface="MS Mincho" panose="02020609040205080304" pitchFamily="49" charset="-128"/>
              </a:rPr>
              <a:t>thế</a:t>
            </a:r>
            <a:r>
              <a:rPr lang="en-US" sz="2400" dirty="0" smtClean="0">
                <a:latin typeface="Times New Roman" panose="02020603050405020304" pitchFamily="18" charset="0"/>
                <a:ea typeface="MS Mincho" panose="02020609040205080304" pitchFamily="49" charset="-128"/>
              </a:rPr>
              <a:t> </a:t>
            </a:r>
            <a:r>
              <a:rPr lang="en-US" sz="2400" dirty="0" err="1" smtClean="0">
                <a:latin typeface="Times New Roman" panose="02020603050405020304" pitchFamily="18" charset="0"/>
                <a:ea typeface="MS Mincho" panose="02020609040205080304" pitchFamily="49" charset="-128"/>
              </a:rPr>
              <a:t>nào</a:t>
            </a:r>
            <a:r>
              <a:rPr lang="en-US" sz="2400" dirty="0" smtClean="0">
                <a:latin typeface="Times New Roman" panose="02020603050405020304" pitchFamily="18" charset="0"/>
                <a:ea typeface="MS Mincho" panose="02020609040205080304" pitchFamily="49" charset="-128"/>
              </a:rPr>
              <a:t>?      </a:t>
            </a:r>
            <a:endParaRPr lang="en-US" sz="2400" dirty="0">
              <a:latin typeface="Times New Roman" panose="02020603050405020304" pitchFamily="18" charset="0"/>
              <a:ea typeface="Times New Roman" panose="02020603050405020304" pitchFamily="18" charset="0"/>
            </a:endParaRPr>
          </a:p>
          <a:p>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7" name="Picture 6" descr="Loài mực khổng lồ có thể đánh chìm thuyền bè tưởng chỉ có trong truyền thuyết và bí ẩn 150 năm mới có lời giải - Ảnh 1."/>
          <p:cNvPicPr/>
          <p:nvPr/>
        </p:nvPicPr>
        <p:blipFill>
          <a:blip r:embed="rId2">
            <a:extLst>
              <a:ext uri="{28A0092B-C50C-407E-A947-70E740481C1C}">
                <a14:useLocalDpi xmlns:a14="http://schemas.microsoft.com/office/drawing/2010/main" val="0"/>
              </a:ext>
            </a:extLst>
          </a:blip>
          <a:srcRect/>
          <a:stretch>
            <a:fillRect/>
          </a:stretch>
        </p:blipFill>
        <p:spPr bwMode="auto">
          <a:xfrm>
            <a:off x="18646" y="1767254"/>
            <a:ext cx="4491809" cy="5039894"/>
          </a:xfrm>
          <a:prstGeom prst="rect">
            <a:avLst/>
          </a:prstGeom>
          <a:noFill/>
          <a:ln>
            <a:noFill/>
          </a:ln>
        </p:spPr>
      </p:pic>
    </p:spTree>
    <p:extLst>
      <p:ext uri="{BB962C8B-B14F-4D97-AF65-F5344CB8AC3E}">
        <p14:creationId xmlns:p14="http://schemas.microsoft.com/office/powerpoint/2010/main" val="2196315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363986"/>
            <a:ext cx="11620530" cy="1200329"/>
          </a:xfrm>
          <a:prstGeom prst="rect">
            <a:avLst/>
          </a:prstGeom>
        </p:spPr>
        <p:txBody>
          <a:bodyPr wrap="square">
            <a:spAutoFit/>
          </a:bodyPr>
          <a:lstStyle/>
          <a:p>
            <a:pPr algn="just"/>
            <a:r>
              <a:rPr lang="vi-VN" sz="2400" b="1" dirty="0">
                <a:solidFill>
                  <a:srgbClr val="000000"/>
                </a:solidFill>
                <a:latin typeface="Times New Roman" panose="02020603050405020304" pitchFamily="18" charset="0"/>
                <a:ea typeface="Calibri" panose="020F0502020204030204" pitchFamily="34" charset="0"/>
              </a:rPr>
              <a:t>a. Hoàn </a:t>
            </a:r>
            <a:r>
              <a:rPr lang="vi-VN" sz="2400" b="1" dirty="0" smtClean="0">
                <a:solidFill>
                  <a:srgbClr val="000000"/>
                </a:solidFill>
                <a:latin typeface="Times New Roman" panose="02020603050405020304" pitchFamily="18" charset="0"/>
                <a:ea typeface="Calibri" panose="020F0502020204030204" pitchFamily="34" charset="0"/>
              </a:rPr>
              <a:t>cảnh: </a:t>
            </a:r>
            <a:r>
              <a:rPr lang="vi-VN" sz="2400" b="1" dirty="0">
                <a:solidFill>
                  <a:srgbClr val="000000"/>
                </a:solidFill>
                <a:latin typeface="Times New Roman" panose="02020603050405020304" pitchFamily="18" charset="0"/>
                <a:ea typeface="Calibri" panose="020F0502020204030204" pitchFamily="34" charset="0"/>
              </a:rPr>
              <a:t> </a:t>
            </a:r>
            <a:endParaRPr lang="en-US" sz="2400" dirty="0">
              <a:latin typeface="Times New Roman" panose="02020603050405020304" pitchFamily="18" charset="0"/>
              <a:ea typeface="Calibri" panose="020F0502020204030204" pitchFamily="34" charset="0"/>
            </a:endParaRPr>
          </a:p>
          <a:p>
            <a:pPr algn="just"/>
            <a:r>
              <a:rPr lang="vi-VN" sz="2400" dirty="0" smtClean="0">
                <a:solidFill>
                  <a:srgbClr val="000000"/>
                </a:solidFill>
                <a:latin typeface="Times New Roman" panose="02020603050405020304" pitchFamily="18" charset="0"/>
                <a:ea typeface="Calibri" panose="020F0502020204030204" pitchFamily="34" charset="0"/>
              </a:rPr>
              <a:t>- </a:t>
            </a:r>
            <a:r>
              <a:rPr lang="en-US" sz="2400" dirty="0" err="1" smtClean="0">
                <a:solidFill>
                  <a:srgbClr val="000000"/>
                </a:solidFill>
                <a:latin typeface="Times New Roman" panose="02020603050405020304" pitchFamily="18" charset="0"/>
                <a:ea typeface="Calibri" panose="020F0502020204030204" pitchFamily="34" charset="0"/>
              </a:rPr>
              <a:t>Tàu</a:t>
            </a:r>
            <a:r>
              <a:rPr lang="en-US" sz="2400" dirty="0" smtClean="0">
                <a:solidFill>
                  <a:srgbClr val="000000"/>
                </a:solidFill>
                <a:latin typeface="Times New Roman" panose="02020603050405020304" pitchFamily="18" charset="0"/>
                <a:ea typeface="Calibri" panose="020F0502020204030204" pitchFamily="34" charset="0"/>
              </a:rPr>
              <a:t> No-</a:t>
            </a:r>
            <a:r>
              <a:rPr lang="en-US" sz="2400" dirty="0" err="1" smtClean="0">
                <a:solidFill>
                  <a:srgbClr val="000000"/>
                </a:solidFill>
                <a:latin typeface="Times New Roman" panose="02020603050405020304" pitchFamily="18" charset="0"/>
                <a:ea typeface="Calibri" panose="020F0502020204030204" pitchFamily="34" charset="0"/>
              </a:rPr>
              <a:t>ti</a:t>
            </a:r>
            <a:r>
              <a:rPr lang="en-US" sz="2400" dirty="0" smtClean="0">
                <a:solidFill>
                  <a:srgbClr val="000000"/>
                </a:solidFill>
                <a:latin typeface="Times New Roman" panose="02020603050405020304" pitchFamily="18" charset="0"/>
                <a:ea typeface="Calibri" panose="020F0502020204030204" pitchFamily="34" charset="0"/>
              </a:rPr>
              <a:t>-</a:t>
            </a:r>
            <a:r>
              <a:rPr lang="en-US" sz="2400" dirty="0" err="1" smtClean="0">
                <a:solidFill>
                  <a:srgbClr val="000000"/>
                </a:solidFill>
                <a:latin typeface="Times New Roman" panose="02020603050405020304" pitchFamily="18" charset="0"/>
                <a:ea typeface="Calibri" panose="020F0502020204030204" pitchFamily="34" charset="0"/>
              </a:rPr>
              <a:t>lớt</a:t>
            </a:r>
            <a:r>
              <a:rPr lang="en-US" sz="2400" dirty="0" smtClean="0">
                <a:solidFill>
                  <a:srgbClr val="000000"/>
                </a:solidFill>
                <a:latin typeface="Times New Roman" panose="02020603050405020304" pitchFamily="18" charset="0"/>
                <a:ea typeface="Calibri" panose="020F0502020204030204" pitchFamily="34" charset="0"/>
              </a:rPr>
              <a:t> </a:t>
            </a:r>
            <a:r>
              <a:rPr lang="en-US" sz="2400" dirty="0" err="1" smtClean="0">
                <a:solidFill>
                  <a:srgbClr val="000000"/>
                </a:solidFill>
                <a:latin typeface="Times New Roman" panose="02020603050405020304" pitchFamily="18" charset="0"/>
                <a:ea typeface="Calibri" panose="020F0502020204030204" pitchFamily="34" charset="0"/>
              </a:rPr>
              <a:t>bỗng</a:t>
            </a:r>
            <a:r>
              <a:rPr lang="en-US" sz="2400" dirty="0" smtClean="0">
                <a:solidFill>
                  <a:srgbClr val="000000"/>
                </a:solidFill>
                <a:latin typeface="Times New Roman" panose="02020603050405020304" pitchFamily="18" charset="0"/>
                <a:ea typeface="Calibri" panose="020F0502020204030204" pitchFamily="34" charset="0"/>
              </a:rPr>
              <a:t> </a:t>
            </a:r>
            <a:r>
              <a:rPr lang="en-US" sz="2400" dirty="0" err="1" smtClean="0">
                <a:solidFill>
                  <a:srgbClr val="000000"/>
                </a:solidFill>
                <a:latin typeface="Times New Roman" panose="02020603050405020304" pitchFamily="18" charset="0"/>
                <a:ea typeface="Calibri" panose="020F0502020204030204" pitchFamily="34" charset="0"/>
              </a:rPr>
              <a:t>dừng</a:t>
            </a:r>
            <a:r>
              <a:rPr lang="en-US" sz="2400" dirty="0" smtClean="0">
                <a:solidFill>
                  <a:srgbClr val="000000"/>
                </a:solidFill>
                <a:latin typeface="Times New Roman" panose="02020603050405020304" pitchFamily="18" charset="0"/>
                <a:ea typeface="Calibri" panose="020F0502020204030204" pitchFamily="34" charset="0"/>
              </a:rPr>
              <a:t> </a:t>
            </a:r>
            <a:r>
              <a:rPr lang="en-US" sz="2400" dirty="0" err="1" smtClean="0">
                <a:solidFill>
                  <a:srgbClr val="000000"/>
                </a:solidFill>
                <a:latin typeface="Times New Roman" panose="02020603050405020304" pitchFamily="18" charset="0"/>
                <a:ea typeface="Calibri" panose="020F0502020204030204" pitchFamily="34" charset="0"/>
              </a:rPr>
              <a:t>lại</a:t>
            </a:r>
            <a:r>
              <a:rPr lang="en-US" sz="2400" dirty="0" smtClean="0">
                <a:solidFill>
                  <a:srgbClr val="000000"/>
                </a:solidFill>
                <a:latin typeface="Times New Roman" panose="02020603050405020304" pitchFamily="18" charset="0"/>
                <a:ea typeface="Calibri" panose="020F0502020204030204" pitchFamily="34" charset="0"/>
              </a:rPr>
              <a:t>, </a:t>
            </a:r>
            <a:r>
              <a:rPr lang="en-US" sz="2400" dirty="0" err="1" smtClean="0">
                <a:solidFill>
                  <a:srgbClr val="000000"/>
                </a:solidFill>
                <a:latin typeface="Times New Roman" panose="02020603050405020304" pitchFamily="18" charset="0"/>
                <a:ea typeface="Calibri" panose="020F0502020204030204" pitchFamily="34" charset="0"/>
              </a:rPr>
              <a:t>toàn</a:t>
            </a:r>
            <a:r>
              <a:rPr lang="en-US" sz="2400" dirty="0" smtClean="0">
                <a:solidFill>
                  <a:srgbClr val="000000"/>
                </a:solidFill>
                <a:latin typeface="Times New Roman" panose="02020603050405020304" pitchFamily="18" charset="0"/>
                <a:ea typeface="Calibri" panose="020F0502020204030204" pitchFamily="34" charset="0"/>
              </a:rPr>
              <a:t> </a:t>
            </a:r>
            <a:r>
              <a:rPr lang="en-US" sz="2400" dirty="0" err="1" smtClean="0">
                <a:solidFill>
                  <a:srgbClr val="000000"/>
                </a:solidFill>
                <a:latin typeface="Times New Roman" panose="02020603050405020304" pitchFamily="18" charset="0"/>
                <a:ea typeface="Calibri" panose="020F0502020204030204" pitchFamily="34" charset="0"/>
              </a:rPr>
              <a:t>thân</a:t>
            </a:r>
            <a:r>
              <a:rPr lang="en-US" sz="2400" dirty="0" smtClean="0">
                <a:solidFill>
                  <a:srgbClr val="000000"/>
                </a:solidFill>
                <a:latin typeface="Times New Roman" panose="02020603050405020304" pitchFamily="18" charset="0"/>
                <a:ea typeface="Calibri" panose="020F0502020204030204" pitchFamily="34" charset="0"/>
              </a:rPr>
              <a:t> </a:t>
            </a:r>
            <a:r>
              <a:rPr lang="en-US" sz="2400" dirty="0" err="1" smtClean="0">
                <a:solidFill>
                  <a:srgbClr val="000000"/>
                </a:solidFill>
                <a:latin typeface="Times New Roman" panose="02020603050405020304" pitchFamily="18" charset="0"/>
                <a:ea typeface="Calibri" panose="020F0502020204030204" pitchFamily="34" charset="0"/>
              </a:rPr>
              <a:t>tàu</a:t>
            </a:r>
            <a:r>
              <a:rPr lang="en-US" sz="2400" dirty="0" smtClean="0">
                <a:solidFill>
                  <a:srgbClr val="000000"/>
                </a:solidFill>
                <a:latin typeface="Times New Roman" panose="02020603050405020304" pitchFamily="18" charset="0"/>
                <a:ea typeface="Calibri" panose="020F0502020204030204" pitchFamily="34" charset="0"/>
              </a:rPr>
              <a:t> rung </a:t>
            </a:r>
            <a:r>
              <a:rPr lang="en-US" sz="2400" dirty="0" err="1" smtClean="0">
                <a:solidFill>
                  <a:srgbClr val="000000"/>
                </a:solidFill>
                <a:latin typeface="Times New Roman" panose="02020603050405020304" pitchFamily="18" charset="0"/>
                <a:ea typeface="Calibri" panose="020F0502020204030204" pitchFamily="34" charset="0"/>
              </a:rPr>
              <a:t>lên</a:t>
            </a:r>
            <a:endParaRPr lang="en-US" sz="2400" dirty="0" smtClean="0">
              <a:solidFill>
                <a:srgbClr val="000000"/>
              </a:solidFill>
              <a:latin typeface="Times New Roman" panose="02020603050405020304" pitchFamily="18" charset="0"/>
              <a:ea typeface="Calibri" panose="020F0502020204030204" pitchFamily="34" charset="0"/>
            </a:endParaRPr>
          </a:p>
          <a:p>
            <a:pPr algn="just"/>
            <a:r>
              <a:rPr lang="en-US" sz="2400" dirty="0" smtClean="0">
                <a:solidFill>
                  <a:srgbClr val="000000"/>
                </a:solidFill>
                <a:latin typeface="Times New Roman" panose="02020603050405020304" pitchFamily="18" charset="0"/>
                <a:ea typeface="Calibri" panose="020F0502020204030204" pitchFamily="34" charset="0"/>
              </a:rPr>
              <a:t>- </a:t>
            </a:r>
            <a:r>
              <a:rPr lang="vi-VN" sz="2400" dirty="0" smtClean="0">
                <a:solidFill>
                  <a:srgbClr val="000000"/>
                </a:solidFill>
                <a:latin typeface="Times New Roman" panose="02020603050405020304" pitchFamily="18" charset="0"/>
                <a:ea typeface="Calibri" panose="020F0502020204030204" pitchFamily="34" charset="0"/>
              </a:rPr>
              <a:t>Con </a:t>
            </a:r>
            <a:r>
              <a:rPr lang="vi-VN" sz="2400" dirty="0">
                <a:solidFill>
                  <a:srgbClr val="000000"/>
                </a:solidFill>
                <a:latin typeface="Times New Roman" panose="02020603050405020304" pitchFamily="18" charset="0"/>
                <a:ea typeface="Calibri" panose="020F0502020204030204" pitchFamily="34" charset="0"/>
              </a:rPr>
              <a:t>tàu bị mắc kẹt, chân vịt không thể quay được </a:t>
            </a:r>
            <a:r>
              <a:rPr lang="vi-VN" sz="2400" dirty="0" smtClean="0">
                <a:solidFill>
                  <a:srgbClr val="000000"/>
                </a:solidFill>
                <a:latin typeface="Times New Roman" panose="02020603050405020304" pitchFamily="18" charset="0"/>
                <a:ea typeface="Calibri" panose="020F0502020204030204" pitchFamily="34" charset="0"/>
              </a:rPr>
              <a:t>nữa</a:t>
            </a:r>
            <a:endParaRPr lang="en-US" sz="2400" dirty="0">
              <a:latin typeface="Times New Roman" panose="02020603050405020304" pitchFamily="18" charset="0"/>
              <a:ea typeface="Calibri" panose="020F0502020204030204" pitchFamily="34" charset="0"/>
            </a:endParaRPr>
          </a:p>
        </p:txBody>
      </p:sp>
      <p:sp>
        <p:nvSpPr>
          <p:cNvPr id="5" name="Rounded Rectangle 4"/>
          <p:cNvSpPr/>
          <p:nvPr/>
        </p:nvSpPr>
        <p:spPr>
          <a:xfrm>
            <a:off x="328216" y="95538"/>
            <a:ext cx="4982337" cy="63422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002060"/>
                </a:solidFill>
                <a:latin typeface="Times New Roman" panose="02020603050405020304" pitchFamily="18" charset="0"/>
                <a:cs typeface="Times New Roman" panose="02020603050405020304" pitchFamily="18" charset="0"/>
              </a:rPr>
              <a:t>II. </a:t>
            </a:r>
            <a:r>
              <a:rPr lang="en-US" sz="2800" b="1" dirty="0" err="1" smtClean="0">
                <a:solidFill>
                  <a:srgbClr val="002060"/>
                </a:solidFill>
                <a:latin typeface="Times New Roman" panose="02020603050405020304" pitchFamily="18" charset="0"/>
                <a:cs typeface="Times New Roman" panose="02020603050405020304" pitchFamily="18" charset="0"/>
              </a:rPr>
              <a:t>Đọc</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tìm</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hiểu</a:t>
            </a:r>
            <a:r>
              <a:rPr lang="en-US" sz="2800" b="1" dirty="0" smtClean="0">
                <a:solidFill>
                  <a:srgbClr val="002060"/>
                </a:solidFill>
                <a:latin typeface="Times New Roman" panose="02020603050405020304" pitchFamily="18" charset="0"/>
                <a:cs typeface="Times New Roman" panose="02020603050405020304" pitchFamily="18" charset="0"/>
              </a:rPr>
              <a:t> chi </a:t>
            </a:r>
            <a:r>
              <a:rPr lang="en-US" sz="2800" b="1" dirty="0" err="1" smtClean="0">
                <a:solidFill>
                  <a:srgbClr val="002060"/>
                </a:solidFill>
                <a:latin typeface="Times New Roman" panose="02020603050405020304" pitchFamily="18" charset="0"/>
                <a:cs typeface="Times New Roman" panose="02020603050405020304" pitchFamily="18" charset="0"/>
              </a:rPr>
              <a:t>tiết</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457200" y="729762"/>
            <a:ext cx="9988062"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2. </a:t>
            </a:r>
            <a:r>
              <a:rPr lang="en-US" sz="2400" b="1" dirty="0" err="1" smtClean="0">
                <a:latin typeface="Times New Roman" panose="02020603050405020304" pitchFamily="18" charset="0"/>
                <a:cs typeface="Times New Roman" panose="02020603050405020304" pitchFamily="18" charset="0"/>
              </a:rPr>
              <a:t>Cuộc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giáp</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chiến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với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bạch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tuộc</a:t>
            </a:r>
            <a:r>
              <a:rPr lang="en-US" sz="2400" b="1" dirty="0" smtClean="0">
                <a:latin typeface="Times New Roman" panose="02020603050405020304" pitchFamily="18" charset="0"/>
                <a:cs typeface="Times New Roman" panose="02020603050405020304" pitchFamily="18" charset="0"/>
              </a:rPr>
              <a:t> </a:t>
            </a:r>
          </a:p>
        </p:txBody>
      </p:sp>
      <p:sp>
        <p:nvSpPr>
          <p:cNvPr id="7" name="TextBox 6"/>
          <p:cNvSpPr txBox="1"/>
          <p:nvPr/>
        </p:nvSpPr>
        <p:spPr>
          <a:xfrm>
            <a:off x="773723" y="3033346"/>
            <a:ext cx="8203223" cy="830997"/>
          </a:xfrm>
          <a:prstGeom prst="rect">
            <a:avLst/>
          </a:prstGeom>
          <a:noFill/>
        </p:spPr>
        <p:txBody>
          <a:bodyPr wrap="square" rtlCol="0">
            <a:spAutoFit/>
          </a:bodyPr>
          <a:lstStyle/>
          <a:p>
            <a:r>
              <a:rPr lang="en-US" sz="2400" b="1" i="1" dirty="0" smtClean="0">
                <a:latin typeface="Times New Roman" panose="02020603050405020304" pitchFamily="18" charset="0"/>
                <a:cs typeface="Times New Roman" panose="02020603050405020304" pitchFamily="18" charset="0"/>
              </a:rPr>
              <a:t>=&gt; </a:t>
            </a:r>
            <a:r>
              <a:rPr lang="en-US" sz="2400" b="1" i="1" dirty="0" err="1" smtClean="0">
                <a:latin typeface="Times New Roman" panose="02020603050405020304" pitchFamily="18" charset="0"/>
                <a:cs typeface="Times New Roman" panose="02020603050405020304" pitchFamily="18" charset="0"/>
              </a:rPr>
              <a:t>Hoàn</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cảnh</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đầy</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nguy</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hiểm</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khó</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khăn</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buộc</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phải</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đối</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mặt</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với</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bạch</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tuộc</a:t>
            </a:r>
            <a:endParaRPr lang="en-US" sz="24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0307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4034673" y="113122"/>
            <a:ext cx="3676453" cy="895546"/>
          </a:xfrm>
          <a:prstGeom prst="horizontalScrol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latin typeface="Times New Roman" panose="02020603050405020304" pitchFamily="18" charset="0"/>
                <a:cs typeface="Times New Roman" panose="02020603050405020304" pitchFamily="18" charset="0"/>
              </a:rPr>
              <a:t>1. Khái niệm:</a:t>
            </a:r>
            <a:endParaRPr lang="vi-VN" sz="3200">
              <a:latin typeface="Times New Roman" panose="02020603050405020304" pitchFamily="18" charset="0"/>
              <a:cs typeface="Times New Roman" panose="02020603050405020304" pitchFamily="18" charset="0"/>
            </a:endParaRPr>
          </a:p>
        </p:txBody>
      </p:sp>
      <p:sp>
        <p:nvSpPr>
          <p:cNvPr id="5" name="Vertical Scroll 4"/>
          <p:cNvSpPr/>
          <p:nvPr/>
        </p:nvSpPr>
        <p:spPr>
          <a:xfrm>
            <a:off x="537328" y="1472152"/>
            <a:ext cx="5128181" cy="5147035"/>
          </a:xfrm>
          <a:prstGeom prst="verticalScrol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002060"/>
                </a:solidFill>
                <a:latin typeface="Times New Roman" panose="02020603050405020304" pitchFamily="18" charset="0"/>
                <a:cs typeface="Times New Roman" panose="02020603050405020304" pitchFamily="18" charset="0"/>
              </a:rPr>
              <a:t>-</a:t>
            </a:r>
            <a:r>
              <a:rPr lang="en-US" sz="3200" dirty="0" err="1">
                <a:solidFill>
                  <a:srgbClr val="002060"/>
                </a:solidFill>
                <a:latin typeface="Times New Roman" panose="02020603050405020304" pitchFamily="18" charset="0"/>
                <a:cs typeface="Times New Roman" panose="02020603050405020304" pitchFamily="18" charset="0"/>
              </a:rPr>
              <a:t>Truyện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khoa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học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viễn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tưởng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là</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những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tác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phẩm</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văn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học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mà</a:t>
            </a:r>
            <a:r>
              <a:rPr lang="en-US" sz="3200" dirty="0">
                <a:solidFill>
                  <a:srgbClr val="002060"/>
                </a:solidFill>
                <a:latin typeface="Times New Roman" panose="02020603050405020304" pitchFamily="18" charset="0"/>
                <a:cs typeface="Times New Roman" panose="02020603050405020304" pitchFamily="18" charset="0"/>
              </a:rPr>
              <a:t> ở </a:t>
            </a:r>
            <a:r>
              <a:rPr lang="en-US" sz="3200" dirty="0" err="1">
                <a:solidFill>
                  <a:srgbClr val="002060"/>
                </a:solidFill>
                <a:latin typeface="Times New Roman" panose="02020603050405020304" pitchFamily="18" charset="0"/>
                <a:cs typeface="Times New Roman" panose="02020603050405020304" pitchFamily="18" charset="0"/>
              </a:rPr>
              <a:t>đó</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tác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giả</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tưởng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tượng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hư</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cấu</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dựa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trên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thành</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tựu</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của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khoa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học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công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nghệ</a:t>
            </a:r>
            <a:r>
              <a:rPr lang="en-US" sz="3200" dirty="0">
                <a:solidFill>
                  <a:srgbClr val="002060"/>
                </a:solidFill>
                <a:latin typeface="Times New Roman" panose="02020603050405020304" pitchFamily="18" charset="0"/>
                <a:cs typeface="Times New Roman" panose="02020603050405020304" pitchFamily="18" charset="0"/>
              </a:rPr>
              <a:t>.</a:t>
            </a:r>
            <a:endParaRPr lang="vi-VN" sz="3200" dirty="0">
              <a:solidFill>
                <a:srgbClr val="002060"/>
              </a:solidFill>
              <a:latin typeface="Times New Roman" panose="02020603050405020304" pitchFamily="18" charset="0"/>
              <a:cs typeface="Times New Roman" panose="02020603050405020304" pitchFamily="18" charset="0"/>
            </a:endParaRPr>
          </a:p>
        </p:txBody>
      </p:sp>
      <p:sp>
        <p:nvSpPr>
          <p:cNvPr id="6" name="Vertical Scroll 5"/>
          <p:cNvSpPr/>
          <p:nvPr/>
        </p:nvSpPr>
        <p:spPr>
          <a:xfrm>
            <a:off x="6100713" y="1434444"/>
            <a:ext cx="5503683" cy="5147035"/>
          </a:xfrm>
          <a:prstGeom prst="verticalScroll">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dirty="0">
                <a:solidFill>
                  <a:srgbClr val="C00000"/>
                </a:solidFill>
                <a:latin typeface="Times New Roman" panose="02020603050405020304" pitchFamily="18" charset="0"/>
                <a:cs typeface="Times New Roman" panose="02020603050405020304" pitchFamily="18" charset="0"/>
              </a:rPr>
              <a:t> </a:t>
            </a:r>
            <a:r>
              <a:rPr lang="en-US" sz="3200" dirty="0">
                <a:solidFill>
                  <a:srgbClr val="C00000"/>
                </a:solidFill>
                <a:latin typeface="Times New Roman" panose="02020603050405020304" pitchFamily="18" charset="0"/>
                <a:cs typeface="Times New Roman" panose="02020603050405020304" pitchFamily="18" charset="0"/>
              </a:rPr>
              <a:t>-</a:t>
            </a:r>
            <a:r>
              <a:rPr lang="en-US" sz="3200" dirty="0" err="1">
                <a:solidFill>
                  <a:srgbClr val="C00000"/>
                </a:solidFill>
                <a:latin typeface="Times New Roman" panose="02020603050405020304" pitchFamily="18" charset="0"/>
                <a:cs typeface="Times New Roman" panose="02020603050405020304" pitchFamily="18" charset="0"/>
              </a:rPr>
              <a:t>Truyện</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khoa</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học</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viễn</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tưởng</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rất</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ít</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khi</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chứa</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các</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yếu</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tố</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thần</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kì</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siêu</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nhiên</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mà</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luôn</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dựa</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trên</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những</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kiến</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thức</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hoặc</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lí</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thuyết</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khoa</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học</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tự</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nhiên</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tại</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thời</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điểm</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tác</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phẩm</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ra</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đời</a:t>
            </a:r>
            <a:r>
              <a:rPr lang="en-US" sz="3200" dirty="0">
                <a:solidFill>
                  <a:srgbClr val="C00000"/>
                </a:solidFill>
                <a:latin typeface="Times New Roman" panose="02020603050405020304" pitchFamily="18" charset="0"/>
                <a:cs typeface="Times New Roman" panose="02020603050405020304" pitchFamily="18" charset="0"/>
              </a:rPr>
              <a:t>.</a:t>
            </a:r>
            <a:endParaRPr lang="vi-VN" sz="3200"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798836174"/>
              </p:ext>
            </p:extLst>
          </p:nvPr>
        </p:nvGraphicFramePr>
        <p:xfrm>
          <a:off x="52753" y="423887"/>
          <a:ext cx="12071837" cy="6505575"/>
        </p:xfrm>
        <a:graphic>
          <a:graphicData uri="http://schemas.openxmlformats.org/drawingml/2006/table">
            <a:tbl>
              <a:tblPr firstRow="1" firstCol="1" bandRow="1">
                <a:tableStyleId>{5C22544A-7EE6-4342-B048-85BDC9FD1C3A}</a:tableStyleId>
              </a:tblPr>
              <a:tblGrid>
                <a:gridCol w="5523751">
                  <a:extLst>
                    <a:ext uri="{9D8B030D-6E8A-4147-A177-3AD203B41FA5}">
                      <a16:colId xmlns:a16="http://schemas.microsoft.com/office/drawing/2014/main" val="20000"/>
                    </a:ext>
                  </a:extLst>
                </a:gridCol>
                <a:gridCol w="6548086">
                  <a:extLst>
                    <a:ext uri="{9D8B030D-6E8A-4147-A177-3AD203B41FA5}">
                      <a16:colId xmlns:a16="http://schemas.microsoft.com/office/drawing/2014/main" val="20001"/>
                    </a:ext>
                  </a:extLst>
                </a:gridCol>
              </a:tblGrid>
              <a:tr h="172499">
                <a:tc>
                  <a:txBody>
                    <a:bodyPr/>
                    <a:lstStyle/>
                    <a:p>
                      <a:pPr algn="ctr">
                        <a:lnSpc>
                          <a:spcPct val="107000"/>
                        </a:lnSpc>
                        <a:spcAft>
                          <a:spcPts val="800"/>
                        </a:spcAft>
                      </a:pPr>
                      <a:r>
                        <a:rPr lang="en-US" sz="2200" dirty="0" err="1" smtClean="0">
                          <a:solidFill>
                            <a:srgbClr val="FF0000"/>
                          </a:solidFill>
                          <a:effectLst/>
                          <a:latin typeface="Times New Roman" panose="02020603050405020304" pitchFamily="18" charset="0"/>
                          <a:cs typeface="Times New Roman" panose="02020603050405020304" pitchFamily="18" charset="0"/>
                        </a:rPr>
                        <a:t>Bạch</a:t>
                      </a:r>
                      <a:r>
                        <a:rPr lang="en-US" sz="2200" dirty="0" smtClean="0">
                          <a:solidFill>
                            <a:srgbClr val="FF0000"/>
                          </a:solidFill>
                          <a:effectLst/>
                          <a:latin typeface="Times New Roman" panose="02020603050405020304" pitchFamily="18" charset="0"/>
                          <a:cs typeface="Times New Roman" panose="02020603050405020304" pitchFamily="18" charset="0"/>
                        </a:rPr>
                        <a:t> </a:t>
                      </a:r>
                      <a:r>
                        <a:rPr lang="en-US" sz="2200" dirty="0" err="1" smtClean="0">
                          <a:solidFill>
                            <a:srgbClr val="FF0000"/>
                          </a:solidFill>
                          <a:effectLst/>
                          <a:latin typeface="Times New Roman" panose="02020603050405020304" pitchFamily="18" charset="0"/>
                          <a:cs typeface="Times New Roman" panose="02020603050405020304" pitchFamily="18" charset="0"/>
                        </a:rPr>
                        <a:t>tuộc</a:t>
                      </a:r>
                      <a:endParaRPr lang="vi-VN"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822" marR="518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2200" dirty="0" err="1" smtClean="0">
                          <a:solidFill>
                            <a:srgbClr val="FF0000"/>
                          </a:solidFill>
                          <a:effectLst/>
                          <a:latin typeface="Times New Roman" panose="02020603050405020304" pitchFamily="18" charset="0"/>
                          <a:ea typeface="+mn-ea"/>
                          <a:cs typeface="Times New Roman" panose="02020603050405020304" pitchFamily="18" charset="0"/>
                        </a:rPr>
                        <a:t>Mọi</a:t>
                      </a:r>
                      <a:r>
                        <a:rPr lang="en-US" sz="2200" baseline="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200" baseline="0" dirty="0" err="1" smtClean="0">
                          <a:solidFill>
                            <a:srgbClr val="FF0000"/>
                          </a:solidFill>
                          <a:effectLst/>
                          <a:latin typeface="Times New Roman" panose="02020603050405020304" pitchFamily="18" charset="0"/>
                          <a:ea typeface="+mn-ea"/>
                          <a:cs typeface="Times New Roman" panose="02020603050405020304" pitchFamily="18" charset="0"/>
                        </a:rPr>
                        <a:t>người</a:t>
                      </a:r>
                      <a:r>
                        <a:rPr lang="en-US" sz="2200" baseline="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200" baseline="0" dirty="0" err="1" smtClean="0">
                          <a:solidFill>
                            <a:srgbClr val="FF0000"/>
                          </a:solidFill>
                          <a:effectLst/>
                          <a:latin typeface="Times New Roman" panose="02020603050405020304" pitchFamily="18" charset="0"/>
                          <a:ea typeface="+mn-ea"/>
                          <a:cs typeface="Times New Roman" panose="02020603050405020304" pitchFamily="18" charset="0"/>
                        </a:rPr>
                        <a:t>trên</a:t>
                      </a:r>
                      <a:r>
                        <a:rPr lang="en-US" sz="2200" baseline="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200" baseline="0" dirty="0" err="1" smtClean="0">
                          <a:solidFill>
                            <a:srgbClr val="FF0000"/>
                          </a:solidFill>
                          <a:effectLst/>
                          <a:latin typeface="Times New Roman" panose="02020603050405020304" pitchFamily="18" charset="0"/>
                          <a:ea typeface="+mn-ea"/>
                          <a:cs typeface="Times New Roman" panose="02020603050405020304" pitchFamily="18" charset="0"/>
                        </a:rPr>
                        <a:t>tàu</a:t>
                      </a:r>
                      <a:r>
                        <a:rPr lang="en-US" sz="2200" baseline="0" dirty="0" smtClean="0">
                          <a:solidFill>
                            <a:srgbClr val="FF0000"/>
                          </a:solidFill>
                          <a:effectLst/>
                          <a:latin typeface="Times New Roman" panose="02020603050405020304" pitchFamily="18" charset="0"/>
                          <a:ea typeface="+mn-ea"/>
                          <a:cs typeface="Times New Roman" panose="02020603050405020304" pitchFamily="18" charset="0"/>
                        </a:rPr>
                        <a:t> No-</a:t>
                      </a:r>
                      <a:r>
                        <a:rPr lang="en-US" sz="2200" baseline="0" dirty="0" err="1" smtClean="0">
                          <a:solidFill>
                            <a:srgbClr val="FF0000"/>
                          </a:solidFill>
                          <a:effectLst/>
                          <a:latin typeface="Times New Roman" panose="02020603050405020304" pitchFamily="18" charset="0"/>
                          <a:ea typeface="+mn-ea"/>
                          <a:cs typeface="Times New Roman" panose="02020603050405020304" pitchFamily="18" charset="0"/>
                        </a:rPr>
                        <a:t>ti</a:t>
                      </a:r>
                      <a:r>
                        <a:rPr lang="en-US" sz="2200" baseline="0" dirty="0" smtClean="0">
                          <a:solidFill>
                            <a:srgbClr val="FF0000"/>
                          </a:solidFill>
                          <a:effectLst/>
                          <a:latin typeface="Times New Roman" panose="02020603050405020304" pitchFamily="18" charset="0"/>
                          <a:ea typeface="+mn-ea"/>
                          <a:cs typeface="Times New Roman" panose="02020603050405020304" pitchFamily="18" charset="0"/>
                        </a:rPr>
                        <a:t>-</a:t>
                      </a:r>
                      <a:r>
                        <a:rPr lang="en-US" sz="2200" baseline="0" dirty="0" err="1" smtClean="0">
                          <a:solidFill>
                            <a:srgbClr val="FF0000"/>
                          </a:solidFill>
                          <a:effectLst/>
                          <a:latin typeface="Times New Roman" panose="02020603050405020304" pitchFamily="18" charset="0"/>
                          <a:ea typeface="+mn-ea"/>
                          <a:cs typeface="Times New Roman" panose="02020603050405020304" pitchFamily="18" charset="0"/>
                        </a:rPr>
                        <a:t>lớt</a:t>
                      </a:r>
                      <a:endParaRPr lang="vi-VN"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822" marR="518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766768">
                <a:tc>
                  <a:txBody>
                    <a:bodyPr/>
                    <a:lstStyle/>
                    <a:p>
                      <a:pPr algn="just">
                        <a:lnSpc>
                          <a:spcPct val="107000"/>
                        </a:lnSpc>
                        <a:spcAft>
                          <a:spcPts val="800"/>
                        </a:spcAft>
                      </a:pPr>
                      <a:r>
                        <a:rPr lang="en-US" sz="2200" b="0" dirty="0" smtClean="0">
                          <a:solidFill>
                            <a:schemeClr val="tx1"/>
                          </a:solidFill>
                          <a:effectLst/>
                          <a:latin typeface="Times New Roman" panose="02020603050405020304" pitchFamily="18" charset="0"/>
                          <a:cs typeface="Times New Roman" panose="02020603050405020304" pitchFamily="18" charset="0"/>
                        </a:rPr>
                        <a:t>- </a:t>
                      </a:r>
                      <a:r>
                        <a:rPr lang="en-US" sz="2200" b="0" dirty="0" err="1" smtClean="0">
                          <a:solidFill>
                            <a:schemeClr val="tx1"/>
                          </a:solidFill>
                          <a:effectLst/>
                          <a:latin typeface="Times New Roman" panose="02020603050405020304" pitchFamily="18" charset="0"/>
                          <a:cs typeface="Times New Roman" panose="02020603050405020304" pitchFamily="18" charset="0"/>
                        </a:rPr>
                        <a:t>Một</a:t>
                      </a:r>
                      <a:r>
                        <a:rPr lang="en-US" sz="2200" b="0" dirty="0" smtClean="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cái</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vòi</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dài</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trườn</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xuống</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dưới</a:t>
                      </a:r>
                      <a:r>
                        <a:rPr lang="en-US" sz="2200" b="0" dirty="0">
                          <a:solidFill>
                            <a:schemeClr val="tx1"/>
                          </a:solidFill>
                          <a:effectLst/>
                          <a:latin typeface="Times New Roman" panose="02020603050405020304" pitchFamily="18" charset="0"/>
                          <a:cs typeface="Times New Roman" panose="02020603050405020304" pitchFamily="18" charset="0"/>
                        </a:rPr>
                        <a:t> thang </a:t>
                      </a:r>
                      <a:r>
                        <a:rPr lang="en-US" sz="2200" b="0" dirty="0" err="1">
                          <a:solidFill>
                            <a:schemeClr val="tx1"/>
                          </a:solidFill>
                          <a:effectLst/>
                          <a:latin typeface="Times New Roman" panose="02020603050405020304" pitchFamily="18" charset="0"/>
                          <a:cs typeface="Times New Roman" panose="02020603050405020304" pitchFamily="18" charset="0"/>
                        </a:rPr>
                        <a:t>như</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một</a:t>
                      </a:r>
                      <a:r>
                        <a:rPr lang="en-US" sz="2200" b="0" dirty="0">
                          <a:solidFill>
                            <a:schemeClr val="tx1"/>
                          </a:solidFill>
                          <a:effectLst/>
                          <a:latin typeface="Times New Roman" panose="02020603050405020304" pitchFamily="18" charset="0"/>
                          <a:cs typeface="Times New Roman" panose="02020603050405020304" pitchFamily="18" charset="0"/>
                        </a:rPr>
                        <a:t> con </a:t>
                      </a:r>
                      <a:r>
                        <a:rPr lang="en-US" sz="2200" b="0" dirty="0" err="1">
                          <a:solidFill>
                            <a:schemeClr val="tx1"/>
                          </a:solidFill>
                          <a:effectLst/>
                          <a:latin typeface="Times New Roman" panose="02020603050405020304" pitchFamily="18" charset="0"/>
                          <a:cs typeface="Times New Roman" panose="02020603050405020304" pitchFamily="18" charset="0"/>
                        </a:rPr>
                        <a:t>rắn</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hai</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chục</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cái</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vòi</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nữa</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thì</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ngoằn</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ngoèo</a:t>
                      </a:r>
                      <a:r>
                        <a:rPr lang="en-US" sz="2200" b="0" dirty="0">
                          <a:solidFill>
                            <a:schemeClr val="tx1"/>
                          </a:solidFill>
                          <a:effectLst/>
                          <a:latin typeface="Times New Roman" panose="02020603050405020304" pitchFamily="18" charset="0"/>
                          <a:cs typeface="Times New Roman" panose="02020603050405020304" pitchFamily="18" charset="0"/>
                        </a:rPr>
                        <a:t> ở </a:t>
                      </a:r>
                      <a:r>
                        <a:rPr lang="en-US" sz="2200" b="0" dirty="0" err="1">
                          <a:solidFill>
                            <a:schemeClr val="tx1"/>
                          </a:solidFill>
                          <a:effectLst/>
                          <a:latin typeface="Times New Roman" panose="02020603050405020304" pitchFamily="18" charset="0"/>
                          <a:cs typeface="Times New Roman" panose="02020603050405020304" pitchFamily="18" charset="0"/>
                        </a:rPr>
                        <a:t>phía</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trên</a:t>
                      </a:r>
                      <a:r>
                        <a:rPr lang="en-US" sz="2200" b="0" dirty="0">
                          <a:solidFill>
                            <a:schemeClr val="tx1"/>
                          </a:solidFill>
                          <a:effectLst/>
                          <a:latin typeface="Times New Roman" panose="02020603050405020304" pitchFamily="18" charset="0"/>
                          <a:cs typeface="Times New Roman" panose="02020603050405020304" pitchFamily="18" charset="0"/>
                        </a:rPr>
                        <a:t>.</a:t>
                      </a:r>
                      <a:endParaRPr lang="vi-VN" sz="2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822" marR="518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US" sz="2200" dirty="0" smtClean="0">
                          <a:solidFill>
                            <a:srgbClr val="002060"/>
                          </a:solidFill>
                          <a:effectLst/>
                          <a:latin typeface="Times New Roman" panose="02020603050405020304" pitchFamily="18" charset="0"/>
                          <a:cs typeface="Times New Roman" panose="02020603050405020304" pitchFamily="18" charset="0"/>
                        </a:rPr>
                        <a:t>- </a:t>
                      </a:r>
                      <a:r>
                        <a:rPr lang="en-US" sz="2200" dirty="0" err="1" smtClean="0">
                          <a:solidFill>
                            <a:srgbClr val="002060"/>
                          </a:solidFill>
                          <a:effectLst/>
                          <a:latin typeface="Times New Roman" panose="02020603050405020304" pitchFamily="18" charset="0"/>
                          <a:cs typeface="Times New Roman" panose="02020603050405020304" pitchFamily="18" charset="0"/>
                        </a:rPr>
                        <a:t>Sẵn</a:t>
                      </a:r>
                      <a:r>
                        <a:rPr lang="en-US" sz="2200" dirty="0" smtClean="0">
                          <a:solidFill>
                            <a:srgbClr val="002060"/>
                          </a:solidFill>
                          <a:effectLst/>
                          <a:latin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cs typeface="Times New Roman" panose="02020603050405020304" pitchFamily="18" charset="0"/>
                        </a:rPr>
                        <a:t>sàng</a:t>
                      </a:r>
                      <a:r>
                        <a:rPr lang="en-US" sz="2200" dirty="0">
                          <a:solidFill>
                            <a:srgbClr val="002060"/>
                          </a:solidFill>
                          <a:effectLst/>
                          <a:latin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cs typeface="Times New Roman" panose="02020603050405020304" pitchFamily="18" charset="0"/>
                        </a:rPr>
                        <a:t>giáp</a:t>
                      </a:r>
                      <a:r>
                        <a:rPr lang="en-US" sz="2200" dirty="0">
                          <a:solidFill>
                            <a:srgbClr val="002060"/>
                          </a:solidFill>
                          <a:effectLst/>
                          <a:latin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cs typeface="Times New Roman" panose="02020603050405020304" pitchFamily="18" charset="0"/>
                        </a:rPr>
                        <a:t>chiến</a:t>
                      </a:r>
                      <a:r>
                        <a:rPr lang="en-US" sz="2200" dirty="0">
                          <a:solidFill>
                            <a:srgbClr val="002060"/>
                          </a:solidFill>
                          <a:effectLst/>
                          <a:latin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cs typeface="Times New Roman" panose="02020603050405020304" pitchFamily="18" charset="0"/>
                        </a:rPr>
                        <a:t>với</a:t>
                      </a:r>
                      <a:r>
                        <a:rPr lang="en-US" sz="2200" dirty="0">
                          <a:solidFill>
                            <a:srgbClr val="002060"/>
                          </a:solidFill>
                          <a:effectLst/>
                          <a:latin typeface="Times New Roman" panose="02020603050405020304" pitchFamily="18" charset="0"/>
                          <a:cs typeface="Times New Roman" panose="02020603050405020304" pitchFamily="18" charset="0"/>
                        </a:rPr>
                        <a:t> con </a:t>
                      </a:r>
                      <a:r>
                        <a:rPr lang="en-US" sz="2200" dirty="0" err="1">
                          <a:solidFill>
                            <a:srgbClr val="002060"/>
                          </a:solidFill>
                          <a:effectLst/>
                          <a:latin typeface="Times New Roman" panose="02020603050405020304" pitchFamily="18" charset="0"/>
                          <a:cs typeface="Times New Roman" panose="02020603050405020304" pitchFamily="18" charset="0"/>
                        </a:rPr>
                        <a:t>bạch</a:t>
                      </a:r>
                      <a:r>
                        <a:rPr lang="en-US" sz="2200" dirty="0">
                          <a:solidFill>
                            <a:srgbClr val="002060"/>
                          </a:solidFill>
                          <a:effectLst/>
                          <a:latin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cs typeface="Times New Roman" panose="02020603050405020304" pitchFamily="18" charset="0"/>
                        </a:rPr>
                        <a:t>tuộc</a:t>
                      </a:r>
                      <a:r>
                        <a:rPr lang="en-US" sz="2200" dirty="0">
                          <a:solidFill>
                            <a:srgbClr val="002060"/>
                          </a:solidFill>
                          <a:effectLst/>
                          <a:latin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cs typeface="Times New Roman" panose="02020603050405020304" pitchFamily="18" charset="0"/>
                        </a:rPr>
                        <a:t>khổng</a:t>
                      </a:r>
                      <a:r>
                        <a:rPr lang="en-US" sz="2200" dirty="0">
                          <a:solidFill>
                            <a:srgbClr val="002060"/>
                          </a:solidFill>
                          <a:effectLst/>
                          <a:latin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cs typeface="Times New Roman" panose="02020603050405020304" pitchFamily="18" charset="0"/>
                        </a:rPr>
                        <a:t>lồ</a:t>
                      </a:r>
                      <a:r>
                        <a:rPr lang="en-US" sz="2200" dirty="0">
                          <a:solidFill>
                            <a:srgbClr val="002060"/>
                          </a:solidFill>
                          <a:effectLst/>
                          <a:latin typeface="Times New Roman" panose="02020603050405020304" pitchFamily="18" charset="0"/>
                          <a:cs typeface="Times New Roman" panose="02020603050405020304" pitchFamily="18" charset="0"/>
                        </a:rPr>
                        <a:t>.</a:t>
                      </a:r>
                      <a:endParaRPr lang="vi-VN" sz="2200" dirty="0">
                        <a:solidFill>
                          <a:srgbClr val="002060"/>
                        </a:solidFill>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en-US" sz="2200" dirty="0" smtClean="0">
                          <a:solidFill>
                            <a:srgbClr val="002060"/>
                          </a:solidFill>
                          <a:effectLst/>
                          <a:latin typeface="Times New Roman" panose="02020603050405020304" pitchFamily="18" charset="0"/>
                          <a:cs typeface="Times New Roman" panose="02020603050405020304" pitchFamily="18" charset="0"/>
                        </a:rPr>
                        <a:t>- </a:t>
                      </a:r>
                      <a:r>
                        <a:rPr lang="en-US" sz="2200" dirty="0" err="1" smtClean="0">
                          <a:solidFill>
                            <a:srgbClr val="002060"/>
                          </a:solidFill>
                          <a:effectLst/>
                          <a:latin typeface="Times New Roman" panose="02020603050405020304" pitchFamily="18" charset="0"/>
                          <a:cs typeface="Times New Roman" panose="02020603050405020304" pitchFamily="18" charset="0"/>
                        </a:rPr>
                        <a:t>Thuyền</a:t>
                      </a:r>
                      <a:r>
                        <a:rPr lang="en-US" sz="2200" dirty="0" smtClean="0">
                          <a:solidFill>
                            <a:srgbClr val="002060"/>
                          </a:solidFill>
                          <a:effectLst/>
                          <a:latin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cs typeface="Times New Roman" panose="02020603050405020304" pitchFamily="18" charset="0"/>
                        </a:rPr>
                        <a:t>trưởng</a:t>
                      </a:r>
                      <a:r>
                        <a:rPr lang="en-US" sz="2200" dirty="0">
                          <a:solidFill>
                            <a:srgbClr val="002060"/>
                          </a:solidFill>
                          <a:effectLst/>
                          <a:latin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cs typeface="Times New Roman" panose="02020603050405020304" pitchFamily="18" charset="0"/>
                        </a:rPr>
                        <a:t>Nê-mô</a:t>
                      </a:r>
                      <a:r>
                        <a:rPr lang="en-US" sz="2200" dirty="0">
                          <a:solidFill>
                            <a:srgbClr val="002060"/>
                          </a:solidFill>
                          <a:effectLst/>
                          <a:latin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cs typeface="Times New Roman" panose="02020603050405020304" pitchFamily="18" charset="0"/>
                        </a:rPr>
                        <a:t>chặt</a:t>
                      </a:r>
                      <a:r>
                        <a:rPr lang="en-US" sz="2200" dirty="0">
                          <a:solidFill>
                            <a:srgbClr val="002060"/>
                          </a:solidFill>
                          <a:effectLst/>
                          <a:latin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cs typeface="Times New Roman" panose="02020603050405020304" pitchFamily="18" charset="0"/>
                        </a:rPr>
                        <a:t>đứt</a:t>
                      </a:r>
                      <a:r>
                        <a:rPr lang="en-US" sz="2200" dirty="0">
                          <a:solidFill>
                            <a:srgbClr val="002060"/>
                          </a:solidFill>
                          <a:effectLst/>
                          <a:latin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cs typeface="Times New Roman" panose="02020603050405020304" pitchFamily="18" charset="0"/>
                        </a:rPr>
                        <a:t>phăng</a:t>
                      </a:r>
                      <a:r>
                        <a:rPr lang="en-US" sz="2200" dirty="0">
                          <a:solidFill>
                            <a:srgbClr val="002060"/>
                          </a:solidFill>
                          <a:effectLst/>
                          <a:latin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cs typeface="Times New Roman" panose="02020603050405020304" pitchFamily="18" charset="0"/>
                        </a:rPr>
                        <a:t>cái</a:t>
                      </a:r>
                      <a:r>
                        <a:rPr lang="en-US" sz="2200" dirty="0">
                          <a:solidFill>
                            <a:srgbClr val="002060"/>
                          </a:solidFill>
                          <a:effectLst/>
                          <a:latin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cs typeface="Times New Roman" panose="02020603050405020304" pitchFamily="18" charset="0"/>
                        </a:rPr>
                        <a:t>vòi</a:t>
                      </a:r>
                      <a:r>
                        <a:rPr lang="en-US" sz="2200" dirty="0">
                          <a:solidFill>
                            <a:srgbClr val="002060"/>
                          </a:solidFill>
                          <a:effectLst/>
                          <a:latin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cs typeface="Times New Roman" panose="02020603050405020304" pitchFamily="18" charset="0"/>
                        </a:rPr>
                        <a:t>khủng</a:t>
                      </a:r>
                      <a:r>
                        <a:rPr lang="en-US" sz="2200" dirty="0">
                          <a:solidFill>
                            <a:srgbClr val="002060"/>
                          </a:solidFill>
                          <a:effectLst/>
                          <a:latin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cs typeface="Times New Roman" panose="02020603050405020304" pitchFamily="18" charset="0"/>
                        </a:rPr>
                        <a:t>khiếp</a:t>
                      </a:r>
                      <a:r>
                        <a:rPr lang="en-US" sz="2200" dirty="0">
                          <a:solidFill>
                            <a:srgbClr val="002060"/>
                          </a:solidFill>
                          <a:effectLst/>
                          <a:latin typeface="Times New Roman" panose="02020603050405020304" pitchFamily="18" charset="0"/>
                          <a:cs typeface="Times New Roman" panose="02020603050405020304" pitchFamily="18" charset="0"/>
                        </a:rPr>
                        <a:t>.</a:t>
                      </a:r>
                      <a:endParaRPr lang="vi-VN"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822" marR="518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939267">
                <a:tc>
                  <a:txBody>
                    <a:bodyPr/>
                    <a:lstStyle/>
                    <a:p>
                      <a:pPr algn="just">
                        <a:lnSpc>
                          <a:spcPct val="107000"/>
                        </a:lnSpc>
                        <a:spcAft>
                          <a:spcPts val="800"/>
                        </a:spcAft>
                      </a:pPr>
                      <a:r>
                        <a:rPr lang="en-US" sz="2200" b="0" dirty="0" smtClean="0">
                          <a:solidFill>
                            <a:schemeClr val="tx1"/>
                          </a:solidFill>
                          <a:effectLst/>
                          <a:latin typeface="Times New Roman" panose="02020603050405020304" pitchFamily="18" charset="0"/>
                          <a:cs typeface="Times New Roman" panose="02020603050405020304" pitchFamily="18" charset="0"/>
                        </a:rPr>
                        <a:t>- </a:t>
                      </a:r>
                      <a:r>
                        <a:rPr lang="en-US" sz="2200" b="0" dirty="0" err="1" smtClean="0">
                          <a:solidFill>
                            <a:schemeClr val="tx1"/>
                          </a:solidFill>
                          <a:effectLst/>
                          <a:latin typeface="Times New Roman" panose="02020603050405020304" pitchFamily="18" charset="0"/>
                          <a:cs typeface="Times New Roman" panose="02020603050405020304" pitchFamily="18" charset="0"/>
                        </a:rPr>
                        <a:t>Một</a:t>
                      </a:r>
                      <a:r>
                        <a:rPr lang="en-US" sz="2200" b="0" dirty="0" smtClean="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cái</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vòi</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lao</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tới</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nhấc</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bổng</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người</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thủy</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thủ</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lên</a:t>
                      </a:r>
                      <a:r>
                        <a:rPr lang="en-US" sz="2200" b="0" dirty="0">
                          <a:solidFill>
                            <a:schemeClr val="tx1"/>
                          </a:solidFill>
                          <a:effectLst/>
                          <a:latin typeface="Times New Roman" panose="02020603050405020304" pitchFamily="18" charset="0"/>
                          <a:cs typeface="Times New Roman" panose="02020603050405020304" pitchFamily="18" charset="0"/>
                        </a:rPr>
                        <a:t>.</a:t>
                      </a:r>
                      <a:endParaRPr lang="vi-VN" sz="2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822" marR="518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US" sz="2200" dirty="0" smtClean="0">
                          <a:solidFill>
                            <a:srgbClr val="002060"/>
                          </a:solidFill>
                          <a:effectLst/>
                          <a:latin typeface="Times New Roman" panose="02020603050405020304" pitchFamily="18" charset="0"/>
                          <a:cs typeface="Times New Roman" panose="02020603050405020304" pitchFamily="18" charset="0"/>
                        </a:rPr>
                        <a:t>- </a:t>
                      </a:r>
                      <a:r>
                        <a:rPr lang="en-US" sz="2200" dirty="0" err="1" smtClean="0">
                          <a:solidFill>
                            <a:srgbClr val="002060"/>
                          </a:solidFill>
                          <a:effectLst/>
                          <a:latin typeface="Times New Roman" panose="02020603050405020304" pitchFamily="18" charset="0"/>
                          <a:cs typeface="Times New Roman" panose="02020603050405020304" pitchFamily="18" charset="0"/>
                        </a:rPr>
                        <a:t>Thuyền</a:t>
                      </a:r>
                      <a:r>
                        <a:rPr lang="en-US" sz="2200" baseline="0" dirty="0" smtClean="0">
                          <a:solidFill>
                            <a:srgbClr val="002060"/>
                          </a:solidFill>
                          <a:effectLst/>
                          <a:latin typeface="Times New Roman" panose="02020603050405020304" pitchFamily="18" charset="0"/>
                          <a:cs typeface="Times New Roman" panose="02020603050405020304" pitchFamily="18" charset="0"/>
                        </a:rPr>
                        <a:t> </a:t>
                      </a:r>
                      <a:r>
                        <a:rPr lang="en-US" sz="2200" baseline="0" dirty="0" err="1" smtClean="0">
                          <a:solidFill>
                            <a:srgbClr val="002060"/>
                          </a:solidFill>
                          <a:effectLst/>
                          <a:latin typeface="Times New Roman" panose="02020603050405020304" pitchFamily="18" charset="0"/>
                          <a:cs typeface="Times New Roman" panose="02020603050405020304" pitchFamily="18" charset="0"/>
                        </a:rPr>
                        <a:t>trưởng</a:t>
                      </a:r>
                      <a:r>
                        <a:rPr lang="en-US" sz="2200" baseline="0" dirty="0" smtClean="0">
                          <a:solidFill>
                            <a:srgbClr val="002060"/>
                          </a:solidFill>
                          <a:effectLst/>
                          <a:latin typeface="Times New Roman" panose="02020603050405020304" pitchFamily="18" charset="0"/>
                          <a:cs typeface="Times New Roman" panose="02020603050405020304" pitchFamily="18" charset="0"/>
                        </a:rPr>
                        <a:t> </a:t>
                      </a:r>
                      <a:r>
                        <a:rPr lang="en-US" sz="2200" baseline="0" dirty="0" err="1" smtClean="0">
                          <a:solidFill>
                            <a:srgbClr val="002060"/>
                          </a:solidFill>
                          <a:effectLst/>
                          <a:latin typeface="Times New Roman" panose="02020603050405020304" pitchFamily="18" charset="0"/>
                          <a:cs typeface="Times New Roman" panose="02020603050405020304" pitchFamily="18" charset="0"/>
                        </a:rPr>
                        <a:t>nhảy</a:t>
                      </a:r>
                      <a:r>
                        <a:rPr lang="en-US" sz="2200" baseline="0" dirty="0" smtClean="0">
                          <a:solidFill>
                            <a:srgbClr val="002060"/>
                          </a:solidFill>
                          <a:effectLst/>
                          <a:latin typeface="Times New Roman" panose="02020603050405020304" pitchFamily="18" charset="0"/>
                          <a:cs typeface="Times New Roman" panose="02020603050405020304" pitchFamily="18" charset="0"/>
                        </a:rPr>
                        <a:t> </a:t>
                      </a:r>
                      <a:r>
                        <a:rPr lang="en-US" sz="2200" baseline="0" dirty="0" err="1" smtClean="0">
                          <a:solidFill>
                            <a:srgbClr val="002060"/>
                          </a:solidFill>
                          <a:effectLst/>
                          <a:latin typeface="Times New Roman" panose="02020603050405020304" pitchFamily="18" charset="0"/>
                          <a:cs typeface="Times New Roman" panose="02020603050405020304" pitchFamily="18" charset="0"/>
                        </a:rPr>
                        <a:t>vọt</a:t>
                      </a:r>
                      <a:r>
                        <a:rPr lang="en-US" sz="2200" baseline="0" dirty="0" smtClean="0">
                          <a:solidFill>
                            <a:srgbClr val="002060"/>
                          </a:solidFill>
                          <a:effectLst/>
                          <a:latin typeface="Times New Roman" panose="02020603050405020304" pitchFamily="18" charset="0"/>
                          <a:cs typeface="Times New Roman" panose="02020603050405020304" pitchFamily="18" charset="0"/>
                        </a:rPr>
                        <a:t> </a:t>
                      </a:r>
                      <a:r>
                        <a:rPr lang="en-US" sz="2200" baseline="0" dirty="0" err="1" smtClean="0">
                          <a:solidFill>
                            <a:srgbClr val="002060"/>
                          </a:solidFill>
                          <a:effectLst/>
                          <a:latin typeface="Times New Roman" panose="02020603050405020304" pitchFamily="18" charset="0"/>
                          <a:cs typeface="Times New Roman" panose="02020603050405020304" pitchFamily="18" charset="0"/>
                        </a:rPr>
                        <a:t>ra</a:t>
                      </a:r>
                      <a:r>
                        <a:rPr lang="en-US" sz="2200" baseline="0" dirty="0" smtClean="0">
                          <a:solidFill>
                            <a:srgbClr val="002060"/>
                          </a:solidFill>
                          <a:effectLst/>
                          <a:latin typeface="Times New Roman" panose="02020603050405020304" pitchFamily="18" charset="0"/>
                          <a:cs typeface="Times New Roman" panose="02020603050405020304" pitchFamily="18" charset="0"/>
                        </a:rPr>
                        <a:t> </a:t>
                      </a:r>
                      <a:r>
                        <a:rPr lang="en-US" sz="2200" baseline="0" dirty="0" err="1" smtClean="0">
                          <a:solidFill>
                            <a:srgbClr val="002060"/>
                          </a:solidFill>
                          <a:effectLst/>
                          <a:latin typeface="Times New Roman" panose="02020603050405020304" pitchFamily="18" charset="0"/>
                          <a:cs typeface="Times New Roman" panose="02020603050405020304" pitchFamily="18" charset="0"/>
                        </a:rPr>
                        <a:t>ngoài</a:t>
                      </a:r>
                      <a:r>
                        <a:rPr lang="en-US" sz="2200" baseline="0" dirty="0" smtClean="0">
                          <a:solidFill>
                            <a:srgbClr val="002060"/>
                          </a:solidFill>
                          <a:effectLst/>
                          <a:latin typeface="Times New Roman" panose="02020603050405020304" pitchFamily="18" charset="0"/>
                          <a:cs typeface="Times New Roman" panose="02020603050405020304" pitchFamily="18" charset="0"/>
                        </a:rPr>
                        <a:t>, </a:t>
                      </a:r>
                      <a:r>
                        <a:rPr lang="en-US" sz="2200" baseline="0" dirty="0" err="1" smtClean="0">
                          <a:solidFill>
                            <a:srgbClr val="002060"/>
                          </a:solidFill>
                          <a:effectLst/>
                          <a:latin typeface="Times New Roman" panose="02020603050405020304" pitchFamily="18" charset="0"/>
                          <a:cs typeface="Times New Roman" panose="02020603050405020304" pitchFamily="18" charset="0"/>
                        </a:rPr>
                        <a:t>chúng</a:t>
                      </a:r>
                      <a:r>
                        <a:rPr lang="en-US" sz="2200" baseline="0" dirty="0" smtClean="0">
                          <a:solidFill>
                            <a:srgbClr val="002060"/>
                          </a:solidFill>
                          <a:effectLst/>
                          <a:latin typeface="Times New Roman" panose="02020603050405020304" pitchFamily="18" charset="0"/>
                          <a:cs typeface="Times New Roman" panose="02020603050405020304" pitchFamily="18" charset="0"/>
                        </a:rPr>
                        <a:t> </a:t>
                      </a:r>
                      <a:r>
                        <a:rPr lang="en-US" sz="2200" baseline="0" dirty="0" err="1" smtClean="0">
                          <a:solidFill>
                            <a:srgbClr val="002060"/>
                          </a:solidFill>
                          <a:effectLst/>
                          <a:latin typeface="Times New Roman" panose="02020603050405020304" pitchFamily="18" charset="0"/>
                          <a:cs typeface="Times New Roman" panose="02020603050405020304" pitchFamily="18" charset="0"/>
                        </a:rPr>
                        <a:t>tôi</a:t>
                      </a:r>
                      <a:r>
                        <a:rPr lang="en-US" sz="2200" baseline="0" dirty="0" smtClean="0">
                          <a:solidFill>
                            <a:srgbClr val="002060"/>
                          </a:solidFill>
                          <a:effectLst/>
                          <a:latin typeface="Times New Roman" panose="02020603050405020304" pitchFamily="18" charset="0"/>
                          <a:cs typeface="Times New Roman" panose="02020603050405020304" pitchFamily="18" charset="0"/>
                        </a:rPr>
                        <a:t> </a:t>
                      </a:r>
                      <a:r>
                        <a:rPr lang="en-US" sz="2200" baseline="0" dirty="0" err="1" smtClean="0">
                          <a:solidFill>
                            <a:srgbClr val="002060"/>
                          </a:solidFill>
                          <a:effectLst/>
                          <a:latin typeface="Times New Roman" panose="02020603050405020304" pitchFamily="18" charset="0"/>
                          <a:cs typeface="Times New Roman" panose="02020603050405020304" pitchFamily="18" charset="0"/>
                        </a:rPr>
                        <a:t>vội</a:t>
                      </a:r>
                      <a:r>
                        <a:rPr lang="en-US" sz="2200" baseline="0" dirty="0" smtClean="0">
                          <a:solidFill>
                            <a:srgbClr val="002060"/>
                          </a:solidFill>
                          <a:effectLst/>
                          <a:latin typeface="Times New Roman" panose="02020603050405020304" pitchFamily="18" charset="0"/>
                          <a:cs typeface="Times New Roman" panose="02020603050405020304" pitchFamily="18" charset="0"/>
                        </a:rPr>
                        <a:t> </a:t>
                      </a:r>
                      <a:r>
                        <a:rPr lang="en-US" sz="2200" baseline="0" dirty="0" err="1" smtClean="0">
                          <a:solidFill>
                            <a:srgbClr val="002060"/>
                          </a:solidFill>
                          <a:effectLst/>
                          <a:latin typeface="Times New Roman" panose="02020603050405020304" pitchFamily="18" charset="0"/>
                          <a:cs typeface="Times New Roman" panose="02020603050405020304" pitchFamily="18" charset="0"/>
                        </a:rPr>
                        <a:t>lao</a:t>
                      </a:r>
                      <a:r>
                        <a:rPr lang="en-US" sz="2200" baseline="0" dirty="0" smtClean="0">
                          <a:solidFill>
                            <a:srgbClr val="002060"/>
                          </a:solidFill>
                          <a:effectLst/>
                          <a:latin typeface="Times New Roman" panose="02020603050405020304" pitchFamily="18" charset="0"/>
                          <a:cs typeface="Times New Roman" panose="02020603050405020304" pitchFamily="18" charset="0"/>
                        </a:rPr>
                        <a:t> </a:t>
                      </a:r>
                      <a:r>
                        <a:rPr lang="en-US" sz="2200" baseline="0" dirty="0" err="1" smtClean="0">
                          <a:solidFill>
                            <a:srgbClr val="002060"/>
                          </a:solidFill>
                          <a:effectLst/>
                          <a:latin typeface="Times New Roman" panose="02020603050405020304" pitchFamily="18" charset="0"/>
                          <a:cs typeface="Times New Roman" panose="02020603050405020304" pitchFamily="18" charset="0"/>
                        </a:rPr>
                        <a:t>theo.</a:t>
                      </a:r>
                      <a:r>
                        <a:rPr lang="en-US" sz="2200" baseline="0" dirty="0" smtClean="0">
                          <a:solidFill>
                            <a:srgbClr val="002060"/>
                          </a:solidFill>
                          <a:effectLst/>
                          <a:latin typeface="Times New Roman" panose="02020603050405020304" pitchFamily="18" charset="0"/>
                          <a:cs typeface="Times New Roman" panose="02020603050405020304" pitchFamily="18" charset="0"/>
                        </a:rPr>
                        <a:t>. </a:t>
                      </a:r>
                      <a:r>
                        <a:rPr lang="en-US" sz="2200" baseline="0" dirty="0" err="1" smtClean="0">
                          <a:solidFill>
                            <a:srgbClr val="002060"/>
                          </a:solidFill>
                          <a:effectLst/>
                          <a:latin typeface="Times New Roman" panose="02020603050405020304" pitchFamily="18" charset="0"/>
                          <a:cs typeface="Times New Roman" panose="02020603050405020304" pitchFamily="18" charset="0"/>
                        </a:rPr>
                        <a:t>Nê-mô</a:t>
                      </a:r>
                      <a:r>
                        <a:rPr lang="en-US" sz="2200" baseline="0" dirty="0" smtClean="0">
                          <a:solidFill>
                            <a:srgbClr val="002060"/>
                          </a:solidFill>
                          <a:effectLst/>
                          <a:latin typeface="Times New Roman" panose="02020603050405020304" pitchFamily="18" charset="0"/>
                          <a:cs typeface="Times New Roman" panose="02020603050405020304" pitchFamily="18" charset="0"/>
                        </a:rPr>
                        <a:t> </a:t>
                      </a:r>
                      <a:r>
                        <a:rPr lang="en-US" sz="2200" baseline="0" dirty="0" err="1" smtClean="0">
                          <a:solidFill>
                            <a:srgbClr val="002060"/>
                          </a:solidFill>
                          <a:effectLst/>
                          <a:latin typeface="Times New Roman" panose="02020603050405020304" pitchFamily="18" charset="0"/>
                          <a:cs typeface="Times New Roman" panose="02020603050405020304" pitchFamily="18" charset="0"/>
                        </a:rPr>
                        <a:t>xông</a:t>
                      </a:r>
                      <a:r>
                        <a:rPr lang="en-US" sz="2200" baseline="0" dirty="0" smtClean="0">
                          <a:solidFill>
                            <a:srgbClr val="002060"/>
                          </a:solidFill>
                          <a:effectLst/>
                          <a:latin typeface="Times New Roman" panose="02020603050405020304" pitchFamily="18" charset="0"/>
                          <a:cs typeface="Times New Roman" panose="02020603050405020304" pitchFamily="18" charset="0"/>
                        </a:rPr>
                        <a:t> </a:t>
                      </a:r>
                      <a:r>
                        <a:rPr lang="en-US" sz="2200" baseline="0" dirty="0" err="1" smtClean="0">
                          <a:solidFill>
                            <a:srgbClr val="002060"/>
                          </a:solidFill>
                          <a:effectLst/>
                          <a:latin typeface="Times New Roman" panose="02020603050405020304" pitchFamily="18" charset="0"/>
                          <a:cs typeface="Times New Roman" panose="02020603050405020304" pitchFamily="18" charset="0"/>
                        </a:rPr>
                        <a:t>đến</a:t>
                      </a:r>
                      <a:r>
                        <a:rPr lang="en-US" sz="2200" baseline="0" dirty="0" smtClean="0">
                          <a:solidFill>
                            <a:srgbClr val="002060"/>
                          </a:solidFill>
                          <a:effectLst/>
                          <a:latin typeface="Times New Roman" panose="02020603050405020304" pitchFamily="18" charset="0"/>
                          <a:cs typeface="Times New Roman" panose="02020603050405020304" pitchFamily="18" charset="0"/>
                        </a:rPr>
                        <a:t>, </a:t>
                      </a:r>
                      <a:r>
                        <a:rPr lang="en-US" sz="2200" baseline="0" dirty="0" err="1" smtClean="0">
                          <a:solidFill>
                            <a:srgbClr val="002060"/>
                          </a:solidFill>
                          <a:effectLst/>
                          <a:latin typeface="Times New Roman" panose="02020603050405020304" pitchFamily="18" charset="0"/>
                          <a:cs typeface="Times New Roman" panose="02020603050405020304" pitchFamily="18" charset="0"/>
                        </a:rPr>
                        <a:t>chặt</a:t>
                      </a:r>
                      <a:r>
                        <a:rPr lang="en-US" sz="2200" baseline="0" dirty="0" smtClean="0">
                          <a:solidFill>
                            <a:srgbClr val="002060"/>
                          </a:solidFill>
                          <a:effectLst/>
                          <a:latin typeface="Times New Roman" panose="02020603050405020304" pitchFamily="18" charset="0"/>
                          <a:cs typeface="Times New Roman" panose="02020603050405020304" pitchFamily="18" charset="0"/>
                        </a:rPr>
                        <a:t> </a:t>
                      </a:r>
                      <a:r>
                        <a:rPr lang="en-US" sz="2200" baseline="0" dirty="0" err="1" smtClean="0">
                          <a:solidFill>
                            <a:srgbClr val="002060"/>
                          </a:solidFill>
                          <a:effectLst/>
                          <a:latin typeface="Times New Roman" panose="02020603050405020304" pitchFamily="18" charset="0"/>
                          <a:cs typeface="Times New Roman" panose="02020603050405020304" pitchFamily="18" charset="0"/>
                        </a:rPr>
                        <a:t>đứt</a:t>
                      </a:r>
                      <a:r>
                        <a:rPr lang="en-US" sz="2200" baseline="0" dirty="0" smtClean="0">
                          <a:solidFill>
                            <a:srgbClr val="002060"/>
                          </a:solidFill>
                          <a:effectLst/>
                          <a:latin typeface="Times New Roman" panose="02020603050405020304" pitchFamily="18" charset="0"/>
                          <a:cs typeface="Times New Roman" panose="02020603050405020304" pitchFamily="18" charset="0"/>
                        </a:rPr>
                        <a:t> </a:t>
                      </a:r>
                      <a:r>
                        <a:rPr lang="en-US" sz="2200" baseline="0" dirty="0" err="1" smtClean="0">
                          <a:solidFill>
                            <a:srgbClr val="002060"/>
                          </a:solidFill>
                          <a:effectLst/>
                          <a:latin typeface="Times New Roman" panose="02020603050405020304" pitchFamily="18" charset="0"/>
                          <a:cs typeface="Times New Roman" panose="02020603050405020304" pitchFamily="18" charset="0"/>
                        </a:rPr>
                        <a:t>luôn</a:t>
                      </a:r>
                      <a:r>
                        <a:rPr lang="en-US" sz="2200" baseline="0" dirty="0" smtClean="0">
                          <a:solidFill>
                            <a:srgbClr val="002060"/>
                          </a:solidFill>
                          <a:effectLst/>
                          <a:latin typeface="Times New Roman" panose="02020603050405020304" pitchFamily="18" charset="0"/>
                          <a:cs typeface="Times New Roman" panose="02020603050405020304" pitchFamily="18" charset="0"/>
                        </a:rPr>
                        <a:t> </a:t>
                      </a:r>
                      <a:r>
                        <a:rPr lang="en-US" sz="2200" baseline="0" dirty="0" err="1" smtClean="0">
                          <a:solidFill>
                            <a:srgbClr val="002060"/>
                          </a:solidFill>
                          <a:effectLst/>
                          <a:latin typeface="Times New Roman" panose="02020603050405020304" pitchFamily="18" charset="0"/>
                          <a:cs typeface="Times New Roman" panose="02020603050405020304" pitchFamily="18" charset="0"/>
                        </a:rPr>
                        <a:t>cái</a:t>
                      </a:r>
                      <a:r>
                        <a:rPr lang="en-US" sz="2200" baseline="0" dirty="0" smtClean="0">
                          <a:solidFill>
                            <a:srgbClr val="002060"/>
                          </a:solidFill>
                          <a:effectLst/>
                          <a:latin typeface="Times New Roman" panose="02020603050405020304" pitchFamily="18" charset="0"/>
                          <a:cs typeface="Times New Roman" panose="02020603050405020304" pitchFamily="18" charset="0"/>
                        </a:rPr>
                        <a:t> </a:t>
                      </a:r>
                      <a:r>
                        <a:rPr lang="en-US" sz="2200" baseline="0" dirty="0" err="1" smtClean="0">
                          <a:solidFill>
                            <a:srgbClr val="002060"/>
                          </a:solidFill>
                          <a:effectLst/>
                          <a:latin typeface="Times New Roman" panose="02020603050405020304" pitchFamily="18" charset="0"/>
                          <a:cs typeface="Times New Roman" panose="02020603050405020304" pitchFamily="18" charset="0"/>
                        </a:rPr>
                        <a:t>vòi</a:t>
                      </a:r>
                      <a:endParaRPr lang="en-US" sz="2200" baseline="0" dirty="0" smtClean="0">
                        <a:solidFill>
                          <a:srgbClr val="002060"/>
                        </a:solidFill>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en-US" sz="2200" baseline="0" dirty="0" smtClean="0">
                          <a:solidFill>
                            <a:srgbClr val="002060"/>
                          </a:solidFill>
                          <a:effectLst/>
                          <a:latin typeface="Times New Roman" panose="02020603050405020304" pitchFamily="18" charset="0"/>
                          <a:cs typeface="Times New Roman" panose="02020603050405020304" pitchFamily="18" charset="0"/>
                        </a:rPr>
                        <a:t>- </a:t>
                      </a:r>
                      <a:r>
                        <a:rPr lang="en-US" sz="2200" dirty="0" err="1" smtClean="0">
                          <a:solidFill>
                            <a:srgbClr val="002060"/>
                          </a:solidFill>
                          <a:effectLst/>
                          <a:latin typeface="Times New Roman" panose="02020603050405020304" pitchFamily="18" charset="0"/>
                          <a:cs typeface="Times New Roman" panose="02020603050405020304" pitchFamily="18" charset="0"/>
                        </a:rPr>
                        <a:t>Viên</a:t>
                      </a:r>
                      <a:r>
                        <a:rPr lang="en-US" sz="2200" dirty="0" smtClean="0">
                          <a:solidFill>
                            <a:srgbClr val="002060"/>
                          </a:solidFill>
                          <a:effectLst/>
                          <a:latin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cs typeface="Times New Roman" panose="02020603050405020304" pitchFamily="18" charset="0"/>
                        </a:rPr>
                        <a:t>thuyền</a:t>
                      </a:r>
                      <a:r>
                        <a:rPr lang="en-US" sz="2200" dirty="0">
                          <a:solidFill>
                            <a:srgbClr val="002060"/>
                          </a:solidFill>
                          <a:effectLst/>
                          <a:latin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cs typeface="Times New Roman" panose="02020603050405020304" pitchFamily="18" charset="0"/>
                        </a:rPr>
                        <a:t>phó</a:t>
                      </a:r>
                      <a:r>
                        <a:rPr lang="en-US" sz="2200" dirty="0">
                          <a:solidFill>
                            <a:srgbClr val="002060"/>
                          </a:solidFill>
                          <a:effectLst/>
                          <a:latin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cs typeface="Times New Roman" panose="02020603050405020304" pitchFamily="18" charset="0"/>
                        </a:rPr>
                        <a:t>các</a:t>
                      </a:r>
                      <a:r>
                        <a:rPr lang="en-US" sz="2200" dirty="0">
                          <a:solidFill>
                            <a:srgbClr val="002060"/>
                          </a:solidFill>
                          <a:effectLst/>
                          <a:latin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cs typeface="Times New Roman" panose="02020603050405020304" pitchFamily="18" charset="0"/>
                        </a:rPr>
                        <a:t>thủy</a:t>
                      </a:r>
                      <a:r>
                        <a:rPr lang="en-US" sz="2200" dirty="0">
                          <a:solidFill>
                            <a:srgbClr val="002060"/>
                          </a:solidFill>
                          <a:effectLst/>
                          <a:latin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cs typeface="Times New Roman" panose="02020603050405020304" pitchFamily="18" charset="0"/>
                        </a:rPr>
                        <a:t>thủ</a:t>
                      </a:r>
                      <a:r>
                        <a:rPr lang="en-US" sz="2200" dirty="0">
                          <a:solidFill>
                            <a:srgbClr val="002060"/>
                          </a:solidFill>
                          <a:effectLst/>
                          <a:latin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cs typeface="Times New Roman" panose="02020603050405020304" pitchFamily="18" charset="0"/>
                        </a:rPr>
                        <a:t>và</a:t>
                      </a:r>
                      <a:r>
                        <a:rPr lang="en-US" sz="2200" dirty="0">
                          <a:solidFill>
                            <a:srgbClr val="002060"/>
                          </a:solidFill>
                          <a:effectLst/>
                          <a:latin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cs typeface="Times New Roman" panose="02020603050405020304" pitchFamily="18" charset="0"/>
                        </a:rPr>
                        <a:t>ba</a:t>
                      </a:r>
                      <a:r>
                        <a:rPr lang="en-US" sz="2200" dirty="0">
                          <a:solidFill>
                            <a:srgbClr val="002060"/>
                          </a:solidFill>
                          <a:effectLst/>
                          <a:latin typeface="Times New Roman" panose="02020603050405020304" pitchFamily="18" charset="0"/>
                          <a:cs typeface="Times New Roman" panose="02020603050405020304" pitchFamily="18" charset="0"/>
                        </a:rPr>
                        <a:t> </a:t>
                      </a:r>
                      <a:r>
                        <a:rPr lang="en-US" sz="2200" dirty="0" err="1" smtClean="0">
                          <a:solidFill>
                            <a:srgbClr val="002060"/>
                          </a:solidFill>
                          <a:effectLst/>
                          <a:latin typeface="Times New Roman" panose="02020603050405020304" pitchFamily="18" charset="0"/>
                          <a:cs typeface="Times New Roman" panose="02020603050405020304" pitchFamily="18" charset="0"/>
                        </a:rPr>
                        <a:t>người</a:t>
                      </a:r>
                      <a:r>
                        <a:rPr lang="en-US" sz="2200" dirty="0" smtClean="0">
                          <a:solidFill>
                            <a:srgbClr val="002060"/>
                          </a:solidFill>
                          <a:effectLst/>
                          <a:latin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cs typeface="Times New Roman" panose="02020603050405020304" pitchFamily="18" charset="0"/>
                        </a:rPr>
                        <a:t>chiến</a:t>
                      </a:r>
                      <a:r>
                        <a:rPr lang="en-US" sz="2200" dirty="0">
                          <a:solidFill>
                            <a:srgbClr val="002060"/>
                          </a:solidFill>
                          <a:effectLst/>
                          <a:latin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cs typeface="Times New Roman" panose="02020603050405020304" pitchFamily="18" charset="0"/>
                        </a:rPr>
                        <a:t>đấu</a:t>
                      </a:r>
                      <a:r>
                        <a:rPr lang="en-US" sz="2200" dirty="0">
                          <a:solidFill>
                            <a:srgbClr val="002060"/>
                          </a:solidFill>
                          <a:effectLst/>
                          <a:latin typeface="Times New Roman" panose="02020603050405020304" pitchFamily="18" charset="0"/>
                          <a:cs typeface="Times New Roman" panose="02020603050405020304" pitchFamily="18" charset="0"/>
                        </a:rPr>
                        <a:t> </a:t>
                      </a:r>
                      <a:r>
                        <a:rPr lang="en-US" sz="2200" dirty="0" err="1" smtClean="0">
                          <a:solidFill>
                            <a:srgbClr val="002060"/>
                          </a:solidFill>
                          <a:effectLst/>
                          <a:latin typeface="Times New Roman" panose="02020603050405020304" pitchFamily="18" charset="0"/>
                          <a:cs typeface="Times New Roman" panose="02020603050405020304" pitchFamily="18" charset="0"/>
                        </a:rPr>
                        <a:t>quyết</a:t>
                      </a:r>
                      <a:r>
                        <a:rPr lang="en-US" sz="2200" baseline="0" dirty="0" smtClean="0">
                          <a:solidFill>
                            <a:srgbClr val="002060"/>
                          </a:solidFill>
                          <a:effectLst/>
                          <a:latin typeface="Times New Roman" panose="02020603050405020304" pitchFamily="18" charset="0"/>
                          <a:cs typeface="Times New Roman" panose="02020603050405020304" pitchFamily="18" charset="0"/>
                        </a:rPr>
                        <a:t> </a:t>
                      </a:r>
                      <a:r>
                        <a:rPr lang="en-US" sz="2200" baseline="0" dirty="0" err="1" smtClean="0">
                          <a:solidFill>
                            <a:srgbClr val="002060"/>
                          </a:solidFill>
                          <a:effectLst/>
                          <a:latin typeface="Times New Roman" panose="02020603050405020304" pitchFamily="18" charset="0"/>
                          <a:cs typeface="Times New Roman" panose="02020603050405020304" pitchFamily="18" charset="0"/>
                        </a:rPr>
                        <a:t>liệt</a:t>
                      </a:r>
                      <a:r>
                        <a:rPr lang="en-US" sz="2200" baseline="0" dirty="0" smtClean="0">
                          <a:solidFill>
                            <a:srgbClr val="002060"/>
                          </a:solidFill>
                          <a:effectLst/>
                          <a:latin typeface="Times New Roman" panose="02020603050405020304" pitchFamily="18" charset="0"/>
                          <a:cs typeface="Times New Roman" panose="02020603050405020304" pitchFamily="18" charset="0"/>
                        </a:rPr>
                        <a:t> </a:t>
                      </a:r>
                      <a:r>
                        <a:rPr lang="en-US" sz="2200" dirty="0" err="1" smtClean="0">
                          <a:solidFill>
                            <a:srgbClr val="002060"/>
                          </a:solidFill>
                          <a:effectLst/>
                          <a:latin typeface="Times New Roman" panose="02020603050405020304" pitchFamily="18" charset="0"/>
                          <a:cs typeface="Times New Roman" panose="02020603050405020304" pitchFamily="18" charset="0"/>
                        </a:rPr>
                        <a:t>với</a:t>
                      </a:r>
                      <a:r>
                        <a:rPr lang="en-US" sz="2200" dirty="0" smtClean="0">
                          <a:solidFill>
                            <a:srgbClr val="002060"/>
                          </a:solidFill>
                          <a:effectLst/>
                          <a:latin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cs typeface="Times New Roman" panose="02020603050405020304" pitchFamily="18" charset="0"/>
                        </a:rPr>
                        <a:t>những</a:t>
                      </a:r>
                      <a:r>
                        <a:rPr lang="en-US" sz="2200" dirty="0">
                          <a:solidFill>
                            <a:srgbClr val="002060"/>
                          </a:solidFill>
                          <a:effectLst/>
                          <a:latin typeface="Times New Roman" panose="02020603050405020304" pitchFamily="18" charset="0"/>
                          <a:cs typeface="Times New Roman" panose="02020603050405020304" pitchFamily="18" charset="0"/>
                        </a:rPr>
                        <a:t> con </a:t>
                      </a:r>
                      <a:r>
                        <a:rPr lang="en-US" sz="2200" dirty="0" err="1">
                          <a:solidFill>
                            <a:srgbClr val="002060"/>
                          </a:solidFill>
                          <a:effectLst/>
                          <a:latin typeface="Times New Roman" panose="02020603050405020304" pitchFamily="18" charset="0"/>
                          <a:cs typeface="Times New Roman" panose="02020603050405020304" pitchFamily="18" charset="0"/>
                        </a:rPr>
                        <a:t>bạch</a:t>
                      </a:r>
                      <a:r>
                        <a:rPr lang="en-US" sz="2200" dirty="0">
                          <a:solidFill>
                            <a:srgbClr val="002060"/>
                          </a:solidFill>
                          <a:effectLst/>
                          <a:latin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cs typeface="Times New Roman" panose="02020603050405020304" pitchFamily="18" charset="0"/>
                        </a:rPr>
                        <a:t>tuộc</a:t>
                      </a:r>
                      <a:r>
                        <a:rPr lang="en-US" sz="2200" dirty="0">
                          <a:solidFill>
                            <a:srgbClr val="002060"/>
                          </a:solidFill>
                          <a:effectLst/>
                          <a:latin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cs typeface="Times New Roman" panose="02020603050405020304" pitchFamily="18" charset="0"/>
                        </a:rPr>
                        <a:t>khác</a:t>
                      </a:r>
                      <a:r>
                        <a:rPr lang="en-US" sz="2200" dirty="0">
                          <a:solidFill>
                            <a:srgbClr val="002060"/>
                          </a:solidFill>
                          <a:effectLst/>
                          <a:latin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cs typeface="Times New Roman" panose="02020603050405020304" pitchFamily="18" charset="0"/>
                        </a:rPr>
                        <a:t>đang</a:t>
                      </a:r>
                      <a:r>
                        <a:rPr lang="en-US" sz="2200" dirty="0">
                          <a:solidFill>
                            <a:srgbClr val="002060"/>
                          </a:solidFill>
                          <a:effectLst/>
                          <a:latin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cs typeface="Times New Roman" panose="02020603050405020304" pitchFamily="18" charset="0"/>
                        </a:rPr>
                        <a:t>bò</a:t>
                      </a:r>
                      <a:r>
                        <a:rPr lang="en-US" sz="2200" dirty="0">
                          <a:solidFill>
                            <a:srgbClr val="002060"/>
                          </a:solidFill>
                          <a:effectLst/>
                          <a:latin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cs typeface="Times New Roman" panose="02020603050405020304" pitchFamily="18" charset="0"/>
                        </a:rPr>
                        <a:t>trên</a:t>
                      </a:r>
                      <a:r>
                        <a:rPr lang="en-US" sz="2200" dirty="0">
                          <a:solidFill>
                            <a:srgbClr val="002060"/>
                          </a:solidFill>
                          <a:effectLst/>
                          <a:latin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cs typeface="Times New Roman" panose="02020603050405020304" pitchFamily="18" charset="0"/>
                        </a:rPr>
                        <a:t>thành</a:t>
                      </a:r>
                      <a:r>
                        <a:rPr lang="en-US" sz="2200" dirty="0">
                          <a:solidFill>
                            <a:srgbClr val="002060"/>
                          </a:solidFill>
                          <a:effectLst/>
                          <a:latin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cs typeface="Times New Roman" panose="02020603050405020304" pitchFamily="18" charset="0"/>
                        </a:rPr>
                        <a:t>tàu</a:t>
                      </a:r>
                      <a:r>
                        <a:rPr lang="en-US" sz="2200" dirty="0">
                          <a:solidFill>
                            <a:srgbClr val="002060"/>
                          </a:solidFill>
                          <a:effectLst/>
                          <a:latin typeface="Times New Roman" panose="02020603050405020304" pitchFamily="18" charset="0"/>
                          <a:cs typeface="Times New Roman" panose="02020603050405020304" pitchFamily="18" charset="0"/>
                        </a:rPr>
                        <a:t>.</a:t>
                      </a:r>
                      <a:endParaRPr lang="vi-VN"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822" marR="518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91351">
                <a:tc>
                  <a:txBody>
                    <a:bodyPr/>
                    <a:lstStyle/>
                    <a:p>
                      <a:pPr algn="just">
                        <a:lnSpc>
                          <a:spcPct val="107000"/>
                        </a:lnSpc>
                        <a:spcAft>
                          <a:spcPts val="800"/>
                        </a:spcAft>
                      </a:pPr>
                      <a:r>
                        <a:rPr lang="en-US" sz="2200" b="0" dirty="0" smtClean="0">
                          <a:solidFill>
                            <a:schemeClr val="tx1"/>
                          </a:solidFill>
                          <a:effectLst/>
                          <a:latin typeface="Times New Roman" panose="02020603050405020304" pitchFamily="18" charset="0"/>
                          <a:cs typeface="Times New Roman" panose="02020603050405020304" pitchFamily="18" charset="0"/>
                        </a:rPr>
                        <a:t>- </a:t>
                      </a:r>
                      <a:r>
                        <a:rPr lang="en-US" sz="2200" b="0" dirty="0" err="1" smtClean="0">
                          <a:solidFill>
                            <a:schemeClr val="tx1"/>
                          </a:solidFill>
                          <a:effectLst/>
                          <a:latin typeface="Times New Roman" panose="02020603050405020304" pitchFamily="18" charset="0"/>
                          <a:cs typeface="Times New Roman" panose="02020603050405020304" pitchFamily="18" charset="0"/>
                        </a:rPr>
                        <a:t>Phun</a:t>
                      </a:r>
                      <a:r>
                        <a:rPr lang="en-US" sz="2200" b="0" dirty="0" smtClean="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ra</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chất</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lỏng</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màu</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smtClean="0">
                          <a:solidFill>
                            <a:schemeClr val="tx1"/>
                          </a:solidFill>
                          <a:effectLst/>
                          <a:latin typeface="Times New Roman" panose="02020603050405020304" pitchFamily="18" charset="0"/>
                          <a:cs typeface="Times New Roman" panose="02020603050405020304" pitchFamily="18" charset="0"/>
                        </a:rPr>
                        <a:t>đen</a:t>
                      </a:r>
                      <a:r>
                        <a:rPr lang="en-US" sz="2200" b="0" dirty="0" smtClean="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cuốn</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theo</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một</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người</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thủy</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thủ</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xuống</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biển</a:t>
                      </a:r>
                      <a:r>
                        <a:rPr lang="en-US" sz="2200" b="0" dirty="0">
                          <a:solidFill>
                            <a:schemeClr val="tx1"/>
                          </a:solidFill>
                          <a:effectLst/>
                          <a:latin typeface="Times New Roman" panose="02020603050405020304" pitchFamily="18" charset="0"/>
                          <a:cs typeface="Times New Roman" panose="02020603050405020304" pitchFamily="18" charset="0"/>
                        </a:rPr>
                        <a:t>.</a:t>
                      </a:r>
                      <a:endParaRPr lang="vi-VN" sz="2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822" marR="518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US" sz="2200" dirty="0" smtClean="0">
                          <a:solidFill>
                            <a:srgbClr val="002060"/>
                          </a:solidFill>
                          <a:effectLst/>
                          <a:latin typeface="Times New Roman" panose="02020603050405020304" pitchFamily="18" charset="0"/>
                          <a:cs typeface="Times New Roman" panose="02020603050405020304" pitchFamily="18" charset="0"/>
                        </a:rPr>
                        <a:t>- C</a:t>
                      </a:r>
                      <a:r>
                        <a:rPr lang="vi-VN" sz="2200" dirty="0" smtClean="0">
                          <a:solidFill>
                            <a:srgbClr val="002060"/>
                          </a:solidFill>
                          <a:effectLst/>
                          <a:latin typeface="Times New Roman" panose="02020603050405020304" pitchFamily="18" charset="0"/>
                          <a:cs typeface="Times New Roman" panose="02020603050405020304" pitchFamily="18" charset="0"/>
                        </a:rPr>
                        <a:t>húng </a:t>
                      </a:r>
                      <a:r>
                        <a:rPr lang="vi-VN" sz="2200" dirty="0">
                          <a:solidFill>
                            <a:srgbClr val="002060"/>
                          </a:solidFill>
                          <a:effectLst/>
                          <a:latin typeface="Times New Roman" panose="02020603050405020304" pitchFamily="18" charset="0"/>
                          <a:cs typeface="Times New Roman" panose="02020603050405020304" pitchFamily="18" charset="0"/>
                        </a:rPr>
                        <a:t>tôi xông đến lũ bạch </a:t>
                      </a:r>
                      <a:r>
                        <a:rPr lang="vi-VN" sz="2200" dirty="0" smtClean="0">
                          <a:solidFill>
                            <a:srgbClr val="002060"/>
                          </a:solidFill>
                          <a:effectLst/>
                          <a:latin typeface="Times New Roman" panose="02020603050405020304" pitchFamily="18" charset="0"/>
                          <a:cs typeface="Times New Roman" panose="02020603050405020304" pitchFamily="18" charset="0"/>
                        </a:rPr>
                        <a:t>tuộc</a:t>
                      </a:r>
                      <a:r>
                        <a:rPr lang="en-US" sz="2200" dirty="0" smtClean="0">
                          <a:solidFill>
                            <a:srgbClr val="002060"/>
                          </a:solidFill>
                          <a:effectLst/>
                          <a:latin typeface="Times New Roman" panose="02020603050405020304" pitchFamily="18" charset="0"/>
                          <a:cs typeface="Times New Roman" panose="02020603050405020304" pitchFamily="18" charset="0"/>
                        </a:rPr>
                        <a:t>,</a:t>
                      </a:r>
                      <a:r>
                        <a:rPr lang="en-US" sz="2200" baseline="0" dirty="0" smtClean="0">
                          <a:solidFill>
                            <a:srgbClr val="002060"/>
                          </a:solidFill>
                          <a:effectLst/>
                          <a:latin typeface="Times New Roman" panose="02020603050405020304" pitchFamily="18" charset="0"/>
                          <a:cs typeface="Times New Roman" panose="02020603050405020304" pitchFamily="18" charset="0"/>
                        </a:rPr>
                        <a:t> </a:t>
                      </a:r>
                      <a:r>
                        <a:rPr lang="en-US" sz="2200" baseline="0" dirty="0" err="1" smtClean="0">
                          <a:solidFill>
                            <a:srgbClr val="002060"/>
                          </a:solidFill>
                          <a:effectLst/>
                          <a:latin typeface="Times New Roman" panose="02020603050405020304" pitchFamily="18" charset="0"/>
                          <a:cs typeface="Times New Roman" panose="02020603050405020304" pitchFamily="18" charset="0"/>
                        </a:rPr>
                        <a:t>a</a:t>
                      </a:r>
                      <a:r>
                        <a:rPr lang="en-US" sz="2200" dirty="0" err="1" smtClean="0">
                          <a:solidFill>
                            <a:srgbClr val="002060"/>
                          </a:solidFill>
                          <a:effectLst/>
                          <a:latin typeface="Times New Roman" panose="02020603050405020304" pitchFamily="18" charset="0"/>
                          <a:cs typeface="Times New Roman" panose="02020603050405020304" pitchFamily="18" charset="0"/>
                        </a:rPr>
                        <a:t>i</a:t>
                      </a:r>
                      <a:r>
                        <a:rPr lang="vi-VN" sz="2200" dirty="0" smtClean="0">
                          <a:solidFill>
                            <a:srgbClr val="002060"/>
                          </a:solidFill>
                          <a:effectLst/>
                          <a:latin typeface="Times New Roman" panose="02020603050405020304" pitchFamily="18" charset="0"/>
                          <a:cs typeface="Times New Roman" panose="02020603050405020304" pitchFamily="18" charset="0"/>
                        </a:rPr>
                        <a:t> </a:t>
                      </a:r>
                      <a:r>
                        <a:rPr lang="vi-VN" sz="2200" dirty="0">
                          <a:solidFill>
                            <a:srgbClr val="002060"/>
                          </a:solidFill>
                          <a:effectLst/>
                          <a:latin typeface="Times New Roman" panose="02020603050405020304" pitchFamily="18" charset="0"/>
                          <a:cs typeface="Times New Roman" panose="02020603050405020304" pitchFamily="18" charset="0"/>
                        </a:rPr>
                        <a:t>nấy đều sôi sục</a:t>
                      </a:r>
                      <a:r>
                        <a:rPr lang="en-US" sz="2200" dirty="0">
                          <a:solidFill>
                            <a:srgbClr val="002060"/>
                          </a:solidFill>
                          <a:effectLst/>
                          <a:latin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cs typeface="Times New Roman" panose="02020603050405020304" pitchFamily="18" charset="0"/>
                        </a:rPr>
                        <a:t>căm</a:t>
                      </a:r>
                      <a:r>
                        <a:rPr lang="en-US" sz="2200" dirty="0">
                          <a:solidFill>
                            <a:srgbClr val="002060"/>
                          </a:solidFill>
                          <a:effectLst/>
                          <a:latin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cs typeface="Times New Roman" panose="02020603050405020304" pitchFamily="18" charset="0"/>
                        </a:rPr>
                        <a:t>thù</a:t>
                      </a:r>
                      <a:r>
                        <a:rPr lang="vi-VN" sz="2200" dirty="0" smtClean="0">
                          <a:solidFill>
                            <a:srgbClr val="002060"/>
                          </a:solidFill>
                          <a:effectLst/>
                          <a:latin typeface="Times New Roman" panose="02020603050405020304" pitchFamily="18" charset="0"/>
                          <a:cs typeface="Times New Roman" panose="02020603050405020304" pitchFamily="18" charset="0"/>
                        </a:rPr>
                        <a:t>!</a:t>
                      </a:r>
                      <a:endParaRPr lang="vi-VN"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822" marR="518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91351">
                <a:tc>
                  <a:txBody>
                    <a:bodyPr/>
                    <a:lstStyle/>
                    <a:p>
                      <a:pPr algn="just">
                        <a:lnSpc>
                          <a:spcPct val="107000"/>
                        </a:lnSpc>
                        <a:spcAft>
                          <a:spcPts val="800"/>
                        </a:spcAft>
                      </a:pPr>
                      <a:r>
                        <a:rPr lang="en-US" sz="2200" b="0" dirty="0" smtClean="0">
                          <a:solidFill>
                            <a:srgbClr val="002060"/>
                          </a:solidFill>
                          <a:effectLst/>
                          <a:latin typeface="Times New Roman" panose="02020603050405020304" pitchFamily="18" charset="0"/>
                          <a:cs typeface="Times New Roman" panose="02020603050405020304" pitchFamily="18" charset="0"/>
                        </a:rPr>
                        <a:t>-</a:t>
                      </a:r>
                      <a:r>
                        <a:rPr lang="en-US" sz="2200" b="0" baseline="0" dirty="0" smtClean="0">
                          <a:solidFill>
                            <a:srgbClr val="002060"/>
                          </a:solidFill>
                          <a:effectLst/>
                          <a:latin typeface="Times New Roman" panose="02020603050405020304" pitchFamily="18" charset="0"/>
                          <a:cs typeface="Times New Roman" panose="02020603050405020304" pitchFamily="18" charset="0"/>
                        </a:rPr>
                        <a:t> </a:t>
                      </a:r>
                      <a:r>
                        <a:rPr lang="en-US" sz="2200" b="0" dirty="0" err="1" smtClean="0">
                          <a:solidFill>
                            <a:srgbClr val="002060"/>
                          </a:solidFill>
                          <a:effectLst/>
                          <a:latin typeface="Times New Roman" panose="02020603050405020304" pitchFamily="18" charset="0"/>
                          <a:cs typeface="Times New Roman" panose="02020603050405020304" pitchFamily="18" charset="0"/>
                        </a:rPr>
                        <a:t>Nét</a:t>
                      </a:r>
                      <a:r>
                        <a:rPr lang="en-US" sz="2200" b="0" dirty="0" smtClean="0">
                          <a:solidFill>
                            <a:srgbClr val="002060"/>
                          </a:solidFill>
                          <a:effectLst/>
                          <a:latin typeface="Times New Roman" panose="02020603050405020304" pitchFamily="18" charset="0"/>
                          <a:cs typeface="Times New Roman" panose="02020603050405020304" pitchFamily="18" charset="0"/>
                        </a:rPr>
                        <a:t> </a:t>
                      </a:r>
                      <a:r>
                        <a:rPr lang="en-US" sz="2200" b="0" dirty="0" err="1" smtClean="0">
                          <a:solidFill>
                            <a:srgbClr val="002060"/>
                          </a:solidFill>
                          <a:effectLst/>
                          <a:latin typeface="Times New Roman" panose="02020603050405020304" pitchFamily="18" charset="0"/>
                          <a:cs typeface="Times New Roman" panose="02020603050405020304" pitchFamily="18" charset="0"/>
                        </a:rPr>
                        <a:t>bị</a:t>
                      </a:r>
                      <a:r>
                        <a:rPr lang="en-US" sz="2200" b="0" baseline="0" dirty="0" smtClean="0">
                          <a:solidFill>
                            <a:srgbClr val="002060"/>
                          </a:solidFill>
                          <a:effectLst/>
                          <a:latin typeface="Times New Roman" panose="02020603050405020304" pitchFamily="18" charset="0"/>
                          <a:cs typeface="Times New Roman" panose="02020603050405020304" pitchFamily="18" charset="0"/>
                        </a:rPr>
                        <a:t> </a:t>
                      </a:r>
                      <a:r>
                        <a:rPr lang="en-US" sz="2200" b="0" baseline="0" dirty="0" err="1" smtClean="0">
                          <a:solidFill>
                            <a:srgbClr val="002060"/>
                          </a:solidFill>
                          <a:effectLst/>
                          <a:latin typeface="Times New Roman" panose="02020603050405020304" pitchFamily="18" charset="0"/>
                          <a:cs typeface="Times New Roman" panose="02020603050405020304" pitchFamily="18" charset="0"/>
                        </a:rPr>
                        <a:t>quật</a:t>
                      </a:r>
                      <a:r>
                        <a:rPr lang="en-US" sz="2200" b="0" baseline="0" dirty="0" smtClean="0">
                          <a:solidFill>
                            <a:srgbClr val="002060"/>
                          </a:solidFill>
                          <a:effectLst/>
                          <a:latin typeface="Times New Roman" panose="02020603050405020304" pitchFamily="18" charset="0"/>
                          <a:cs typeface="Times New Roman" panose="02020603050405020304" pitchFamily="18" charset="0"/>
                        </a:rPr>
                        <a:t> </a:t>
                      </a:r>
                      <a:r>
                        <a:rPr lang="en-US" sz="2200" b="0" baseline="0" dirty="0" err="1" smtClean="0">
                          <a:solidFill>
                            <a:srgbClr val="002060"/>
                          </a:solidFill>
                          <a:effectLst/>
                          <a:latin typeface="Times New Roman" panose="02020603050405020304" pitchFamily="18" charset="0"/>
                          <a:cs typeface="Times New Roman" panose="02020603050405020304" pitchFamily="18" charset="0"/>
                        </a:rPr>
                        <a:t>ngã</a:t>
                      </a:r>
                      <a:r>
                        <a:rPr lang="en-US" sz="2200" b="0" dirty="0" smtClean="0">
                          <a:solidFill>
                            <a:srgbClr val="002060"/>
                          </a:solidFill>
                          <a:effectLst/>
                          <a:latin typeface="Times New Roman" panose="02020603050405020304" pitchFamily="18" charset="0"/>
                          <a:cs typeface="Times New Roman" panose="02020603050405020304" pitchFamily="18" charset="0"/>
                        </a:rPr>
                        <a:t>, c</a:t>
                      </a:r>
                      <a:r>
                        <a:rPr lang="vi-VN" sz="2200" b="0" dirty="0" smtClean="0">
                          <a:solidFill>
                            <a:srgbClr val="002060"/>
                          </a:solidFill>
                          <a:effectLst/>
                          <a:latin typeface="Times New Roman" panose="02020603050405020304" pitchFamily="18" charset="0"/>
                          <a:cs typeface="Times New Roman" panose="02020603050405020304" pitchFamily="18" charset="0"/>
                        </a:rPr>
                        <a:t>ái mỏ đáng sợ của quái vật đã hác hốc ra ở phía trên Né</a:t>
                      </a:r>
                      <a:r>
                        <a:rPr lang="en-US" sz="2200" b="0" dirty="0" smtClean="0">
                          <a:solidFill>
                            <a:srgbClr val="002060"/>
                          </a:solidFill>
                          <a:effectLst/>
                          <a:latin typeface="Times New Roman" panose="02020603050405020304" pitchFamily="18" charset="0"/>
                          <a:cs typeface="Times New Roman" panose="02020603050405020304" pitchFamily="18" charset="0"/>
                        </a:rPr>
                        <a:t>t</a:t>
                      </a:r>
                      <a:endParaRPr lang="vi-VN" sz="2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822" marR="518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US" sz="2200" dirty="0" smtClean="0">
                          <a:solidFill>
                            <a:schemeClr val="tx1"/>
                          </a:solidFill>
                          <a:effectLst/>
                          <a:latin typeface="Times New Roman" panose="02020603050405020304" pitchFamily="18" charset="0"/>
                          <a:cs typeface="Times New Roman" panose="02020603050405020304" pitchFamily="18" charset="0"/>
                        </a:rPr>
                        <a:t>-</a:t>
                      </a:r>
                      <a:r>
                        <a:rPr lang="en-US" sz="2200" baseline="0" dirty="0" smtClean="0">
                          <a:solidFill>
                            <a:schemeClr val="tx1"/>
                          </a:solidFill>
                          <a:effectLst/>
                          <a:latin typeface="Times New Roman" panose="02020603050405020304" pitchFamily="18" charset="0"/>
                          <a:cs typeface="Times New Roman" panose="02020603050405020304" pitchFamily="18" charset="0"/>
                        </a:rPr>
                        <a:t> </a:t>
                      </a:r>
                      <a:r>
                        <a:rPr lang="vi-VN" sz="2200" dirty="0" smtClean="0">
                          <a:solidFill>
                            <a:schemeClr val="tx1"/>
                          </a:solidFill>
                          <a:effectLst/>
                          <a:latin typeface="Times New Roman" panose="02020603050405020304" pitchFamily="18" charset="0"/>
                          <a:cs typeface="Times New Roman" panose="02020603050405020304" pitchFamily="18" charset="0"/>
                        </a:rPr>
                        <a:t>Lưỡi </a:t>
                      </a:r>
                      <a:r>
                        <a:rPr lang="vi-VN" sz="2200" dirty="0">
                          <a:solidFill>
                            <a:schemeClr val="tx1"/>
                          </a:solidFill>
                          <a:effectLst/>
                          <a:latin typeface="Times New Roman" panose="02020603050405020304" pitchFamily="18" charset="0"/>
                          <a:cs typeface="Times New Roman" panose="02020603050405020304" pitchFamily="18" charset="0"/>
                        </a:rPr>
                        <a:t>rìu của Nê-mô cắm phập vào mồm quái </a:t>
                      </a:r>
                      <a:r>
                        <a:rPr lang="vi-VN" sz="2200" dirty="0" smtClean="0">
                          <a:solidFill>
                            <a:schemeClr val="tx1"/>
                          </a:solidFill>
                          <a:effectLst/>
                          <a:latin typeface="Times New Roman" panose="02020603050405020304" pitchFamily="18" charset="0"/>
                          <a:cs typeface="Times New Roman" panose="02020603050405020304" pitchFamily="18" charset="0"/>
                        </a:rPr>
                        <a:t>vật</a:t>
                      </a:r>
                      <a:endParaRPr lang="vi-VN" sz="2200" dirty="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en-US" sz="2200" dirty="0" smtClean="0">
                          <a:solidFill>
                            <a:schemeClr val="tx1"/>
                          </a:solidFill>
                          <a:effectLst/>
                          <a:latin typeface="Times New Roman" panose="02020603050405020304" pitchFamily="18" charset="0"/>
                          <a:cs typeface="Times New Roman" panose="02020603050405020304" pitchFamily="18" charset="0"/>
                        </a:rPr>
                        <a:t>-</a:t>
                      </a:r>
                      <a:r>
                        <a:rPr lang="en-US" sz="2200" baseline="0" dirty="0" smtClean="0">
                          <a:solidFill>
                            <a:schemeClr val="tx1"/>
                          </a:solidFill>
                          <a:effectLst/>
                          <a:latin typeface="Times New Roman" panose="02020603050405020304" pitchFamily="18" charset="0"/>
                          <a:cs typeface="Times New Roman" panose="02020603050405020304" pitchFamily="18" charset="0"/>
                        </a:rPr>
                        <a:t> </a:t>
                      </a:r>
                      <a:r>
                        <a:rPr lang="vi-VN" sz="2200" dirty="0" smtClean="0">
                          <a:solidFill>
                            <a:schemeClr val="tx1"/>
                          </a:solidFill>
                          <a:effectLst/>
                          <a:latin typeface="Times New Roman" panose="02020603050405020304" pitchFamily="18" charset="0"/>
                          <a:cs typeface="Times New Roman" panose="02020603050405020304" pitchFamily="18" charset="0"/>
                        </a:rPr>
                        <a:t>Nét </a:t>
                      </a:r>
                      <a:r>
                        <a:rPr lang="vi-VN" sz="2200" dirty="0">
                          <a:solidFill>
                            <a:schemeClr val="tx1"/>
                          </a:solidFill>
                          <a:effectLst/>
                          <a:latin typeface="Times New Roman" panose="02020603050405020304" pitchFamily="18" charset="0"/>
                          <a:cs typeface="Times New Roman" panose="02020603050405020304" pitchFamily="18" charset="0"/>
                        </a:rPr>
                        <a:t>thoát chết liền đứng dậy  và phóng ngập mũi lao vào tim kẻ </a:t>
                      </a:r>
                      <a:r>
                        <a:rPr lang="vi-VN" sz="2200" dirty="0" smtClean="0">
                          <a:solidFill>
                            <a:schemeClr val="tx1"/>
                          </a:solidFill>
                          <a:effectLst/>
                          <a:latin typeface="Times New Roman" panose="02020603050405020304" pitchFamily="18" charset="0"/>
                          <a:cs typeface="Times New Roman" panose="02020603050405020304" pitchFamily="18" charset="0"/>
                        </a:rPr>
                        <a:t>thù.</a:t>
                      </a:r>
                      <a:endParaRPr lang="vi-VN"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822" marR="518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27651305"/>
                  </a:ext>
                </a:extLst>
              </a:tr>
              <a:tr h="195676">
                <a:tc>
                  <a:txBody>
                    <a:bodyPr/>
                    <a:lstStyle/>
                    <a:p>
                      <a:pPr algn="just">
                        <a:lnSpc>
                          <a:spcPct val="107000"/>
                        </a:lnSpc>
                        <a:spcAft>
                          <a:spcPts val="800"/>
                        </a:spcAft>
                      </a:pPr>
                      <a:r>
                        <a:rPr lang="en-US" sz="2200" b="0" dirty="0" smtClean="0">
                          <a:solidFill>
                            <a:srgbClr val="002060"/>
                          </a:solidFill>
                          <a:effectLst/>
                          <a:latin typeface="Times New Roman" panose="02020603050405020304" pitchFamily="18" charset="0"/>
                          <a:cs typeface="Times New Roman" panose="02020603050405020304" pitchFamily="18" charset="0"/>
                        </a:rPr>
                        <a:t>-</a:t>
                      </a:r>
                      <a:r>
                        <a:rPr lang="en-US" sz="2200" b="0" baseline="0" dirty="0" smtClean="0">
                          <a:solidFill>
                            <a:srgbClr val="002060"/>
                          </a:solidFill>
                          <a:effectLst/>
                          <a:latin typeface="Times New Roman" panose="02020603050405020304" pitchFamily="18" charset="0"/>
                          <a:cs typeface="Times New Roman" panose="02020603050405020304" pitchFamily="18" charset="0"/>
                        </a:rPr>
                        <a:t> </a:t>
                      </a:r>
                      <a:r>
                        <a:rPr lang="en-US" sz="2200" b="0" dirty="0" err="1" smtClean="0">
                          <a:solidFill>
                            <a:srgbClr val="002060"/>
                          </a:solidFill>
                          <a:effectLst/>
                          <a:latin typeface="Times New Roman" panose="02020603050405020304" pitchFamily="18" charset="0"/>
                          <a:cs typeface="Times New Roman" panose="02020603050405020304" pitchFamily="18" charset="0"/>
                        </a:rPr>
                        <a:t>Lũ</a:t>
                      </a:r>
                      <a:r>
                        <a:rPr lang="en-US" sz="2200" b="0" dirty="0" smtClean="0">
                          <a:solidFill>
                            <a:srgbClr val="002060"/>
                          </a:solidFill>
                          <a:effectLst/>
                          <a:latin typeface="Times New Roman" panose="02020603050405020304" pitchFamily="18" charset="0"/>
                          <a:cs typeface="Times New Roman" panose="02020603050405020304" pitchFamily="18" charset="0"/>
                        </a:rPr>
                        <a:t> </a:t>
                      </a:r>
                      <a:r>
                        <a:rPr lang="en-US" sz="2200" b="0" dirty="0" err="1">
                          <a:solidFill>
                            <a:srgbClr val="002060"/>
                          </a:solidFill>
                          <a:effectLst/>
                          <a:latin typeface="Times New Roman" panose="02020603050405020304" pitchFamily="18" charset="0"/>
                          <a:cs typeface="Times New Roman" panose="02020603050405020304" pitchFamily="18" charset="0"/>
                        </a:rPr>
                        <a:t>bạch</a:t>
                      </a:r>
                      <a:r>
                        <a:rPr lang="en-US" sz="2200" b="0" dirty="0">
                          <a:solidFill>
                            <a:srgbClr val="002060"/>
                          </a:solidFill>
                          <a:effectLst/>
                          <a:latin typeface="Times New Roman" panose="02020603050405020304" pitchFamily="18" charset="0"/>
                          <a:cs typeface="Times New Roman" panose="02020603050405020304" pitchFamily="18" charset="0"/>
                        </a:rPr>
                        <a:t> </a:t>
                      </a:r>
                      <a:r>
                        <a:rPr lang="en-US" sz="2200" b="0" dirty="0" err="1">
                          <a:solidFill>
                            <a:srgbClr val="002060"/>
                          </a:solidFill>
                          <a:effectLst/>
                          <a:latin typeface="Times New Roman" panose="02020603050405020304" pitchFamily="18" charset="0"/>
                          <a:cs typeface="Times New Roman" panose="02020603050405020304" pitchFamily="18" charset="0"/>
                        </a:rPr>
                        <a:t>tuộc</a:t>
                      </a:r>
                      <a:r>
                        <a:rPr lang="en-US" sz="2200" b="0" dirty="0">
                          <a:solidFill>
                            <a:srgbClr val="002060"/>
                          </a:solidFill>
                          <a:effectLst/>
                          <a:latin typeface="Times New Roman" panose="02020603050405020304" pitchFamily="18" charset="0"/>
                          <a:cs typeface="Times New Roman" panose="02020603050405020304" pitchFamily="18" charset="0"/>
                        </a:rPr>
                        <a:t> </a:t>
                      </a:r>
                      <a:r>
                        <a:rPr lang="en-US" sz="2200" b="0" dirty="0" err="1">
                          <a:solidFill>
                            <a:srgbClr val="002060"/>
                          </a:solidFill>
                          <a:effectLst/>
                          <a:latin typeface="Times New Roman" panose="02020603050405020304" pitchFamily="18" charset="0"/>
                          <a:cs typeface="Times New Roman" panose="02020603050405020304" pitchFamily="18" charset="0"/>
                        </a:rPr>
                        <a:t>chiến</a:t>
                      </a:r>
                      <a:r>
                        <a:rPr lang="en-US" sz="2200" b="0" dirty="0">
                          <a:solidFill>
                            <a:srgbClr val="002060"/>
                          </a:solidFill>
                          <a:effectLst/>
                          <a:latin typeface="Times New Roman" panose="02020603050405020304" pitchFamily="18" charset="0"/>
                          <a:cs typeface="Times New Roman" panose="02020603050405020304" pitchFamily="18" charset="0"/>
                        </a:rPr>
                        <a:t> </a:t>
                      </a:r>
                      <a:r>
                        <a:rPr lang="en-US" sz="2200" b="0" dirty="0" err="1">
                          <a:solidFill>
                            <a:srgbClr val="002060"/>
                          </a:solidFill>
                          <a:effectLst/>
                          <a:latin typeface="Times New Roman" panose="02020603050405020304" pitchFamily="18" charset="0"/>
                          <a:cs typeface="Times New Roman" panose="02020603050405020304" pitchFamily="18" charset="0"/>
                        </a:rPr>
                        <a:t>bại</a:t>
                      </a:r>
                      <a:r>
                        <a:rPr lang="en-US" sz="2200" b="0" dirty="0">
                          <a:solidFill>
                            <a:srgbClr val="002060"/>
                          </a:solidFill>
                          <a:effectLst/>
                          <a:latin typeface="Times New Roman" panose="02020603050405020304" pitchFamily="18" charset="0"/>
                          <a:cs typeface="Times New Roman" panose="02020603050405020304" pitchFamily="18" charset="0"/>
                        </a:rPr>
                        <a:t>, </a:t>
                      </a:r>
                      <a:r>
                        <a:rPr lang="en-US" sz="2200" b="0" dirty="0" err="1">
                          <a:solidFill>
                            <a:srgbClr val="002060"/>
                          </a:solidFill>
                          <a:effectLst/>
                          <a:latin typeface="Times New Roman" panose="02020603050405020304" pitchFamily="18" charset="0"/>
                          <a:cs typeface="Times New Roman" panose="02020603050405020304" pitchFamily="18" charset="0"/>
                        </a:rPr>
                        <a:t>phần</a:t>
                      </a:r>
                      <a:r>
                        <a:rPr lang="en-US" sz="2200" b="0" dirty="0">
                          <a:solidFill>
                            <a:srgbClr val="002060"/>
                          </a:solidFill>
                          <a:effectLst/>
                          <a:latin typeface="Times New Roman" panose="02020603050405020304" pitchFamily="18" charset="0"/>
                          <a:cs typeface="Times New Roman" panose="02020603050405020304" pitchFamily="18" charset="0"/>
                        </a:rPr>
                        <a:t> </a:t>
                      </a:r>
                      <a:r>
                        <a:rPr lang="en-US" sz="2200" b="0" dirty="0" err="1">
                          <a:solidFill>
                            <a:srgbClr val="002060"/>
                          </a:solidFill>
                          <a:effectLst/>
                          <a:latin typeface="Times New Roman" panose="02020603050405020304" pitchFamily="18" charset="0"/>
                          <a:cs typeface="Times New Roman" panose="02020603050405020304" pitchFamily="18" charset="0"/>
                        </a:rPr>
                        <a:t>bị</a:t>
                      </a:r>
                      <a:r>
                        <a:rPr lang="en-US" sz="2200" b="0" dirty="0">
                          <a:solidFill>
                            <a:srgbClr val="002060"/>
                          </a:solidFill>
                          <a:effectLst/>
                          <a:latin typeface="Times New Roman" panose="02020603050405020304" pitchFamily="18" charset="0"/>
                          <a:cs typeface="Times New Roman" panose="02020603050405020304" pitchFamily="18" charset="0"/>
                        </a:rPr>
                        <a:t> </a:t>
                      </a:r>
                      <a:r>
                        <a:rPr lang="en-US" sz="2200" b="0" dirty="0" err="1">
                          <a:solidFill>
                            <a:srgbClr val="002060"/>
                          </a:solidFill>
                          <a:effectLst/>
                          <a:latin typeface="Times New Roman" panose="02020603050405020304" pitchFamily="18" charset="0"/>
                          <a:cs typeface="Times New Roman" panose="02020603050405020304" pitchFamily="18" charset="0"/>
                        </a:rPr>
                        <a:t>chết</a:t>
                      </a:r>
                      <a:r>
                        <a:rPr lang="en-US" sz="2200" b="0" dirty="0">
                          <a:solidFill>
                            <a:srgbClr val="002060"/>
                          </a:solidFill>
                          <a:effectLst/>
                          <a:latin typeface="Times New Roman" panose="02020603050405020304" pitchFamily="18" charset="0"/>
                          <a:cs typeface="Times New Roman" panose="02020603050405020304" pitchFamily="18" charset="0"/>
                        </a:rPr>
                        <a:t>, </a:t>
                      </a:r>
                      <a:r>
                        <a:rPr lang="en-US" sz="2200" b="0" dirty="0" err="1">
                          <a:solidFill>
                            <a:srgbClr val="002060"/>
                          </a:solidFill>
                          <a:effectLst/>
                          <a:latin typeface="Times New Roman" panose="02020603050405020304" pitchFamily="18" charset="0"/>
                          <a:cs typeface="Times New Roman" panose="02020603050405020304" pitchFamily="18" charset="0"/>
                        </a:rPr>
                        <a:t>phần</a:t>
                      </a:r>
                      <a:r>
                        <a:rPr lang="en-US" sz="2200" b="0" dirty="0">
                          <a:solidFill>
                            <a:srgbClr val="002060"/>
                          </a:solidFill>
                          <a:effectLst/>
                          <a:latin typeface="Times New Roman" panose="02020603050405020304" pitchFamily="18" charset="0"/>
                          <a:cs typeface="Times New Roman" panose="02020603050405020304" pitchFamily="18" charset="0"/>
                        </a:rPr>
                        <a:t> </a:t>
                      </a:r>
                      <a:r>
                        <a:rPr lang="en-US" sz="2200" b="0" dirty="0" err="1">
                          <a:solidFill>
                            <a:srgbClr val="002060"/>
                          </a:solidFill>
                          <a:effectLst/>
                          <a:latin typeface="Times New Roman" panose="02020603050405020304" pitchFamily="18" charset="0"/>
                          <a:cs typeface="Times New Roman" panose="02020603050405020304" pitchFamily="18" charset="0"/>
                        </a:rPr>
                        <a:t>bị</a:t>
                      </a:r>
                      <a:r>
                        <a:rPr lang="en-US" sz="2200" b="0" dirty="0">
                          <a:solidFill>
                            <a:srgbClr val="002060"/>
                          </a:solidFill>
                          <a:effectLst/>
                          <a:latin typeface="Times New Roman" panose="02020603050405020304" pitchFamily="18" charset="0"/>
                          <a:cs typeface="Times New Roman" panose="02020603050405020304" pitchFamily="18" charset="0"/>
                        </a:rPr>
                        <a:t> </a:t>
                      </a:r>
                      <a:r>
                        <a:rPr lang="en-US" sz="2200" b="0" dirty="0" err="1">
                          <a:solidFill>
                            <a:srgbClr val="002060"/>
                          </a:solidFill>
                          <a:effectLst/>
                          <a:latin typeface="Times New Roman" panose="02020603050405020304" pitchFamily="18" charset="0"/>
                          <a:cs typeface="Times New Roman" panose="02020603050405020304" pitchFamily="18" charset="0"/>
                        </a:rPr>
                        <a:t>thương</a:t>
                      </a:r>
                      <a:r>
                        <a:rPr lang="en-US" sz="2200" b="0" dirty="0">
                          <a:solidFill>
                            <a:srgbClr val="002060"/>
                          </a:solidFill>
                          <a:effectLst/>
                          <a:latin typeface="Times New Roman" panose="02020603050405020304" pitchFamily="18" charset="0"/>
                          <a:cs typeface="Times New Roman" panose="02020603050405020304" pitchFamily="18" charset="0"/>
                        </a:rPr>
                        <a:t>,</a:t>
                      </a:r>
                      <a:r>
                        <a:rPr lang="vi-VN" sz="2200" b="0" dirty="0">
                          <a:solidFill>
                            <a:srgbClr val="002060"/>
                          </a:solidFill>
                          <a:effectLst/>
                          <a:latin typeface="Times New Roman" panose="02020603050405020304" pitchFamily="18" charset="0"/>
                          <a:cs typeface="Times New Roman" panose="02020603050405020304" pitchFamily="18" charset="0"/>
                        </a:rPr>
                        <a:t> cuối cùng phải bỏ chiến trường mà </a:t>
                      </a:r>
                      <a:r>
                        <a:rPr lang="en-US" sz="2200" b="0" dirty="0" err="1">
                          <a:solidFill>
                            <a:srgbClr val="002060"/>
                          </a:solidFill>
                          <a:effectLst/>
                          <a:latin typeface="Times New Roman" panose="02020603050405020304" pitchFamily="18" charset="0"/>
                          <a:cs typeface="Times New Roman" panose="02020603050405020304" pitchFamily="18" charset="0"/>
                        </a:rPr>
                        <a:t>lẩn</a:t>
                      </a:r>
                      <a:r>
                        <a:rPr lang="en-US" sz="2200" b="0" dirty="0">
                          <a:solidFill>
                            <a:srgbClr val="002060"/>
                          </a:solidFill>
                          <a:effectLst/>
                          <a:latin typeface="Times New Roman" panose="02020603050405020304" pitchFamily="18" charset="0"/>
                          <a:cs typeface="Times New Roman" panose="02020603050405020304" pitchFamily="18" charset="0"/>
                        </a:rPr>
                        <a:t> </a:t>
                      </a:r>
                      <a:r>
                        <a:rPr lang="en-US" sz="2200" b="0" dirty="0" err="1">
                          <a:solidFill>
                            <a:srgbClr val="002060"/>
                          </a:solidFill>
                          <a:effectLst/>
                          <a:latin typeface="Times New Roman" panose="02020603050405020304" pitchFamily="18" charset="0"/>
                          <a:cs typeface="Times New Roman" panose="02020603050405020304" pitchFamily="18" charset="0"/>
                        </a:rPr>
                        <a:t>xuống</a:t>
                      </a:r>
                      <a:r>
                        <a:rPr lang="en-US" sz="2200" b="0" dirty="0">
                          <a:solidFill>
                            <a:srgbClr val="002060"/>
                          </a:solidFill>
                          <a:effectLst/>
                          <a:latin typeface="Times New Roman" panose="02020603050405020304" pitchFamily="18" charset="0"/>
                          <a:cs typeface="Times New Roman" panose="02020603050405020304" pitchFamily="18" charset="0"/>
                        </a:rPr>
                        <a:t> </a:t>
                      </a:r>
                      <a:r>
                        <a:rPr lang="en-US" sz="2200" b="0" dirty="0" err="1">
                          <a:solidFill>
                            <a:srgbClr val="002060"/>
                          </a:solidFill>
                          <a:effectLst/>
                          <a:latin typeface="Times New Roman" panose="02020603050405020304" pitchFamily="18" charset="0"/>
                          <a:cs typeface="Times New Roman" panose="02020603050405020304" pitchFamily="18" charset="0"/>
                        </a:rPr>
                        <a:t>biển</a:t>
                      </a:r>
                      <a:r>
                        <a:rPr lang="en-US" sz="2200" b="0" dirty="0">
                          <a:solidFill>
                            <a:srgbClr val="002060"/>
                          </a:solidFill>
                          <a:effectLst/>
                          <a:latin typeface="Times New Roman" panose="02020603050405020304" pitchFamily="18" charset="0"/>
                          <a:cs typeface="Times New Roman" panose="02020603050405020304" pitchFamily="18" charset="0"/>
                        </a:rPr>
                        <a:t> </a:t>
                      </a:r>
                      <a:r>
                        <a:rPr lang="en-US" sz="2200" b="0" dirty="0" err="1" smtClean="0">
                          <a:solidFill>
                            <a:srgbClr val="002060"/>
                          </a:solidFill>
                          <a:effectLst/>
                          <a:latin typeface="Times New Roman" panose="02020603050405020304" pitchFamily="18" charset="0"/>
                          <a:cs typeface="Times New Roman" panose="02020603050405020304" pitchFamily="18" charset="0"/>
                        </a:rPr>
                        <a:t>sâu</a:t>
                      </a:r>
                      <a:endParaRPr lang="vi-VN" sz="2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822" marR="518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US" sz="2200" dirty="0" smtClean="0">
                          <a:solidFill>
                            <a:schemeClr val="tx1"/>
                          </a:solidFill>
                          <a:effectLst/>
                          <a:latin typeface="Times New Roman" panose="02020603050405020304" pitchFamily="18" charset="0"/>
                          <a:cs typeface="Times New Roman" panose="02020603050405020304" pitchFamily="18" charset="0"/>
                        </a:rPr>
                        <a:t>-</a:t>
                      </a:r>
                      <a:r>
                        <a:rPr lang="en-US" sz="2200" baseline="0" dirty="0" smtClean="0">
                          <a:solidFill>
                            <a:schemeClr val="tx1"/>
                          </a:solidFill>
                          <a:effectLst/>
                          <a:latin typeface="Times New Roman" panose="02020603050405020304" pitchFamily="18" charset="0"/>
                          <a:cs typeface="Times New Roman" panose="02020603050405020304" pitchFamily="18" charset="0"/>
                        </a:rPr>
                        <a:t> </a:t>
                      </a:r>
                      <a:r>
                        <a:rPr lang="vi-VN" sz="2200" dirty="0" smtClean="0">
                          <a:solidFill>
                            <a:schemeClr val="tx1"/>
                          </a:solidFill>
                          <a:effectLst/>
                          <a:latin typeface="Times New Roman" panose="02020603050405020304" pitchFamily="18" charset="0"/>
                          <a:cs typeface="Times New Roman" panose="02020603050405020304" pitchFamily="18" charset="0"/>
                        </a:rPr>
                        <a:t>Thuyền </a:t>
                      </a:r>
                      <a:r>
                        <a:rPr lang="vi-VN" sz="2200" dirty="0">
                          <a:solidFill>
                            <a:schemeClr val="tx1"/>
                          </a:solidFill>
                          <a:effectLst/>
                          <a:latin typeface="Times New Roman" panose="02020603050405020304" pitchFamily="18" charset="0"/>
                          <a:cs typeface="Times New Roman" panose="02020603050405020304" pitchFamily="18" charset="0"/>
                        </a:rPr>
                        <a:t>trưởng Nê-mô, mình nhuốm đầy máu đứng lặng người bên </a:t>
                      </a:r>
                      <a:r>
                        <a:rPr lang="en-US" sz="2200" dirty="0" err="1">
                          <a:solidFill>
                            <a:schemeClr val="tx1"/>
                          </a:solidFill>
                          <a:effectLst/>
                          <a:latin typeface="Times New Roman" panose="02020603050405020304" pitchFamily="18" charset="0"/>
                          <a:cs typeface="Times New Roman" panose="02020603050405020304" pitchFamily="18" charset="0"/>
                        </a:rPr>
                        <a:t>chiếc</a:t>
                      </a:r>
                      <a:r>
                        <a:rPr lang="vi-VN" sz="2200" dirty="0">
                          <a:solidFill>
                            <a:schemeClr val="tx1"/>
                          </a:solidFill>
                          <a:effectLst/>
                          <a:latin typeface="Times New Roman" panose="02020603050405020304" pitchFamily="18" charset="0"/>
                          <a:cs typeface="Times New Roman" panose="02020603050405020304" pitchFamily="18" charset="0"/>
                        </a:rPr>
                        <a:t> đèn pha mà nhìn </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xuống</a:t>
                      </a:r>
                      <a:r>
                        <a:rPr lang="vi-VN" sz="2200" dirty="0">
                          <a:solidFill>
                            <a:schemeClr val="tx1"/>
                          </a:solidFill>
                          <a:effectLst/>
                          <a:latin typeface="Times New Roman" panose="02020603050405020304" pitchFamily="18" charset="0"/>
                          <a:cs typeface="Times New Roman" panose="02020603050405020304" pitchFamily="18" charset="0"/>
                        </a:rPr>
                        <a:t> biển  </a:t>
                      </a:r>
                      <a:r>
                        <a:rPr lang="vi-VN" sz="2200" dirty="0" smtClean="0">
                          <a:solidFill>
                            <a:schemeClr val="tx1"/>
                          </a:solidFill>
                          <a:effectLst/>
                          <a:latin typeface="Times New Roman" panose="02020603050405020304" pitchFamily="18" charset="0"/>
                          <a:cs typeface="Times New Roman" panose="02020603050405020304" pitchFamily="18" charset="0"/>
                        </a:rPr>
                        <a:t>cả</a:t>
                      </a:r>
                      <a:endParaRPr lang="en-US" sz="2200" dirty="0" smtClean="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en-US" sz="2200" dirty="0" smtClean="0">
                          <a:solidFill>
                            <a:schemeClr val="tx1"/>
                          </a:solidFill>
                          <a:effectLst/>
                          <a:latin typeface="Times New Roman" panose="02020603050405020304" pitchFamily="18" charset="0"/>
                          <a:cs typeface="Times New Roman" panose="02020603050405020304" pitchFamily="18" charset="0"/>
                        </a:rPr>
                        <a:t>-</a:t>
                      </a:r>
                      <a:r>
                        <a:rPr lang="en-US" sz="2200" baseline="0" dirty="0" smtClean="0">
                          <a:solidFill>
                            <a:schemeClr val="tx1"/>
                          </a:solidFill>
                          <a:effectLst/>
                          <a:latin typeface="Times New Roman" panose="02020603050405020304" pitchFamily="18" charset="0"/>
                          <a:cs typeface="Times New Roman" panose="02020603050405020304" pitchFamily="18" charset="0"/>
                        </a:rPr>
                        <a:t> </a:t>
                      </a:r>
                      <a:r>
                        <a:rPr lang="vi-VN" sz="2200" dirty="0" smtClean="0">
                          <a:solidFill>
                            <a:schemeClr val="tx1"/>
                          </a:solidFill>
                          <a:effectLst/>
                          <a:latin typeface="Times New Roman" panose="02020603050405020304" pitchFamily="18" charset="0"/>
                          <a:cs typeface="Times New Roman" panose="02020603050405020304" pitchFamily="18" charset="0"/>
                        </a:rPr>
                        <a:t>Mắt </a:t>
                      </a:r>
                      <a:r>
                        <a:rPr lang="vi-VN" sz="2200" dirty="0">
                          <a:solidFill>
                            <a:schemeClr val="tx1"/>
                          </a:solidFill>
                          <a:effectLst/>
                          <a:latin typeface="Times New Roman" panose="02020603050405020304" pitchFamily="18" charset="0"/>
                          <a:cs typeface="Times New Roman" panose="02020603050405020304" pitchFamily="18" charset="0"/>
                        </a:rPr>
                        <a:t>Nê-mô ứa </a:t>
                      </a:r>
                      <a:r>
                        <a:rPr lang="vi-VN" sz="2200" dirty="0" smtClean="0">
                          <a:solidFill>
                            <a:schemeClr val="tx1"/>
                          </a:solidFill>
                          <a:effectLst/>
                          <a:latin typeface="Times New Roman" panose="02020603050405020304" pitchFamily="18" charset="0"/>
                          <a:cs typeface="Times New Roman" panose="02020603050405020304" pitchFamily="18" charset="0"/>
                        </a:rPr>
                        <a:t>l</a:t>
                      </a:r>
                      <a:r>
                        <a:rPr lang="en-US" sz="2200" dirty="0" smtClean="0">
                          <a:solidFill>
                            <a:schemeClr val="tx1"/>
                          </a:solidFill>
                          <a:effectLst/>
                          <a:latin typeface="Times New Roman" panose="02020603050405020304" pitchFamily="18" charset="0"/>
                          <a:cs typeface="Times New Roman" panose="02020603050405020304" pitchFamily="18" charset="0"/>
                        </a:rPr>
                        <a:t>ệ</a:t>
                      </a:r>
                      <a:endParaRPr lang="vi-VN"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822" marR="518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34176354"/>
                  </a:ext>
                </a:extLst>
              </a:tr>
            </a:tbl>
          </a:graphicData>
        </a:graphic>
      </p:graphicFrame>
      <p:sp>
        <p:nvSpPr>
          <p:cNvPr id="6" name="Rectangle 5"/>
          <p:cNvSpPr/>
          <p:nvPr/>
        </p:nvSpPr>
        <p:spPr>
          <a:xfrm>
            <a:off x="184638" y="0"/>
            <a:ext cx="11620530" cy="461665"/>
          </a:xfrm>
          <a:prstGeom prst="rect">
            <a:avLst/>
          </a:prstGeom>
        </p:spPr>
        <p:txBody>
          <a:bodyPr wrap="square">
            <a:spAutoFit/>
          </a:bodyPr>
          <a:lstStyle/>
          <a:p>
            <a:pPr algn="just"/>
            <a:r>
              <a:rPr lang="en-US" sz="2400" b="1" dirty="0" smtClean="0">
                <a:solidFill>
                  <a:srgbClr val="000000"/>
                </a:solidFill>
                <a:latin typeface="Times New Roman" panose="02020603050405020304" pitchFamily="18" charset="0"/>
                <a:ea typeface="Calibri" panose="020F0502020204030204" pitchFamily="34" charset="0"/>
              </a:rPr>
              <a:t>b. </a:t>
            </a:r>
            <a:r>
              <a:rPr lang="en-US" sz="2400" b="1" dirty="0" err="1" smtClean="0">
                <a:solidFill>
                  <a:srgbClr val="000000"/>
                </a:solidFill>
                <a:latin typeface="Times New Roman" panose="02020603050405020304" pitchFamily="18" charset="0"/>
                <a:ea typeface="Calibri" panose="020F0502020204030204" pitchFamily="34" charset="0"/>
              </a:rPr>
              <a:t>Cuộc</a:t>
            </a:r>
            <a:r>
              <a:rPr lang="en-US" sz="2400" b="1" dirty="0" smtClean="0">
                <a:solidFill>
                  <a:srgbClr val="000000"/>
                </a:solidFill>
                <a:latin typeface="Times New Roman" panose="02020603050405020304" pitchFamily="18" charset="0"/>
                <a:ea typeface="Calibri" panose="020F0502020204030204" pitchFamily="34" charset="0"/>
              </a:rPr>
              <a:t> </a:t>
            </a:r>
            <a:r>
              <a:rPr lang="en-US" sz="2400" b="1" dirty="0" err="1" smtClean="0">
                <a:solidFill>
                  <a:srgbClr val="000000"/>
                </a:solidFill>
                <a:latin typeface="Times New Roman" panose="02020603050405020304" pitchFamily="18" charset="0"/>
                <a:ea typeface="Calibri" panose="020F0502020204030204" pitchFamily="34" charset="0"/>
              </a:rPr>
              <a:t>giáp</a:t>
            </a:r>
            <a:r>
              <a:rPr lang="en-US" sz="2400" b="1" dirty="0" smtClean="0">
                <a:solidFill>
                  <a:srgbClr val="000000"/>
                </a:solidFill>
                <a:latin typeface="Times New Roman" panose="02020603050405020304" pitchFamily="18" charset="0"/>
                <a:ea typeface="Calibri" panose="020F0502020204030204" pitchFamily="34" charset="0"/>
              </a:rPr>
              <a:t> </a:t>
            </a:r>
            <a:r>
              <a:rPr lang="en-US" sz="2400" b="1" dirty="0" err="1" smtClean="0">
                <a:solidFill>
                  <a:srgbClr val="000000"/>
                </a:solidFill>
                <a:latin typeface="Times New Roman" panose="02020603050405020304" pitchFamily="18" charset="0"/>
                <a:ea typeface="Calibri" panose="020F0502020204030204" pitchFamily="34" charset="0"/>
              </a:rPr>
              <a:t>chiến</a:t>
            </a:r>
            <a:endParaRPr lang="en-US" sz="2400" dirty="0">
              <a:latin typeface="Times New Roman" panose="02020603050405020304" pitchFamily="18" charset="0"/>
              <a:ea typeface="Calibri" panose="020F0502020204030204" pitchFamily="34"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71539665"/>
              </p:ext>
            </p:extLst>
          </p:nvPr>
        </p:nvGraphicFramePr>
        <p:xfrm>
          <a:off x="98462" y="237463"/>
          <a:ext cx="11670088" cy="5264405"/>
        </p:xfrm>
        <a:graphic>
          <a:graphicData uri="http://schemas.openxmlformats.org/drawingml/2006/table">
            <a:tbl>
              <a:tblPr firstRow="1" firstCol="1" bandRow="1">
                <a:tableStyleId>{5C22544A-7EE6-4342-B048-85BDC9FD1C3A}</a:tableStyleId>
              </a:tblPr>
              <a:tblGrid>
                <a:gridCol w="5408876">
                  <a:extLst>
                    <a:ext uri="{9D8B030D-6E8A-4147-A177-3AD203B41FA5}">
                      <a16:colId xmlns:a16="http://schemas.microsoft.com/office/drawing/2014/main" val="20000"/>
                    </a:ext>
                  </a:extLst>
                </a:gridCol>
                <a:gridCol w="6261212">
                  <a:extLst>
                    <a:ext uri="{9D8B030D-6E8A-4147-A177-3AD203B41FA5}">
                      <a16:colId xmlns:a16="http://schemas.microsoft.com/office/drawing/2014/main" val="20001"/>
                    </a:ext>
                  </a:extLst>
                </a:gridCol>
              </a:tblGrid>
              <a:tr h="0">
                <a:tc>
                  <a:txBody>
                    <a:bodyPr/>
                    <a:lstStyle/>
                    <a:p>
                      <a:pPr algn="ctr">
                        <a:lnSpc>
                          <a:spcPct val="107000"/>
                        </a:lnSpc>
                        <a:spcAft>
                          <a:spcPts val="800"/>
                        </a:spcAft>
                      </a:pPr>
                      <a:r>
                        <a:rPr lang="en-US" sz="2400" dirty="0" err="1" smtClean="0">
                          <a:solidFill>
                            <a:srgbClr val="FF0000"/>
                          </a:solidFill>
                          <a:effectLst/>
                          <a:latin typeface="Times New Roman" panose="02020603050405020304" pitchFamily="18" charset="0"/>
                          <a:cs typeface="Times New Roman" panose="02020603050405020304" pitchFamily="18" charset="0"/>
                        </a:rPr>
                        <a:t>Bạch</a:t>
                      </a:r>
                      <a:r>
                        <a:rPr lang="en-US" sz="2400" dirty="0" smtClean="0">
                          <a:solidFill>
                            <a:srgbClr val="FF0000"/>
                          </a:solidFill>
                          <a:effectLst/>
                          <a:latin typeface="Times New Roman" panose="02020603050405020304" pitchFamily="18" charset="0"/>
                          <a:cs typeface="Times New Roman" panose="02020603050405020304" pitchFamily="18" charset="0"/>
                        </a:rPr>
                        <a:t> </a:t>
                      </a:r>
                      <a:r>
                        <a:rPr lang="en-US" sz="2400" dirty="0" err="1" smtClean="0">
                          <a:solidFill>
                            <a:srgbClr val="FF0000"/>
                          </a:solidFill>
                          <a:effectLst/>
                          <a:latin typeface="Times New Roman" panose="02020603050405020304" pitchFamily="18" charset="0"/>
                          <a:cs typeface="Times New Roman" panose="02020603050405020304" pitchFamily="18" charset="0"/>
                        </a:rPr>
                        <a:t>tuộc</a:t>
                      </a:r>
                      <a:endParaRPr lang="vi-VN"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822" marR="518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2400" dirty="0" err="1" smtClean="0">
                          <a:solidFill>
                            <a:srgbClr val="FF0000"/>
                          </a:solidFill>
                          <a:effectLst/>
                          <a:latin typeface="Times New Roman" panose="02020603050405020304" pitchFamily="18" charset="0"/>
                          <a:ea typeface="+mn-ea"/>
                          <a:cs typeface="Times New Roman" panose="02020603050405020304" pitchFamily="18" charset="0"/>
                        </a:rPr>
                        <a:t>Mọi</a:t>
                      </a:r>
                      <a:r>
                        <a:rPr lang="en-US" sz="2400" baseline="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400" baseline="0" dirty="0" err="1" smtClean="0">
                          <a:solidFill>
                            <a:srgbClr val="FF0000"/>
                          </a:solidFill>
                          <a:effectLst/>
                          <a:latin typeface="Times New Roman" panose="02020603050405020304" pitchFamily="18" charset="0"/>
                          <a:ea typeface="+mn-ea"/>
                          <a:cs typeface="Times New Roman" panose="02020603050405020304" pitchFamily="18" charset="0"/>
                        </a:rPr>
                        <a:t>người</a:t>
                      </a:r>
                      <a:r>
                        <a:rPr lang="en-US" sz="2400" baseline="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400" baseline="0" dirty="0" err="1" smtClean="0">
                          <a:solidFill>
                            <a:srgbClr val="FF0000"/>
                          </a:solidFill>
                          <a:effectLst/>
                          <a:latin typeface="Times New Roman" panose="02020603050405020304" pitchFamily="18" charset="0"/>
                          <a:ea typeface="+mn-ea"/>
                          <a:cs typeface="Times New Roman" panose="02020603050405020304" pitchFamily="18" charset="0"/>
                        </a:rPr>
                        <a:t>trên</a:t>
                      </a:r>
                      <a:r>
                        <a:rPr lang="en-US" sz="2400" baseline="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400" baseline="0" dirty="0" err="1" smtClean="0">
                          <a:solidFill>
                            <a:srgbClr val="FF0000"/>
                          </a:solidFill>
                          <a:effectLst/>
                          <a:latin typeface="Times New Roman" panose="02020603050405020304" pitchFamily="18" charset="0"/>
                          <a:ea typeface="+mn-ea"/>
                          <a:cs typeface="Times New Roman" panose="02020603050405020304" pitchFamily="18" charset="0"/>
                        </a:rPr>
                        <a:t>tàu</a:t>
                      </a:r>
                      <a:r>
                        <a:rPr lang="en-US" sz="2400" baseline="0" dirty="0" smtClean="0">
                          <a:solidFill>
                            <a:srgbClr val="FF0000"/>
                          </a:solidFill>
                          <a:effectLst/>
                          <a:latin typeface="Times New Roman" panose="02020603050405020304" pitchFamily="18" charset="0"/>
                          <a:ea typeface="+mn-ea"/>
                          <a:cs typeface="Times New Roman" panose="02020603050405020304" pitchFamily="18" charset="0"/>
                        </a:rPr>
                        <a:t> No-</a:t>
                      </a:r>
                      <a:r>
                        <a:rPr lang="en-US" sz="2400" baseline="0" dirty="0" err="1" smtClean="0">
                          <a:solidFill>
                            <a:srgbClr val="FF0000"/>
                          </a:solidFill>
                          <a:effectLst/>
                          <a:latin typeface="Times New Roman" panose="02020603050405020304" pitchFamily="18" charset="0"/>
                          <a:ea typeface="+mn-ea"/>
                          <a:cs typeface="Times New Roman" panose="02020603050405020304" pitchFamily="18" charset="0"/>
                        </a:rPr>
                        <a:t>ti</a:t>
                      </a:r>
                      <a:r>
                        <a:rPr lang="en-US" sz="2400" baseline="0" dirty="0" smtClean="0">
                          <a:solidFill>
                            <a:srgbClr val="FF0000"/>
                          </a:solidFill>
                          <a:effectLst/>
                          <a:latin typeface="Times New Roman" panose="02020603050405020304" pitchFamily="18" charset="0"/>
                          <a:ea typeface="+mn-ea"/>
                          <a:cs typeface="Times New Roman" panose="02020603050405020304" pitchFamily="18" charset="0"/>
                        </a:rPr>
                        <a:t>-</a:t>
                      </a:r>
                      <a:r>
                        <a:rPr lang="en-US" sz="2400" baseline="0" dirty="0" err="1" smtClean="0">
                          <a:solidFill>
                            <a:srgbClr val="FF0000"/>
                          </a:solidFill>
                          <a:effectLst/>
                          <a:latin typeface="Times New Roman" panose="02020603050405020304" pitchFamily="18" charset="0"/>
                          <a:ea typeface="+mn-ea"/>
                          <a:cs typeface="Times New Roman" panose="02020603050405020304" pitchFamily="18" charset="0"/>
                        </a:rPr>
                        <a:t>lớt</a:t>
                      </a:r>
                      <a:endParaRPr lang="vi-VN"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822" marR="518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1356551">
                <a:tc gridSpan="2">
                  <a:txBody>
                    <a:bodyPr/>
                    <a:lstStyle/>
                    <a:p>
                      <a:r>
                        <a:rPr lang="en-US" sz="2400" b="1" dirty="0" err="1"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Nghệ</a:t>
                      </a:r>
                      <a:r>
                        <a:rPr lang="en-US" sz="2400" b="1" baseline="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baseline="0" dirty="0" err="1"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thuật</a:t>
                      </a:r>
                      <a:r>
                        <a:rPr lang="en-US" sz="2400" b="1" baseline="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a:p>
                      <a:r>
                        <a:rPr lang="en-US" sz="2400" b="0" dirty="0" smtClean="0">
                          <a:solidFill>
                            <a:schemeClr val="tx1"/>
                          </a:solidFill>
                          <a:latin typeface="Times New Roman" panose="02020603050405020304" pitchFamily="18" charset="0"/>
                          <a:cs typeface="Times New Roman" panose="02020603050405020304" pitchFamily="18" charset="0"/>
                        </a:rPr>
                        <a:t>       - </a:t>
                      </a:r>
                      <a:r>
                        <a:rPr lang="en-US" sz="2400" b="0" dirty="0" err="1" smtClean="0">
                          <a:solidFill>
                            <a:schemeClr val="tx1"/>
                          </a:solidFill>
                          <a:latin typeface="Times New Roman" panose="02020603050405020304" pitchFamily="18" charset="0"/>
                          <a:cs typeface="Times New Roman" panose="02020603050405020304" pitchFamily="18" charset="0"/>
                        </a:rPr>
                        <a:t>Nghệ</a:t>
                      </a:r>
                      <a:r>
                        <a:rPr lang="en-US" sz="2400" b="0" dirty="0" smtClean="0">
                          <a:solidFill>
                            <a:schemeClr val="tx1"/>
                          </a:solidFill>
                          <a:latin typeface="Times New Roman" panose="02020603050405020304" pitchFamily="18" charset="0"/>
                          <a:cs typeface="Times New Roman" panose="02020603050405020304" pitchFamily="18" charset="0"/>
                        </a:rPr>
                        <a:t> </a:t>
                      </a:r>
                      <a:r>
                        <a:rPr lang="en-US" sz="2400" b="0" dirty="0" err="1" smtClean="0">
                          <a:solidFill>
                            <a:schemeClr val="tx1"/>
                          </a:solidFill>
                          <a:latin typeface="Times New Roman" panose="02020603050405020304" pitchFamily="18" charset="0"/>
                          <a:cs typeface="Times New Roman" panose="02020603050405020304" pitchFamily="18" charset="0"/>
                        </a:rPr>
                        <a:t>thuật</a:t>
                      </a:r>
                      <a:r>
                        <a:rPr lang="en-US" sz="2400" b="0" dirty="0" smtClean="0">
                          <a:solidFill>
                            <a:schemeClr val="tx1"/>
                          </a:solidFill>
                          <a:latin typeface="Times New Roman" panose="02020603050405020304" pitchFamily="18" charset="0"/>
                          <a:cs typeface="Times New Roman" panose="02020603050405020304" pitchFamily="18" charset="0"/>
                        </a:rPr>
                        <a:t> </a:t>
                      </a:r>
                      <a:r>
                        <a:rPr lang="en-US" sz="2400" b="0" dirty="0" err="1" smtClean="0">
                          <a:solidFill>
                            <a:schemeClr val="tx1"/>
                          </a:solidFill>
                          <a:latin typeface="Times New Roman" panose="02020603050405020304" pitchFamily="18" charset="0"/>
                          <a:cs typeface="Times New Roman" panose="02020603050405020304" pitchFamily="18" charset="0"/>
                        </a:rPr>
                        <a:t>kể</a:t>
                      </a:r>
                      <a:r>
                        <a:rPr lang="en-US" sz="2400" b="0" dirty="0" smtClean="0">
                          <a:solidFill>
                            <a:schemeClr val="tx1"/>
                          </a:solidFill>
                          <a:latin typeface="Times New Roman" panose="02020603050405020304" pitchFamily="18" charset="0"/>
                          <a:cs typeface="Times New Roman" panose="02020603050405020304" pitchFamily="18" charset="0"/>
                        </a:rPr>
                        <a:t> </a:t>
                      </a:r>
                      <a:r>
                        <a:rPr lang="en-US" sz="2400" b="0" dirty="0" err="1" smtClean="0">
                          <a:solidFill>
                            <a:schemeClr val="tx1"/>
                          </a:solidFill>
                          <a:latin typeface="Times New Roman" panose="02020603050405020304" pitchFamily="18" charset="0"/>
                          <a:cs typeface="Times New Roman" panose="02020603050405020304" pitchFamily="18" charset="0"/>
                        </a:rPr>
                        <a:t>chuyện</a:t>
                      </a:r>
                      <a:r>
                        <a:rPr lang="en-US" sz="2400" b="0" dirty="0" smtClean="0">
                          <a:solidFill>
                            <a:schemeClr val="tx1"/>
                          </a:solidFill>
                          <a:latin typeface="Times New Roman" panose="02020603050405020304" pitchFamily="18" charset="0"/>
                          <a:cs typeface="Times New Roman" panose="02020603050405020304" pitchFamily="18" charset="0"/>
                        </a:rPr>
                        <a:t> </a:t>
                      </a:r>
                      <a:r>
                        <a:rPr lang="en-US" sz="2400" b="0" dirty="0" err="1" smtClean="0">
                          <a:solidFill>
                            <a:schemeClr val="tx1"/>
                          </a:solidFill>
                          <a:latin typeface="Times New Roman" panose="02020603050405020304" pitchFamily="18" charset="0"/>
                          <a:cs typeface="Times New Roman" panose="02020603050405020304" pitchFamily="18" charset="0"/>
                        </a:rPr>
                        <a:t>hấp</a:t>
                      </a:r>
                      <a:r>
                        <a:rPr lang="en-US" sz="2400" b="0" dirty="0" smtClean="0">
                          <a:solidFill>
                            <a:schemeClr val="tx1"/>
                          </a:solidFill>
                          <a:latin typeface="Times New Roman" panose="02020603050405020304" pitchFamily="18" charset="0"/>
                          <a:cs typeface="Times New Roman" panose="02020603050405020304" pitchFamily="18" charset="0"/>
                        </a:rPr>
                        <a:t> </a:t>
                      </a:r>
                      <a:r>
                        <a:rPr lang="en-US" sz="2400" b="0" dirty="0" err="1" smtClean="0">
                          <a:solidFill>
                            <a:schemeClr val="tx1"/>
                          </a:solidFill>
                          <a:latin typeface="Times New Roman" panose="02020603050405020304" pitchFamily="18" charset="0"/>
                          <a:cs typeface="Times New Roman" panose="02020603050405020304" pitchFamily="18" charset="0"/>
                        </a:rPr>
                        <a:t>dẫn</a:t>
                      </a:r>
                      <a:r>
                        <a:rPr lang="en-US" sz="2400" b="0" dirty="0" smtClean="0">
                          <a:solidFill>
                            <a:schemeClr val="tx1"/>
                          </a:solidFill>
                          <a:latin typeface="Times New Roman" panose="02020603050405020304" pitchFamily="18" charset="0"/>
                          <a:cs typeface="Times New Roman" panose="02020603050405020304" pitchFamily="18" charset="0"/>
                        </a:rPr>
                        <a:t>, </a:t>
                      </a:r>
                      <a:r>
                        <a:rPr lang="en-US" sz="2400" b="0" dirty="0" err="1" smtClean="0">
                          <a:solidFill>
                            <a:schemeClr val="tx1"/>
                          </a:solidFill>
                          <a:latin typeface="Times New Roman" panose="02020603050405020304" pitchFamily="18" charset="0"/>
                          <a:cs typeface="Times New Roman" panose="02020603050405020304" pitchFamily="18" charset="0"/>
                        </a:rPr>
                        <a:t>kịch</a:t>
                      </a:r>
                      <a:r>
                        <a:rPr lang="en-US" sz="2400" b="0" dirty="0" smtClean="0">
                          <a:solidFill>
                            <a:schemeClr val="tx1"/>
                          </a:solidFill>
                          <a:latin typeface="Times New Roman" panose="02020603050405020304" pitchFamily="18" charset="0"/>
                          <a:cs typeface="Times New Roman" panose="02020603050405020304" pitchFamily="18" charset="0"/>
                        </a:rPr>
                        <a:t> </a:t>
                      </a:r>
                      <a:r>
                        <a:rPr lang="en-US" sz="2400" b="0" dirty="0" err="1" smtClean="0">
                          <a:solidFill>
                            <a:schemeClr val="tx1"/>
                          </a:solidFill>
                          <a:latin typeface="Times New Roman" panose="02020603050405020304" pitchFamily="18" charset="0"/>
                          <a:cs typeface="Times New Roman" panose="02020603050405020304" pitchFamily="18" charset="0"/>
                        </a:rPr>
                        <a:t>tính</a:t>
                      </a:r>
                      <a:r>
                        <a:rPr lang="en-US" sz="2400" b="0" smtClean="0">
                          <a:solidFill>
                            <a:schemeClr val="tx1"/>
                          </a:solidFill>
                          <a:latin typeface="Times New Roman" panose="02020603050405020304" pitchFamily="18" charset="0"/>
                          <a:cs typeface="Times New Roman" panose="02020603050405020304" pitchFamily="18" charset="0"/>
                        </a:rPr>
                        <a:t>.</a:t>
                      </a:r>
                      <a:endParaRPr lang="vi-VN" sz="2400" b="0" dirty="0" smtClean="0">
                        <a:solidFill>
                          <a:schemeClr val="tx1"/>
                        </a:solidFill>
                        <a:latin typeface="Times New Roman" panose="02020603050405020304" pitchFamily="18" charset="0"/>
                        <a:cs typeface="Times New Roman" panose="02020603050405020304" pitchFamily="18" charset="0"/>
                      </a:endParaRPr>
                    </a:p>
                    <a:p>
                      <a:r>
                        <a:rPr lang="en-US" sz="2400" b="0" dirty="0" smtClean="0">
                          <a:solidFill>
                            <a:schemeClr val="tx1"/>
                          </a:solidFill>
                          <a:latin typeface="Times New Roman" panose="02020603050405020304" pitchFamily="18" charset="0"/>
                          <a:cs typeface="Times New Roman" panose="02020603050405020304" pitchFamily="18" charset="0"/>
                        </a:rPr>
                        <a:t>       - </a:t>
                      </a:r>
                      <a:r>
                        <a:rPr lang="en-US" sz="2400" b="0" dirty="0" err="1" smtClean="0">
                          <a:solidFill>
                            <a:schemeClr val="tx1"/>
                          </a:solidFill>
                          <a:latin typeface="Times New Roman" panose="02020603050405020304" pitchFamily="18" charset="0"/>
                          <a:cs typeface="Times New Roman" panose="02020603050405020304" pitchFamily="18" charset="0"/>
                        </a:rPr>
                        <a:t>Sử</a:t>
                      </a:r>
                      <a:r>
                        <a:rPr lang="en-US" sz="2400" b="0" dirty="0" smtClean="0">
                          <a:solidFill>
                            <a:schemeClr val="tx1"/>
                          </a:solidFill>
                          <a:latin typeface="Times New Roman" panose="02020603050405020304" pitchFamily="18" charset="0"/>
                          <a:cs typeface="Times New Roman" panose="02020603050405020304" pitchFamily="18" charset="0"/>
                        </a:rPr>
                        <a:t> </a:t>
                      </a:r>
                      <a:r>
                        <a:rPr lang="en-US" sz="2400" b="0" dirty="0" err="1" smtClean="0">
                          <a:solidFill>
                            <a:schemeClr val="tx1"/>
                          </a:solidFill>
                          <a:latin typeface="Times New Roman" panose="02020603050405020304" pitchFamily="18" charset="0"/>
                          <a:cs typeface="Times New Roman" panose="02020603050405020304" pitchFamily="18" charset="0"/>
                        </a:rPr>
                        <a:t>dụng</a:t>
                      </a:r>
                      <a:r>
                        <a:rPr lang="en-US" sz="2400" b="0" dirty="0" smtClean="0">
                          <a:solidFill>
                            <a:schemeClr val="tx1"/>
                          </a:solidFill>
                          <a:latin typeface="Times New Roman" panose="02020603050405020304" pitchFamily="18" charset="0"/>
                          <a:cs typeface="Times New Roman" panose="02020603050405020304" pitchFamily="18" charset="0"/>
                        </a:rPr>
                        <a:t> </a:t>
                      </a:r>
                      <a:r>
                        <a:rPr lang="en-US" sz="2400" b="0" dirty="0" err="1" smtClean="0">
                          <a:solidFill>
                            <a:schemeClr val="tx1"/>
                          </a:solidFill>
                          <a:latin typeface="Times New Roman" panose="02020603050405020304" pitchFamily="18" charset="0"/>
                          <a:cs typeface="Times New Roman" panose="02020603050405020304" pitchFamily="18" charset="0"/>
                        </a:rPr>
                        <a:t>nhiều</a:t>
                      </a:r>
                      <a:r>
                        <a:rPr lang="en-US" sz="2400" b="0" baseline="0" dirty="0" smtClean="0">
                          <a:solidFill>
                            <a:schemeClr val="tx1"/>
                          </a:solidFill>
                          <a:latin typeface="Times New Roman" panose="02020603050405020304" pitchFamily="18" charset="0"/>
                          <a:cs typeface="Times New Roman" panose="02020603050405020304" pitchFamily="18" charset="0"/>
                        </a:rPr>
                        <a:t> </a:t>
                      </a:r>
                      <a:r>
                        <a:rPr lang="en-US" sz="2400" b="0" baseline="0" dirty="0" err="1" smtClean="0">
                          <a:solidFill>
                            <a:schemeClr val="tx1"/>
                          </a:solidFill>
                          <a:latin typeface="Times New Roman" panose="02020603050405020304" pitchFamily="18" charset="0"/>
                          <a:cs typeface="Times New Roman" panose="02020603050405020304" pitchFamily="18" charset="0"/>
                        </a:rPr>
                        <a:t>động</a:t>
                      </a:r>
                      <a:r>
                        <a:rPr lang="en-US" sz="2400" b="0" baseline="0" dirty="0" smtClean="0">
                          <a:solidFill>
                            <a:schemeClr val="tx1"/>
                          </a:solidFill>
                          <a:latin typeface="Times New Roman" panose="02020603050405020304" pitchFamily="18" charset="0"/>
                          <a:cs typeface="Times New Roman" panose="02020603050405020304" pitchFamily="18" charset="0"/>
                        </a:rPr>
                        <a:t> </a:t>
                      </a:r>
                      <a:r>
                        <a:rPr lang="en-US" sz="2400" b="0" baseline="0" dirty="0" err="1" smtClean="0">
                          <a:solidFill>
                            <a:schemeClr val="tx1"/>
                          </a:solidFill>
                          <a:latin typeface="Times New Roman" panose="02020603050405020304" pitchFamily="18" charset="0"/>
                          <a:cs typeface="Times New Roman" panose="02020603050405020304" pitchFamily="18" charset="0"/>
                        </a:rPr>
                        <a:t>từ</a:t>
                      </a:r>
                      <a:r>
                        <a:rPr lang="en-US" sz="2400" b="0" baseline="0" dirty="0" smtClean="0">
                          <a:solidFill>
                            <a:schemeClr val="tx1"/>
                          </a:solidFill>
                          <a:latin typeface="Times New Roman" panose="02020603050405020304" pitchFamily="18" charset="0"/>
                          <a:cs typeface="Times New Roman" panose="02020603050405020304" pitchFamily="18" charset="0"/>
                        </a:rPr>
                        <a:t>, </a:t>
                      </a:r>
                      <a:r>
                        <a:rPr lang="en-US" sz="2400" b="0" dirty="0" err="1" smtClean="0">
                          <a:solidFill>
                            <a:schemeClr val="tx1"/>
                          </a:solidFill>
                          <a:latin typeface="Times New Roman" panose="02020603050405020304" pitchFamily="18" charset="0"/>
                          <a:cs typeface="Times New Roman" panose="02020603050405020304" pitchFamily="18" charset="0"/>
                        </a:rPr>
                        <a:t>từ</a:t>
                      </a:r>
                      <a:r>
                        <a:rPr lang="en-US" sz="2400" b="0" dirty="0" smtClean="0">
                          <a:solidFill>
                            <a:schemeClr val="tx1"/>
                          </a:solidFill>
                          <a:latin typeface="Times New Roman" panose="02020603050405020304" pitchFamily="18" charset="0"/>
                          <a:cs typeface="Times New Roman" panose="02020603050405020304" pitchFamily="18" charset="0"/>
                        </a:rPr>
                        <a:t> </a:t>
                      </a:r>
                      <a:r>
                        <a:rPr lang="en-US" sz="2400" b="0" dirty="0" err="1" smtClean="0">
                          <a:solidFill>
                            <a:schemeClr val="tx1"/>
                          </a:solidFill>
                          <a:latin typeface="Times New Roman" panose="02020603050405020304" pitchFamily="18" charset="0"/>
                          <a:cs typeface="Times New Roman" panose="02020603050405020304" pitchFamily="18" charset="0"/>
                        </a:rPr>
                        <a:t>ngữ</a:t>
                      </a:r>
                      <a:r>
                        <a:rPr lang="en-US" sz="2400" b="0" dirty="0" smtClean="0">
                          <a:solidFill>
                            <a:schemeClr val="tx1"/>
                          </a:solidFill>
                          <a:latin typeface="Times New Roman" panose="02020603050405020304" pitchFamily="18" charset="0"/>
                          <a:cs typeface="Times New Roman" panose="02020603050405020304" pitchFamily="18" charset="0"/>
                        </a:rPr>
                        <a:t> </a:t>
                      </a:r>
                      <a:r>
                        <a:rPr lang="en-US" sz="2400" b="0" dirty="0" err="1" smtClean="0">
                          <a:solidFill>
                            <a:schemeClr val="tx1"/>
                          </a:solidFill>
                          <a:latin typeface="Times New Roman" panose="02020603050405020304" pitchFamily="18" charset="0"/>
                          <a:cs typeface="Times New Roman" panose="02020603050405020304" pitchFamily="18" charset="0"/>
                        </a:rPr>
                        <a:t>giàu</a:t>
                      </a:r>
                      <a:r>
                        <a:rPr lang="en-US" sz="2400" b="0" dirty="0" smtClean="0">
                          <a:solidFill>
                            <a:schemeClr val="tx1"/>
                          </a:solidFill>
                          <a:latin typeface="Times New Roman" panose="02020603050405020304" pitchFamily="18" charset="0"/>
                          <a:cs typeface="Times New Roman" panose="02020603050405020304" pitchFamily="18" charset="0"/>
                        </a:rPr>
                        <a:t> </a:t>
                      </a:r>
                      <a:r>
                        <a:rPr lang="en-US" sz="2400" b="0" dirty="0" err="1" smtClean="0">
                          <a:solidFill>
                            <a:schemeClr val="tx1"/>
                          </a:solidFill>
                          <a:latin typeface="Times New Roman" panose="02020603050405020304" pitchFamily="18" charset="0"/>
                          <a:cs typeface="Times New Roman" panose="02020603050405020304" pitchFamily="18" charset="0"/>
                        </a:rPr>
                        <a:t>sức</a:t>
                      </a:r>
                      <a:r>
                        <a:rPr lang="en-US" sz="2400" b="0" dirty="0" smtClean="0">
                          <a:solidFill>
                            <a:schemeClr val="tx1"/>
                          </a:solidFill>
                          <a:latin typeface="Times New Roman" panose="02020603050405020304" pitchFamily="18" charset="0"/>
                          <a:cs typeface="Times New Roman" panose="02020603050405020304" pitchFamily="18" charset="0"/>
                        </a:rPr>
                        <a:t> </a:t>
                      </a:r>
                      <a:r>
                        <a:rPr lang="en-US" sz="2400" b="0" dirty="0" err="1" smtClean="0">
                          <a:solidFill>
                            <a:schemeClr val="tx1"/>
                          </a:solidFill>
                          <a:latin typeface="Times New Roman" panose="02020603050405020304" pitchFamily="18" charset="0"/>
                          <a:cs typeface="Times New Roman" panose="02020603050405020304" pitchFamily="18" charset="0"/>
                        </a:rPr>
                        <a:t>biểu</a:t>
                      </a:r>
                      <a:r>
                        <a:rPr lang="en-US" sz="2400" b="0" dirty="0" smtClean="0">
                          <a:solidFill>
                            <a:schemeClr val="tx1"/>
                          </a:solidFill>
                          <a:latin typeface="Times New Roman" panose="02020603050405020304" pitchFamily="18" charset="0"/>
                          <a:cs typeface="Times New Roman" panose="02020603050405020304" pitchFamily="18" charset="0"/>
                        </a:rPr>
                        <a:t> </a:t>
                      </a:r>
                      <a:r>
                        <a:rPr lang="en-US" sz="2400" b="0" dirty="0" err="1" smtClean="0">
                          <a:solidFill>
                            <a:schemeClr val="tx1"/>
                          </a:solidFill>
                          <a:latin typeface="Times New Roman" panose="02020603050405020304" pitchFamily="18" charset="0"/>
                          <a:cs typeface="Times New Roman" panose="02020603050405020304" pitchFamily="18" charset="0"/>
                        </a:rPr>
                        <a:t>cảm</a:t>
                      </a:r>
                      <a:r>
                        <a:rPr lang="en-US" sz="2400" b="0" dirty="0" smtClean="0">
                          <a:solidFill>
                            <a:schemeClr val="tx1"/>
                          </a:solidFill>
                          <a:latin typeface="Times New Roman" panose="02020603050405020304" pitchFamily="18" charset="0"/>
                          <a:cs typeface="Times New Roman" panose="02020603050405020304" pitchFamily="18" charset="0"/>
                        </a:rPr>
                        <a:t>,</a:t>
                      </a:r>
                      <a:r>
                        <a:rPr lang="en-US" sz="2400" b="0" baseline="0" dirty="0" smtClean="0">
                          <a:solidFill>
                            <a:schemeClr val="tx1"/>
                          </a:solidFill>
                          <a:latin typeface="Times New Roman" panose="02020603050405020304" pitchFamily="18" charset="0"/>
                          <a:cs typeface="Times New Roman" panose="02020603050405020304" pitchFamily="18" charset="0"/>
                        </a:rPr>
                        <a:t> </a:t>
                      </a:r>
                      <a:r>
                        <a:rPr lang="en-US" sz="2400" b="0" dirty="0" err="1" smtClean="0">
                          <a:solidFill>
                            <a:schemeClr val="tx1"/>
                          </a:solidFill>
                          <a:latin typeface="Times New Roman" panose="02020603050405020304" pitchFamily="18" charset="0"/>
                          <a:cs typeface="Times New Roman" panose="02020603050405020304" pitchFamily="18" charset="0"/>
                        </a:rPr>
                        <a:t>câu</a:t>
                      </a:r>
                      <a:r>
                        <a:rPr lang="en-US" sz="2400" b="0" dirty="0" smtClean="0">
                          <a:solidFill>
                            <a:schemeClr val="tx1"/>
                          </a:solidFill>
                          <a:latin typeface="Times New Roman" panose="02020603050405020304" pitchFamily="18" charset="0"/>
                          <a:cs typeface="Times New Roman" panose="02020603050405020304" pitchFamily="18" charset="0"/>
                        </a:rPr>
                        <a:t> </a:t>
                      </a:r>
                      <a:r>
                        <a:rPr lang="en-US" sz="2400" b="0" dirty="0" err="1" smtClean="0">
                          <a:solidFill>
                            <a:schemeClr val="tx1"/>
                          </a:solidFill>
                          <a:latin typeface="Times New Roman" panose="02020603050405020304" pitchFamily="18" charset="0"/>
                          <a:cs typeface="Times New Roman" panose="02020603050405020304" pitchFamily="18" charset="0"/>
                        </a:rPr>
                        <a:t>cảm</a:t>
                      </a:r>
                      <a:r>
                        <a:rPr lang="en-US" sz="2400" b="0" dirty="0" smtClean="0">
                          <a:solidFill>
                            <a:schemeClr val="tx1"/>
                          </a:solidFill>
                          <a:latin typeface="Times New Roman" panose="02020603050405020304" pitchFamily="18" charset="0"/>
                          <a:cs typeface="Times New Roman" panose="02020603050405020304" pitchFamily="18" charset="0"/>
                        </a:rPr>
                        <a:t> </a:t>
                      </a:r>
                      <a:r>
                        <a:rPr lang="en-US" sz="2400" b="0" dirty="0" err="1" smtClean="0">
                          <a:solidFill>
                            <a:schemeClr val="tx1"/>
                          </a:solidFill>
                          <a:latin typeface="Times New Roman" panose="02020603050405020304" pitchFamily="18" charset="0"/>
                          <a:cs typeface="Times New Roman" panose="02020603050405020304" pitchFamily="18" charset="0"/>
                        </a:rPr>
                        <a:t>thán</a:t>
                      </a:r>
                      <a:endParaRPr lang="en-US" sz="2400" b="0" dirty="0" smtClean="0">
                        <a:solidFill>
                          <a:schemeClr val="tx1"/>
                        </a:solidFill>
                        <a:latin typeface="Times New Roman" panose="02020603050405020304" pitchFamily="18" charset="0"/>
                        <a:cs typeface="Times New Roman" panose="02020603050405020304" pitchFamily="18" charset="0"/>
                      </a:endParaRPr>
                    </a:p>
                    <a:p>
                      <a:r>
                        <a:rPr lang="en-US" sz="2400" b="0" dirty="0" smtClean="0">
                          <a:solidFill>
                            <a:schemeClr val="tx1"/>
                          </a:solidFill>
                          <a:latin typeface="Times New Roman" panose="02020603050405020304" pitchFamily="18" charset="0"/>
                          <a:cs typeface="Times New Roman" panose="02020603050405020304" pitchFamily="18" charset="0"/>
                        </a:rPr>
                        <a:t>       - </a:t>
                      </a:r>
                      <a:r>
                        <a:rPr lang="en-US" sz="2400" b="0" dirty="0" err="1" smtClean="0">
                          <a:solidFill>
                            <a:schemeClr val="tx1"/>
                          </a:solidFill>
                          <a:latin typeface="Times New Roman" panose="02020603050405020304" pitchFamily="18" charset="0"/>
                          <a:cs typeface="Times New Roman" panose="02020603050405020304" pitchFamily="18" charset="0"/>
                        </a:rPr>
                        <a:t>Hình</a:t>
                      </a:r>
                      <a:r>
                        <a:rPr lang="en-US" sz="2400" b="0" baseline="0" dirty="0" smtClean="0">
                          <a:solidFill>
                            <a:schemeClr val="tx1"/>
                          </a:solidFill>
                          <a:latin typeface="Times New Roman" panose="02020603050405020304" pitchFamily="18" charset="0"/>
                          <a:cs typeface="Times New Roman" panose="02020603050405020304" pitchFamily="18" charset="0"/>
                        </a:rPr>
                        <a:t> </a:t>
                      </a:r>
                      <a:r>
                        <a:rPr lang="en-US" sz="2400" b="0" baseline="0" dirty="0" err="1" smtClean="0">
                          <a:solidFill>
                            <a:schemeClr val="tx1"/>
                          </a:solidFill>
                          <a:latin typeface="Times New Roman" panose="02020603050405020304" pitchFamily="18" charset="0"/>
                          <a:cs typeface="Times New Roman" panose="02020603050405020304" pitchFamily="18" charset="0"/>
                        </a:rPr>
                        <a:t>ảnh</a:t>
                      </a:r>
                      <a:r>
                        <a:rPr lang="en-US" sz="2400" b="0" baseline="0" dirty="0" smtClean="0">
                          <a:solidFill>
                            <a:schemeClr val="tx1"/>
                          </a:solidFill>
                          <a:latin typeface="Times New Roman" panose="02020603050405020304" pitchFamily="18" charset="0"/>
                          <a:cs typeface="Times New Roman" panose="02020603050405020304" pitchFamily="18" charset="0"/>
                        </a:rPr>
                        <a:t> so </a:t>
                      </a:r>
                      <a:r>
                        <a:rPr lang="en-US" sz="2400" b="0" baseline="0" dirty="0" err="1" smtClean="0">
                          <a:solidFill>
                            <a:schemeClr val="tx1"/>
                          </a:solidFill>
                          <a:latin typeface="Times New Roman" panose="02020603050405020304" pitchFamily="18" charset="0"/>
                          <a:cs typeface="Times New Roman" panose="02020603050405020304" pitchFamily="18" charset="0"/>
                        </a:rPr>
                        <a:t>sánh</a:t>
                      </a:r>
                      <a:r>
                        <a:rPr lang="en-US" sz="2400" b="0" baseline="0" dirty="0" smtClean="0">
                          <a:solidFill>
                            <a:schemeClr val="tx1"/>
                          </a:solidFill>
                          <a:latin typeface="Times New Roman" panose="02020603050405020304" pitchFamily="18" charset="0"/>
                          <a:cs typeface="Times New Roman" panose="02020603050405020304" pitchFamily="18" charset="0"/>
                        </a:rPr>
                        <a:t>: </a:t>
                      </a:r>
                      <a:r>
                        <a:rPr lang="en-US" sz="2400" b="0" i="1" dirty="0" err="1" smtClean="0">
                          <a:solidFill>
                            <a:schemeClr val="tx1"/>
                          </a:solidFill>
                          <a:effectLst/>
                          <a:latin typeface="Times New Roman" panose="02020603050405020304" pitchFamily="18" charset="0"/>
                          <a:cs typeface="Times New Roman" panose="02020603050405020304" pitchFamily="18" charset="0"/>
                        </a:rPr>
                        <a:t>Một</a:t>
                      </a:r>
                      <a:r>
                        <a:rPr lang="en-US" sz="2400" b="0" i="1" dirty="0" smtClean="0">
                          <a:solidFill>
                            <a:schemeClr val="tx1"/>
                          </a:solidFill>
                          <a:effectLst/>
                          <a:latin typeface="Times New Roman" panose="02020603050405020304" pitchFamily="18" charset="0"/>
                          <a:cs typeface="Times New Roman" panose="02020603050405020304" pitchFamily="18" charset="0"/>
                        </a:rPr>
                        <a:t> </a:t>
                      </a:r>
                      <a:r>
                        <a:rPr lang="en-US" sz="2400" b="0" i="1" dirty="0" err="1" smtClean="0">
                          <a:solidFill>
                            <a:schemeClr val="tx1"/>
                          </a:solidFill>
                          <a:effectLst/>
                          <a:latin typeface="Times New Roman" panose="02020603050405020304" pitchFamily="18" charset="0"/>
                          <a:cs typeface="Times New Roman" panose="02020603050405020304" pitchFamily="18" charset="0"/>
                        </a:rPr>
                        <a:t>cái</a:t>
                      </a:r>
                      <a:r>
                        <a:rPr lang="en-US" sz="2400" b="0" i="1" dirty="0" smtClean="0">
                          <a:solidFill>
                            <a:schemeClr val="tx1"/>
                          </a:solidFill>
                          <a:effectLst/>
                          <a:latin typeface="Times New Roman" panose="02020603050405020304" pitchFamily="18" charset="0"/>
                          <a:cs typeface="Times New Roman" panose="02020603050405020304" pitchFamily="18" charset="0"/>
                        </a:rPr>
                        <a:t> </a:t>
                      </a:r>
                      <a:r>
                        <a:rPr lang="en-US" sz="2400" b="0" i="1" dirty="0" err="1" smtClean="0">
                          <a:solidFill>
                            <a:schemeClr val="tx1"/>
                          </a:solidFill>
                          <a:effectLst/>
                          <a:latin typeface="Times New Roman" panose="02020603050405020304" pitchFamily="18" charset="0"/>
                          <a:cs typeface="Times New Roman" panose="02020603050405020304" pitchFamily="18" charset="0"/>
                        </a:rPr>
                        <a:t>vòi</a:t>
                      </a:r>
                      <a:r>
                        <a:rPr lang="en-US" sz="2400" b="0" i="1" dirty="0" smtClean="0">
                          <a:solidFill>
                            <a:schemeClr val="tx1"/>
                          </a:solidFill>
                          <a:effectLst/>
                          <a:latin typeface="Times New Roman" panose="02020603050405020304" pitchFamily="18" charset="0"/>
                          <a:cs typeface="Times New Roman" panose="02020603050405020304" pitchFamily="18" charset="0"/>
                        </a:rPr>
                        <a:t> </a:t>
                      </a:r>
                      <a:r>
                        <a:rPr lang="en-US" sz="2400" b="0" i="1" dirty="0" err="1" smtClean="0">
                          <a:solidFill>
                            <a:schemeClr val="tx1"/>
                          </a:solidFill>
                          <a:effectLst/>
                          <a:latin typeface="Times New Roman" panose="02020603050405020304" pitchFamily="18" charset="0"/>
                          <a:cs typeface="Times New Roman" panose="02020603050405020304" pitchFamily="18" charset="0"/>
                        </a:rPr>
                        <a:t>dài</a:t>
                      </a:r>
                      <a:r>
                        <a:rPr lang="en-US" sz="2400" b="0" i="1" dirty="0" smtClean="0">
                          <a:solidFill>
                            <a:schemeClr val="tx1"/>
                          </a:solidFill>
                          <a:effectLst/>
                          <a:latin typeface="Times New Roman" panose="02020603050405020304" pitchFamily="18" charset="0"/>
                          <a:cs typeface="Times New Roman" panose="02020603050405020304" pitchFamily="18" charset="0"/>
                        </a:rPr>
                        <a:t> </a:t>
                      </a:r>
                      <a:r>
                        <a:rPr lang="en-US" sz="2400" b="0" i="1" dirty="0" err="1" smtClean="0">
                          <a:solidFill>
                            <a:schemeClr val="tx1"/>
                          </a:solidFill>
                          <a:effectLst/>
                          <a:latin typeface="Times New Roman" panose="02020603050405020304" pitchFamily="18" charset="0"/>
                          <a:cs typeface="Times New Roman" panose="02020603050405020304" pitchFamily="18" charset="0"/>
                        </a:rPr>
                        <a:t>trườn</a:t>
                      </a:r>
                      <a:r>
                        <a:rPr lang="en-US" sz="2400" b="0" i="1" dirty="0" smtClean="0">
                          <a:solidFill>
                            <a:schemeClr val="tx1"/>
                          </a:solidFill>
                          <a:effectLst/>
                          <a:latin typeface="Times New Roman" panose="02020603050405020304" pitchFamily="18" charset="0"/>
                          <a:cs typeface="Times New Roman" panose="02020603050405020304" pitchFamily="18" charset="0"/>
                        </a:rPr>
                        <a:t> </a:t>
                      </a:r>
                      <a:r>
                        <a:rPr lang="en-US" sz="2400" b="0" i="1" dirty="0" err="1" smtClean="0">
                          <a:solidFill>
                            <a:schemeClr val="tx1"/>
                          </a:solidFill>
                          <a:effectLst/>
                          <a:latin typeface="Times New Roman" panose="02020603050405020304" pitchFamily="18" charset="0"/>
                          <a:cs typeface="Times New Roman" panose="02020603050405020304" pitchFamily="18" charset="0"/>
                        </a:rPr>
                        <a:t>xuống</a:t>
                      </a:r>
                      <a:r>
                        <a:rPr lang="en-US" sz="2400" b="0" i="1" dirty="0" smtClean="0">
                          <a:solidFill>
                            <a:schemeClr val="tx1"/>
                          </a:solidFill>
                          <a:effectLst/>
                          <a:latin typeface="Times New Roman" panose="02020603050405020304" pitchFamily="18" charset="0"/>
                          <a:cs typeface="Times New Roman" panose="02020603050405020304" pitchFamily="18" charset="0"/>
                        </a:rPr>
                        <a:t> </a:t>
                      </a:r>
                      <a:r>
                        <a:rPr lang="en-US" sz="2400" b="0" i="1" dirty="0" err="1" smtClean="0">
                          <a:solidFill>
                            <a:schemeClr val="tx1"/>
                          </a:solidFill>
                          <a:effectLst/>
                          <a:latin typeface="Times New Roman" panose="02020603050405020304" pitchFamily="18" charset="0"/>
                          <a:cs typeface="Times New Roman" panose="02020603050405020304" pitchFamily="18" charset="0"/>
                        </a:rPr>
                        <a:t>dưới</a:t>
                      </a:r>
                      <a:r>
                        <a:rPr lang="en-US" sz="2400" b="0" i="1" dirty="0" smtClean="0">
                          <a:solidFill>
                            <a:schemeClr val="tx1"/>
                          </a:solidFill>
                          <a:effectLst/>
                          <a:latin typeface="Times New Roman" panose="02020603050405020304" pitchFamily="18" charset="0"/>
                          <a:cs typeface="Times New Roman" panose="02020603050405020304" pitchFamily="18" charset="0"/>
                        </a:rPr>
                        <a:t> thang </a:t>
                      </a:r>
                      <a:r>
                        <a:rPr lang="en-US" sz="2400" b="0" i="1" dirty="0" err="1" smtClean="0">
                          <a:solidFill>
                            <a:schemeClr val="tx1"/>
                          </a:solidFill>
                          <a:effectLst/>
                          <a:latin typeface="Times New Roman" panose="02020603050405020304" pitchFamily="18" charset="0"/>
                          <a:cs typeface="Times New Roman" panose="02020603050405020304" pitchFamily="18" charset="0"/>
                        </a:rPr>
                        <a:t>như</a:t>
                      </a:r>
                      <a:r>
                        <a:rPr lang="en-US" sz="2400" b="0" i="1" dirty="0" smtClean="0">
                          <a:solidFill>
                            <a:schemeClr val="tx1"/>
                          </a:solidFill>
                          <a:effectLst/>
                          <a:latin typeface="Times New Roman" panose="02020603050405020304" pitchFamily="18" charset="0"/>
                          <a:cs typeface="Times New Roman" panose="02020603050405020304" pitchFamily="18" charset="0"/>
                        </a:rPr>
                        <a:t> </a:t>
                      </a:r>
                      <a:r>
                        <a:rPr lang="en-US" sz="2400" b="0" i="1" dirty="0" err="1" smtClean="0">
                          <a:solidFill>
                            <a:schemeClr val="tx1"/>
                          </a:solidFill>
                          <a:effectLst/>
                          <a:latin typeface="Times New Roman" panose="02020603050405020304" pitchFamily="18" charset="0"/>
                          <a:cs typeface="Times New Roman" panose="02020603050405020304" pitchFamily="18" charset="0"/>
                        </a:rPr>
                        <a:t>một</a:t>
                      </a:r>
                      <a:r>
                        <a:rPr lang="en-US" sz="2400" b="0" i="1" dirty="0" smtClean="0">
                          <a:solidFill>
                            <a:schemeClr val="tx1"/>
                          </a:solidFill>
                          <a:effectLst/>
                          <a:latin typeface="Times New Roman" panose="02020603050405020304" pitchFamily="18" charset="0"/>
                          <a:cs typeface="Times New Roman" panose="02020603050405020304" pitchFamily="18" charset="0"/>
                        </a:rPr>
                        <a:t> con </a:t>
                      </a:r>
                      <a:r>
                        <a:rPr lang="en-US" sz="2400" b="0" i="1" dirty="0" err="1" smtClean="0">
                          <a:solidFill>
                            <a:schemeClr val="tx1"/>
                          </a:solidFill>
                          <a:effectLst/>
                          <a:latin typeface="Times New Roman" panose="02020603050405020304" pitchFamily="18" charset="0"/>
                          <a:cs typeface="Times New Roman" panose="02020603050405020304" pitchFamily="18" charset="0"/>
                        </a:rPr>
                        <a:t>rắn</a:t>
                      </a:r>
                      <a:endParaRPr lang="en-US" sz="2400" b="0" i="1" dirty="0" smtClean="0">
                        <a:solidFill>
                          <a:schemeClr val="tx1"/>
                        </a:solidFill>
                        <a:effectLst/>
                        <a:latin typeface="Times New Roman" panose="02020603050405020304" pitchFamily="18" charset="0"/>
                        <a:cs typeface="Times New Roman" panose="02020603050405020304" pitchFamily="18" charset="0"/>
                      </a:endParaRPr>
                    </a:p>
                    <a:p>
                      <a:endParaRPr lang="vi-VN" sz="2400" b="0" i="1" dirty="0">
                        <a:solidFill>
                          <a:schemeClr val="tx1"/>
                        </a:solidFill>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a:lnSpc>
                          <a:spcPct val="107000"/>
                        </a:lnSpc>
                        <a:spcAft>
                          <a:spcPts val="800"/>
                        </a:spcAft>
                      </a:pPr>
                      <a:endParaRPr lang="vi-VN"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356551">
                <a:tc>
                  <a:txBody>
                    <a:bodyPr/>
                    <a:lstStyle/>
                    <a:p>
                      <a:pPr algn="just">
                        <a:lnSpc>
                          <a:spcPct val="107000"/>
                        </a:lnSpc>
                        <a:spcAft>
                          <a:spcPts val="800"/>
                        </a:spcAft>
                      </a:pPr>
                      <a:r>
                        <a:rPr lang="en-US" sz="2400" b="0" dirty="0" smtClean="0">
                          <a:solidFill>
                            <a:schemeClr val="tx1"/>
                          </a:solidFill>
                          <a:effectLst/>
                          <a:latin typeface="Times New Roman" panose="02020603050405020304" pitchFamily="18" charset="0"/>
                          <a:cs typeface="Times New Roman" panose="02020603050405020304" pitchFamily="18" charset="0"/>
                        </a:rPr>
                        <a:t>  </a:t>
                      </a:r>
                    </a:p>
                    <a:p>
                      <a:pPr algn="just">
                        <a:lnSpc>
                          <a:spcPct val="107000"/>
                        </a:lnSpc>
                        <a:spcAft>
                          <a:spcPts val="800"/>
                        </a:spcAft>
                      </a:pPr>
                      <a:endParaRPr lang="en-US" sz="2400" b="0" dirty="0" smtClean="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en-US" sz="2400" b="1" i="1" dirty="0" err="1" smtClean="0">
                          <a:solidFill>
                            <a:schemeClr val="tx1"/>
                          </a:solidFill>
                          <a:effectLst/>
                          <a:latin typeface="Times New Roman" panose="02020603050405020304" pitchFamily="18" charset="0"/>
                          <a:cs typeface="Times New Roman" panose="02020603050405020304" pitchFamily="18" charset="0"/>
                        </a:rPr>
                        <a:t>Đàn</a:t>
                      </a:r>
                      <a:r>
                        <a:rPr lang="en-US" sz="2400" b="1" i="1" dirty="0" smtClean="0">
                          <a:solidFill>
                            <a:schemeClr val="tx1"/>
                          </a:solidFill>
                          <a:effectLst/>
                          <a:latin typeface="Times New Roman" panose="02020603050405020304" pitchFamily="18" charset="0"/>
                          <a:cs typeface="Times New Roman" panose="02020603050405020304" pitchFamily="18" charset="0"/>
                        </a:rPr>
                        <a:t> </a:t>
                      </a:r>
                      <a:r>
                        <a:rPr lang="en-US" sz="2400" b="1" i="1" dirty="0" err="1">
                          <a:solidFill>
                            <a:schemeClr val="tx1"/>
                          </a:solidFill>
                          <a:effectLst/>
                          <a:latin typeface="Times New Roman" panose="02020603050405020304" pitchFamily="18" charset="0"/>
                          <a:cs typeface="Times New Roman" panose="02020603050405020304" pitchFamily="18" charset="0"/>
                        </a:rPr>
                        <a:t>bạch</a:t>
                      </a:r>
                      <a:r>
                        <a:rPr lang="en-US" sz="2400" b="1" i="1" dirty="0">
                          <a:solidFill>
                            <a:schemeClr val="tx1"/>
                          </a:solidFill>
                          <a:effectLst/>
                          <a:latin typeface="Times New Roman" panose="02020603050405020304" pitchFamily="18" charset="0"/>
                          <a:cs typeface="Times New Roman" panose="02020603050405020304" pitchFamily="18" charset="0"/>
                        </a:rPr>
                        <a:t> </a:t>
                      </a:r>
                      <a:r>
                        <a:rPr lang="en-US" sz="2400" b="1" i="1" dirty="0" err="1">
                          <a:solidFill>
                            <a:schemeClr val="tx1"/>
                          </a:solidFill>
                          <a:effectLst/>
                          <a:latin typeface="Times New Roman" panose="02020603050405020304" pitchFamily="18" charset="0"/>
                          <a:cs typeface="Times New Roman" panose="02020603050405020304" pitchFamily="18" charset="0"/>
                        </a:rPr>
                        <a:t>tuộc</a:t>
                      </a:r>
                      <a:r>
                        <a:rPr lang="en-US" sz="2400" b="1" i="1" dirty="0">
                          <a:solidFill>
                            <a:schemeClr val="tx1"/>
                          </a:solidFill>
                          <a:effectLst/>
                          <a:latin typeface="Times New Roman" panose="02020603050405020304" pitchFamily="18" charset="0"/>
                          <a:cs typeface="Times New Roman" panose="02020603050405020304" pitchFamily="18" charset="0"/>
                        </a:rPr>
                        <a:t> hung </a:t>
                      </a:r>
                      <a:r>
                        <a:rPr lang="en-US" sz="2400" b="1" i="1" dirty="0" err="1">
                          <a:solidFill>
                            <a:schemeClr val="tx1"/>
                          </a:solidFill>
                          <a:effectLst/>
                          <a:latin typeface="Times New Roman" panose="02020603050405020304" pitchFamily="18" charset="0"/>
                          <a:cs typeface="Times New Roman" panose="02020603050405020304" pitchFamily="18" charset="0"/>
                        </a:rPr>
                        <a:t>hãn</a:t>
                      </a:r>
                      <a:r>
                        <a:rPr lang="en-US" sz="2400" b="1" i="1" dirty="0">
                          <a:solidFill>
                            <a:schemeClr val="tx1"/>
                          </a:solidFill>
                          <a:effectLst/>
                          <a:latin typeface="Times New Roman" panose="02020603050405020304" pitchFamily="18" charset="0"/>
                          <a:cs typeface="Times New Roman" panose="02020603050405020304" pitchFamily="18" charset="0"/>
                        </a:rPr>
                        <a:t>, </a:t>
                      </a:r>
                      <a:r>
                        <a:rPr lang="en-US" sz="2400" b="1" i="1" dirty="0" err="1" smtClean="0">
                          <a:solidFill>
                            <a:schemeClr val="tx1"/>
                          </a:solidFill>
                          <a:effectLst/>
                          <a:latin typeface="Times New Roman" panose="02020603050405020304" pitchFamily="18" charset="0"/>
                          <a:cs typeface="Times New Roman" panose="02020603050405020304" pitchFamily="18" charset="0"/>
                        </a:rPr>
                        <a:t>sẵn</a:t>
                      </a:r>
                      <a:r>
                        <a:rPr lang="en-US" sz="2400" b="1" i="1" dirty="0" smtClean="0">
                          <a:solidFill>
                            <a:schemeClr val="tx1"/>
                          </a:solidFill>
                          <a:effectLst/>
                          <a:latin typeface="Times New Roman" panose="02020603050405020304" pitchFamily="18" charset="0"/>
                          <a:cs typeface="Times New Roman" panose="02020603050405020304" pitchFamily="18" charset="0"/>
                        </a:rPr>
                        <a:t> </a:t>
                      </a:r>
                      <a:r>
                        <a:rPr lang="en-US" sz="2400" b="1" i="1" dirty="0" err="1">
                          <a:solidFill>
                            <a:schemeClr val="tx1"/>
                          </a:solidFill>
                          <a:effectLst/>
                          <a:latin typeface="Times New Roman" panose="02020603050405020304" pitchFamily="18" charset="0"/>
                          <a:cs typeface="Times New Roman" panose="02020603050405020304" pitchFamily="18" charset="0"/>
                        </a:rPr>
                        <a:t>sàng</a:t>
                      </a:r>
                      <a:r>
                        <a:rPr lang="en-US" sz="2400" b="1" i="1" dirty="0">
                          <a:solidFill>
                            <a:schemeClr val="tx1"/>
                          </a:solidFill>
                          <a:effectLst/>
                          <a:latin typeface="Times New Roman" panose="02020603050405020304" pitchFamily="18" charset="0"/>
                          <a:cs typeface="Times New Roman" panose="02020603050405020304" pitchFamily="18" charset="0"/>
                        </a:rPr>
                        <a:t> </a:t>
                      </a:r>
                      <a:r>
                        <a:rPr lang="en-US" sz="2400" b="1" i="1" dirty="0" err="1">
                          <a:solidFill>
                            <a:schemeClr val="tx1"/>
                          </a:solidFill>
                          <a:effectLst/>
                          <a:latin typeface="Times New Roman" panose="02020603050405020304" pitchFamily="18" charset="0"/>
                          <a:cs typeface="Times New Roman" panose="02020603050405020304" pitchFamily="18" charset="0"/>
                        </a:rPr>
                        <a:t>giết</a:t>
                      </a:r>
                      <a:r>
                        <a:rPr lang="en-US" sz="2400" b="1" i="1" dirty="0">
                          <a:solidFill>
                            <a:schemeClr val="tx1"/>
                          </a:solidFill>
                          <a:effectLst/>
                          <a:latin typeface="Times New Roman" panose="02020603050405020304" pitchFamily="18" charset="0"/>
                          <a:cs typeface="Times New Roman" panose="02020603050405020304" pitchFamily="18" charset="0"/>
                        </a:rPr>
                        <a:t> </a:t>
                      </a:r>
                      <a:r>
                        <a:rPr lang="en-US" sz="2400" b="1" i="1" dirty="0" err="1">
                          <a:solidFill>
                            <a:schemeClr val="tx1"/>
                          </a:solidFill>
                          <a:effectLst/>
                          <a:latin typeface="Times New Roman" panose="02020603050405020304" pitchFamily="18" charset="0"/>
                          <a:cs typeface="Times New Roman" panose="02020603050405020304" pitchFamily="18" charset="0"/>
                        </a:rPr>
                        <a:t>chết</a:t>
                      </a:r>
                      <a:r>
                        <a:rPr lang="en-US" sz="2400" b="1" i="1" dirty="0">
                          <a:solidFill>
                            <a:schemeClr val="tx1"/>
                          </a:solidFill>
                          <a:effectLst/>
                          <a:latin typeface="Times New Roman" panose="02020603050405020304" pitchFamily="18" charset="0"/>
                          <a:cs typeface="Times New Roman" panose="02020603050405020304" pitchFamily="18" charset="0"/>
                        </a:rPr>
                        <a:t> </a:t>
                      </a:r>
                      <a:r>
                        <a:rPr lang="en-US" sz="2400" b="1" i="1" dirty="0" err="1">
                          <a:solidFill>
                            <a:schemeClr val="tx1"/>
                          </a:solidFill>
                          <a:effectLst/>
                          <a:latin typeface="Times New Roman" panose="02020603050405020304" pitchFamily="18" charset="0"/>
                          <a:cs typeface="Times New Roman" panose="02020603050405020304" pitchFamily="18" charset="0"/>
                        </a:rPr>
                        <a:t>đoàn</a:t>
                      </a:r>
                      <a:r>
                        <a:rPr lang="en-US" sz="2400" b="1" i="1" dirty="0">
                          <a:solidFill>
                            <a:schemeClr val="tx1"/>
                          </a:solidFill>
                          <a:effectLst/>
                          <a:latin typeface="Times New Roman" panose="02020603050405020304" pitchFamily="18" charset="0"/>
                          <a:cs typeface="Times New Roman" panose="02020603050405020304" pitchFamily="18" charset="0"/>
                        </a:rPr>
                        <a:t> </a:t>
                      </a:r>
                      <a:r>
                        <a:rPr lang="en-US" sz="2400" b="1" i="1" dirty="0" err="1">
                          <a:solidFill>
                            <a:schemeClr val="tx1"/>
                          </a:solidFill>
                          <a:effectLst/>
                          <a:latin typeface="Times New Roman" panose="02020603050405020304" pitchFamily="18" charset="0"/>
                          <a:cs typeface="Times New Roman" panose="02020603050405020304" pitchFamily="18" charset="0"/>
                        </a:rPr>
                        <a:t>thủy</a:t>
                      </a:r>
                      <a:r>
                        <a:rPr lang="en-US" sz="2400" b="1" i="1" dirty="0">
                          <a:solidFill>
                            <a:schemeClr val="tx1"/>
                          </a:solidFill>
                          <a:effectLst/>
                          <a:latin typeface="Times New Roman" panose="02020603050405020304" pitchFamily="18" charset="0"/>
                          <a:cs typeface="Times New Roman" panose="02020603050405020304" pitchFamily="18" charset="0"/>
                        </a:rPr>
                        <a:t> </a:t>
                      </a:r>
                      <a:r>
                        <a:rPr lang="en-US" sz="2400" b="1" i="1" dirty="0" err="1">
                          <a:solidFill>
                            <a:schemeClr val="tx1"/>
                          </a:solidFill>
                          <a:effectLst/>
                          <a:latin typeface="Times New Roman" panose="02020603050405020304" pitchFamily="18" charset="0"/>
                          <a:cs typeface="Times New Roman" panose="02020603050405020304" pitchFamily="18" charset="0"/>
                        </a:rPr>
                        <a:t>thủ</a:t>
                      </a:r>
                      <a:r>
                        <a:rPr lang="en-US" sz="2400" b="1" i="1" dirty="0">
                          <a:solidFill>
                            <a:schemeClr val="tx1"/>
                          </a:solidFill>
                          <a:effectLst/>
                          <a:latin typeface="Times New Roman" panose="02020603050405020304" pitchFamily="18" charset="0"/>
                          <a:cs typeface="Times New Roman" panose="02020603050405020304" pitchFamily="18" charset="0"/>
                        </a:rPr>
                        <a:t> </a:t>
                      </a:r>
                      <a:r>
                        <a:rPr lang="en-US" sz="2400" b="1" i="1" dirty="0" err="1">
                          <a:solidFill>
                            <a:schemeClr val="tx1"/>
                          </a:solidFill>
                          <a:effectLst/>
                          <a:latin typeface="Times New Roman" panose="02020603050405020304" pitchFamily="18" charset="0"/>
                          <a:cs typeface="Times New Roman" panose="02020603050405020304" pitchFamily="18" charset="0"/>
                        </a:rPr>
                        <a:t>nhưng</a:t>
                      </a:r>
                      <a:r>
                        <a:rPr lang="en-US" sz="2400" b="1" i="1" dirty="0">
                          <a:solidFill>
                            <a:schemeClr val="tx1"/>
                          </a:solidFill>
                          <a:effectLst/>
                          <a:latin typeface="Times New Roman" panose="02020603050405020304" pitchFamily="18" charset="0"/>
                          <a:cs typeface="Times New Roman" panose="02020603050405020304" pitchFamily="18" charset="0"/>
                        </a:rPr>
                        <a:t> </a:t>
                      </a:r>
                      <a:r>
                        <a:rPr lang="en-US" sz="2400" b="1" i="1" dirty="0" err="1">
                          <a:solidFill>
                            <a:schemeClr val="tx1"/>
                          </a:solidFill>
                          <a:effectLst/>
                          <a:latin typeface="Times New Roman" panose="02020603050405020304" pitchFamily="18" charset="0"/>
                          <a:cs typeface="Times New Roman" panose="02020603050405020304" pitchFamily="18" charset="0"/>
                        </a:rPr>
                        <a:t>cuối</a:t>
                      </a:r>
                      <a:r>
                        <a:rPr lang="en-US" sz="2400" b="1" i="1" dirty="0">
                          <a:solidFill>
                            <a:schemeClr val="tx1"/>
                          </a:solidFill>
                          <a:effectLst/>
                          <a:latin typeface="Times New Roman" panose="02020603050405020304" pitchFamily="18" charset="0"/>
                          <a:cs typeface="Times New Roman" panose="02020603050405020304" pitchFamily="18" charset="0"/>
                        </a:rPr>
                        <a:t> </a:t>
                      </a:r>
                      <a:r>
                        <a:rPr lang="en-US" sz="2400" b="1" i="1" dirty="0" err="1">
                          <a:solidFill>
                            <a:schemeClr val="tx1"/>
                          </a:solidFill>
                          <a:effectLst/>
                          <a:latin typeface="Times New Roman" panose="02020603050405020304" pitchFamily="18" charset="0"/>
                          <a:cs typeface="Times New Roman" panose="02020603050405020304" pitchFamily="18" charset="0"/>
                        </a:rPr>
                        <a:t>cùng</a:t>
                      </a:r>
                      <a:r>
                        <a:rPr lang="en-US" sz="2400" b="1" i="1" dirty="0">
                          <a:solidFill>
                            <a:schemeClr val="tx1"/>
                          </a:solidFill>
                          <a:effectLst/>
                          <a:latin typeface="Times New Roman" panose="02020603050405020304" pitchFamily="18" charset="0"/>
                          <a:cs typeface="Times New Roman" panose="02020603050405020304" pitchFamily="18" charset="0"/>
                        </a:rPr>
                        <a:t> </a:t>
                      </a:r>
                      <a:r>
                        <a:rPr lang="en-US" sz="2400" b="1" i="1" dirty="0" err="1">
                          <a:solidFill>
                            <a:schemeClr val="tx1"/>
                          </a:solidFill>
                          <a:effectLst/>
                          <a:latin typeface="Times New Roman" panose="02020603050405020304" pitchFamily="18" charset="0"/>
                          <a:cs typeface="Times New Roman" panose="02020603050405020304" pitchFamily="18" charset="0"/>
                        </a:rPr>
                        <a:t>đã</a:t>
                      </a:r>
                      <a:r>
                        <a:rPr lang="en-US" sz="2400" b="1" i="1" dirty="0">
                          <a:solidFill>
                            <a:schemeClr val="tx1"/>
                          </a:solidFill>
                          <a:effectLst/>
                          <a:latin typeface="Times New Roman" panose="02020603050405020304" pitchFamily="18" charset="0"/>
                          <a:cs typeface="Times New Roman" panose="02020603050405020304" pitchFamily="18" charset="0"/>
                        </a:rPr>
                        <a:t> </a:t>
                      </a:r>
                      <a:r>
                        <a:rPr lang="en-US" sz="2400" b="1" i="1" dirty="0" err="1">
                          <a:solidFill>
                            <a:schemeClr val="tx1"/>
                          </a:solidFill>
                          <a:effectLst/>
                          <a:latin typeface="Times New Roman" panose="02020603050405020304" pitchFamily="18" charset="0"/>
                          <a:cs typeface="Times New Roman" panose="02020603050405020304" pitchFamily="18" charset="0"/>
                        </a:rPr>
                        <a:t>nhận</a:t>
                      </a:r>
                      <a:r>
                        <a:rPr lang="en-US" sz="2400" b="1" i="1" dirty="0">
                          <a:solidFill>
                            <a:schemeClr val="tx1"/>
                          </a:solidFill>
                          <a:effectLst/>
                          <a:latin typeface="Times New Roman" panose="02020603050405020304" pitchFamily="18" charset="0"/>
                          <a:cs typeface="Times New Roman" panose="02020603050405020304" pitchFamily="18" charset="0"/>
                        </a:rPr>
                        <a:t> </a:t>
                      </a:r>
                      <a:r>
                        <a:rPr lang="en-US" sz="2400" b="1" i="1" dirty="0" err="1">
                          <a:solidFill>
                            <a:schemeClr val="tx1"/>
                          </a:solidFill>
                          <a:effectLst/>
                          <a:latin typeface="Times New Roman" panose="02020603050405020304" pitchFamily="18" charset="0"/>
                          <a:cs typeface="Times New Roman" panose="02020603050405020304" pitchFamily="18" charset="0"/>
                        </a:rPr>
                        <a:t>kết</a:t>
                      </a:r>
                      <a:r>
                        <a:rPr lang="en-US" sz="2400" b="1" i="1" dirty="0">
                          <a:solidFill>
                            <a:schemeClr val="tx1"/>
                          </a:solidFill>
                          <a:effectLst/>
                          <a:latin typeface="Times New Roman" panose="02020603050405020304" pitchFamily="18" charset="0"/>
                          <a:cs typeface="Times New Roman" panose="02020603050405020304" pitchFamily="18" charset="0"/>
                        </a:rPr>
                        <a:t> </a:t>
                      </a:r>
                      <a:r>
                        <a:rPr lang="en-US" sz="2400" b="1" i="1" dirty="0" err="1">
                          <a:solidFill>
                            <a:schemeClr val="tx1"/>
                          </a:solidFill>
                          <a:effectLst/>
                          <a:latin typeface="Times New Roman" panose="02020603050405020304" pitchFamily="18" charset="0"/>
                          <a:cs typeface="Times New Roman" panose="02020603050405020304" pitchFamily="18" charset="0"/>
                        </a:rPr>
                        <a:t>cục</a:t>
                      </a:r>
                      <a:r>
                        <a:rPr lang="en-US" sz="2400" b="1" i="1" dirty="0">
                          <a:solidFill>
                            <a:schemeClr val="tx1"/>
                          </a:solidFill>
                          <a:effectLst/>
                          <a:latin typeface="Times New Roman" panose="02020603050405020304" pitchFamily="18" charset="0"/>
                          <a:cs typeface="Times New Roman" panose="02020603050405020304" pitchFamily="18" charset="0"/>
                        </a:rPr>
                        <a:t> </a:t>
                      </a:r>
                      <a:r>
                        <a:rPr lang="en-US" sz="2400" b="1" i="1" dirty="0" err="1">
                          <a:solidFill>
                            <a:schemeClr val="tx1"/>
                          </a:solidFill>
                          <a:effectLst/>
                          <a:latin typeface="Times New Roman" panose="02020603050405020304" pitchFamily="18" charset="0"/>
                          <a:cs typeface="Times New Roman" panose="02020603050405020304" pitchFamily="18" charset="0"/>
                        </a:rPr>
                        <a:t>thua</a:t>
                      </a:r>
                      <a:r>
                        <a:rPr lang="en-US" sz="2400" b="1" i="1" dirty="0">
                          <a:solidFill>
                            <a:schemeClr val="tx1"/>
                          </a:solidFill>
                          <a:effectLst/>
                          <a:latin typeface="Times New Roman" panose="02020603050405020304" pitchFamily="18" charset="0"/>
                          <a:cs typeface="Times New Roman" panose="02020603050405020304" pitchFamily="18" charset="0"/>
                        </a:rPr>
                        <a:t> </a:t>
                      </a:r>
                      <a:r>
                        <a:rPr lang="en-US" sz="2400" b="1" i="1" dirty="0" err="1">
                          <a:solidFill>
                            <a:schemeClr val="tx1"/>
                          </a:solidFill>
                          <a:effectLst/>
                          <a:latin typeface="Times New Roman" panose="02020603050405020304" pitchFamily="18" charset="0"/>
                          <a:cs typeface="Times New Roman" panose="02020603050405020304" pitchFamily="18" charset="0"/>
                        </a:rPr>
                        <a:t>trận</a:t>
                      </a:r>
                      <a:r>
                        <a:rPr lang="en-US" sz="2400" b="1" i="1" dirty="0">
                          <a:solidFill>
                            <a:schemeClr val="tx1"/>
                          </a:solidFill>
                          <a:effectLst/>
                          <a:latin typeface="Times New Roman" panose="02020603050405020304" pitchFamily="18" charset="0"/>
                          <a:cs typeface="Times New Roman" panose="02020603050405020304" pitchFamily="18" charset="0"/>
                        </a:rPr>
                        <a:t>, </a:t>
                      </a:r>
                      <a:r>
                        <a:rPr lang="en-US" sz="2400" b="1" i="1" dirty="0" err="1">
                          <a:solidFill>
                            <a:schemeClr val="tx1"/>
                          </a:solidFill>
                          <a:effectLst/>
                          <a:latin typeface="Times New Roman" panose="02020603050405020304" pitchFamily="18" charset="0"/>
                          <a:cs typeface="Times New Roman" panose="02020603050405020304" pitchFamily="18" charset="0"/>
                        </a:rPr>
                        <a:t>phải</a:t>
                      </a:r>
                      <a:r>
                        <a:rPr lang="en-US" sz="2400" b="1" i="1" dirty="0">
                          <a:solidFill>
                            <a:schemeClr val="tx1"/>
                          </a:solidFill>
                          <a:effectLst/>
                          <a:latin typeface="Times New Roman" panose="02020603050405020304" pitchFamily="18" charset="0"/>
                          <a:cs typeface="Times New Roman" panose="02020603050405020304" pitchFamily="18" charset="0"/>
                        </a:rPr>
                        <a:t> </a:t>
                      </a:r>
                      <a:r>
                        <a:rPr lang="en-US" sz="2400" b="1" i="1" dirty="0" err="1">
                          <a:solidFill>
                            <a:schemeClr val="tx1"/>
                          </a:solidFill>
                          <a:effectLst/>
                          <a:latin typeface="Times New Roman" panose="02020603050405020304" pitchFamily="18" charset="0"/>
                          <a:cs typeface="Times New Roman" panose="02020603050405020304" pitchFamily="18" charset="0"/>
                        </a:rPr>
                        <a:t>chạy</a:t>
                      </a:r>
                      <a:r>
                        <a:rPr lang="en-US" sz="2400" b="1" i="1" dirty="0">
                          <a:solidFill>
                            <a:schemeClr val="tx1"/>
                          </a:solidFill>
                          <a:effectLst/>
                          <a:latin typeface="Times New Roman" panose="02020603050405020304" pitchFamily="18" charset="0"/>
                          <a:cs typeface="Times New Roman" panose="02020603050405020304" pitchFamily="18" charset="0"/>
                        </a:rPr>
                        <a:t> </a:t>
                      </a:r>
                      <a:r>
                        <a:rPr lang="en-US" sz="2400" b="1" i="1" dirty="0" err="1">
                          <a:solidFill>
                            <a:schemeClr val="tx1"/>
                          </a:solidFill>
                          <a:effectLst/>
                          <a:latin typeface="Times New Roman" panose="02020603050405020304" pitchFamily="18" charset="0"/>
                          <a:cs typeface="Times New Roman" panose="02020603050405020304" pitchFamily="18" charset="0"/>
                        </a:rPr>
                        <a:t>trốn</a:t>
                      </a:r>
                      <a:r>
                        <a:rPr lang="en-US" sz="2400" b="1" i="1" dirty="0">
                          <a:solidFill>
                            <a:schemeClr val="tx1"/>
                          </a:solidFill>
                          <a:effectLst/>
                          <a:latin typeface="Times New Roman" panose="02020603050405020304" pitchFamily="18" charset="0"/>
                          <a:cs typeface="Times New Roman" panose="02020603050405020304" pitchFamily="18" charset="0"/>
                        </a:rPr>
                        <a:t> </a:t>
                      </a:r>
                      <a:r>
                        <a:rPr lang="en-US" sz="2400" b="1" i="1" dirty="0" err="1">
                          <a:solidFill>
                            <a:schemeClr val="tx1"/>
                          </a:solidFill>
                          <a:effectLst/>
                          <a:latin typeface="Times New Roman" panose="02020603050405020304" pitchFamily="18" charset="0"/>
                          <a:cs typeface="Times New Roman" panose="02020603050405020304" pitchFamily="18" charset="0"/>
                        </a:rPr>
                        <a:t>xuống</a:t>
                      </a:r>
                      <a:r>
                        <a:rPr lang="en-US" sz="2400" b="1" i="1" dirty="0">
                          <a:solidFill>
                            <a:schemeClr val="tx1"/>
                          </a:solidFill>
                          <a:effectLst/>
                          <a:latin typeface="Times New Roman" panose="02020603050405020304" pitchFamily="18" charset="0"/>
                          <a:cs typeface="Times New Roman" panose="02020603050405020304" pitchFamily="18" charset="0"/>
                        </a:rPr>
                        <a:t> </a:t>
                      </a:r>
                      <a:r>
                        <a:rPr lang="en-US" sz="2400" b="1" i="1" dirty="0" err="1">
                          <a:solidFill>
                            <a:schemeClr val="tx1"/>
                          </a:solidFill>
                          <a:effectLst/>
                          <a:latin typeface="Times New Roman" panose="02020603050405020304" pitchFamily="18" charset="0"/>
                          <a:cs typeface="Times New Roman" panose="02020603050405020304" pitchFamily="18" charset="0"/>
                        </a:rPr>
                        <a:t>biển</a:t>
                      </a:r>
                      <a:r>
                        <a:rPr lang="vi-VN" sz="2400" b="1" i="1" dirty="0">
                          <a:solidFill>
                            <a:schemeClr val="tx1"/>
                          </a:solidFill>
                          <a:effectLst/>
                          <a:latin typeface="Times New Roman" panose="02020603050405020304" pitchFamily="18" charset="0"/>
                          <a:cs typeface="Times New Roman" panose="02020603050405020304" pitchFamily="18" charset="0"/>
                        </a:rPr>
                        <a:t>.</a:t>
                      </a:r>
                      <a:endParaRPr lang="vi-VN" sz="2400"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endParaRPr lang="en-US" sz="2400" b="0" dirty="0" smtClean="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en-US" sz="2400" b="0" dirty="0" smtClean="0">
                          <a:solidFill>
                            <a:schemeClr val="tx1"/>
                          </a:solidFill>
                          <a:effectLst/>
                          <a:latin typeface="Times New Roman" panose="02020603050405020304" pitchFamily="18" charset="0"/>
                          <a:cs typeface="Times New Roman" panose="02020603050405020304" pitchFamily="18" charset="0"/>
                        </a:rPr>
                        <a:t>    </a:t>
                      </a:r>
                      <a:r>
                        <a:rPr lang="en-US" sz="2400" b="1" i="1" dirty="0" err="1" smtClean="0">
                          <a:solidFill>
                            <a:schemeClr val="tx1"/>
                          </a:solidFill>
                          <a:effectLst/>
                          <a:latin typeface="Times New Roman" panose="02020603050405020304" pitchFamily="18" charset="0"/>
                          <a:cs typeface="Times New Roman" panose="02020603050405020304" pitchFamily="18" charset="0"/>
                        </a:rPr>
                        <a:t>Đoàn</a:t>
                      </a:r>
                      <a:r>
                        <a:rPr lang="en-US" sz="2400" b="1" i="1" dirty="0" smtClean="0">
                          <a:solidFill>
                            <a:schemeClr val="tx1"/>
                          </a:solidFill>
                          <a:effectLst/>
                          <a:latin typeface="Times New Roman" panose="02020603050405020304" pitchFamily="18" charset="0"/>
                          <a:cs typeface="Times New Roman" panose="02020603050405020304" pitchFamily="18" charset="0"/>
                        </a:rPr>
                        <a:t> </a:t>
                      </a:r>
                      <a:r>
                        <a:rPr lang="en-US" sz="2400" b="1" i="1" dirty="0" err="1" smtClean="0">
                          <a:solidFill>
                            <a:schemeClr val="tx1"/>
                          </a:solidFill>
                          <a:effectLst/>
                          <a:latin typeface="Times New Roman" panose="02020603050405020304" pitchFamily="18" charset="0"/>
                          <a:cs typeface="Times New Roman" panose="02020603050405020304" pitchFamily="18" charset="0"/>
                        </a:rPr>
                        <a:t>thủy</a:t>
                      </a:r>
                      <a:r>
                        <a:rPr lang="en-US" sz="2400" b="1" i="1" dirty="0" smtClean="0">
                          <a:solidFill>
                            <a:schemeClr val="tx1"/>
                          </a:solidFill>
                          <a:effectLst/>
                          <a:latin typeface="Times New Roman" panose="02020603050405020304" pitchFamily="18" charset="0"/>
                          <a:cs typeface="Times New Roman" panose="02020603050405020304" pitchFamily="18" charset="0"/>
                        </a:rPr>
                        <a:t> </a:t>
                      </a:r>
                      <a:r>
                        <a:rPr lang="en-US" sz="2400" b="1" i="1" dirty="0" err="1" smtClean="0">
                          <a:solidFill>
                            <a:schemeClr val="tx1"/>
                          </a:solidFill>
                          <a:effectLst/>
                          <a:latin typeface="Times New Roman" panose="02020603050405020304" pitchFamily="18" charset="0"/>
                          <a:cs typeface="Times New Roman" panose="02020603050405020304" pitchFamily="18" charset="0"/>
                        </a:rPr>
                        <a:t>thủ</a:t>
                      </a:r>
                      <a:r>
                        <a:rPr lang="en-US" sz="2400" b="1" i="1" dirty="0" smtClean="0">
                          <a:solidFill>
                            <a:schemeClr val="tx1"/>
                          </a:solidFill>
                          <a:effectLst/>
                          <a:latin typeface="Times New Roman" panose="02020603050405020304" pitchFamily="18" charset="0"/>
                          <a:cs typeface="Times New Roman" panose="02020603050405020304" pitchFamily="18" charset="0"/>
                        </a:rPr>
                        <a:t> </a:t>
                      </a:r>
                      <a:r>
                        <a:rPr lang="en-US" sz="2400" b="1" i="1" dirty="0" err="1" smtClean="0">
                          <a:solidFill>
                            <a:schemeClr val="tx1"/>
                          </a:solidFill>
                          <a:effectLst/>
                          <a:latin typeface="Times New Roman" panose="02020603050405020304" pitchFamily="18" charset="0"/>
                          <a:cs typeface="Times New Roman" panose="02020603050405020304" pitchFamily="18" charset="0"/>
                        </a:rPr>
                        <a:t>dũng</a:t>
                      </a:r>
                      <a:r>
                        <a:rPr lang="en-US" sz="2400" b="1" i="1" dirty="0" smtClean="0">
                          <a:solidFill>
                            <a:schemeClr val="tx1"/>
                          </a:solidFill>
                          <a:effectLst/>
                          <a:latin typeface="Times New Roman" panose="02020603050405020304" pitchFamily="18" charset="0"/>
                          <a:cs typeface="Times New Roman" panose="02020603050405020304" pitchFamily="18" charset="0"/>
                        </a:rPr>
                        <a:t> </a:t>
                      </a:r>
                      <a:r>
                        <a:rPr lang="en-US" sz="2400" b="1" i="1" dirty="0" err="1" smtClean="0">
                          <a:solidFill>
                            <a:schemeClr val="tx1"/>
                          </a:solidFill>
                          <a:effectLst/>
                          <a:latin typeface="Times New Roman" panose="02020603050405020304" pitchFamily="18" charset="0"/>
                          <a:cs typeface="Times New Roman" panose="02020603050405020304" pitchFamily="18" charset="0"/>
                        </a:rPr>
                        <a:t>cảm</a:t>
                      </a:r>
                      <a:r>
                        <a:rPr lang="en-US" sz="2400" b="1" i="1" dirty="0" smtClean="0">
                          <a:solidFill>
                            <a:schemeClr val="tx1"/>
                          </a:solidFill>
                          <a:effectLst/>
                          <a:latin typeface="Times New Roman" panose="02020603050405020304" pitchFamily="18" charset="0"/>
                          <a:cs typeface="Times New Roman" panose="02020603050405020304" pitchFamily="18" charset="0"/>
                        </a:rPr>
                        <a:t>, </a:t>
                      </a:r>
                      <a:r>
                        <a:rPr lang="en-US" sz="2400" b="1" i="1" dirty="0" err="1" smtClean="0">
                          <a:solidFill>
                            <a:schemeClr val="tx1"/>
                          </a:solidFill>
                          <a:effectLst/>
                          <a:latin typeface="Times New Roman" panose="02020603050405020304" pitchFamily="18" charset="0"/>
                          <a:cs typeface="Times New Roman" panose="02020603050405020304" pitchFamily="18" charset="0"/>
                        </a:rPr>
                        <a:t>kiên</a:t>
                      </a:r>
                      <a:r>
                        <a:rPr lang="en-US" sz="2400" b="1" i="1" dirty="0" smtClean="0">
                          <a:solidFill>
                            <a:schemeClr val="tx1"/>
                          </a:solidFill>
                          <a:effectLst/>
                          <a:latin typeface="Times New Roman" panose="02020603050405020304" pitchFamily="18" charset="0"/>
                          <a:cs typeface="Times New Roman" panose="02020603050405020304" pitchFamily="18" charset="0"/>
                        </a:rPr>
                        <a:t> </a:t>
                      </a:r>
                      <a:r>
                        <a:rPr lang="en-US" sz="2400" b="1" i="1" dirty="0" err="1" smtClean="0">
                          <a:solidFill>
                            <a:schemeClr val="tx1"/>
                          </a:solidFill>
                          <a:effectLst/>
                          <a:latin typeface="Times New Roman" panose="02020603050405020304" pitchFamily="18" charset="0"/>
                          <a:cs typeface="Times New Roman" panose="02020603050405020304" pitchFamily="18" charset="0"/>
                        </a:rPr>
                        <a:t>cường</a:t>
                      </a:r>
                      <a:r>
                        <a:rPr lang="en-US" sz="2400" b="1" i="1" dirty="0" smtClean="0">
                          <a:solidFill>
                            <a:schemeClr val="tx1"/>
                          </a:solidFill>
                          <a:effectLst/>
                          <a:latin typeface="Times New Roman" panose="02020603050405020304" pitchFamily="18" charset="0"/>
                          <a:cs typeface="Times New Roman" panose="02020603050405020304" pitchFamily="18" charset="0"/>
                        </a:rPr>
                        <a:t>, </a:t>
                      </a:r>
                      <a:r>
                        <a:rPr lang="en-US" sz="2400" b="1" i="1" dirty="0" err="1" smtClean="0">
                          <a:solidFill>
                            <a:schemeClr val="tx1"/>
                          </a:solidFill>
                          <a:effectLst/>
                          <a:latin typeface="Times New Roman" panose="02020603050405020304" pitchFamily="18" charset="0"/>
                          <a:cs typeface="Times New Roman" panose="02020603050405020304" pitchFamily="18" charset="0"/>
                        </a:rPr>
                        <a:t>gan</a:t>
                      </a:r>
                      <a:r>
                        <a:rPr lang="en-US" sz="2400" b="1" i="1" dirty="0" smtClean="0">
                          <a:solidFill>
                            <a:schemeClr val="tx1"/>
                          </a:solidFill>
                          <a:effectLst/>
                          <a:latin typeface="Times New Roman" panose="02020603050405020304" pitchFamily="18" charset="0"/>
                          <a:cs typeface="Times New Roman" panose="02020603050405020304" pitchFamily="18" charset="0"/>
                        </a:rPr>
                        <a:t> </a:t>
                      </a:r>
                      <a:r>
                        <a:rPr lang="en-US" sz="2400" b="1" i="1" dirty="0" err="1" smtClean="0">
                          <a:solidFill>
                            <a:schemeClr val="tx1"/>
                          </a:solidFill>
                          <a:effectLst/>
                          <a:latin typeface="Times New Roman" panose="02020603050405020304" pitchFamily="18" charset="0"/>
                          <a:cs typeface="Times New Roman" panose="02020603050405020304" pitchFamily="18" charset="0"/>
                        </a:rPr>
                        <a:t>dạ</a:t>
                      </a:r>
                      <a:r>
                        <a:rPr lang="en-US" sz="2400" b="1" i="1" baseline="0" dirty="0" smtClean="0">
                          <a:solidFill>
                            <a:schemeClr val="tx1"/>
                          </a:solidFill>
                          <a:effectLst/>
                          <a:latin typeface="Times New Roman" panose="02020603050405020304" pitchFamily="18" charset="0"/>
                          <a:cs typeface="Times New Roman" panose="02020603050405020304" pitchFamily="18" charset="0"/>
                        </a:rPr>
                        <a:t> </a:t>
                      </a:r>
                      <a:r>
                        <a:rPr lang="en-US" sz="2400" b="1" i="1" baseline="0" dirty="0" err="1" smtClean="0">
                          <a:solidFill>
                            <a:schemeClr val="tx1"/>
                          </a:solidFill>
                          <a:effectLst/>
                          <a:latin typeface="Times New Roman" panose="02020603050405020304" pitchFamily="18" charset="0"/>
                          <a:cs typeface="Times New Roman" panose="02020603050405020304" pitchFamily="18" charset="0"/>
                        </a:rPr>
                        <a:t>cùng</a:t>
                      </a:r>
                      <a:r>
                        <a:rPr lang="en-US" sz="2400" b="1" i="1" baseline="0" dirty="0" smtClean="0">
                          <a:solidFill>
                            <a:schemeClr val="tx1"/>
                          </a:solidFill>
                          <a:effectLst/>
                          <a:latin typeface="Times New Roman" panose="02020603050405020304" pitchFamily="18" charset="0"/>
                          <a:cs typeface="Times New Roman" panose="02020603050405020304" pitchFamily="18" charset="0"/>
                        </a:rPr>
                        <a:t> </a:t>
                      </a:r>
                      <a:r>
                        <a:rPr lang="en-US" sz="2400" b="1" i="1" baseline="0" dirty="0" err="1" smtClean="0">
                          <a:solidFill>
                            <a:schemeClr val="tx1"/>
                          </a:solidFill>
                          <a:effectLst/>
                          <a:latin typeface="Times New Roman" panose="02020603050405020304" pitchFamily="18" charset="0"/>
                          <a:cs typeface="Times New Roman" panose="02020603050405020304" pitchFamily="18" charset="0"/>
                        </a:rPr>
                        <a:t>đoàn</a:t>
                      </a:r>
                      <a:r>
                        <a:rPr lang="en-US" sz="2400" b="1" i="1" baseline="0" dirty="0" smtClean="0">
                          <a:solidFill>
                            <a:schemeClr val="tx1"/>
                          </a:solidFill>
                          <a:effectLst/>
                          <a:latin typeface="Times New Roman" panose="02020603050405020304" pitchFamily="18" charset="0"/>
                          <a:cs typeface="Times New Roman" panose="02020603050405020304" pitchFamily="18" charset="0"/>
                        </a:rPr>
                        <a:t> </a:t>
                      </a:r>
                      <a:r>
                        <a:rPr lang="en-US" sz="2400" b="1" i="1" baseline="0" dirty="0" err="1" smtClean="0">
                          <a:solidFill>
                            <a:schemeClr val="tx1"/>
                          </a:solidFill>
                          <a:effectLst/>
                          <a:latin typeface="Times New Roman" panose="02020603050405020304" pitchFamily="18" charset="0"/>
                          <a:cs typeface="Times New Roman" panose="02020603050405020304" pitchFamily="18" charset="0"/>
                        </a:rPr>
                        <a:t>kết</a:t>
                      </a:r>
                      <a:r>
                        <a:rPr lang="en-US" sz="2400" b="1" i="1" dirty="0" smtClean="0">
                          <a:solidFill>
                            <a:schemeClr val="tx1"/>
                          </a:solidFill>
                          <a:effectLst/>
                          <a:latin typeface="Times New Roman" panose="02020603050405020304" pitchFamily="18" charset="0"/>
                          <a:cs typeface="Times New Roman" panose="02020603050405020304" pitchFamily="18" charset="0"/>
                        </a:rPr>
                        <a:t> </a:t>
                      </a:r>
                      <a:r>
                        <a:rPr lang="en-US" sz="2400" b="1" i="1" dirty="0" err="1" smtClean="0">
                          <a:solidFill>
                            <a:schemeClr val="tx1"/>
                          </a:solidFill>
                          <a:effectLst/>
                          <a:latin typeface="Times New Roman" panose="02020603050405020304" pitchFamily="18" charset="0"/>
                          <a:cs typeface="Times New Roman" panose="02020603050405020304" pitchFamily="18" charset="0"/>
                        </a:rPr>
                        <a:t>chống</a:t>
                      </a:r>
                      <a:r>
                        <a:rPr lang="en-US" sz="2400" b="1" i="1" dirty="0" smtClean="0">
                          <a:solidFill>
                            <a:schemeClr val="tx1"/>
                          </a:solidFill>
                          <a:effectLst/>
                          <a:latin typeface="Times New Roman" panose="02020603050405020304" pitchFamily="18" charset="0"/>
                          <a:cs typeface="Times New Roman" panose="02020603050405020304" pitchFamily="18" charset="0"/>
                        </a:rPr>
                        <a:t> </a:t>
                      </a:r>
                      <a:r>
                        <a:rPr lang="en-US" sz="2400" b="1" i="1" dirty="0" err="1" smtClean="0">
                          <a:solidFill>
                            <a:schemeClr val="tx1"/>
                          </a:solidFill>
                          <a:effectLst/>
                          <a:latin typeface="Times New Roman" panose="02020603050405020304" pitchFamily="18" charset="0"/>
                          <a:cs typeface="Times New Roman" panose="02020603050405020304" pitchFamily="18" charset="0"/>
                        </a:rPr>
                        <a:t>lại</a:t>
                      </a:r>
                      <a:r>
                        <a:rPr lang="en-US" sz="2400" b="1" i="1" dirty="0" smtClean="0">
                          <a:solidFill>
                            <a:schemeClr val="tx1"/>
                          </a:solidFill>
                          <a:effectLst/>
                          <a:latin typeface="Times New Roman" panose="02020603050405020304" pitchFamily="18" charset="0"/>
                          <a:cs typeface="Times New Roman" panose="02020603050405020304" pitchFamily="18" charset="0"/>
                        </a:rPr>
                        <a:t> </a:t>
                      </a:r>
                      <a:r>
                        <a:rPr lang="en-US" sz="2400" b="1" i="1" dirty="0" err="1" smtClean="0">
                          <a:solidFill>
                            <a:schemeClr val="tx1"/>
                          </a:solidFill>
                          <a:effectLst/>
                          <a:latin typeface="Times New Roman" panose="02020603050405020304" pitchFamily="18" charset="0"/>
                          <a:cs typeface="Times New Roman" panose="02020603050405020304" pitchFamily="18" charset="0"/>
                        </a:rPr>
                        <a:t>lũ</a:t>
                      </a:r>
                      <a:r>
                        <a:rPr lang="en-US" sz="2400" b="1" i="1" dirty="0" smtClean="0">
                          <a:solidFill>
                            <a:schemeClr val="tx1"/>
                          </a:solidFill>
                          <a:effectLst/>
                          <a:latin typeface="Times New Roman" panose="02020603050405020304" pitchFamily="18" charset="0"/>
                          <a:cs typeface="Times New Roman" panose="02020603050405020304" pitchFamily="18" charset="0"/>
                        </a:rPr>
                        <a:t> </a:t>
                      </a:r>
                      <a:r>
                        <a:rPr lang="en-US" sz="2400" b="1" i="1" dirty="0" err="1" smtClean="0">
                          <a:solidFill>
                            <a:schemeClr val="tx1"/>
                          </a:solidFill>
                          <a:effectLst/>
                          <a:latin typeface="Times New Roman" panose="02020603050405020304" pitchFamily="18" charset="0"/>
                          <a:cs typeface="Times New Roman" panose="02020603050405020304" pitchFamily="18" charset="0"/>
                        </a:rPr>
                        <a:t>quái</a:t>
                      </a:r>
                      <a:r>
                        <a:rPr lang="en-US" sz="2400" b="1" i="1" dirty="0" smtClean="0">
                          <a:solidFill>
                            <a:schemeClr val="tx1"/>
                          </a:solidFill>
                          <a:effectLst/>
                          <a:latin typeface="Times New Roman" panose="02020603050405020304" pitchFamily="18" charset="0"/>
                          <a:cs typeface="Times New Roman" panose="02020603050405020304" pitchFamily="18" charset="0"/>
                        </a:rPr>
                        <a:t> </a:t>
                      </a:r>
                      <a:r>
                        <a:rPr lang="en-US" sz="2400" b="1" i="1" dirty="0" err="1" smtClean="0">
                          <a:solidFill>
                            <a:schemeClr val="tx1"/>
                          </a:solidFill>
                          <a:effectLst/>
                          <a:latin typeface="Times New Roman" panose="02020603050405020304" pitchFamily="18" charset="0"/>
                          <a:cs typeface="Times New Roman" panose="02020603050405020304" pitchFamily="18" charset="0"/>
                        </a:rPr>
                        <a:t>vật</a:t>
                      </a:r>
                      <a:r>
                        <a:rPr lang="en-US" sz="2400" b="1" i="1" dirty="0" smtClean="0">
                          <a:solidFill>
                            <a:schemeClr val="tx1"/>
                          </a:solidFill>
                          <a:effectLst/>
                          <a:latin typeface="Times New Roman" panose="02020603050405020304" pitchFamily="18" charset="0"/>
                          <a:cs typeface="Times New Roman" panose="02020603050405020304" pitchFamily="18" charset="0"/>
                        </a:rPr>
                        <a:t> </a:t>
                      </a:r>
                      <a:r>
                        <a:rPr lang="en-US" sz="2400" b="1" i="1" dirty="0" err="1" smtClean="0">
                          <a:solidFill>
                            <a:schemeClr val="tx1"/>
                          </a:solidFill>
                          <a:effectLst/>
                          <a:latin typeface="Times New Roman" panose="02020603050405020304" pitchFamily="18" charset="0"/>
                          <a:cs typeface="Times New Roman" panose="02020603050405020304" pitchFamily="18" charset="0"/>
                        </a:rPr>
                        <a:t>dưới</a:t>
                      </a:r>
                      <a:r>
                        <a:rPr lang="en-US" sz="2400" b="1" i="1" baseline="0" dirty="0" smtClean="0">
                          <a:solidFill>
                            <a:schemeClr val="tx1"/>
                          </a:solidFill>
                          <a:effectLst/>
                          <a:latin typeface="Times New Roman" panose="02020603050405020304" pitchFamily="18" charset="0"/>
                          <a:cs typeface="Times New Roman" panose="02020603050405020304" pitchFamily="18" charset="0"/>
                        </a:rPr>
                        <a:t> </a:t>
                      </a:r>
                      <a:r>
                        <a:rPr lang="en-US" sz="2400" b="1" i="1" dirty="0" err="1" smtClean="0">
                          <a:solidFill>
                            <a:schemeClr val="tx1"/>
                          </a:solidFill>
                          <a:effectLst/>
                          <a:latin typeface="Times New Roman" panose="02020603050405020304" pitchFamily="18" charset="0"/>
                          <a:cs typeface="Times New Roman" panose="02020603050405020304" pitchFamily="18" charset="0"/>
                        </a:rPr>
                        <a:t>biển</a:t>
                      </a:r>
                      <a:r>
                        <a:rPr lang="en-US" sz="2400" b="1" i="1" dirty="0" smtClean="0">
                          <a:solidFill>
                            <a:schemeClr val="tx1"/>
                          </a:solidFill>
                          <a:effectLst/>
                          <a:latin typeface="Times New Roman" panose="02020603050405020304" pitchFamily="18" charset="0"/>
                          <a:cs typeface="Times New Roman" panose="02020603050405020304" pitchFamily="18" charset="0"/>
                        </a:rPr>
                        <a:t> </a:t>
                      </a:r>
                      <a:r>
                        <a:rPr lang="en-US" sz="2400" b="1" i="1" dirty="0" err="1" smtClean="0">
                          <a:solidFill>
                            <a:schemeClr val="tx1"/>
                          </a:solidFill>
                          <a:effectLst/>
                          <a:latin typeface="Times New Roman" panose="02020603050405020304" pitchFamily="18" charset="0"/>
                          <a:cs typeface="Times New Roman" panose="02020603050405020304" pitchFamily="18" charset="0"/>
                        </a:rPr>
                        <a:t>sâu</a:t>
                      </a:r>
                      <a:r>
                        <a:rPr lang="en-US" sz="2400" b="1" i="1" dirty="0" smtClean="0">
                          <a:solidFill>
                            <a:schemeClr val="tx1"/>
                          </a:solidFill>
                          <a:effectLst/>
                          <a:latin typeface="Times New Roman" panose="02020603050405020304" pitchFamily="18" charset="0"/>
                          <a:cs typeface="Times New Roman" panose="02020603050405020304" pitchFamily="18" charset="0"/>
                        </a:rPr>
                        <a:t>. </a:t>
                      </a:r>
                    </a:p>
                    <a:p>
                      <a:pPr algn="just">
                        <a:lnSpc>
                          <a:spcPct val="107000"/>
                        </a:lnSpc>
                        <a:spcAft>
                          <a:spcPts val="800"/>
                        </a:spcAft>
                      </a:pPr>
                      <a:r>
                        <a:rPr lang="en-US" sz="2400" b="1" i="1" dirty="0" smtClean="0">
                          <a:solidFill>
                            <a:schemeClr val="tx1"/>
                          </a:solidFill>
                          <a:effectLst/>
                          <a:latin typeface="Times New Roman" panose="02020603050405020304" pitchFamily="18" charset="0"/>
                          <a:cs typeface="Times New Roman" panose="02020603050405020304" pitchFamily="18" charset="0"/>
                        </a:rPr>
                        <a:t>- </a:t>
                      </a:r>
                      <a:r>
                        <a:rPr lang="en-US" sz="2400" b="1" i="1" dirty="0" err="1" smtClean="0">
                          <a:solidFill>
                            <a:schemeClr val="tx1"/>
                          </a:solidFill>
                          <a:effectLst/>
                          <a:latin typeface="Times New Roman" panose="02020603050405020304" pitchFamily="18" charset="0"/>
                          <a:cs typeface="Times New Roman" panose="02020603050405020304" pitchFamily="18" charset="0"/>
                        </a:rPr>
                        <a:t>Thuyền</a:t>
                      </a:r>
                      <a:r>
                        <a:rPr lang="en-US" sz="2400" b="1" i="1" baseline="0" dirty="0" smtClean="0">
                          <a:solidFill>
                            <a:schemeClr val="tx1"/>
                          </a:solidFill>
                          <a:effectLst/>
                          <a:latin typeface="Times New Roman" panose="02020603050405020304" pitchFamily="18" charset="0"/>
                          <a:cs typeface="Times New Roman" panose="02020603050405020304" pitchFamily="18" charset="0"/>
                        </a:rPr>
                        <a:t> </a:t>
                      </a:r>
                      <a:r>
                        <a:rPr lang="en-US" sz="2400" b="1" i="1" baseline="0" dirty="0" err="1" smtClean="0">
                          <a:solidFill>
                            <a:schemeClr val="tx1"/>
                          </a:solidFill>
                          <a:effectLst/>
                          <a:latin typeface="Times New Roman" panose="02020603050405020304" pitchFamily="18" charset="0"/>
                          <a:cs typeface="Times New Roman" panose="02020603050405020304" pitchFamily="18" charset="0"/>
                        </a:rPr>
                        <a:t>trưởng</a:t>
                      </a:r>
                      <a:r>
                        <a:rPr lang="en-US" sz="2400" b="1" i="1" baseline="0" dirty="0" smtClean="0">
                          <a:solidFill>
                            <a:schemeClr val="tx1"/>
                          </a:solidFill>
                          <a:effectLst/>
                          <a:latin typeface="Times New Roman" panose="02020603050405020304" pitchFamily="18" charset="0"/>
                          <a:cs typeface="Times New Roman" panose="02020603050405020304" pitchFamily="18" charset="0"/>
                        </a:rPr>
                        <a:t> </a:t>
                      </a:r>
                      <a:r>
                        <a:rPr lang="en-US" sz="2400" b="1" i="1" baseline="0" dirty="0" err="1" smtClean="0">
                          <a:solidFill>
                            <a:schemeClr val="tx1"/>
                          </a:solidFill>
                          <a:effectLst/>
                          <a:latin typeface="Times New Roman" panose="02020603050405020304" pitchFamily="18" charset="0"/>
                          <a:cs typeface="Times New Roman" panose="02020603050405020304" pitchFamily="18" charset="0"/>
                        </a:rPr>
                        <a:t>Nê</a:t>
                      </a:r>
                      <a:r>
                        <a:rPr lang="en-US" sz="2400" b="1" i="1" baseline="0" dirty="0" smtClean="0">
                          <a:solidFill>
                            <a:schemeClr val="tx1"/>
                          </a:solidFill>
                          <a:effectLst/>
                          <a:latin typeface="Times New Roman" panose="02020603050405020304" pitchFamily="18" charset="0"/>
                          <a:cs typeface="Times New Roman" panose="02020603050405020304" pitchFamily="18" charset="0"/>
                        </a:rPr>
                        <a:t> </a:t>
                      </a:r>
                      <a:r>
                        <a:rPr lang="en-US" sz="2400" b="1" i="1" baseline="0" dirty="0" err="1" smtClean="0">
                          <a:solidFill>
                            <a:schemeClr val="tx1"/>
                          </a:solidFill>
                          <a:effectLst/>
                          <a:latin typeface="Times New Roman" panose="02020603050405020304" pitchFamily="18" charset="0"/>
                          <a:cs typeface="Times New Roman" panose="02020603050405020304" pitchFamily="18" charset="0"/>
                        </a:rPr>
                        <a:t>mô</a:t>
                      </a:r>
                      <a:r>
                        <a:rPr lang="en-US" sz="2400" b="1" i="1" baseline="0" dirty="0" smtClean="0">
                          <a:solidFill>
                            <a:schemeClr val="tx1"/>
                          </a:solidFill>
                          <a:effectLst/>
                          <a:latin typeface="Times New Roman" panose="02020603050405020304" pitchFamily="18" charset="0"/>
                          <a:cs typeface="Times New Roman" panose="02020603050405020304" pitchFamily="18" charset="0"/>
                        </a:rPr>
                        <a:t> </a:t>
                      </a:r>
                      <a:r>
                        <a:rPr lang="en-US" sz="2400" b="1" i="1" baseline="0" dirty="0" err="1" smtClean="0">
                          <a:solidFill>
                            <a:schemeClr val="tx1"/>
                          </a:solidFill>
                          <a:effectLst/>
                          <a:latin typeface="Times New Roman" panose="02020603050405020304" pitchFamily="18" charset="0"/>
                          <a:cs typeface="Times New Roman" panose="02020603050405020304" pitchFamily="18" charset="0"/>
                        </a:rPr>
                        <a:t>là</a:t>
                      </a:r>
                      <a:r>
                        <a:rPr lang="en-US" sz="2400" b="1" i="1" baseline="0" dirty="0" smtClean="0">
                          <a:solidFill>
                            <a:schemeClr val="tx1"/>
                          </a:solidFill>
                          <a:effectLst/>
                          <a:latin typeface="Times New Roman" panose="02020603050405020304" pitchFamily="18" charset="0"/>
                          <a:cs typeface="Times New Roman" panose="02020603050405020304" pitchFamily="18" charset="0"/>
                        </a:rPr>
                        <a:t> </a:t>
                      </a:r>
                      <a:r>
                        <a:rPr lang="en-US" sz="2400" b="1" i="1" baseline="0" dirty="0" err="1" smtClean="0">
                          <a:solidFill>
                            <a:schemeClr val="tx1"/>
                          </a:solidFill>
                          <a:effectLst/>
                          <a:latin typeface="Times New Roman" panose="02020603050405020304" pitchFamily="18" charset="0"/>
                          <a:cs typeface="Times New Roman" panose="02020603050405020304" pitchFamily="18" charset="0"/>
                        </a:rPr>
                        <a:t>người</a:t>
                      </a:r>
                      <a:r>
                        <a:rPr lang="en-US" sz="2400" b="1" i="1" baseline="0" dirty="0" smtClean="0">
                          <a:solidFill>
                            <a:schemeClr val="tx1"/>
                          </a:solidFill>
                          <a:effectLst/>
                          <a:latin typeface="Times New Roman" panose="02020603050405020304" pitchFamily="18" charset="0"/>
                          <a:cs typeface="Times New Roman" panose="02020603050405020304" pitchFamily="18" charset="0"/>
                        </a:rPr>
                        <a:t> </a:t>
                      </a:r>
                      <a:r>
                        <a:rPr lang="en-US" sz="2400" b="1" i="1" baseline="0" dirty="0" err="1" smtClean="0">
                          <a:solidFill>
                            <a:schemeClr val="tx1"/>
                          </a:solidFill>
                          <a:effectLst/>
                          <a:latin typeface="Times New Roman" panose="02020603050405020304" pitchFamily="18" charset="0"/>
                          <a:cs typeface="Times New Roman" panose="02020603050405020304" pitchFamily="18" charset="0"/>
                        </a:rPr>
                        <a:t>gan</a:t>
                      </a:r>
                      <a:r>
                        <a:rPr lang="en-US" sz="2400" b="1" i="1" baseline="0" dirty="0" smtClean="0">
                          <a:solidFill>
                            <a:schemeClr val="tx1"/>
                          </a:solidFill>
                          <a:effectLst/>
                          <a:latin typeface="Times New Roman" panose="02020603050405020304" pitchFamily="18" charset="0"/>
                          <a:cs typeface="Times New Roman" panose="02020603050405020304" pitchFamily="18" charset="0"/>
                        </a:rPr>
                        <a:t> </a:t>
                      </a:r>
                      <a:r>
                        <a:rPr lang="en-US" sz="2400" b="1" i="1" baseline="0" dirty="0" err="1" smtClean="0">
                          <a:solidFill>
                            <a:schemeClr val="tx1"/>
                          </a:solidFill>
                          <a:effectLst/>
                          <a:latin typeface="Times New Roman" panose="02020603050405020304" pitchFamily="18" charset="0"/>
                          <a:cs typeface="Times New Roman" panose="02020603050405020304" pitchFamily="18" charset="0"/>
                        </a:rPr>
                        <a:t>dạ</a:t>
                      </a:r>
                      <a:r>
                        <a:rPr lang="en-US" sz="2400" b="1" i="1" baseline="0" dirty="0" smtClean="0">
                          <a:solidFill>
                            <a:schemeClr val="tx1"/>
                          </a:solidFill>
                          <a:effectLst/>
                          <a:latin typeface="Times New Roman" panose="02020603050405020304" pitchFamily="18" charset="0"/>
                          <a:cs typeface="Times New Roman" panose="02020603050405020304" pitchFamily="18" charset="0"/>
                        </a:rPr>
                        <a:t>, </a:t>
                      </a:r>
                      <a:r>
                        <a:rPr lang="en-US" sz="2400" b="1" i="1" baseline="0" dirty="0" err="1" smtClean="0">
                          <a:solidFill>
                            <a:schemeClr val="tx1"/>
                          </a:solidFill>
                          <a:effectLst/>
                          <a:latin typeface="Times New Roman" panose="02020603050405020304" pitchFamily="18" charset="0"/>
                          <a:cs typeface="Times New Roman" panose="02020603050405020304" pitchFamily="18" charset="0"/>
                        </a:rPr>
                        <a:t>dũng</a:t>
                      </a:r>
                      <a:r>
                        <a:rPr lang="en-US" sz="2400" b="1" i="1" baseline="0" dirty="0" smtClean="0">
                          <a:solidFill>
                            <a:schemeClr val="tx1"/>
                          </a:solidFill>
                          <a:effectLst/>
                          <a:latin typeface="Times New Roman" panose="02020603050405020304" pitchFamily="18" charset="0"/>
                          <a:cs typeface="Times New Roman" panose="02020603050405020304" pitchFamily="18" charset="0"/>
                        </a:rPr>
                        <a:t> </a:t>
                      </a:r>
                      <a:r>
                        <a:rPr lang="en-US" sz="2400" b="1" i="1" baseline="0" dirty="0" err="1" smtClean="0">
                          <a:solidFill>
                            <a:schemeClr val="tx1"/>
                          </a:solidFill>
                          <a:effectLst/>
                          <a:latin typeface="Times New Roman" panose="02020603050405020304" pitchFamily="18" charset="0"/>
                          <a:cs typeface="Times New Roman" panose="02020603050405020304" pitchFamily="18" charset="0"/>
                        </a:rPr>
                        <a:t>cảm</a:t>
                      </a:r>
                      <a:r>
                        <a:rPr lang="en-US" sz="2400" b="1" i="1" baseline="0" dirty="0" smtClean="0">
                          <a:solidFill>
                            <a:schemeClr val="tx1"/>
                          </a:solidFill>
                          <a:effectLst/>
                          <a:latin typeface="Times New Roman" panose="02020603050405020304" pitchFamily="18" charset="0"/>
                          <a:cs typeface="Times New Roman" panose="02020603050405020304" pitchFamily="18" charset="0"/>
                        </a:rPr>
                        <a:t> </a:t>
                      </a:r>
                      <a:r>
                        <a:rPr lang="en-US" sz="2400" b="1" i="1" baseline="0" dirty="0" err="1" smtClean="0">
                          <a:solidFill>
                            <a:schemeClr val="tx1"/>
                          </a:solidFill>
                          <a:effectLst/>
                          <a:latin typeface="Times New Roman" panose="02020603050405020304" pitchFamily="18" charset="0"/>
                          <a:cs typeface="Times New Roman" panose="02020603050405020304" pitchFamily="18" charset="0"/>
                        </a:rPr>
                        <a:t>và</a:t>
                      </a:r>
                      <a:r>
                        <a:rPr lang="en-US" sz="2400" b="1" i="1" baseline="0" dirty="0" smtClean="0">
                          <a:solidFill>
                            <a:schemeClr val="tx1"/>
                          </a:solidFill>
                          <a:effectLst/>
                          <a:latin typeface="Times New Roman" panose="02020603050405020304" pitchFamily="18" charset="0"/>
                          <a:cs typeface="Times New Roman" panose="02020603050405020304" pitchFamily="18" charset="0"/>
                        </a:rPr>
                        <a:t> </a:t>
                      </a:r>
                      <a:r>
                        <a:rPr lang="en-US" sz="2400" b="1" i="1" baseline="0" dirty="0" err="1" smtClean="0">
                          <a:solidFill>
                            <a:schemeClr val="tx1"/>
                          </a:solidFill>
                          <a:effectLst/>
                          <a:latin typeface="Times New Roman" panose="02020603050405020304" pitchFamily="18" charset="0"/>
                          <a:cs typeface="Times New Roman" panose="02020603050405020304" pitchFamily="18" charset="0"/>
                        </a:rPr>
                        <a:t>có</a:t>
                      </a:r>
                      <a:r>
                        <a:rPr lang="en-US" sz="2400" b="1" i="1" baseline="0" dirty="0" smtClean="0">
                          <a:solidFill>
                            <a:schemeClr val="tx1"/>
                          </a:solidFill>
                          <a:effectLst/>
                          <a:latin typeface="Times New Roman" panose="02020603050405020304" pitchFamily="18" charset="0"/>
                          <a:cs typeface="Times New Roman" panose="02020603050405020304" pitchFamily="18" charset="0"/>
                        </a:rPr>
                        <a:t> </a:t>
                      </a:r>
                      <a:r>
                        <a:rPr lang="en-US" sz="2400" b="1" i="1" baseline="0" dirty="0" err="1" smtClean="0">
                          <a:solidFill>
                            <a:schemeClr val="tx1"/>
                          </a:solidFill>
                          <a:effectLst/>
                          <a:latin typeface="Times New Roman" panose="02020603050405020304" pitchFamily="18" charset="0"/>
                          <a:cs typeface="Times New Roman" panose="02020603050405020304" pitchFamily="18" charset="0"/>
                        </a:rPr>
                        <a:t>một</a:t>
                      </a:r>
                      <a:r>
                        <a:rPr lang="en-US" sz="2400" b="1" i="1" baseline="0" dirty="0" smtClean="0">
                          <a:solidFill>
                            <a:schemeClr val="tx1"/>
                          </a:solidFill>
                          <a:effectLst/>
                          <a:latin typeface="Times New Roman" panose="02020603050405020304" pitchFamily="18" charset="0"/>
                          <a:cs typeface="Times New Roman" panose="02020603050405020304" pitchFamily="18" charset="0"/>
                        </a:rPr>
                        <a:t> </a:t>
                      </a:r>
                      <a:r>
                        <a:rPr lang="en-US" sz="2400" b="1" i="1" baseline="0" dirty="0" err="1" smtClean="0">
                          <a:solidFill>
                            <a:schemeClr val="tx1"/>
                          </a:solidFill>
                          <a:effectLst/>
                          <a:latin typeface="Times New Roman" panose="02020603050405020304" pitchFamily="18" charset="0"/>
                          <a:cs typeface="Times New Roman" panose="02020603050405020304" pitchFamily="18" charset="0"/>
                        </a:rPr>
                        <a:t>trái</a:t>
                      </a:r>
                      <a:r>
                        <a:rPr lang="en-US" sz="2400" b="1" i="1" baseline="0" dirty="0" smtClean="0">
                          <a:solidFill>
                            <a:schemeClr val="tx1"/>
                          </a:solidFill>
                          <a:effectLst/>
                          <a:latin typeface="Times New Roman" panose="02020603050405020304" pitchFamily="18" charset="0"/>
                          <a:cs typeface="Times New Roman" panose="02020603050405020304" pitchFamily="18" charset="0"/>
                        </a:rPr>
                        <a:t> </a:t>
                      </a:r>
                      <a:r>
                        <a:rPr lang="en-US" sz="2400" b="1" i="1" baseline="0" dirty="0" err="1" smtClean="0">
                          <a:solidFill>
                            <a:schemeClr val="tx1"/>
                          </a:solidFill>
                          <a:effectLst/>
                          <a:latin typeface="Times New Roman" panose="02020603050405020304" pitchFamily="18" charset="0"/>
                          <a:cs typeface="Times New Roman" panose="02020603050405020304" pitchFamily="18" charset="0"/>
                        </a:rPr>
                        <a:t>tim</a:t>
                      </a:r>
                      <a:r>
                        <a:rPr lang="en-US" sz="2400" b="1" i="1" baseline="0" dirty="0" smtClean="0">
                          <a:solidFill>
                            <a:schemeClr val="tx1"/>
                          </a:solidFill>
                          <a:effectLst/>
                          <a:latin typeface="Times New Roman" panose="02020603050405020304" pitchFamily="18" charset="0"/>
                          <a:cs typeface="Times New Roman" panose="02020603050405020304" pitchFamily="18" charset="0"/>
                        </a:rPr>
                        <a:t> </a:t>
                      </a:r>
                      <a:r>
                        <a:rPr lang="en-US" sz="2400" b="1" i="1" baseline="0" dirty="0" err="1" smtClean="0">
                          <a:solidFill>
                            <a:schemeClr val="tx1"/>
                          </a:solidFill>
                          <a:effectLst/>
                          <a:latin typeface="Times New Roman" panose="02020603050405020304" pitchFamily="18" charset="0"/>
                          <a:cs typeface="Times New Roman" panose="02020603050405020304" pitchFamily="18" charset="0"/>
                        </a:rPr>
                        <a:t>nhân</a:t>
                      </a:r>
                      <a:r>
                        <a:rPr lang="en-US" sz="2400" b="1" i="1" baseline="0" dirty="0" smtClean="0">
                          <a:solidFill>
                            <a:schemeClr val="tx1"/>
                          </a:solidFill>
                          <a:effectLst/>
                          <a:latin typeface="Times New Roman" panose="02020603050405020304" pitchFamily="18" charset="0"/>
                          <a:cs typeface="Times New Roman" panose="02020603050405020304" pitchFamily="18" charset="0"/>
                        </a:rPr>
                        <a:t> </a:t>
                      </a:r>
                      <a:r>
                        <a:rPr lang="en-US" sz="2400" b="1" i="1" baseline="0" dirty="0" err="1" smtClean="0">
                          <a:solidFill>
                            <a:schemeClr val="tx1"/>
                          </a:solidFill>
                          <a:effectLst/>
                          <a:latin typeface="Times New Roman" panose="02020603050405020304" pitchFamily="18" charset="0"/>
                          <a:cs typeface="Times New Roman" panose="02020603050405020304" pitchFamily="18" charset="0"/>
                        </a:rPr>
                        <a:t>hậu</a:t>
                      </a:r>
                      <a:endParaRPr lang="en-US" sz="2400" b="1" i="1" dirty="0" smtClean="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800"/>
                        </a:spcAft>
                      </a:pPr>
                      <a:endParaRPr lang="en-US" sz="2400" b="1" i="1" dirty="0" smtClean="0">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64011185"/>
                  </a:ext>
                </a:extLst>
              </a:tr>
            </a:tbl>
          </a:graphicData>
        </a:graphic>
      </p:graphicFrame>
      <p:sp>
        <p:nvSpPr>
          <p:cNvPr id="2" name="Down Arrow 1"/>
          <p:cNvSpPr/>
          <p:nvPr/>
        </p:nvSpPr>
        <p:spPr>
          <a:xfrm>
            <a:off x="2356338" y="2681655"/>
            <a:ext cx="501162" cy="3341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own Arrow 2"/>
          <p:cNvSpPr/>
          <p:nvPr/>
        </p:nvSpPr>
        <p:spPr>
          <a:xfrm>
            <a:off x="8185638" y="2681655"/>
            <a:ext cx="571500" cy="3341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7">
            <a:extLst>
              <a:ext uri="{FF2B5EF4-FFF2-40B4-BE49-F238E27FC236}">
                <a16:creationId xmlns:a16="http://schemas.microsoft.com/office/drawing/2014/main" id="{78A11BDF-B2E7-9EEC-506B-CEDEACCA2B61}"/>
              </a:ext>
            </a:extLst>
          </p:cNvPr>
          <p:cNvSpPr txBox="1"/>
          <p:nvPr/>
        </p:nvSpPr>
        <p:spPr>
          <a:xfrm>
            <a:off x="788758" y="1129497"/>
            <a:ext cx="6096000" cy="584775"/>
          </a:xfrm>
          <a:prstGeom prst="rect">
            <a:avLst/>
          </a:prstGeom>
          <a:noFill/>
        </p:spPr>
        <p:txBody>
          <a:bodyPr wrap="square">
            <a:spAutoFit/>
          </a:bodyPr>
          <a:lstStyle/>
          <a:p>
            <a:pPr marL="0" marR="0" indent="57785" algn="just">
              <a:spcBef>
                <a:spcPts val="0"/>
              </a:spcBef>
              <a:spcAft>
                <a:spcPts val="0"/>
              </a:spcAft>
              <a:tabLst>
                <a:tab pos="1386840" algn="l"/>
              </a:tabLst>
            </a:pPr>
            <a:r>
              <a:rPr lang="de-DE" sz="3200" b="1" dirty="0">
                <a:solidFill>
                  <a:srgbClr val="00CC99"/>
                </a:solidFill>
                <a:latin typeface="Times New Roman" panose="02020603050405020304" pitchFamily="18" charset="0"/>
                <a:ea typeface="Times New Roman" panose="02020603050405020304" pitchFamily="18" charset="0"/>
                <a:cs typeface="Times New Roman" panose="02020603050405020304" pitchFamily="18" charset="0"/>
              </a:rPr>
              <a:t>1. Nghệ thuật</a:t>
            </a:r>
            <a:endParaRPr lang="en-US" sz="3200" b="1" dirty="0">
              <a:solidFill>
                <a:srgbClr val="00CC99"/>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Hộp Văn bản 4">
            <a:extLst>
              <a:ext uri="{FF2B5EF4-FFF2-40B4-BE49-F238E27FC236}">
                <a16:creationId xmlns:a16="http://schemas.microsoft.com/office/drawing/2014/main" id="{1E4436A8-7008-FAC2-A94A-4EDD5FBB94EC}"/>
              </a:ext>
            </a:extLst>
          </p:cNvPr>
          <p:cNvSpPr txBox="1"/>
          <p:nvPr/>
        </p:nvSpPr>
        <p:spPr>
          <a:xfrm>
            <a:off x="990178" y="242405"/>
            <a:ext cx="3424505" cy="707886"/>
          </a:xfrm>
          <a:prstGeom prst="rect">
            <a:avLst/>
          </a:prstGeom>
          <a:solidFill>
            <a:srgbClr val="00CC99"/>
          </a:solidFill>
          <a:ln>
            <a:solidFill>
              <a:srgbClr val="53A0A0"/>
            </a:solidFill>
          </a:ln>
        </p:spPr>
        <p:txBody>
          <a:bodyPr wrap="square">
            <a:spAutoFit/>
          </a:bodyPr>
          <a:lstStyle/>
          <a:p>
            <a:pPr marL="0" marR="0" indent="57785" algn="just">
              <a:spcBef>
                <a:spcPts val="0"/>
              </a:spcBef>
              <a:spcAft>
                <a:spcPts val="0"/>
              </a:spcAft>
              <a:tabLst>
                <a:tab pos="1386840" algn="l"/>
              </a:tabLst>
            </a:pPr>
            <a:r>
              <a:rPr lang="de-DE" sz="4000" b="1" dirty="0">
                <a:solidFill>
                  <a:schemeClr val="bg1"/>
                </a:solidFill>
                <a:effectLst/>
                <a:latin typeface="Times New Roman" panose="02020603050405020304" pitchFamily="18" charset="0"/>
                <a:cs typeface="Times New Roman" panose="02020603050405020304" pitchFamily="18" charset="0"/>
              </a:rPr>
              <a:t>III. Tổng kết</a:t>
            </a:r>
            <a:endParaRPr lang="en-US" sz="4000" b="1" dirty="0">
              <a:solidFill>
                <a:schemeClr val="bg1"/>
              </a:solidFill>
              <a:effectLst/>
              <a:latin typeface="Times New Roman" panose="02020603050405020304" pitchFamily="18" charset="0"/>
              <a:cs typeface="Times New Roman" panose="02020603050405020304" pitchFamily="18" charset="0"/>
            </a:endParaRPr>
          </a:p>
        </p:txBody>
      </p:sp>
      <p:sp>
        <p:nvSpPr>
          <p:cNvPr id="17" name="Cuộn: Ngang 16">
            <a:extLst>
              <a:ext uri="{FF2B5EF4-FFF2-40B4-BE49-F238E27FC236}">
                <a16:creationId xmlns:a16="http://schemas.microsoft.com/office/drawing/2014/main" id="{47F3BCAC-2ED2-9B3D-8B26-EF1A9DAD5255}"/>
              </a:ext>
            </a:extLst>
          </p:cNvPr>
          <p:cNvSpPr/>
          <p:nvPr/>
        </p:nvSpPr>
        <p:spPr>
          <a:xfrm>
            <a:off x="173736" y="1714272"/>
            <a:ext cx="11850624" cy="5070576"/>
          </a:xfrm>
          <a:prstGeom prst="horizontalScroll">
            <a:avLst/>
          </a:prstGeom>
          <a:noFill/>
          <a:ln w="76200">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endParaRPr>
          </a:p>
        </p:txBody>
      </p:sp>
      <p:pic>
        <p:nvPicPr>
          <p:cNvPr id="11" name="Hình ảnh 10">
            <a:extLst>
              <a:ext uri="{FF2B5EF4-FFF2-40B4-BE49-F238E27FC236}">
                <a16:creationId xmlns:a16="http://schemas.microsoft.com/office/drawing/2014/main" id="{3DAE4811-D492-19EA-E3B5-058C9C7BC6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2299" y="1535142"/>
            <a:ext cx="2064953" cy="2083510"/>
          </a:xfrm>
          <a:prstGeom prst="rect">
            <a:avLst/>
          </a:prstGeom>
        </p:spPr>
      </p:pic>
      <p:sp>
        <p:nvSpPr>
          <p:cNvPr id="2" name="Rectangle 1"/>
          <p:cNvSpPr/>
          <p:nvPr/>
        </p:nvSpPr>
        <p:spPr>
          <a:xfrm>
            <a:off x="990178" y="2967335"/>
            <a:ext cx="11034182" cy="3108543"/>
          </a:xfrm>
          <a:prstGeom prst="rect">
            <a:avLst/>
          </a:prstGeom>
        </p:spPr>
        <p:txBody>
          <a:bodyPr wrap="square">
            <a:spAutoFit/>
          </a:bodyPr>
          <a:lstStyle/>
          <a:p>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Nghệ</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thuật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chuyện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hấp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dẫn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thú</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vị</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với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tình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huống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truyện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bất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ngờ</a:t>
            </a:r>
            <a:r>
              <a:rPr lang="en-US" sz="2800" dirty="0" smtClean="0">
                <a:latin typeface="Times New Roman" panose="02020603050405020304" pitchFamily="18" charset="0"/>
                <a:cs typeface="Times New Roman" panose="02020603050405020304" pitchFamily="18" charset="0"/>
              </a:rPr>
              <a:t>, li </a:t>
            </a:r>
            <a:r>
              <a:rPr lang="en-US" sz="2800" dirty="0" err="1" smtClean="0">
                <a:latin typeface="Times New Roman" panose="02020603050405020304" pitchFamily="18" charset="0"/>
                <a:cs typeface="Times New Roman" panose="02020603050405020304" pitchFamily="18" charset="0"/>
              </a:rPr>
              <a:t>kì</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Ngôi</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lộ</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sâu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sắc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cảm</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kể</a:t>
            </a:r>
            <a:endParaRPr lang="en-US" sz="2800" dirty="0" smtClean="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Ngôn </a:t>
            </a:r>
            <a:r>
              <a:rPr lang="vi-VN" sz="2800" dirty="0" smtClean="0">
                <a:latin typeface="Times New Roman" panose="02020603050405020304" pitchFamily="18" charset="0"/>
                <a:cs typeface="Times New Roman" panose="02020603050405020304" pitchFamily="18" charset="0"/>
              </a:rPr>
              <a:t>ngữ</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chuyện</a:t>
            </a:r>
            <a:r>
              <a:rPr lang="vi-VN" sz="2800" dirty="0" smtClean="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Ngôn ngữ đối thoại, sử dụng </a:t>
            </a:r>
            <a:r>
              <a:rPr lang="vi-VN" sz="2800" dirty="0" smtClean="0">
                <a:latin typeface="Times New Roman" panose="02020603050405020304" pitchFamily="18" charset="0"/>
                <a:cs typeface="Times New Roman" panose="02020603050405020304" pitchFamily="18" charset="0"/>
              </a:rPr>
              <a:t>từ </a:t>
            </a:r>
            <a:r>
              <a:rPr lang="vi-VN" sz="2800" dirty="0">
                <a:latin typeface="Times New Roman" panose="02020603050405020304" pitchFamily="18" charset="0"/>
                <a:cs typeface="Times New Roman" panose="02020603050405020304" pitchFamily="18" charset="0"/>
              </a:rPr>
              <a:t>ngữ giàu sức gợi hình, gợi cảm và có nhiều từ ngữ bộc lộ cảm xúc, câu cảm thán</a:t>
            </a:r>
            <a:endParaRPr lang="en-US" sz="2800" dirty="0">
              <a:latin typeface="Times New Roman" panose="02020603050405020304" pitchFamily="18" charset="0"/>
              <a:cs typeface="Times New Roman" panose="02020603050405020304" pitchFamily="18" charset="0"/>
            </a:endParaRPr>
          </a:p>
          <a:p>
            <a:endParaRPr lang="vi-VN" sz="2800" dirty="0">
              <a:latin typeface="Times New Roman" panose="02020603050405020304" pitchFamily="18" charset="0"/>
              <a:cs typeface="Times New Roman" panose="02020603050405020304" pitchFamily="18" charset="0"/>
            </a:endParaRPr>
          </a:p>
          <a:p>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30613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7">
            <a:extLst>
              <a:ext uri="{FF2B5EF4-FFF2-40B4-BE49-F238E27FC236}">
                <a16:creationId xmlns:a16="http://schemas.microsoft.com/office/drawing/2014/main" id="{78A11BDF-B2E7-9EEC-506B-CEDEACCA2B61}"/>
              </a:ext>
            </a:extLst>
          </p:cNvPr>
          <p:cNvSpPr txBox="1"/>
          <p:nvPr/>
        </p:nvSpPr>
        <p:spPr>
          <a:xfrm>
            <a:off x="228920" y="950516"/>
            <a:ext cx="4592462" cy="584775"/>
          </a:xfrm>
          <a:prstGeom prst="rect">
            <a:avLst/>
          </a:prstGeom>
          <a:noFill/>
        </p:spPr>
        <p:txBody>
          <a:bodyPr wrap="square">
            <a:spAutoFit/>
          </a:bodyPr>
          <a:lstStyle/>
          <a:p>
            <a:pPr marL="0" marR="0" indent="57785" algn="just">
              <a:spcBef>
                <a:spcPts val="0"/>
              </a:spcBef>
              <a:spcAft>
                <a:spcPts val="0"/>
              </a:spcAft>
              <a:tabLst>
                <a:tab pos="1386840" algn="l"/>
              </a:tabLst>
            </a:pPr>
            <a:r>
              <a:rPr lang="de-DE" sz="3200" b="1" dirty="0">
                <a:solidFill>
                  <a:srgbClr val="00CC99"/>
                </a:solidFill>
                <a:effectLst/>
                <a:latin typeface="Times New Roman" panose="02020603050405020304" pitchFamily="18" charset="0"/>
                <a:ea typeface="Times New Roman" panose="02020603050405020304" pitchFamily="18" charset="0"/>
                <a:cs typeface="Times New Roman" panose="02020603050405020304" pitchFamily="18" charset="0"/>
              </a:rPr>
              <a:t>2. Nội dung </a:t>
            </a:r>
            <a:endParaRPr lang="en-US" sz="3200" b="1" dirty="0">
              <a:solidFill>
                <a:srgbClr val="00CC99"/>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Hộp Văn bản 4">
            <a:extLst>
              <a:ext uri="{FF2B5EF4-FFF2-40B4-BE49-F238E27FC236}">
                <a16:creationId xmlns:a16="http://schemas.microsoft.com/office/drawing/2014/main" id="{1E4436A8-7008-FAC2-A94A-4EDD5FBB94EC}"/>
              </a:ext>
            </a:extLst>
          </p:cNvPr>
          <p:cNvSpPr txBox="1"/>
          <p:nvPr/>
        </p:nvSpPr>
        <p:spPr>
          <a:xfrm>
            <a:off x="355729" y="165059"/>
            <a:ext cx="3096598" cy="707886"/>
          </a:xfrm>
          <a:prstGeom prst="rect">
            <a:avLst/>
          </a:prstGeom>
          <a:solidFill>
            <a:srgbClr val="00CC99"/>
          </a:solidFill>
        </p:spPr>
        <p:txBody>
          <a:bodyPr wrap="square">
            <a:spAutoFit/>
          </a:bodyPr>
          <a:lstStyle/>
          <a:p>
            <a:pPr marL="0" marR="0" indent="57785" algn="just">
              <a:spcBef>
                <a:spcPts val="0"/>
              </a:spcBef>
              <a:spcAft>
                <a:spcPts val="0"/>
              </a:spcAft>
              <a:tabLst>
                <a:tab pos="1386840" algn="l"/>
              </a:tabLst>
            </a:pPr>
            <a:r>
              <a:rPr lang="de-DE" sz="4000" b="1" smtClean="0">
                <a:solidFill>
                  <a:schemeClr val="bg1"/>
                </a:solidFill>
                <a:effectLst/>
                <a:latin typeface="Times New Roman" panose="02020603050405020304" pitchFamily="18" charset="0"/>
                <a:cs typeface="Times New Roman" panose="02020603050405020304" pitchFamily="18" charset="0"/>
              </a:rPr>
              <a:t>III. </a:t>
            </a:r>
            <a:r>
              <a:rPr lang="de-DE" sz="4000" b="1" dirty="0">
                <a:solidFill>
                  <a:schemeClr val="bg1"/>
                </a:solidFill>
                <a:effectLst/>
                <a:latin typeface="Times New Roman" panose="02020603050405020304" pitchFamily="18" charset="0"/>
                <a:cs typeface="Times New Roman" panose="02020603050405020304" pitchFamily="18" charset="0"/>
              </a:rPr>
              <a:t>Tổng kết</a:t>
            </a:r>
            <a:endParaRPr lang="en-US" sz="4000" b="1" dirty="0">
              <a:solidFill>
                <a:schemeClr val="bg1"/>
              </a:solidFill>
              <a:effectLst/>
              <a:latin typeface="Times New Roman" panose="02020603050405020304" pitchFamily="18" charset="0"/>
              <a:cs typeface="Times New Roman" panose="02020603050405020304" pitchFamily="18" charset="0"/>
            </a:endParaRPr>
          </a:p>
        </p:txBody>
      </p:sp>
      <p:sp>
        <p:nvSpPr>
          <p:cNvPr id="17" name="Cuộn: Ngang 16">
            <a:extLst>
              <a:ext uri="{FF2B5EF4-FFF2-40B4-BE49-F238E27FC236}">
                <a16:creationId xmlns:a16="http://schemas.microsoft.com/office/drawing/2014/main" id="{47F3BCAC-2ED2-9B3D-8B26-EF1A9DAD5255}"/>
              </a:ext>
            </a:extLst>
          </p:cNvPr>
          <p:cNvSpPr/>
          <p:nvPr/>
        </p:nvSpPr>
        <p:spPr>
          <a:xfrm>
            <a:off x="73152" y="950516"/>
            <a:ext cx="11978640" cy="5907484"/>
          </a:xfrm>
          <a:prstGeom prst="horizontalScroll">
            <a:avLst/>
          </a:prstGeom>
          <a:noFill/>
          <a:ln w="76200">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endParaRPr>
          </a:p>
        </p:txBody>
      </p:sp>
      <p:pic>
        <p:nvPicPr>
          <p:cNvPr id="9" name="Hình ảnh 8">
            <a:extLst>
              <a:ext uri="{FF2B5EF4-FFF2-40B4-BE49-F238E27FC236}">
                <a16:creationId xmlns:a16="http://schemas.microsoft.com/office/drawing/2014/main" id="{F43208F5-31E4-55AB-891C-2F9BA3A437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0" y="1469346"/>
            <a:ext cx="2064953" cy="2064953"/>
          </a:xfrm>
          <a:prstGeom prst="rect">
            <a:avLst/>
          </a:prstGeom>
        </p:spPr>
      </p:pic>
      <p:sp>
        <p:nvSpPr>
          <p:cNvPr id="2" name="Rectangle 1"/>
          <p:cNvSpPr/>
          <p:nvPr/>
        </p:nvSpPr>
        <p:spPr>
          <a:xfrm>
            <a:off x="886968" y="2325916"/>
            <a:ext cx="10881360" cy="3416320"/>
          </a:xfrm>
          <a:prstGeom prst="rect">
            <a:avLst/>
          </a:prstGeom>
        </p:spPr>
        <p:txBody>
          <a:bodyPr wrap="square">
            <a:spAutoFit/>
          </a:bodyPr>
          <a:lstStyle/>
          <a:p>
            <a:pPr algn="just"/>
            <a:r>
              <a:rPr lang="en-US" sz="24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vi-VN" sz="24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Qua </a:t>
            </a:r>
            <a:r>
              <a:rPr lang="vi-VN"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cuộc chiến </a:t>
            </a:r>
            <a:r>
              <a:rPr lang="vi-VN" sz="24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đấu</a:t>
            </a:r>
            <a:r>
              <a:rPr lang="en-US" sz="240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vi-VN" sz="240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của </a:t>
            </a:r>
            <a:r>
              <a:rPr lang="vi-VN"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đoàn thủy thủ trên tàu No-ti-lớt với những con bạch tuộc khổng lồ hung </a:t>
            </a:r>
            <a:r>
              <a:rPr lang="vi-VN" sz="24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dữ</a:t>
            </a:r>
            <a:r>
              <a:rPr lang="en-US" sz="24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vi-VN" sz="24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thể </a:t>
            </a:r>
            <a:r>
              <a:rPr lang="vi-VN"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hiện lòng dũng cảm, kiên cường, trách nhiệm, tình yêu thương và tinh thần đồng đội của những người thủy thủ</a:t>
            </a:r>
            <a:r>
              <a:rPr lang="vi-VN" sz="24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a:t>
            </a:r>
            <a:endParaRPr lang="en-US" sz="24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a:t>
            </a:r>
            <a:r>
              <a:rPr lang="en-US" sz="2400" b="1" dirty="0" smtClean="0">
                <a:latin typeface="Times New Roman" panose="02020603050405020304" pitchFamily="18" charset="0"/>
                <a:cs typeface="Times New Roman" panose="02020603050405020304" pitchFamily="18" charset="0"/>
              </a:rPr>
              <a:t> </a:t>
            </a:r>
            <a:r>
              <a:rPr lang="vi-VN" sz="2400" b="1" dirty="0" smtClean="0">
                <a:latin typeface="Times New Roman" panose="02020603050405020304" pitchFamily="18" charset="0"/>
                <a:cs typeface="Times New Roman" panose="02020603050405020304" pitchFamily="18" charset="0"/>
              </a:rPr>
              <a:t>Bài </a:t>
            </a:r>
            <a:r>
              <a:rPr lang="vi-VN" sz="2400" b="1" dirty="0">
                <a:latin typeface="Times New Roman" panose="02020603050405020304" pitchFamily="18" charset="0"/>
                <a:cs typeface="Times New Roman" panose="02020603050405020304" pitchFamily="18" charset="0"/>
              </a:rPr>
              <a:t>học cuộc sống</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t>
            </a:r>
            <a:r>
              <a:rPr lang="vi-VN"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Dũng cảm, đối mặt với nguy hiểm khó khăn</a:t>
            </a:r>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a:t>
            </a:r>
            <a:r>
              <a:rPr lang="vi-VN"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Người kiên cường, dũng cảm, mạnh mẽ sẽ luôn là người chiến thắng.</a:t>
            </a:r>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Biết yêu thương, sẻ chia giúp đỡ những người gặp khó </a:t>
            </a:r>
            <a:r>
              <a:rPr lang="vi-VN" sz="2400" dirty="0" smtClean="0">
                <a:latin typeface="Times New Roman" panose="02020603050405020304" pitchFamily="18" charset="0"/>
                <a:cs typeface="Times New Roman" panose="02020603050405020304" pitchFamily="18" charset="0"/>
              </a:rPr>
              <a:t>khăn</a:t>
            </a:r>
            <a:r>
              <a:rPr lang="en-US" sz="2400" dirty="0" smtClean="0">
                <a:latin typeface="Times New Roman" panose="02020603050405020304" pitchFamily="18" charset="0"/>
                <a:cs typeface="Times New Roman" panose="02020603050405020304" pitchFamily="18" charset="0"/>
              </a:rPr>
              <a:t>, k</a:t>
            </a:r>
            <a:r>
              <a:rPr lang="vi-VN" sz="2400" dirty="0" smtClean="0">
                <a:latin typeface="Times New Roman" panose="02020603050405020304" pitchFamily="18" charset="0"/>
                <a:cs typeface="Times New Roman" panose="02020603050405020304" pitchFamily="18" charset="0"/>
              </a:rPr>
              <a:t>hông </a:t>
            </a:r>
            <a:r>
              <a:rPr lang="vi-VN" sz="2400" dirty="0">
                <a:latin typeface="Times New Roman" panose="02020603050405020304" pitchFamily="18" charset="0"/>
                <a:cs typeface="Times New Roman" panose="02020603050405020304" pitchFamily="18" charset="0"/>
              </a:rPr>
              <a:t>nên ích kỉ chỉ nghĩ đến lợi ích của bản thân </a:t>
            </a:r>
            <a:r>
              <a:rPr lang="vi-VN" sz="2400" dirty="0" smtClean="0">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mà</a:t>
            </a:r>
            <a:r>
              <a:rPr lang="vi-VN"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bỏ mặc người khác.</a:t>
            </a:r>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Đoàn kết </a:t>
            </a:r>
            <a:r>
              <a:rPr lang="en-US" sz="2400" dirty="0" err="1" smtClean="0">
                <a:latin typeface="Times New Roman" panose="02020603050405020304" pitchFamily="18" charset="0"/>
                <a:cs typeface="Times New Roman" panose="02020603050405020304" pitchFamily="18" charset="0"/>
              </a:rPr>
              <a:t>sẽ</a:t>
            </a: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tạo </a:t>
            </a:r>
            <a:r>
              <a:rPr lang="vi-VN" sz="2400" dirty="0">
                <a:latin typeface="Times New Roman" panose="02020603050405020304" pitchFamily="18" charset="0"/>
                <a:cs typeface="Times New Roman" panose="02020603050405020304" pitchFamily="18" charset="0"/>
              </a:rPr>
              <a:t>nên sức mạnh để vượt qua khó khăn thử </a:t>
            </a:r>
            <a:r>
              <a:rPr lang="vi-VN" sz="2400" dirty="0" smtClean="0">
                <a:latin typeface="Times New Roman" panose="02020603050405020304" pitchFamily="18" charset="0"/>
                <a:cs typeface="Times New Roman" panose="02020603050405020304" pitchFamily="18" charset="0"/>
              </a:rPr>
              <a:t>thách</a:t>
            </a:r>
            <a:r>
              <a:rPr lang="en-US" sz="2400" dirty="0" smtClean="0">
                <a:latin typeface="Times New Roman" panose="02020603050405020304" pitchFamily="18" charset="0"/>
                <a:cs typeface="Times New Roman" panose="02020603050405020304" pitchFamily="18" charset="0"/>
              </a:rPr>
              <a:t>,</a:t>
            </a:r>
            <a:r>
              <a:rPr lang="vi-VN"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vươn </a:t>
            </a:r>
            <a:r>
              <a:rPr lang="en-US" sz="2400" dirty="0" err="1" smtClean="0">
                <a:latin typeface="Times New Roman" panose="02020603050405020304" pitchFamily="18" charset="0"/>
                <a:cs typeface="Times New Roman" panose="02020603050405020304" pitchFamily="18" charset="0"/>
              </a:rPr>
              <a:t>tới</a:t>
            </a:r>
            <a:r>
              <a:rPr lang="vi-VN"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chiến thắng</a:t>
            </a:r>
            <a:endParaRPr lang="en-US" sz="2400" dirty="0">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9601858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4979" y="1657939"/>
            <a:ext cx="6834433" cy="3790754"/>
          </a:xfrm>
          <a:prstGeom prst="rect">
            <a:avLst/>
          </a:prstGeom>
        </p:spPr>
      </p:pic>
      <p:sp>
        <p:nvSpPr>
          <p:cNvPr id="2" name="Flowchart: Terminator 1"/>
          <p:cNvSpPr/>
          <p:nvPr/>
        </p:nvSpPr>
        <p:spPr>
          <a:xfrm>
            <a:off x="923827" y="75415"/>
            <a:ext cx="6598763" cy="1112363"/>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dirty="0">
                <a:solidFill>
                  <a:schemeClr val="bg1"/>
                </a:solidFill>
                <a:latin typeface="Times New Roman" panose="02020603050405020304" pitchFamily="18" charset="0"/>
                <a:cs typeface="Times New Roman" panose="02020603050405020304" pitchFamily="18" charset="0"/>
              </a:rPr>
              <a:t>HOẠT ĐỘNG </a:t>
            </a:r>
            <a:r>
              <a:rPr lang="en-US" sz="3200" b="1" dirty="0">
                <a:solidFill>
                  <a:schemeClr val="bg1"/>
                </a:solidFill>
                <a:latin typeface="Times New Roman" panose="02020603050405020304" pitchFamily="18" charset="0"/>
                <a:cs typeface="Times New Roman" panose="02020603050405020304" pitchFamily="18" charset="0"/>
              </a:rPr>
              <a:t> LUYỆN TẬP</a:t>
            </a:r>
            <a:r>
              <a:rPr lang="vi-VN" sz="3200" b="1" dirty="0">
                <a:solidFill>
                  <a:schemeClr val="bg1"/>
                </a:solidFill>
                <a:latin typeface="Times New Roman" panose="02020603050405020304" pitchFamily="18" charset="0"/>
                <a:cs typeface="Times New Roman" panose="02020603050405020304" pitchFamily="18" charset="0"/>
              </a:rPr>
              <a:t>.</a:t>
            </a:r>
            <a:endParaRPr lang="vi-VN" sz="32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rcRect l="18500" t="10101" r="20074" b="50000"/>
          <a:stretch>
            <a:fillRect/>
          </a:stretch>
        </p:blipFill>
        <p:spPr bwMode="auto">
          <a:xfrm>
            <a:off x="2711451" y="387350"/>
            <a:ext cx="5616575"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j0212487.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extLst>
              <a:ext uri="{28A0092B-C50C-407E-A947-70E740481C1C}">
                <a14:useLocalDpi xmlns:a14="http://schemas.microsoft.com/office/drawing/2010/main" val="0"/>
              </a:ext>
            </a:extLst>
          </a:blip>
          <a:srcRect/>
          <a:stretch>
            <a:fillRect/>
          </a:stretch>
        </p:blipFill>
        <p:spPr bwMode="auto">
          <a:xfrm>
            <a:off x="5791200" y="3124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Những Chú Chó Cứu Hộ.mp4">
            <a:hlinkClick r:id="" action="ppaction://media"/>
          </p:cNvPr>
          <p:cNvPicPr>
            <a:picLocks noRot="1" noChangeAspect="1"/>
          </p:cNvPicPr>
          <p:nvPr>
            <a:videoFile r:link="rId4"/>
            <p:extLst>
              <p:ext uri="{DAA4B4D4-6D71-4841-9C94-3DE7FCFB9230}">
                <p14:media xmlns:p14="http://schemas.microsoft.com/office/powerpoint/2010/main" r:link="rId3"/>
              </p:ext>
            </p:extLst>
          </p:nvPr>
        </p:nvPicPr>
        <p:blipFill>
          <a:blip r:embed="rId8">
            <a:extLst>
              <a:ext uri="{28A0092B-C50C-407E-A947-70E740481C1C}">
                <a14:useLocalDpi xmlns:a14="http://schemas.microsoft.com/office/drawing/2010/main" val="0"/>
              </a:ext>
            </a:extLst>
          </a:blip>
          <a:srcRect/>
          <a:stretch>
            <a:fillRect/>
          </a:stretch>
        </p:blipFill>
        <p:spPr bwMode="auto">
          <a:xfrm>
            <a:off x="9682163" y="5949950"/>
            <a:ext cx="806450"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4715" fill="hold"/>
                                        <p:tgtEl>
                                          <p:spTgt spid="2"/>
                                        </p:tgtEl>
                                      </p:cBhvr>
                                    </p:cmd>
                                  </p:childTnLst>
                                </p:cTn>
                              </p:par>
                            </p:childTnLst>
                          </p:cTn>
                        </p:par>
                      </p:childTnLst>
                    </p:cTn>
                  </p:par>
                </p:childTnLst>
              </p:cTn>
              <p:nextCondLst>
                <p:cond evt="onClick" delay="0">
                  <p:tgtEl>
                    <p:spTgt spid="2"/>
                  </p:tgtEl>
                </p:cond>
              </p:nextCondLst>
            </p:seq>
            <p:audio>
              <p:cMediaNode vol="80000">
                <p:cTn id="13" fill="hold" display="0">
                  <p:stCondLst>
                    <p:cond delay="indefinite"/>
                  </p:stCondLst>
                  <p:endCondLst>
                    <p:cond evt="onStopAudio" delay="0">
                      <p:tgtEl>
                        <p:sldTgt/>
                      </p:tgtEl>
                    </p:cond>
                  </p:endCondLst>
                </p:cTn>
                <p:tgtEl>
                  <p:spTgt spid="2"/>
                </p:tgtEl>
              </p:cMediaNode>
            </p:audi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video>
              <p:cMediaNode vol="80000">
                <p:cTn id="19" fill="hold" display="0">
                  <p:stCondLst>
                    <p:cond delay="indefinite"/>
                  </p:stCondLst>
                </p:cTn>
                <p:tgtEl>
                  <p:spTgt spid="3"/>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Terminator 4"/>
          <p:cNvSpPr/>
          <p:nvPr/>
        </p:nvSpPr>
        <p:spPr>
          <a:xfrm>
            <a:off x="4606702" y="811836"/>
            <a:ext cx="3180521" cy="662609"/>
          </a:xfrm>
          <a:prstGeom prst="flowChartTerminator">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3200" b="1" dirty="0">
                <a:solidFill>
                  <a:srgbClr val="FF0000"/>
                </a:solidFill>
                <a:latin typeface="Times New Roman" panose="02020603050405020304" pitchFamily="18" charset="0"/>
                <a:cs typeface="Times New Roman" panose="02020603050405020304" pitchFamily="18" charset="0"/>
              </a:rPr>
              <a:t>B</a:t>
            </a:r>
            <a:r>
              <a:rPr lang="vi-VN" sz="3200" b="1" dirty="0">
                <a:solidFill>
                  <a:srgbClr val="FF0000"/>
                </a:solidFill>
                <a:latin typeface="Times New Roman" panose="02020603050405020304" pitchFamily="18" charset="0"/>
                <a:cs typeface="Times New Roman" panose="02020603050405020304" pitchFamily="18" charset="0"/>
              </a:rPr>
              <a:t>ẢNG</a:t>
            </a:r>
            <a:r>
              <a:rPr lang="da-DK" sz="3200" b="1" dirty="0">
                <a:solidFill>
                  <a:srgbClr val="FF0000"/>
                </a:solidFill>
                <a:latin typeface="Times New Roman" panose="02020603050405020304" pitchFamily="18" charset="0"/>
                <a:cs typeface="Times New Roman" panose="02020603050405020304" pitchFamily="18" charset="0"/>
              </a:rPr>
              <a:t> KWLH </a:t>
            </a:r>
            <a:endParaRPr lang="en-US" sz="3200" dirty="0">
              <a:solidFill>
                <a:srgbClr val="FF0000"/>
              </a:solidFill>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nvGraphicFramePr>
        <p:xfrm>
          <a:off x="122548" y="1607552"/>
          <a:ext cx="11981467" cy="5126471"/>
        </p:xfrm>
        <a:graphic>
          <a:graphicData uri="http://schemas.openxmlformats.org/drawingml/2006/table">
            <a:tbl>
              <a:tblPr firstRow="1" firstCol="1" bandRow="1">
                <a:tableStyleId>{5C22544A-7EE6-4342-B048-85BDC9FD1C3A}</a:tableStyleId>
              </a:tblPr>
              <a:tblGrid>
                <a:gridCol w="2838100">
                  <a:extLst>
                    <a:ext uri="{9D8B030D-6E8A-4147-A177-3AD203B41FA5}">
                      <a16:colId xmlns:a16="http://schemas.microsoft.com/office/drawing/2014/main" val="20000"/>
                    </a:ext>
                  </a:extLst>
                </a:gridCol>
                <a:gridCol w="2838100">
                  <a:extLst>
                    <a:ext uri="{9D8B030D-6E8A-4147-A177-3AD203B41FA5}">
                      <a16:colId xmlns:a16="http://schemas.microsoft.com/office/drawing/2014/main" val="20001"/>
                    </a:ext>
                  </a:extLst>
                </a:gridCol>
                <a:gridCol w="2839314">
                  <a:extLst>
                    <a:ext uri="{9D8B030D-6E8A-4147-A177-3AD203B41FA5}">
                      <a16:colId xmlns:a16="http://schemas.microsoft.com/office/drawing/2014/main" val="20002"/>
                    </a:ext>
                  </a:extLst>
                </a:gridCol>
                <a:gridCol w="3465953">
                  <a:extLst>
                    <a:ext uri="{9D8B030D-6E8A-4147-A177-3AD203B41FA5}">
                      <a16:colId xmlns:a16="http://schemas.microsoft.com/office/drawing/2014/main" val="20003"/>
                    </a:ext>
                  </a:extLst>
                </a:gridCol>
              </a:tblGrid>
              <a:tr h="3645426">
                <a:tc>
                  <a:txBody>
                    <a:bodyPr/>
                    <a:lstStyle/>
                    <a:p>
                      <a:pPr algn="ctr">
                        <a:lnSpc>
                          <a:spcPct val="107000"/>
                        </a:lnSpc>
                        <a:spcAft>
                          <a:spcPts val="800"/>
                        </a:spcAft>
                      </a:pPr>
                      <a:r>
                        <a:rPr lang="da-DK" sz="3200" dirty="0">
                          <a:solidFill>
                            <a:srgbClr val="0000CC"/>
                          </a:solidFill>
                          <a:effectLst/>
                          <a:latin typeface="Times New Roman" panose="02020603050405020304" pitchFamily="18" charset="0"/>
                          <a:cs typeface="Times New Roman" panose="02020603050405020304" pitchFamily="18" charset="0"/>
                        </a:rPr>
                        <a:t>Cột K</a:t>
                      </a:r>
                      <a:endParaRPr lang="en-US" sz="3200" dirty="0">
                        <a:solidFill>
                          <a:srgbClr val="0000CC"/>
                        </a:solidFill>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da-DK" sz="3200" dirty="0">
                          <a:solidFill>
                            <a:schemeClr val="tx1"/>
                          </a:solidFill>
                          <a:effectLst/>
                          <a:latin typeface="Times New Roman" panose="02020603050405020304" pitchFamily="18" charset="0"/>
                          <a:cs typeface="Times New Roman" panose="02020603050405020304" pitchFamily="18" charset="0"/>
                        </a:rPr>
                        <a:t>Liệt kê những điều em đã biết về truyện khoa học viễn tưởng</a:t>
                      </a:r>
                      <a:endParaRPr lang="en-US" sz="3200" dirty="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da-DK" sz="3200" dirty="0">
                          <a:solidFill>
                            <a:schemeClr val="tx1"/>
                          </a:solidFill>
                          <a:effectLst/>
                          <a:latin typeface="Times New Roman" panose="02020603050405020304" pitchFamily="18" charset="0"/>
                          <a:cs typeface="Times New Roman" panose="02020603050405020304" pitchFamily="18" charset="0"/>
                        </a:rPr>
                        <a:t> </a:t>
                      </a:r>
                      <a:endParaRPr lang="en-US" sz="3200" dirty="0">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da-DK" sz="3200" dirty="0">
                          <a:solidFill>
                            <a:srgbClr val="0000CC"/>
                          </a:solidFill>
                          <a:effectLst/>
                          <a:latin typeface="Times New Roman" panose="02020603050405020304" pitchFamily="18" charset="0"/>
                          <a:cs typeface="Times New Roman" panose="02020603050405020304" pitchFamily="18" charset="0"/>
                        </a:rPr>
                        <a:t>Cột W</a:t>
                      </a:r>
                      <a:endParaRPr lang="vi-VN" sz="3200" dirty="0">
                        <a:solidFill>
                          <a:srgbClr val="0000CC"/>
                        </a:solidFill>
                        <a:effectLst/>
                        <a:latin typeface="Times New Roman" panose="02020603050405020304" pitchFamily="18" charset="0"/>
                        <a:cs typeface="Times New Roman" panose="02020603050405020304" pitchFamily="18" charset="0"/>
                      </a:endParaRPr>
                    </a:p>
                    <a:p>
                      <a:pPr algn="l">
                        <a:lnSpc>
                          <a:spcPct val="107000"/>
                        </a:lnSpc>
                        <a:spcAft>
                          <a:spcPts val="800"/>
                        </a:spcAft>
                      </a:pPr>
                      <a:r>
                        <a:rPr lang="da-DK" sz="3200" dirty="0">
                          <a:solidFill>
                            <a:schemeClr val="tx1"/>
                          </a:solidFill>
                          <a:effectLst/>
                          <a:latin typeface="Times New Roman" panose="02020603050405020304" pitchFamily="18" charset="0"/>
                          <a:cs typeface="Times New Roman" panose="02020603050405020304" pitchFamily="18" charset="0"/>
                        </a:rPr>
                        <a:t>Liệt kê những điều em muốn biết thêm về truyện khoa học viễn tưởng</a:t>
                      </a:r>
                      <a:endParaRPr lang="en-US" sz="3200" dirty="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da-DK" sz="3200" dirty="0">
                          <a:solidFill>
                            <a:schemeClr val="tx1"/>
                          </a:solidFill>
                          <a:effectLst/>
                          <a:latin typeface="Times New Roman" panose="02020603050405020304" pitchFamily="18" charset="0"/>
                          <a:cs typeface="Times New Roman" panose="02020603050405020304" pitchFamily="18" charset="0"/>
                        </a:rPr>
                        <a:t> </a:t>
                      </a:r>
                      <a:endParaRPr lang="en-US" sz="3200" dirty="0">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da-DK" sz="3200" dirty="0">
                          <a:solidFill>
                            <a:srgbClr val="0000CC"/>
                          </a:solidFill>
                          <a:effectLst/>
                          <a:latin typeface="Times New Roman" panose="02020603050405020304" pitchFamily="18" charset="0"/>
                          <a:cs typeface="Times New Roman" panose="02020603050405020304" pitchFamily="18" charset="0"/>
                        </a:rPr>
                        <a:t>Cột L </a:t>
                      </a:r>
                      <a:endParaRPr lang="vi-VN" sz="3200" dirty="0">
                        <a:solidFill>
                          <a:srgbClr val="0000CC"/>
                        </a:solidFill>
                        <a:effectLst/>
                        <a:latin typeface="Times New Roman" panose="02020603050405020304" pitchFamily="18" charset="0"/>
                        <a:cs typeface="Times New Roman" panose="02020603050405020304" pitchFamily="18" charset="0"/>
                      </a:endParaRPr>
                    </a:p>
                    <a:p>
                      <a:pPr algn="l">
                        <a:lnSpc>
                          <a:spcPct val="107000"/>
                        </a:lnSpc>
                        <a:spcAft>
                          <a:spcPts val="800"/>
                        </a:spcAft>
                      </a:pPr>
                      <a:r>
                        <a:rPr lang="da-DK" sz="3200" dirty="0">
                          <a:solidFill>
                            <a:schemeClr val="tx1"/>
                          </a:solidFill>
                          <a:effectLst/>
                          <a:latin typeface="Times New Roman" panose="02020603050405020304" pitchFamily="18" charset="0"/>
                          <a:cs typeface="Times New Roman" panose="02020603050405020304" pitchFamily="18" charset="0"/>
                        </a:rPr>
                        <a:t>Liệt kê những điều em đã biết được từ bài</a:t>
                      </a:r>
                      <a:r>
                        <a:rPr lang="vi-VN" sz="3200" dirty="0">
                          <a:solidFill>
                            <a:schemeClr val="tx1"/>
                          </a:solidFill>
                          <a:effectLst/>
                          <a:latin typeface="Times New Roman" panose="02020603050405020304" pitchFamily="18" charset="0"/>
                          <a:cs typeface="Times New Roman" panose="02020603050405020304" pitchFamily="18" charset="0"/>
                        </a:rPr>
                        <a:t> học</a:t>
                      </a:r>
                      <a:r>
                        <a:rPr lang="da-DK" sz="3200" dirty="0">
                          <a:solidFill>
                            <a:schemeClr val="tx1"/>
                          </a:solidFill>
                          <a:effectLst/>
                          <a:latin typeface="Times New Roman" panose="02020603050405020304" pitchFamily="18" charset="0"/>
                          <a:cs typeface="Times New Roman" panose="02020603050405020304" pitchFamily="18" charset="0"/>
                        </a:rPr>
                        <a:t> về truyện khoa học viễn tưởng</a:t>
                      </a:r>
                      <a:endParaRPr lang="en-US" sz="32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da-DK" sz="3200" dirty="0">
                          <a:solidFill>
                            <a:srgbClr val="0000CC"/>
                          </a:solidFill>
                          <a:effectLst/>
                          <a:latin typeface="Times New Roman" panose="02020603050405020304" pitchFamily="18" charset="0"/>
                          <a:cs typeface="Times New Roman" panose="02020603050405020304" pitchFamily="18" charset="0"/>
                        </a:rPr>
                        <a:t>Cột H </a:t>
                      </a:r>
                      <a:endParaRPr lang="vi-VN" sz="3200" dirty="0">
                        <a:solidFill>
                          <a:srgbClr val="0000CC"/>
                        </a:solidFill>
                        <a:effectLst/>
                        <a:latin typeface="Times New Roman" panose="02020603050405020304" pitchFamily="18" charset="0"/>
                        <a:cs typeface="Times New Roman" panose="02020603050405020304" pitchFamily="18" charset="0"/>
                      </a:endParaRPr>
                    </a:p>
                    <a:p>
                      <a:pPr algn="l">
                        <a:lnSpc>
                          <a:spcPct val="107000"/>
                        </a:lnSpc>
                        <a:spcAft>
                          <a:spcPts val="800"/>
                        </a:spcAft>
                      </a:pPr>
                      <a:r>
                        <a:rPr lang="da-DK" sz="3200" dirty="0">
                          <a:solidFill>
                            <a:schemeClr val="tx1"/>
                          </a:solidFill>
                          <a:effectLst/>
                          <a:latin typeface="Times New Roman" panose="02020603050405020304" pitchFamily="18" charset="0"/>
                          <a:cs typeface="Times New Roman" panose="02020603050405020304" pitchFamily="18" charset="0"/>
                        </a:rPr>
                        <a:t>Liệt kê những điều em sẽ tiếp tục tìm hiểu về truyện khoa học viễn tưởng.</a:t>
                      </a:r>
                      <a:endParaRPr lang="en-US" sz="3200" dirty="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da-DK" sz="3200" dirty="0">
                          <a:solidFill>
                            <a:schemeClr val="tx1"/>
                          </a:solidFill>
                          <a:effectLst/>
                          <a:latin typeface="Times New Roman" panose="02020603050405020304" pitchFamily="18" charset="0"/>
                          <a:cs typeface="Times New Roman" panose="02020603050405020304" pitchFamily="18" charset="0"/>
                        </a:rPr>
                        <a:t> </a:t>
                      </a:r>
                      <a:endParaRPr lang="en-US" sz="3200" dirty="0">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270370">
                <a:tc>
                  <a:txBody>
                    <a:bodyPr/>
                    <a:lstStyle/>
                    <a:p>
                      <a:pPr algn="just">
                        <a:lnSpc>
                          <a:spcPct val="107000"/>
                        </a:lnSpc>
                        <a:spcAft>
                          <a:spcPts val="800"/>
                        </a:spcAft>
                      </a:pPr>
                      <a:r>
                        <a:rPr lang="da-DK" sz="3200" dirty="0">
                          <a:solidFill>
                            <a:schemeClr val="tx1"/>
                          </a:solidFill>
                          <a:effectLst/>
                          <a:latin typeface="Times New Roman" panose="02020603050405020304" pitchFamily="18" charset="0"/>
                          <a:cs typeface="Times New Roman" panose="02020603050405020304" pitchFamily="18" charset="0"/>
                        </a:rPr>
                        <a:t> ...</a:t>
                      </a:r>
                      <a:endParaRPr lang="en-US" sz="3200" dirty="0">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ct val="107000"/>
                        </a:lnSpc>
                        <a:spcAft>
                          <a:spcPts val="800"/>
                        </a:spcAft>
                      </a:pPr>
                      <a:r>
                        <a:rPr lang="da-DK" sz="3200" dirty="0">
                          <a:solidFill>
                            <a:schemeClr val="tx1"/>
                          </a:solidFill>
                          <a:effectLst/>
                          <a:latin typeface="Times New Roman" panose="02020603050405020304" pitchFamily="18" charset="0"/>
                          <a:cs typeface="Times New Roman" panose="02020603050405020304" pitchFamily="18" charset="0"/>
                        </a:rPr>
                        <a:t> ...</a:t>
                      </a:r>
                      <a:endParaRPr lang="en-US" sz="3200" dirty="0">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ct val="107000"/>
                        </a:lnSpc>
                        <a:spcAft>
                          <a:spcPts val="800"/>
                        </a:spcAft>
                      </a:pPr>
                      <a:r>
                        <a:rPr lang="da-DK" sz="3200" dirty="0">
                          <a:solidFill>
                            <a:schemeClr val="tx1"/>
                          </a:solidFill>
                          <a:effectLst/>
                          <a:latin typeface="Times New Roman" panose="02020603050405020304" pitchFamily="18" charset="0"/>
                          <a:cs typeface="Times New Roman" panose="02020603050405020304" pitchFamily="18" charset="0"/>
                        </a:rPr>
                        <a:t> ...</a:t>
                      </a:r>
                      <a:endParaRPr lang="en-US" sz="3200" dirty="0">
                        <a:solidFill>
                          <a:schemeClr val="tx1"/>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ct val="107000"/>
                        </a:lnSpc>
                        <a:spcAft>
                          <a:spcPts val="800"/>
                        </a:spcAft>
                      </a:pPr>
                      <a:r>
                        <a:rPr lang="da-DK" sz="3200" dirty="0">
                          <a:solidFill>
                            <a:schemeClr val="tx1"/>
                          </a:solidFill>
                          <a:effectLst/>
                          <a:latin typeface="Times New Roman" panose="02020603050405020304" pitchFamily="18" charset="0"/>
                          <a:cs typeface="Times New Roman" panose="02020603050405020304" pitchFamily="18" charset="0"/>
                        </a:rPr>
                        <a:t> ...</a:t>
                      </a:r>
                      <a:endParaRPr lang="en-US" sz="32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sp>
        <p:nvSpPr>
          <p:cNvPr id="2" name="Flowchart: Terminator 1"/>
          <p:cNvSpPr/>
          <p:nvPr/>
        </p:nvSpPr>
        <p:spPr>
          <a:xfrm>
            <a:off x="725864" y="1"/>
            <a:ext cx="7220932" cy="678730"/>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4. </a:t>
            </a:r>
            <a:r>
              <a:rPr lang="vi-VN" sz="3200" b="1">
                <a:latin typeface="Times New Roman" panose="02020603050405020304" pitchFamily="18" charset="0"/>
                <a:cs typeface="Times New Roman" panose="02020603050405020304" pitchFamily="18" charset="0"/>
              </a:rPr>
              <a:t>HOẠT ĐỘNG</a:t>
            </a:r>
            <a:r>
              <a:rPr lang="en-US" sz="3200" b="1">
                <a:latin typeface="Times New Roman" panose="02020603050405020304" pitchFamily="18" charset="0"/>
                <a:cs typeface="Times New Roman" panose="02020603050405020304" pitchFamily="18" charset="0"/>
              </a:rPr>
              <a:t> 4: </a:t>
            </a:r>
            <a:r>
              <a:rPr lang="vi-VN" sz="3200" b="1">
                <a:latin typeface="Times New Roman" panose="02020603050405020304" pitchFamily="18" charset="0"/>
                <a:cs typeface="Times New Roman" panose="02020603050405020304" pitchFamily="18" charset="0"/>
              </a:rPr>
              <a:t> VẬN DỤNG</a:t>
            </a:r>
            <a:endParaRPr lang="en-US" sz="3200" dirty="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cal Scroll 3"/>
          <p:cNvSpPr/>
          <p:nvPr/>
        </p:nvSpPr>
        <p:spPr>
          <a:xfrm>
            <a:off x="-1" y="593890"/>
            <a:ext cx="4656841" cy="5237068"/>
          </a:xfrm>
          <a:prstGeom prst="verticalScrol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3600" b="1" dirty="0">
                <a:solidFill>
                  <a:schemeClr val="bg1"/>
                </a:solidFill>
                <a:latin typeface="Times New Roman" panose="02020603050405020304" pitchFamily="18" charset="0"/>
                <a:cs typeface="Times New Roman" panose="02020603050405020304" pitchFamily="18" charset="0"/>
              </a:rPr>
              <a:t>Nhiệm vụ 1: </a:t>
            </a:r>
            <a:r>
              <a:rPr lang="da-DK" sz="3600" dirty="0">
                <a:solidFill>
                  <a:schemeClr val="bg1"/>
                </a:solidFill>
                <a:latin typeface="Times New Roman" panose="02020603050405020304" pitchFamily="18" charset="0"/>
                <a:cs typeface="Times New Roman" panose="02020603050405020304" pitchFamily="18" charset="0"/>
              </a:rPr>
              <a:t>Hoàn thiện cột L,H trong bảng KWLH</a:t>
            </a:r>
            <a:endParaRPr lang="en-US" sz="3600" dirty="0">
              <a:solidFill>
                <a:schemeClr val="bg1"/>
              </a:solidFill>
              <a:latin typeface="Times New Roman" panose="02020603050405020304" pitchFamily="18" charset="0"/>
              <a:cs typeface="Times New Roman" panose="02020603050405020304" pitchFamily="18" charset="0"/>
            </a:endParaRPr>
          </a:p>
        </p:txBody>
      </p:sp>
      <p:sp>
        <p:nvSpPr>
          <p:cNvPr id="5" name="Vertical Scroll 4"/>
          <p:cNvSpPr/>
          <p:nvPr/>
        </p:nvSpPr>
        <p:spPr>
          <a:xfrm>
            <a:off x="4505740" y="212035"/>
            <a:ext cx="7362606" cy="6575264"/>
          </a:xfrm>
          <a:prstGeom prst="verticalScroll">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a:solidFill>
                  <a:schemeClr val="tx1"/>
                </a:solidFill>
                <a:latin typeface="Times New Roman" panose="02020603050405020304" pitchFamily="18" charset="0"/>
                <a:cs typeface="Times New Roman" panose="02020603050405020304" pitchFamily="18" charset="0"/>
              </a:rPr>
              <a:t>Nhiệm</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vụ</a:t>
            </a:r>
            <a:r>
              <a:rPr lang="en-US" sz="3200" b="1" dirty="0">
                <a:solidFill>
                  <a:schemeClr val="tx1"/>
                </a:solidFill>
                <a:latin typeface="Times New Roman" panose="02020603050405020304" pitchFamily="18" charset="0"/>
                <a:cs typeface="Times New Roman" panose="02020603050405020304" pitchFamily="18" charset="0"/>
              </a:rPr>
              <a:t> 2:</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Tìm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đọc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một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văn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bản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thuộc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truyện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viễn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tưởng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và</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tìm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hiểu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văn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bản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trên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cơ</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sở</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những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điều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em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đã</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biết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khi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đọc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hiểu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truyện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khoa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học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viễn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tưởng</a:t>
            </a:r>
            <a:r>
              <a:rPr lang="en-US" sz="3200" dirty="0">
                <a:solidFill>
                  <a:schemeClr val="tx1"/>
                </a:solidFill>
                <a:latin typeface="Times New Roman" panose="02020603050405020304" pitchFamily="18" charset="0"/>
                <a:cs typeface="Times New Roman" panose="02020603050405020304" pitchFamily="18" charset="0"/>
              </a:rPr>
              <a:t>:</a:t>
            </a:r>
          </a:p>
          <a:p>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Nhận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biết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một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số</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yếu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tố</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hình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thức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Sự</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kiện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tình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huống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cốt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truyện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nhân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vật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bối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cảnh</a:t>
            </a:r>
            <a:r>
              <a:rPr lang="en-US" sz="3200" dirty="0">
                <a:solidFill>
                  <a:schemeClr val="tx1"/>
                </a:solidFill>
                <a:latin typeface="Times New Roman" panose="02020603050405020304" pitchFamily="18" charset="0"/>
                <a:cs typeface="Times New Roman" panose="02020603050405020304" pitchFamily="18" charset="0"/>
              </a:rPr>
              <a:t>…)</a:t>
            </a:r>
          </a:p>
          <a:p>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Nhận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biết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nội</a:t>
            </a:r>
            <a:r>
              <a:rPr lang="en-US" sz="3200" dirty="0">
                <a:solidFill>
                  <a:schemeClr val="tx1"/>
                </a:solidFill>
                <a:latin typeface="Times New Roman" panose="02020603050405020304" pitchFamily="18" charset="0"/>
                <a:cs typeface="Times New Roman" panose="02020603050405020304" pitchFamily="18" charset="0"/>
              </a:rPr>
              <a:t> dung (</a:t>
            </a:r>
            <a:r>
              <a:rPr lang="en-US" sz="3200" dirty="0" err="1">
                <a:solidFill>
                  <a:schemeClr val="tx1"/>
                </a:solidFill>
                <a:latin typeface="Times New Roman" panose="02020603050405020304" pitchFamily="18" charset="0"/>
                <a:cs typeface="Times New Roman" panose="02020603050405020304" pitchFamily="18" charset="0"/>
              </a:rPr>
              <a:t>đề</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tài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chủ</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đề</a:t>
            </a:r>
            <a:r>
              <a:rPr lang="en-US" sz="3200" dirty="0">
                <a:solidFill>
                  <a:schemeClr val="tx1"/>
                </a:solidFill>
                <a:latin typeface="Times New Roman" panose="02020603050405020304" pitchFamily="18" charset="0"/>
                <a:cs typeface="Times New Roman" panose="02020603050405020304" pitchFamily="18" charset="0"/>
              </a:rPr>
              <a:t>, ý </a:t>
            </a:r>
            <a:r>
              <a:rPr lang="en-US" sz="3200" dirty="0" err="1">
                <a:solidFill>
                  <a:schemeClr val="tx1"/>
                </a:solidFill>
                <a:latin typeface="Times New Roman" panose="02020603050405020304" pitchFamily="18" charset="0"/>
                <a:cs typeface="Times New Roman" panose="02020603050405020304" pitchFamily="18" charset="0"/>
              </a:rPr>
              <a:t>nghĩa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câu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chuyện</a:t>
            </a:r>
            <a:r>
              <a:rPr lang="en-US" sz="3200" dirty="0">
                <a:solidFill>
                  <a:schemeClr val="tx1"/>
                </a:solidFill>
                <a:latin typeface="Times New Roman" panose="02020603050405020304" pitchFamily="18" charset="0"/>
                <a:cs typeface="Times New Roman" panose="02020603050405020304" pitchFamily="18" charset="0"/>
              </a:rPr>
              <a:t>)</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424070" y="94815"/>
            <a:ext cx="9530635" cy="1111816"/>
          </a:xfrm>
          <a:prstGeom prst="flowChartTerminator">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a:solidFill>
                  <a:srgbClr val="FF0000"/>
                </a:solidFill>
                <a:latin typeface="Times New Roman" panose="02020603050405020304" pitchFamily="18" charset="0"/>
                <a:cs typeface="Times New Roman" panose="02020603050405020304" pitchFamily="18" charset="0"/>
              </a:rPr>
              <a:t>PHIẾU</a:t>
            </a:r>
            <a:r>
              <a:rPr lang="en-US" sz="3200" b="1" dirty="0">
                <a:solidFill>
                  <a:srgbClr val="FF0000"/>
                </a:solidFill>
                <a:latin typeface="Times New Roman" panose="02020603050405020304" pitchFamily="18" charset="0"/>
                <a:cs typeface="Times New Roman" panose="02020603050405020304" pitchFamily="18" charset="0"/>
              </a:rPr>
              <a:t> 3.  </a:t>
            </a:r>
            <a:r>
              <a:rPr lang="en-US" sz="3200" b="1" dirty="0" err="1">
                <a:solidFill>
                  <a:srgbClr val="FF0000"/>
                </a:solidFill>
                <a:latin typeface="Times New Roman" panose="02020603050405020304" pitchFamily="18" charset="0"/>
                <a:cs typeface="Times New Roman" panose="02020603050405020304" pitchFamily="18" charset="0"/>
              </a:rPr>
              <a:t>ĐỌC</a:t>
            </a:r>
            <a:r>
              <a:rPr lang="vi-VN" sz="3200" b="1" dirty="0">
                <a:solidFill>
                  <a:srgbClr val="FF0000"/>
                </a:solidFill>
                <a:latin typeface="Times New Roman" panose="02020603050405020304" pitchFamily="18" charset="0"/>
                <a:cs typeface="Times New Roman" panose="02020603050405020304" pitchFamily="18" charset="0"/>
              </a:rPr>
              <a:t> HIỂU  TRUYỆN</a:t>
            </a:r>
            <a:r>
              <a:rPr lang="en-US" sz="3200" b="1" dirty="0">
                <a:solidFill>
                  <a:srgbClr val="FF0000"/>
                </a:solidFill>
                <a:latin typeface="Times New Roman" panose="02020603050405020304" pitchFamily="18" charset="0"/>
                <a:cs typeface="Times New Roman" panose="02020603050405020304" pitchFamily="18" charset="0"/>
              </a:rPr>
              <a:t> KHOA HỌC </a:t>
            </a:r>
          </a:p>
          <a:p>
            <a:r>
              <a:rPr lang="en-US" sz="3200" b="1" dirty="0">
                <a:solidFill>
                  <a:srgbClr val="FF0000"/>
                </a:solidFill>
                <a:latin typeface="Times New Roman" panose="02020603050405020304" pitchFamily="18" charset="0"/>
                <a:cs typeface="Times New Roman" panose="02020603050405020304" pitchFamily="18" charset="0"/>
              </a:rPr>
              <a:t>				VIẾN TƯỞNG</a:t>
            </a:r>
            <a:endParaRPr lang="en-US" sz="3200" dirty="0">
              <a:solidFill>
                <a:srgbClr val="FF0000"/>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nvGraphicFramePr>
        <p:xfrm>
          <a:off x="424070" y="1473178"/>
          <a:ext cx="11012556" cy="4696587"/>
        </p:xfrm>
        <a:graphic>
          <a:graphicData uri="http://schemas.openxmlformats.org/drawingml/2006/table">
            <a:tbl>
              <a:tblPr firstRow="1" firstCol="1" bandRow="1">
                <a:tableStyleId>{5C22544A-7EE6-4342-B048-85BDC9FD1C3A}</a:tableStyleId>
              </a:tblPr>
              <a:tblGrid>
                <a:gridCol w="5565917">
                  <a:extLst>
                    <a:ext uri="{9D8B030D-6E8A-4147-A177-3AD203B41FA5}">
                      <a16:colId xmlns:a16="http://schemas.microsoft.com/office/drawing/2014/main" val="20000"/>
                    </a:ext>
                  </a:extLst>
                </a:gridCol>
                <a:gridCol w="5446639">
                  <a:extLst>
                    <a:ext uri="{9D8B030D-6E8A-4147-A177-3AD203B41FA5}">
                      <a16:colId xmlns:a16="http://schemas.microsoft.com/office/drawing/2014/main" val="20001"/>
                    </a:ext>
                  </a:extLst>
                </a:gridCol>
              </a:tblGrid>
              <a:tr h="132522">
                <a:tc gridSpan="2">
                  <a:txBody>
                    <a:bodyPr/>
                    <a:lstStyle/>
                    <a:p>
                      <a:pPr marL="0" marR="0" indent="0" algn="l" defTabSz="914400" rtl="0" eaLnBrk="1" fontAlgn="auto" latinLnBrk="0" hangingPunct="1">
                        <a:lnSpc>
                          <a:spcPct val="107000"/>
                        </a:lnSpc>
                        <a:spcBef>
                          <a:spcPts val="0"/>
                        </a:spcBef>
                        <a:spcAft>
                          <a:spcPts val="800"/>
                        </a:spcAft>
                        <a:buClrTx/>
                        <a:buSzTx/>
                        <a:buFontTx/>
                        <a:buNone/>
                        <a:defRPr/>
                      </a:pPr>
                      <a:r>
                        <a:rPr lang="en-US" sz="3200" dirty="0" err="1">
                          <a:solidFill>
                            <a:srgbClr val="002060"/>
                          </a:solidFill>
                          <a:effectLst/>
                          <a:latin typeface="Times New Roman" panose="02020603050405020304" pitchFamily="18" charset="0"/>
                          <a:cs typeface="Times New Roman" panose="02020603050405020304" pitchFamily="18" charset="0"/>
                        </a:rPr>
                        <a:t>Tên</a:t>
                      </a:r>
                      <a:r>
                        <a:rPr lang="vi-VN" sz="3200" dirty="0">
                          <a:solidFill>
                            <a:srgbClr val="002060"/>
                          </a:solidFill>
                          <a:effectLst/>
                          <a:latin typeface="Times New Roman" panose="02020603050405020304" pitchFamily="18" charset="0"/>
                          <a:cs typeface="Times New Roman" panose="02020603050405020304" pitchFamily="18" charset="0"/>
                        </a:rPr>
                        <a:t> tác phẩm (văn bản).......................................................</a:t>
                      </a:r>
                      <a:endParaRPr lang="en-US" sz="3200" dirty="0">
                        <a:solidFill>
                          <a:srgbClr val="002060"/>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a:p>
                  </a:txBody>
                  <a:tcPr/>
                </a:tc>
                <a:extLst>
                  <a:ext uri="{0D108BD9-81ED-4DB2-BD59-A6C34878D82A}">
                    <a16:rowId xmlns:a16="http://schemas.microsoft.com/office/drawing/2014/main" val="10000"/>
                  </a:ext>
                </a:extLst>
              </a:tr>
              <a:tr h="0">
                <a:tc gridSpan="2">
                  <a:txBody>
                    <a:bodyPr/>
                    <a:lstStyle/>
                    <a:p>
                      <a:pPr algn="just">
                        <a:lnSpc>
                          <a:spcPct val="107000"/>
                        </a:lnSpc>
                        <a:spcAft>
                          <a:spcPts val="800"/>
                        </a:spcAft>
                      </a:pPr>
                      <a:r>
                        <a:rPr lang="vi-VN" sz="3200" dirty="0">
                          <a:solidFill>
                            <a:srgbClr val="002060"/>
                          </a:solidFill>
                          <a:effectLst/>
                          <a:latin typeface="Times New Roman" panose="02020603050405020304" pitchFamily="18" charset="0"/>
                          <a:cs typeface="Times New Roman" panose="02020603050405020304" pitchFamily="18" charset="0"/>
                        </a:rPr>
                        <a:t>Tác giả:..................................................................................</a:t>
                      </a:r>
                      <a:endParaRPr lang="en-US" sz="3200" dirty="0">
                        <a:solidFill>
                          <a:srgbClr val="002060"/>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a:p>
                  </a:txBody>
                  <a:tcPr/>
                </a:tc>
                <a:extLst>
                  <a:ext uri="{0D108BD9-81ED-4DB2-BD59-A6C34878D82A}">
                    <a16:rowId xmlns:a16="http://schemas.microsoft.com/office/drawing/2014/main" val="10001"/>
                  </a:ext>
                </a:extLst>
              </a:tr>
              <a:tr h="0">
                <a:tc>
                  <a:txBody>
                    <a:bodyPr/>
                    <a:lstStyle/>
                    <a:p>
                      <a:pPr algn="just">
                        <a:lnSpc>
                          <a:spcPct val="107000"/>
                        </a:lnSpc>
                        <a:spcAft>
                          <a:spcPts val="800"/>
                        </a:spcAft>
                      </a:pPr>
                      <a:r>
                        <a:rPr lang="en-US" sz="3200" dirty="0">
                          <a:solidFill>
                            <a:srgbClr val="002060"/>
                          </a:solidFill>
                          <a:effectLst/>
                          <a:latin typeface="Times New Roman" panose="02020603050405020304" pitchFamily="18" charset="0"/>
                          <a:cs typeface="Times New Roman" panose="02020603050405020304" pitchFamily="18" charset="0"/>
                        </a:rPr>
                        <a:t>- </a:t>
                      </a:r>
                      <a:r>
                        <a:rPr lang="en-US" sz="3200" dirty="0" err="1">
                          <a:solidFill>
                            <a:srgbClr val="002060"/>
                          </a:solidFill>
                          <a:effectLst/>
                          <a:latin typeface="Times New Roman" panose="02020603050405020304" pitchFamily="18" charset="0"/>
                          <a:cs typeface="Times New Roman" panose="02020603050405020304" pitchFamily="18" charset="0"/>
                        </a:rPr>
                        <a:t>Đề</a:t>
                      </a:r>
                      <a:r>
                        <a:rPr lang="en-US" sz="3200" dirty="0">
                          <a:solidFill>
                            <a:srgbClr val="002060"/>
                          </a:solidFill>
                          <a:effectLst/>
                          <a:latin typeface="Times New Roman" panose="02020603050405020304" pitchFamily="18" charset="0"/>
                          <a:cs typeface="Times New Roman" panose="02020603050405020304" pitchFamily="18" charset="0"/>
                        </a:rPr>
                        <a:t> </a:t>
                      </a:r>
                      <a:r>
                        <a:rPr lang="en-US" sz="3200" dirty="0" err="1">
                          <a:solidFill>
                            <a:srgbClr val="002060"/>
                          </a:solidFill>
                          <a:effectLst/>
                          <a:latin typeface="Times New Roman" panose="02020603050405020304" pitchFamily="18" charset="0"/>
                          <a:cs typeface="Times New Roman" panose="02020603050405020304" pitchFamily="18" charset="0"/>
                        </a:rPr>
                        <a:t>tài</a:t>
                      </a:r>
                      <a:r>
                        <a:rPr lang="vi-VN" sz="3200" dirty="0">
                          <a:solidFill>
                            <a:srgbClr val="002060"/>
                          </a:solidFill>
                          <a:effectLst/>
                          <a:latin typeface="Times New Roman" panose="02020603050405020304" pitchFamily="18" charset="0"/>
                          <a:cs typeface="Times New Roman" panose="02020603050405020304" pitchFamily="18" charset="0"/>
                        </a:rPr>
                        <a:t>, chủ đề</a:t>
                      </a:r>
                      <a:endParaRPr lang="en-US" sz="3200" dirty="0">
                        <a:solidFill>
                          <a:srgbClr val="002060"/>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vi-VN" sz="3200">
                          <a:solidFill>
                            <a:srgbClr val="002060"/>
                          </a:solidFill>
                          <a:effectLst/>
                          <a:latin typeface="Times New Roman" panose="02020603050405020304" pitchFamily="18" charset="0"/>
                          <a:cs typeface="Times New Roman" panose="02020603050405020304" pitchFamily="18" charset="0"/>
                        </a:rPr>
                        <a:t> </a:t>
                      </a:r>
                      <a:endParaRPr lang="en-US" sz="320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algn="just">
                        <a:lnSpc>
                          <a:spcPct val="107000"/>
                        </a:lnSpc>
                        <a:spcAft>
                          <a:spcPts val="800"/>
                        </a:spcAft>
                      </a:pPr>
                      <a:r>
                        <a:rPr lang="en-US" sz="3200" dirty="0">
                          <a:solidFill>
                            <a:srgbClr val="002060"/>
                          </a:solidFill>
                          <a:effectLst/>
                          <a:latin typeface="Times New Roman" panose="02020603050405020304" pitchFamily="18" charset="0"/>
                          <a:cs typeface="Times New Roman" panose="02020603050405020304" pitchFamily="18" charset="0"/>
                        </a:rPr>
                        <a:t>- </a:t>
                      </a:r>
                      <a:r>
                        <a:rPr lang="en-US" sz="3200" dirty="0" err="1">
                          <a:solidFill>
                            <a:srgbClr val="002060"/>
                          </a:solidFill>
                          <a:effectLst/>
                          <a:latin typeface="Times New Roman" panose="02020603050405020304" pitchFamily="18" charset="0"/>
                          <a:cs typeface="Times New Roman" panose="02020603050405020304" pitchFamily="18" charset="0"/>
                        </a:rPr>
                        <a:t>Sự</a:t>
                      </a:r>
                      <a:r>
                        <a:rPr lang="en-US" sz="3200" dirty="0">
                          <a:solidFill>
                            <a:srgbClr val="002060"/>
                          </a:solidFill>
                          <a:effectLst/>
                          <a:latin typeface="Times New Roman" panose="02020603050405020304" pitchFamily="18" charset="0"/>
                          <a:cs typeface="Times New Roman" panose="02020603050405020304" pitchFamily="18" charset="0"/>
                        </a:rPr>
                        <a:t> </a:t>
                      </a:r>
                      <a:r>
                        <a:rPr lang="en-US" sz="3200" dirty="0" err="1">
                          <a:solidFill>
                            <a:srgbClr val="002060"/>
                          </a:solidFill>
                          <a:effectLst/>
                          <a:latin typeface="Times New Roman" panose="02020603050405020304" pitchFamily="18" charset="0"/>
                          <a:cs typeface="Times New Roman" panose="02020603050405020304" pitchFamily="18" charset="0"/>
                        </a:rPr>
                        <a:t>kiện</a:t>
                      </a:r>
                      <a:endParaRPr lang="en-US" sz="3200" dirty="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vi-VN" sz="3200">
                          <a:solidFill>
                            <a:srgbClr val="002060"/>
                          </a:solidFill>
                          <a:effectLst/>
                          <a:latin typeface="Times New Roman" panose="02020603050405020304" pitchFamily="18" charset="0"/>
                          <a:cs typeface="Times New Roman" panose="02020603050405020304" pitchFamily="18" charset="0"/>
                        </a:rPr>
                        <a:t> </a:t>
                      </a:r>
                      <a:endParaRPr lang="en-US" sz="320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0">
                <a:tc>
                  <a:txBody>
                    <a:bodyPr/>
                    <a:lstStyle/>
                    <a:p>
                      <a:pPr algn="just">
                        <a:lnSpc>
                          <a:spcPct val="107000"/>
                        </a:lnSpc>
                        <a:spcAft>
                          <a:spcPts val="800"/>
                        </a:spcAft>
                      </a:pPr>
                      <a:r>
                        <a:rPr lang="en-US" sz="3200">
                          <a:solidFill>
                            <a:srgbClr val="002060"/>
                          </a:solidFill>
                          <a:effectLst/>
                          <a:latin typeface="Times New Roman" panose="02020603050405020304" pitchFamily="18" charset="0"/>
                          <a:cs typeface="Times New Roman" panose="02020603050405020304" pitchFamily="18" charset="0"/>
                        </a:rPr>
                        <a:t>- Tình huống</a:t>
                      </a:r>
                      <a:endParaRPr lang="en-US" sz="320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vi-VN" sz="3200">
                          <a:solidFill>
                            <a:srgbClr val="002060"/>
                          </a:solidFill>
                          <a:effectLst/>
                          <a:latin typeface="Times New Roman" panose="02020603050405020304" pitchFamily="18" charset="0"/>
                          <a:cs typeface="Times New Roman" panose="02020603050405020304" pitchFamily="18" charset="0"/>
                        </a:rPr>
                        <a:t> </a:t>
                      </a:r>
                      <a:endParaRPr lang="en-US" sz="320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0">
                <a:tc>
                  <a:txBody>
                    <a:bodyPr/>
                    <a:lstStyle/>
                    <a:p>
                      <a:pPr algn="just">
                        <a:lnSpc>
                          <a:spcPct val="107000"/>
                        </a:lnSpc>
                        <a:spcAft>
                          <a:spcPts val="800"/>
                        </a:spcAft>
                      </a:pPr>
                      <a:r>
                        <a:rPr lang="en-US" sz="3200">
                          <a:solidFill>
                            <a:srgbClr val="002060"/>
                          </a:solidFill>
                          <a:effectLst/>
                          <a:latin typeface="Times New Roman" panose="02020603050405020304" pitchFamily="18" charset="0"/>
                          <a:cs typeface="Times New Roman" panose="02020603050405020304" pitchFamily="18" charset="0"/>
                        </a:rPr>
                        <a:t>- Cốt truyện</a:t>
                      </a:r>
                      <a:endParaRPr lang="en-US" sz="320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vi-VN" sz="3200">
                          <a:solidFill>
                            <a:srgbClr val="002060"/>
                          </a:solidFill>
                          <a:effectLst/>
                          <a:latin typeface="Times New Roman" panose="02020603050405020304" pitchFamily="18" charset="0"/>
                          <a:cs typeface="Times New Roman" panose="02020603050405020304" pitchFamily="18" charset="0"/>
                        </a:rPr>
                        <a:t> </a:t>
                      </a:r>
                      <a:endParaRPr lang="en-US" sz="320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0">
                <a:tc>
                  <a:txBody>
                    <a:bodyPr/>
                    <a:lstStyle/>
                    <a:p>
                      <a:pPr algn="just">
                        <a:lnSpc>
                          <a:spcPct val="107000"/>
                        </a:lnSpc>
                        <a:spcAft>
                          <a:spcPts val="800"/>
                        </a:spcAft>
                      </a:pPr>
                      <a:r>
                        <a:rPr lang="en-US" sz="3200">
                          <a:solidFill>
                            <a:srgbClr val="002060"/>
                          </a:solidFill>
                          <a:effectLst/>
                          <a:latin typeface="Times New Roman" panose="02020603050405020304" pitchFamily="18" charset="0"/>
                          <a:cs typeface="Times New Roman" panose="02020603050405020304" pitchFamily="18" charset="0"/>
                        </a:rPr>
                        <a:t>- Nhân vật</a:t>
                      </a:r>
                      <a:endParaRPr lang="en-US" sz="320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vi-VN" sz="3200">
                          <a:solidFill>
                            <a:srgbClr val="002060"/>
                          </a:solidFill>
                          <a:effectLst/>
                          <a:latin typeface="Times New Roman" panose="02020603050405020304" pitchFamily="18" charset="0"/>
                          <a:cs typeface="Times New Roman" panose="02020603050405020304" pitchFamily="18" charset="0"/>
                        </a:rPr>
                        <a:t> </a:t>
                      </a:r>
                      <a:endParaRPr lang="en-US" sz="320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0">
                <a:tc>
                  <a:txBody>
                    <a:bodyPr/>
                    <a:lstStyle/>
                    <a:p>
                      <a:pPr algn="just">
                        <a:lnSpc>
                          <a:spcPct val="107000"/>
                        </a:lnSpc>
                        <a:spcAft>
                          <a:spcPts val="800"/>
                        </a:spcAft>
                      </a:pPr>
                      <a:r>
                        <a:rPr lang="en-US" sz="3200">
                          <a:solidFill>
                            <a:srgbClr val="002060"/>
                          </a:solidFill>
                          <a:effectLst/>
                          <a:latin typeface="Times New Roman" panose="02020603050405020304" pitchFamily="18" charset="0"/>
                          <a:cs typeface="Times New Roman" panose="02020603050405020304" pitchFamily="18" charset="0"/>
                        </a:rPr>
                        <a:t>- Bối cảnh</a:t>
                      </a:r>
                      <a:endParaRPr lang="en-US" sz="320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vi-VN" sz="3200">
                          <a:solidFill>
                            <a:srgbClr val="002060"/>
                          </a:solidFill>
                          <a:effectLst/>
                          <a:latin typeface="Times New Roman" panose="02020603050405020304" pitchFamily="18" charset="0"/>
                          <a:cs typeface="Times New Roman" panose="02020603050405020304" pitchFamily="18" charset="0"/>
                        </a:rPr>
                        <a:t> </a:t>
                      </a:r>
                      <a:endParaRPr lang="en-US" sz="320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0">
                <a:tc>
                  <a:txBody>
                    <a:bodyPr/>
                    <a:lstStyle/>
                    <a:p>
                      <a:pPr algn="just">
                        <a:lnSpc>
                          <a:spcPct val="107000"/>
                        </a:lnSpc>
                        <a:spcAft>
                          <a:spcPts val="800"/>
                        </a:spcAft>
                      </a:pPr>
                      <a:r>
                        <a:rPr lang="en-US" sz="3200">
                          <a:solidFill>
                            <a:srgbClr val="002060"/>
                          </a:solidFill>
                          <a:effectLst/>
                          <a:latin typeface="Times New Roman" panose="02020603050405020304" pitchFamily="18" charset="0"/>
                          <a:cs typeface="Times New Roman" panose="02020603050405020304" pitchFamily="18" charset="0"/>
                        </a:rPr>
                        <a:t>- Chủ</a:t>
                      </a:r>
                      <a:r>
                        <a:rPr lang="vi-VN" sz="3200">
                          <a:solidFill>
                            <a:srgbClr val="002060"/>
                          </a:solidFill>
                          <a:effectLst/>
                          <a:latin typeface="Times New Roman" panose="02020603050405020304" pitchFamily="18" charset="0"/>
                          <a:cs typeface="Times New Roman" panose="02020603050405020304" pitchFamily="18" charset="0"/>
                        </a:rPr>
                        <a:t> đề, ý nghĩa tác phẩm</a:t>
                      </a:r>
                      <a:endParaRPr lang="en-US" sz="320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vi-VN" sz="3200" dirty="0">
                          <a:solidFill>
                            <a:srgbClr val="002060"/>
                          </a:solidFill>
                          <a:effectLst/>
                          <a:latin typeface="Times New Roman" panose="02020603050405020304" pitchFamily="18" charset="0"/>
                          <a:cs typeface="Times New Roman" panose="02020603050405020304" pitchFamily="18" charset="0"/>
                        </a:rPr>
                        <a:t> </a:t>
                      </a:r>
                      <a:endParaRPr lang="en-US" sz="3200" dirty="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3154016" y="384313"/>
            <a:ext cx="5066157" cy="755374"/>
          </a:xfrm>
          <a:prstGeom prst="flowChartTerminator">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a:solidFill>
                  <a:srgbClr val="FF0000"/>
                </a:solidFill>
                <a:latin typeface="Times New Roman" panose="02020603050405020304" pitchFamily="18" charset="0"/>
                <a:cs typeface="Times New Roman" panose="02020603050405020304" pitchFamily="18" charset="0"/>
              </a:rPr>
              <a:t>HƯỚNG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DẪN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TỰ</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HỌC</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1291472" y="1508698"/>
            <a:ext cx="8861196" cy="415681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Hoàn</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tập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Nhân</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trích</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cs typeface="Times New Roman" panose="02020603050405020304" pitchFamily="18" charset="0"/>
              </a:rPr>
              <a:t>Bạch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tuộc</a:t>
            </a:r>
            <a:r>
              <a:rPr lang="vi-VN" sz="3200"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ấn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nhất</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Hãy</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miêu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khoảng</a:t>
            </a:r>
            <a:r>
              <a:rPr lang="en-US" sz="3200" dirty="0">
                <a:latin typeface="Times New Roman" panose="02020603050405020304" pitchFamily="18" charset="0"/>
                <a:cs typeface="Times New Roman" panose="02020603050405020304" pitchFamily="18" charset="0"/>
              </a:rPr>
              <a:t> 4 - 5 </a:t>
            </a:r>
            <a:r>
              <a:rPr lang="en-US" sz="3200" dirty="0" err="1">
                <a:latin typeface="Times New Roman" panose="02020603050405020304" pitchFamily="18" charset="0"/>
                <a:cs typeface="Times New Roman" panose="02020603050405020304" pitchFamily="18" charset="0"/>
              </a:rPr>
              <a:t>dòng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giấy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chân</a:t>
            </a:r>
            <a:r>
              <a:rPr lang="en-US" sz="3200" dirty="0">
                <a:latin typeface="Times New Roman" panose="02020603050405020304" pitchFamily="18" charset="0"/>
                <a:cs typeface="Times New Roman" panose="02020603050405020304" pitchFamily="18" charset="0"/>
              </a:rPr>
              <a:t> dung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này</a:t>
            </a:r>
            <a:r>
              <a:rPr lang="en-US" sz="3200" dirty="0">
                <a:latin typeface="Times New Roman" panose="02020603050405020304" pitchFamily="18" charset="0"/>
                <a:cs typeface="Times New Roman" panose="02020603050405020304" pitchFamily="18" charset="0"/>
              </a:rPr>
              <a:t>.</a:t>
            </a:r>
          </a:p>
          <a:p>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Chuẩn</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hỏi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a:t>
            </a:r>
            <a:r>
              <a:rPr lang="en-US" sz="3200" dirty="0">
                <a:latin typeface="Times New Roman" panose="02020603050405020304" pitchFamily="18" charset="0"/>
                <a:cs typeface="Times New Roman" panose="02020603050405020304" pitchFamily="18" charset="0"/>
              </a:rPr>
              <a:t> 2: </a:t>
            </a:r>
            <a:r>
              <a:rPr lang="en-US" sz="3200" i="1" dirty="0" err="1">
                <a:latin typeface="Times New Roman" panose="02020603050405020304" pitchFamily="18" charset="0"/>
                <a:cs typeface="Times New Roman" panose="02020603050405020304" pitchFamily="18" charset="0"/>
              </a:rPr>
              <a:t>Chất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làm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Rây</a:t>
            </a:r>
            <a:r>
              <a:rPr lang="en-US" sz="3200" dirty="0">
                <a:latin typeface="Times New Roman" panose="02020603050405020304" pitchFamily="18" charset="0"/>
                <a:cs typeface="Times New Roman" panose="02020603050405020304" pitchFamily="18" charset="0"/>
              </a:rPr>
              <a:t>-</a:t>
            </a:r>
            <a:r>
              <a:rPr lang="vi-VN" sz="3200" dirty="0">
                <a:latin typeface="Times New Roman" panose="02020603050405020304" pitchFamily="18" charset="0"/>
                <a:cs typeface="Times New Roman" panose="02020603050405020304" pitchFamily="18" charset="0"/>
              </a:rPr>
              <a:t>Bret-bo-ry)</a:t>
            </a:r>
            <a:endParaRPr lang="en-US" sz="3200" dirty="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3808429" y="0"/>
            <a:ext cx="2894029" cy="942680"/>
          </a:xfrm>
          <a:prstGeom prst="horizontalScrol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latin typeface="Times New Roman" panose="02020603050405020304" pitchFamily="18" charset="0"/>
                <a:cs typeface="Times New Roman" panose="02020603050405020304" pitchFamily="18" charset="0"/>
              </a:rPr>
              <a:t>2. Đặc điểm</a:t>
            </a:r>
            <a:endParaRPr lang="vi-VN" sz="3200">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494329181"/>
              </p:ext>
            </p:extLst>
          </p:nvPr>
        </p:nvGraphicFramePr>
        <p:xfrm>
          <a:off x="94268" y="1438766"/>
          <a:ext cx="11915480" cy="5374640"/>
        </p:xfrm>
        <a:graphic>
          <a:graphicData uri="http://schemas.openxmlformats.org/drawingml/2006/table">
            <a:tbl>
              <a:tblPr firstRow="1" bandRow="1">
                <a:tableStyleId>{5C22544A-7EE6-4342-B048-85BDC9FD1C3A}</a:tableStyleId>
              </a:tblPr>
              <a:tblGrid>
                <a:gridCol w="2983040">
                  <a:extLst>
                    <a:ext uri="{9D8B030D-6E8A-4147-A177-3AD203B41FA5}">
                      <a16:colId xmlns:a16="http://schemas.microsoft.com/office/drawing/2014/main" val="20000"/>
                    </a:ext>
                  </a:extLst>
                </a:gridCol>
                <a:gridCol w="8932440">
                  <a:extLst>
                    <a:ext uri="{9D8B030D-6E8A-4147-A177-3AD203B41FA5}">
                      <a16:colId xmlns:a16="http://schemas.microsoft.com/office/drawing/2014/main" val="20001"/>
                    </a:ext>
                  </a:extLst>
                </a:gridCol>
              </a:tblGrid>
              <a:tr h="370840">
                <a:tc>
                  <a:txBody>
                    <a:bodyPr/>
                    <a:lstStyle/>
                    <a:p>
                      <a:pPr marL="457200" indent="-457200">
                        <a:buFont typeface="Wingdings" panose="05000000000000000000" pitchFamily="2" charset="2"/>
                        <a:buChar char="v"/>
                      </a:pPr>
                      <a:r>
                        <a:rPr lang="en-US" sz="2800" b="1"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1" kern="1200" dirty="0" err="1">
                          <a:solidFill>
                            <a:srgbClr val="C00000"/>
                          </a:solidFill>
                          <a:effectLst/>
                          <a:latin typeface="Times New Roman" panose="02020603050405020304" pitchFamily="18" charset="0"/>
                          <a:ea typeface="+mn-ea"/>
                          <a:cs typeface="Times New Roman" panose="02020603050405020304" pitchFamily="18" charset="0"/>
                        </a:rPr>
                        <a:t>Đề</a:t>
                      </a:r>
                      <a:r>
                        <a:rPr lang="en-US" sz="2800" b="1"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1" kern="1200" dirty="0" err="1">
                          <a:solidFill>
                            <a:srgbClr val="C00000"/>
                          </a:solidFill>
                          <a:effectLst/>
                          <a:latin typeface="Times New Roman" panose="02020603050405020304" pitchFamily="18" charset="0"/>
                          <a:ea typeface="+mn-ea"/>
                          <a:cs typeface="Times New Roman" panose="02020603050405020304" pitchFamily="18" charset="0"/>
                        </a:rPr>
                        <a:t>tài</a:t>
                      </a:r>
                      <a:endParaRPr lang="vi-VN" sz="2800" dirty="0">
                        <a:solidFill>
                          <a:srgbClr val="C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Thường</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gắn</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với</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các</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lĩnh</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vực</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khoa</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học</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như</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công</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nghệ</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tương</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lai</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du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hành</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vũ</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trụ</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người</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ngoài</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hành</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tinh</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khám</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phá</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đại</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dương</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và</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lòng</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trái</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đất</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a:t>
                      </a:r>
                      <a:endParaRPr lang="vi-VN" sz="2800" b="0" kern="1200" dirty="0">
                        <a:solidFill>
                          <a:srgbClr val="C00000"/>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marL="457200" indent="-457200">
                        <a:buFont typeface="Wingdings" panose="05000000000000000000" pitchFamily="2" charset="2"/>
                        <a:buChar char="v"/>
                      </a:pPr>
                      <a:r>
                        <a:rPr lang="en-US" sz="2800" b="1" kern="1200" dirty="0" err="1">
                          <a:solidFill>
                            <a:srgbClr val="00B050"/>
                          </a:solidFill>
                          <a:effectLst/>
                          <a:latin typeface="Times New Roman" panose="02020603050405020304" pitchFamily="18" charset="0"/>
                          <a:ea typeface="+mn-ea"/>
                          <a:cs typeface="Times New Roman" panose="02020603050405020304" pitchFamily="18" charset="0"/>
                        </a:rPr>
                        <a:t>Sự</a:t>
                      </a:r>
                      <a:r>
                        <a:rPr lang="en-US" sz="2800" b="1" kern="1200" dirty="0">
                          <a:solidFill>
                            <a:srgbClr val="00B050"/>
                          </a:solidFill>
                          <a:effectLst/>
                          <a:latin typeface="Times New Roman" panose="02020603050405020304" pitchFamily="18" charset="0"/>
                          <a:ea typeface="+mn-ea"/>
                          <a:cs typeface="Times New Roman" panose="02020603050405020304" pitchFamily="18" charset="0"/>
                        </a:rPr>
                        <a:t> </a:t>
                      </a:r>
                      <a:r>
                        <a:rPr lang="en-US" sz="2800" b="1" kern="1200" dirty="0" err="1">
                          <a:solidFill>
                            <a:srgbClr val="00B050"/>
                          </a:solidFill>
                          <a:effectLst/>
                          <a:latin typeface="Times New Roman" panose="02020603050405020304" pitchFamily="18" charset="0"/>
                          <a:ea typeface="+mn-ea"/>
                          <a:cs typeface="Times New Roman" panose="02020603050405020304" pitchFamily="18" charset="0"/>
                        </a:rPr>
                        <a:t>kiện</a:t>
                      </a:r>
                      <a:endParaRPr lang="vi-VN" sz="2800" dirty="0">
                        <a:solidFill>
                          <a:srgbClr val="00B05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Từ</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sự</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kiện</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có</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thật</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nhà</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văn</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tưởng</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tượng</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ra</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nội</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 dung </a:t>
                      </a:r>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câu</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00B050"/>
                          </a:solidFill>
                          <a:effectLst/>
                          <a:latin typeface="Times New Roman" panose="02020603050405020304" pitchFamily="18" charset="0"/>
                          <a:ea typeface="+mn-ea"/>
                          <a:cs typeface="Times New Roman" panose="02020603050405020304" pitchFamily="18" charset="0"/>
                        </a:rPr>
                        <a:t>chuyện</a:t>
                      </a:r>
                      <a:endParaRPr lang="vi-VN" sz="2800" kern="1200" dirty="0">
                        <a:solidFill>
                          <a:srgbClr val="00B050"/>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pPr marL="457200" indent="-457200">
                        <a:buFont typeface="Wingdings" panose="05000000000000000000" pitchFamily="2" charset="2"/>
                        <a:buChar char="v"/>
                      </a:pPr>
                      <a:r>
                        <a:rPr lang="en-US" sz="2800" b="1" kern="1200" dirty="0" err="1">
                          <a:solidFill>
                            <a:srgbClr val="002060"/>
                          </a:solidFill>
                          <a:effectLst/>
                          <a:latin typeface="Times New Roman" panose="02020603050405020304" pitchFamily="18" charset="0"/>
                          <a:ea typeface="+mn-ea"/>
                          <a:cs typeface="Times New Roman" panose="02020603050405020304" pitchFamily="18" charset="0"/>
                        </a:rPr>
                        <a:t>Tình</a:t>
                      </a:r>
                      <a:r>
                        <a:rPr lang="en-US" sz="2800" b="1" kern="1200" dirty="0">
                          <a:solidFill>
                            <a:srgbClr val="002060"/>
                          </a:solidFill>
                          <a:effectLst/>
                          <a:latin typeface="Times New Roman" panose="02020603050405020304" pitchFamily="18" charset="0"/>
                          <a:ea typeface="+mn-ea"/>
                          <a:cs typeface="Times New Roman" panose="02020603050405020304" pitchFamily="18" charset="0"/>
                        </a:rPr>
                        <a:t> </a:t>
                      </a:r>
                      <a:r>
                        <a:rPr lang="en-US" sz="2800" b="1" kern="1200" dirty="0" err="1">
                          <a:solidFill>
                            <a:srgbClr val="002060"/>
                          </a:solidFill>
                          <a:effectLst/>
                          <a:latin typeface="Times New Roman" panose="02020603050405020304" pitchFamily="18" charset="0"/>
                          <a:ea typeface="+mn-ea"/>
                          <a:cs typeface="Times New Roman" panose="02020603050405020304" pitchFamily="18" charset="0"/>
                        </a:rPr>
                        <a:t>huống</a:t>
                      </a:r>
                      <a:r>
                        <a:rPr lang="en-US" sz="2800" kern="1200" dirty="0">
                          <a:solidFill>
                            <a:srgbClr val="002060"/>
                          </a:solidFill>
                          <a:effectLst/>
                          <a:latin typeface="Times New Roman" panose="02020603050405020304" pitchFamily="18" charset="0"/>
                          <a:ea typeface="+mn-ea"/>
                          <a:cs typeface="Times New Roman" panose="02020603050405020304" pitchFamily="18" charset="0"/>
                        </a:rPr>
                        <a:t> </a:t>
                      </a:r>
                      <a:endParaRPr lang="vi-VN" sz="280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kern="1200" dirty="0" err="1" smtClean="0">
                          <a:solidFill>
                            <a:srgbClr val="002060"/>
                          </a:solidFill>
                          <a:effectLst/>
                          <a:latin typeface="Times New Roman" panose="02020603050405020304" pitchFamily="18" charset="0"/>
                          <a:ea typeface="+mn-ea"/>
                          <a:cs typeface="Times New Roman" panose="02020603050405020304" pitchFamily="18" charset="0"/>
                        </a:rPr>
                        <a:t>Tình</a:t>
                      </a:r>
                      <a:r>
                        <a:rPr lang="en-US" sz="2800" kern="1200" baseline="0" dirty="0" smtClean="0">
                          <a:solidFill>
                            <a:srgbClr val="002060"/>
                          </a:solidFill>
                          <a:effectLst/>
                          <a:latin typeface="Times New Roman" panose="02020603050405020304" pitchFamily="18" charset="0"/>
                          <a:ea typeface="+mn-ea"/>
                          <a:cs typeface="Times New Roman" panose="02020603050405020304" pitchFamily="18" charset="0"/>
                        </a:rPr>
                        <a:t> </a:t>
                      </a:r>
                      <a:r>
                        <a:rPr lang="en-US" sz="2800" kern="1200" baseline="0" dirty="0" err="1" smtClean="0">
                          <a:solidFill>
                            <a:srgbClr val="002060"/>
                          </a:solidFill>
                          <a:effectLst/>
                          <a:latin typeface="Times New Roman" panose="02020603050405020304" pitchFamily="18" charset="0"/>
                          <a:ea typeface="+mn-ea"/>
                          <a:cs typeface="Times New Roman" panose="02020603050405020304" pitchFamily="18" charset="0"/>
                        </a:rPr>
                        <a:t>huống</a:t>
                      </a:r>
                      <a:r>
                        <a:rPr lang="en-US" sz="2800" kern="1200" baseline="0" dirty="0" smtClean="0">
                          <a:solidFill>
                            <a:srgbClr val="002060"/>
                          </a:solidFill>
                          <a:effectLst/>
                          <a:latin typeface="Times New Roman" panose="02020603050405020304" pitchFamily="18" charset="0"/>
                          <a:ea typeface="+mn-ea"/>
                          <a:cs typeface="Times New Roman" panose="02020603050405020304" pitchFamily="18" charset="0"/>
                        </a:rPr>
                        <a:t> </a:t>
                      </a:r>
                      <a:r>
                        <a:rPr lang="en-US" sz="2800" kern="1200" baseline="0" dirty="0" err="1" smtClean="0">
                          <a:solidFill>
                            <a:srgbClr val="002060"/>
                          </a:solidFill>
                          <a:effectLst/>
                          <a:latin typeface="Times New Roman" panose="02020603050405020304" pitchFamily="18" charset="0"/>
                          <a:ea typeface="+mn-ea"/>
                          <a:cs typeface="Times New Roman" panose="02020603050405020304" pitchFamily="18" charset="0"/>
                        </a:rPr>
                        <a:t>truyện</a:t>
                      </a:r>
                      <a:r>
                        <a:rPr lang="en-US" sz="2800" kern="1200" baseline="0" dirty="0" smtClean="0">
                          <a:solidFill>
                            <a:srgbClr val="002060"/>
                          </a:solidFill>
                          <a:effectLst/>
                          <a:latin typeface="Times New Roman" panose="02020603050405020304" pitchFamily="18" charset="0"/>
                          <a:ea typeface="+mn-ea"/>
                          <a:cs typeface="Times New Roman" panose="02020603050405020304" pitchFamily="18" charset="0"/>
                        </a:rPr>
                        <a:t> </a:t>
                      </a:r>
                      <a:r>
                        <a:rPr lang="en-US" sz="2800" kern="1200" baseline="0" dirty="0" err="1" smtClean="0">
                          <a:solidFill>
                            <a:srgbClr val="002060"/>
                          </a:solidFill>
                          <a:effectLst/>
                          <a:latin typeface="Times New Roman" panose="02020603050405020304" pitchFamily="18" charset="0"/>
                          <a:ea typeface="+mn-ea"/>
                          <a:cs typeface="Times New Roman" panose="02020603050405020304" pitchFamily="18" charset="0"/>
                        </a:rPr>
                        <a:t>thường</a:t>
                      </a:r>
                      <a:r>
                        <a:rPr lang="en-US" sz="2800" kern="1200" baseline="0" dirty="0" smtClean="0">
                          <a:solidFill>
                            <a:srgbClr val="002060"/>
                          </a:solidFill>
                          <a:effectLst/>
                          <a:latin typeface="Times New Roman" panose="02020603050405020304" pitchFamily="18" charset="0"/>
                          <a:ea typeface="+mn-ea"/>
                          <a:cs typeface="Times New Roman" panose="02020603050405020304" pitchFamily="18" charset="0"/>
                        </a:rPr>
                        <a:t> </a:t>
                      </a:r>
                      <a:r>
                        <a:rPr lang="en-US" sz="2800" kern="1200" baseline="0" dirty="0" err="1" smtClean="0">
                          <a:solidFill>
                            <a:srgbClr val="002060"/>
                          </a:solidFill>
                          <a:effectLst/>
                          <a:latin typeface="Times New Roman" panose="02020603050405020304" pitchFamily="18" charset="0"/>
                          <a:ea typeface="+mn-ea"/>
                          <a:cs typeface="Times New Roman" panose="02020603050405020304" pitchFamily="18" charset="0"/>
                        </a:rPr>
                        <a:t>đ</a:t>
                      </a:r>
                      <a:r>
                        <a:rPr lang="en-US" sz="2800" kern="1200" dirty="0" err="1" smtClean="0">
                          <a:solidFill>
                            <a:srgbClr val="002060"/>
                          </a:solidFill>
                          <a:effectLst/>
                          <a:latin typeface="Times New Roman" panose="02020603050405020304" pitchFamily="18" charset="0"/>
                          <a:ea typeface="+mn-ea"/>
                          <a:cs typeface="Times New Roman" panose="02020603050405020304" pitchFamily="18" charset="0"/>
                        </a:rPr>
                        <a:t>ột</a:t>
                      </a:r>
                      <a:r>
                        <a:rPr lang="en-US" sz="2800" kern="1200" dirty="0" smtClean="0">
                          <a:solidFill>
                            <a:srgbClr val="00206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2060"/>
                          </a:solidFill>
                          <a:effectLst/>
                          <a:latin typeface="Times New Roman" panose="02020603050405020304" pitchFamily="18" charset="0"/>
                          <a:ea typeface="+mn-ea"/>
                          <a:cs typeface="Times New Roman" panose="02020603050405020304" pitchFamily="18" charset="0"/>
                        </a:rPr>
                        <a:t>ngột</a:t>
                      </a:r>
                      <a:r>
                        <a:rPr lang="en-US" sz="28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2060"/>
                          </a:solidFill>
                          <a:effectLst/>
                          <a:latin typeface="Times New Roman" panose="02020603050405020304" pitchFamily="18" charset="0"/>
                          <a:ea typeface="+mn-ea"/>
                          <a:cs typeface="Times New Roman" panose="02020603050405020304" pitchFamily="18" charset="0"/>
                        </a:rPr>
                        <a:t>bất</a:t>
                      </a:r>
                      <a:r>
                        <a:rPr lang="en-US" sz="28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2060"/>
                          </a:solidFill>
                          <a:effectLst/>
                          <a:latin typeface="Times New Roman" panose="02020603050405020304" pitchFamily="18" charset="0"/>
                          <a:ea typeface="+mn-ea"/>
                          <a:cs typeface="Times New Roman" panose="02020603050405020304" pitchFamily="18" charset="0"/>
                        </a:rPr>
                        <a:t>ngờ</a:t>
                      </a:r>
                      <a:r>
                        <a:rPr lang="en-US" sz="28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2060"/>
                          </a:solidFill>
                          <a:effectLst/>
                          <a:latin typeface="Times New Roman" panose="02020603050405020304" pitchFamily="18" charset="0"/>
                          <a:ea typeface="+mn-ea"/>
                          <a:cs typeface="Times New Roman" panose="02020603050405020304" pitchFamily="18" charset="0"/>
                        </a:rPr>
                        <a:t>có</a:t>
                      </a:r>
                      <a:r>
                        <a:rPr lang="en-US" sz="28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2060"/>
                          </a:solidFill>
                          <a:effectLst/>
                          <a:latin typeface="Times New Roman" panose="02020603050405020304" pitchFamily="18" charset="0"/>
                          <a:ea typeface="+mn-ea"/>
                          <a:cs typeface="Times New Roman" panose="02020603050405020304" pitchFamily="18" charset="0"/>
                        </a:rPr>
                        <a:t>phần</a:t>
                      </a:r>
                      <a:r>
                        <a:rPr lang="en-US" sz="2800" kern="1200" dirty="0">
                          <a:solidFill>
                            <a:srgbClr val="002060"/>
                          </a:solidFill>
                          <a:effectLst/>
                          <a:latin typeface="Times New Roman" panose="02020603050405020304" pitchFamily="18" charset="0"/>
                          <a:ea typeface="+mn-ea"/>
                          <a:cs typeface="Times New Roman" panose="02020603050405020304" pitchFamily="18" charset="0"/>
                        </a:rPr>
                        <a:t> li </a:t>
                      </a:r>
                      <a:r>
                        <a:rPr lang="en-US" sz="2800" kern="1200" dirty="0" err="1">
                          <a:solidFill>
                            <a:srgbClr val="002060"/>
                          </a:solidFill>
                          <a:effectLst/>
                          <a:latin typeface="Times New Roman" panose="02020603050405020304" pitchFamily="18" charset="0"/>
                          <a:ea typeface="+mn-ea"/>
                          <a:cs typeface="Times New Roman" panose="02020603050405020304" pitchFamily="18" charset="0"/>
                        </a:rPr>
                        <a:t>kì</a:t>
                      </a:r>
                      <a:r>
                        <a:rPr lang="en-US" sz="28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2060"/>
                          </a:solidFill>
                          <a:effectLst/>
                          <a:latin typeface="Times New Roman" panose="02020603050405020304" pitchFamily="18" charset="0"/>
                          <a:ea typeface="+mn-ea"/>
                          <a:cs typeface="Times New Roman" panose="02020603050405020304" pitchFamily="18" charset="0"/>
                        </a:rPr>
                        <a:t>mạo</a:t>
                      </a:r>
                      <a:r>
                        <a:rPr lang="en-US" sz="28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2060"/>
                          </a:solidFill>
                          <a:effectLst/>
                          <a:latin typeface="Times New Roman" panose="02020603050405020304" pitchFamily="18" charset="0"/>
                          <a:ea typeface="+mn-ea"/>
                          <a:cs typeface="Times New Roman" panose="02020603050405020304" pitchFamily="18" charset="0"/>
                        </a:rPr>
                        <a:t>hiểm</a:t>
                      </a:r>
                      <a:r>
                        <a:rPr lang="en-US" sz="2800" kern="1200" dirty="0">
                          <a:solidFill>
                            <a:srgbClr val="002060"/>
                          </a:solidFill>
                          <a:effectLst/>
                          <a:latin typeface="Times New Roman" panose="02020603050405020304" pitchFamily="18" charset="0"/>
                          <a:ea typeface="+mn-ea"/>
                          <a:cs typeface="Times New Roman" panose="02020603050405020304" pitchFamily="18" charset="0"/>
                        </a:rPr>
                        <a:t>.</a:t>
                      </a:r>
                      <a:endParaRPr lang="vi-VN" sz="280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40">
                <a:tc>
                  <a:txBody>
                    <a:bodyPr/>
                    <a:lstStyle/>
                    <a:p>
                      <a:pPr marL="457200" indent="-457200">
                        <a:buFont typeface="Wingdings" panose="05000000000000000000" pitchFamily="2" charset="2"/>
                        <a:buChar char="v"/>
                      </a:pPr>
                      <a:r>
                        <a:rPr lang="en-US" sz="28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mn-ea"/>
                          <a:cs typeface="Times New Roman" panose="02020603050405020304" pitchFamily="18" charset="0"/>
                        </a:rPr>
                        <a:t>Cốt</a:t>
                      </a:r>
                      <a:r>
                        <a:rPr lang="en-US" sz="28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mn-ea"/>
                          <a:cs typeface="Times New Roman" panose="02020603050405020304" pitchFamily="18" charset="0"/>
                        </a:rPr>
                        <a:t>truyện</a:t>
                      </a:r>
                      <a:endParaRPr lang="vi-VN" sz="2800" kern="1200" dirty="0">
                        <a:solidFill>
                          <a:srgbClr val="FF0000"/>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Gắn</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với</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các</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sự</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kiện</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khoa</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học</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công</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nghệ</a:t>
                      </a:r>
                      <a:endParaRPr lang="vi-VN" sz="2800" kern="1200" dirty="0">
                        <a:solidFill>
                          <a:srgbClr val="FF0000"/>
                        </a:solidFill>
                        <a:effectLst/>
                        <a:latin typeface="Times New Roman" panose="02020603050405020304" pitchFamily="18" charset="0"/>
                        <a:ea typeface="+mn-ea"/>
                        <a:cs typeface="Times New Roman" panose="02020603050405020304" pitchFamily="18" charset="0"/>
                      </a:endParaRPr>
                    </a:p>
                    <a:p>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Các</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sự</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kiện</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đi</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trước</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thời</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gian</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a:t>
                      </a:r>
                      <a:endParaRPr lang="vi-VN" sz="2800" kern="1200" dirty="0">
                        <a:solidFill>
                          <a:srgbClr val="FF0000"/>
                        </a:solidFill>
                        <a:effectLst/>
                        <a:latin typeface="Times New Roman" panose="02020603050405020304" pitchFamily="18" charset="0"/>
                        <a:ea typeface="+mn-ea"/>
                        <a:cs typeface="Times New Roman" panose="02020603050405020304" pitchFamily="18" charset="0"/>
                      </a:endParaRPr>
                    </a:p>
                    <a:p>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Những</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tình</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huống</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táo</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bạo</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bất</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ngờ</a:t>
                      </a:r>
                      <a:endParaRPr lang="vi-VN" sz="2800" kern="1200" dirty="0">
                        <a:solidFill>
                          <a:srgbClr val="FF0000"/>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741680">
                <a:tc gridSpan="2">
                  <a:txBody>
                    <a:bodyPr/>
                    <a:lstStyle/>
                    <a:p>
                      <a:endParaRPr lang="vi-VN" sz="2800" kern="1200" dirty="0">
                        <a:solidFill>
                          <a:schemeClr val="tx1"/>
                        </a:solidFill>
                        <a:effectLst/>
                        <a:latin typeface="Times New Roman" panose="02020603050405020304" pitchFamily="18" charset="0"/>
                        <a:ea typeface="+mn-ea"/>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33722738"/>
              </p:ext>
            </p:extLst>
          </p:nvPr>
        </p:nvGraphicFramePr>
        <p:xfrm>
          <a:off x="151270" y="1168924"/>
          <a:ext cx="7673884" cy="4805340"/>
        </p:xfrm>
        <a:graphic>
          <a:graphicData uri="http://schemas.openxmlformats.org/drawingml/2006/table">
            <a:tbl>
              <a:tblPr firstRow="1" bandRow="1">
                <a:tableStyleId>{5C22544A-7EE6-4342-B048-85BDC9FD1C3A}</a:tableStyleId>
              </a:tblPr>
              <a:tblGrid>
                <a:gridCol w="2248718">
                  <a:extLst>
                    <a:ext uri="{9D8B030D-6E8A-4147-A177-3AD203B41FA5}">
                      <a16:colId xmlns:a16="http://schemas.microsoft.com/office/drawing/2014/main" val="20000"/>
                    </a:ext>
                  </a:extLst>
                </a:gridCol>
                <a:gridCol w="5425166">
                  <a:extLst>
                    <a:ext uri="{9D8B030D-6E8A-4147-A177-3AD203B41FA5}">
                      <a16:colId xmlns:a16="http://schemas.microsoft.com/office/drawing/2014/main" val="20001"/>
                    </a:ext>
                  </a:extLst>
                </a:gridCol>
              </a:tblGrid>
              <a:tr h="1170311">
                <a:tc>
                  <a:txBody>
                    <a:bodyPr/>
                    <a:lstStyle/>
                    <a:p>
                      <a:pPr marL="457200" indent="-457200">
                        <a:buFont typeface="Wingdings" panose="05000000000000000000" pitchFamily="2" charset="2"/>
                        <a:buChar char="v"/>
                      </a:pPr>
                      <a:r>
                        <a:rPr lang="en-US" sz="32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3200" b="1" kern="1200" dirty="0" err="1">
                          <a:solidFill>
                            <a:srgbClr val="FF0000"/>
                          </a:solidFill>
                          <a:effectLst/>
                          <a:latin typeface="Times New Roman" panose="02020603050405020304" pitchFamily="18" charset="0"/>
                          <a:ea typeface="+mn-ea"/>
                          <a:cs typeface="Times New Roman" panose="02020603050405020304" pitchFamily="18" charset="0"/>
                        </a:rPr>
                        <a:t>Nhân</a:t>
                      </a:r>
                      <a:r>
                        <a:rPr lang="en-US" sz="32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3200" b="1" kern="1200" dirty="0" err="1">
                          <a:solidFill>
                            <a:srgbClr val="FF0000"/>
                          </a:solidFill>
                          <a:effectLst/>
                          <a:latin typeface="Times New Roman" panose="02020603050405020304" pitchFamily="18" charset="0"/>
                          <a:ea typeface="+mn-ea"/>
                          <a:cs typeface="Times New Roman" panose="02020603050405020304" pitchFamily="18" charset="0"/>
                        </a:rPr>
                        <a:t>vật</a:t>
                      </a:r>
                      <a:endParaRPr lang="vi-VN" sz="3200" kern="1200" dirty="0">
                        <a:solidFill>
                          <a:srgbClr val="FF0000"/>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3200" b="0" kern="1200" dirty="0">
                          <a:solidFill>
                            <a:srgbClr val="FF0000"/>
                          </a:solidFill>
                          <a:effectLst/>
                          <a:latin typeface="Times New Roman" panose="02020603050405020304" pitchFamily="18" charset="0"/>
                          <a:ea typeface="+mn-ea"/>
                          <a:cs typeface="Times New Roman" panose="02020603050405020304" pitchFamily="18" charset="0"/>
                        </a:rPr>
                        <a:t>- </a:t>
                      </a:r>
                      <a:r>
                        <a:rPr lang="en-US" sz="3200" b="0" kern="1200" dirty="0" err="1">
                          <a:solidFill>
                            <a:srgbClr val="FF0000"/>
                          </a:solidFill>
                          <a:effectLst/>
                          <a:latin typeface="Times New Roman" panose="02020603050405020304" pitchFamily="18" charset="0"/>
                          <a:ea typeface="+mn-ea"/>
                          <a:cs typeface="Times New Roman" panose="02020603050405020304" pitchFamily="18" charset="0"/>
                        </a:rPr>
                        <a:t>Những</a:t>
                      </a:r>
                      <a:r>
                        <a:rPr lang="en-US" sz="3200" b="0" kern="1200" dirty="0">
                          <a:solidFill>
                            <a:srgbClr val="FF0000"/>
                          </a:solidFill>
                          <a:effectLst/>
                          <a:latin typeface="Times New Roman" panose="02020603050405020304" pitchFamily="18" charset="0"/>
                          <a:ea typeface="+mn-ea"/>
                          <a:cs typeface="Times New Roman" panose="02020603050405020304" pitchFamily="18" charset="0"/>
                        </a:rPr>
                        <a:t> con </a:t>
                      </a:r>
                      <a:r>
                        <a:rPr lang="en-US" sz="3200" b="0" kern="1200" dirty="0" err="1">
                          <a:solidFill>
                            <a:srgbClr val="FF0000"/>
                          </a:solidFill>
                          <a:effectLst/>
                          <a:latin typeface="Times New Roman" panose="02020603050405020304" pitchFamily="18" charset="0"/>
                          <a:ea typeface="+mn-ea"/>
                          <a:cs typeface="Times New Roman" panose="02020603050405020304" pitchFamily="18" charset="0"/>
                        </a:rPr>
                        <a:t>người</a:t>
                      </a:r>
                      <a:r>
                        <a:rPr lang="en-US" sz="3200" b="0" kern="1200" dirty="0">
                          <a:solidFill>
                            <a:srgbClr val="FF0000"/>
                          </a:solidFill>
                          <a:effectLst/>
                          <a:latin typeface="Times New Roman" panose="02020603050405020304" pitchFamily="18" charset="0"/>
                          <a:ea typeface="+mn-ea"/>
                          <a:cs typeface="Times New Roman" panose="02020603050405020304" pitchFamily="18" charset="0"/>
                        </a:rPr>
                        <a:t> </a:t>
                      </a:r>
                      <a:r>
                        <a:rPr lang="en-US" sz="3200" b="0" kern="1200" dirty="0" err="1">
                          <a:solidFill>
                            <a:srgbClr val="FF0000"/>
                          </a:solidFill>
                          <a:effectLst/>
                          <a:latin typeface="Times New Roman" panose="02020603050405020304" pitchFamily="18" charset="0"/>
                          <a:ea typeface="+mn-ea"/>
                          <a:cs typeface="Times New Roman" panose="02020603050405020304" pitchFamily="18" charset="0"/>
                        </a:rPr>
                        <a:t>thông</a:t>
                      </a:r>
                      <a:r>
                        <a:rPr lang="en-US" sz="3200" b="0" kern="1200" dirty="0">
                          <a:solidFill>
                            <a:srgbClr val="FF0000"/>
                          </a:solidFill>
                          <a:effectLst/>
                          <a:latin typeface="Times New Roman" panose="02020603050405020304" pitchFamily="18" charset="0"/>
                          <a:ea typeface="+mn-ea"/>
                          <a:cs typeface="Times New Roman" panose="02020603050405020304" pitchFamily="18" charset="0"/>
                        </a:rPr>
                        <a:t> </a:t>
                      </a:r>
                      <a:r>
                        <a:rPr lang="en-US" sz="3200" b="0" kern="1200" dirty="0" err="1">
                          <a:solidFill>
                            <a:srgbClr val="FF0000"/>
                          </a:solidFill>
                          <a:effectLst/>
                          <a:latin typeface="Times New Roman" panose="02020603050405020304" pitchFamily="18" charset="0"/>
                          <a:ea typeface="+mn-ea"/>
                          <a:cs typeface="Times New Roman" panose="02020603050405020304" pitchFamily="18" charset="0"/>
                        </a:rPr>
                        <a:t>thái</a:t>
                      </a:r>
                      <a:r>
                        <a:rPr lang="en-US" sz="3200" b="0" kern="1200" dirty="0">
                          <a:solidFill>
                            <a:srgbClr val="FF0000"/>
                          </a:solidFill>
                          <a:effectLst/>
                          <a:latin typeface="Times New Roman" panose="02020603050405020304" pitchFamily="18" charset="0"/>
                          <a:ea typeface="+mn-ea"/>
                          <a:cs typeface="Times New Roman" panose="02020603050405020304" pitchFamily="18" charset="0"/>
                        </a:rPr>
                        <a:t> (</a:t>
                      </a:r>
                      <a:r>
                        <a:rPr lang="en-US" sz="3200" b="0" kern="1200" dirty="0" err="1">
                          <a:solidFill>
                            <a:srgbClr val="FF0000"/>
                          </a:solidFill>
                          <a:effectLst/>
                          <a:latin typeface="Times New Roman" panose="02020603050405020304" pitchFamily="18" charset="0"/>
                          <a:ea typeface="+mn-ea"/>
                          <a:cs typeface="Times New Roman" panose="02020603050405020304" pitchFamily="18" charset="0"/>
                        </a:rPr>
                        <a:t>nhà</a:t>
                      </a:r>
                      <a:r>
                        <a:rPr lang="en-US" sz="3200" b="0" kern="1200" dirty="0">
                          <a:solidFill>
                            <a:srgbClr val="FF0000"/>
                          </a:solidFill>
                          <a:effectLst/>
                          <a:latin typeface="Times New Roman" panose="02020603050405020304" pitchFamily="18" charset="0"/>
                          <a:ea typeface="+mn-ea"/>
                          <a:cs typeface="Times New Roman" panose="02020603050405020304" pitchFamily="18" charset="0"/>
                        </a:rPr>
                        <a:t> </a:t>
                      </a:r>
                      <a:r>
                        <a:rPr lang="en-US" sz="3200" b="0" kern="1200" dirty="0" err="1">
                          <a:solidFill>
                            <a:srgbClr val="FF0000"/>
                          </a:solidFill>
                          <a:effectLst/>
                          <a:latin typeface="Times New Roman" panose="02020603050405020304" pitchFamily="18" charset="0"/>
                          <a:ea typeface="+mn-ea"/>
                          <a:cs typeface="Times New Roman" panose="02020603050405020304" pitchFamily="18" charset="0"/>
                        </a:rPr>
                        <a:t>khoa</a:t>
                      </a:r>
                      <a:r>
                        <a:rPr lang="en-US" sz="3200" b="0" kern="1200" dirty="0">
                          <a:solidFill>
                            <a:srgbClr val="FF0000"/>
                          </a:solidFill>
                          <a:effectLst/>
                          <a:latin typeface="Times New Roman" panose="02020603050405020304" pitchFamily="18" charset="0"/>
                          <a:ea typeface="+mn-ea"/>
                          <a:cs typeface="Times New Roman" panose="02020603050405020304" pitchFamily="18" charset="0"/>
                        </a:rPr>
                        <a:t> </a:t>
                      </a:r>
                      <a:r>
                        <a:rPr lang="en-US" sz="3200" b="0" kern="1200" dirty="0" err="1">
                          <a:solidFill>
                            <a:srgbClr val="FF0000"/>
                          </a:solidFill>
                          <a:effectLst/>
                          <a:latin typeface="Times New Roman" panose="02020603050405020304" pitchFamily="18" charset="0"/>
                          <a:ea typeface="+mn-ea"/>
                          <a:cs typeface="Times New Roman" panose="02020603050405020304" pitchFamily="18" charset="0"/>
                        </a:rPr>
                        <a:t>học</a:t>
                      </a:r>
                      <a:r>
                        <a:rPr lang="en-US" sz="3200" b="0" kern="1200" dirty="0">
                          <a:solidFill>
                            <a:srgbClr val="FF0000"/>
                          </a:solidFill>
                          <a:effectLst/>
                          <a:latin typeface="Times New Roman" panose="02020603050405020304" pitchFamily="18" charset="0"/>
                          <a:ea typeface="+mn-ea"/>
                          <a:cs typeface="Times New Roman" panose="02020603050405020304" pitchFamily="18" charset="0"/>
                        </a:rPr>
                        <a:t>, </a:t>
                      </a:r>
                      <a:r>
                        <a:rPr lang="en-US" sz="3200" b="0" kern="1200" dirty="0" err="1">
                          <a:solidFill>
                            <a:srgbClr val="FF0000"/>
                          </a:solidFill>
                          <a:effectLst/>
                          <a:latin typeface="Times New Roman" panose="02020603050405020304" pitchFamily="18" charset="0"/>
                          <a:ea typeface="+mn-ea"/>
                          <a:cs typeface="Times New Roman" panose="02020603050405020304" pitchFamily="18" charset="0"/>
                        </a:rPr>
                        <a:t>nhà</a:t>
                      </a:r>
                      <a:r>
                        <a:rPr lang="en-US" sz="3200" b="0" kern="1200" dirty="0">
                          <a:solidFill>
                            <a:srgbClr val="FF0000"/>
                          </a:solidFill>
                          <a:effectLst/>
                          <a:latin typeface="Times New Roman" panose="02020603050405020304" pitchFamily="18" charset="0"/>
                          <a:ea typeface="+mn-ea"/>
                          <a:cs typeface="Times New Roman" panose="02020603050405020304" pitchFamily="18" charset="0"/>
                        </a:rPr>
                        <a:t> </a:t>
                      </a:r>
                      <a:r>
                        <a:rPr lang="en-US" sz="3200" b="0" kern="1200" dirty="0" err="1">
                          <a:solidFill>
                            <a:srgbClr val="FF0000"/>
                          </a:solidFill>
                          <a:effectLst/>
                          <a:latin typeface="Times New Roman" panose="02020603050405020304" pitchFamily="18" charset="0"/>
                          <a:ea typeface="+mn-ea"/>
                          <a:cs typeface="Times New Roman" panose="02020603050405020304" pitchFamily="18" charset="0"/>
                        </a:rPr>
                        <a:t>phát</a:t>
                      </a:r>
                      <a:r>
                        <a:rPr lang="en-US" sz="3200" b="0" kern="1200" dirty="0">
                          <a:solidFill>
                            <a:srgbClr val="FF0000"/>
                          </a:solidFill>
                          <a:effectLst/>
                          <a:latin typeface="Times New Roman" panose="02020603050405020304" pitchFamily="18" charset="0"/>
                          <a:ea typeface="+mn-ea"/>
                          <a:cs typeface="Times New Roman" panose="02020603050405020304" pitchFamily="18" charset="0"/>
                        </a:rPr>
                        <a:t> minh, </a:t>
                      </a:r>
                      <a:r>
                        <a:rPr lang="en-US" sz="3200" b="0" kern="1200" dirty="0" err="1">
                          <a:solidFill>
                            <a:srgbClr val="FF0000"/>
                          </a:solidFill>
                          <a:effectLst/>
                          <a:latin typeface="Times New Roman" panose="02020603050405020304" pitchFamily="18" charset="0"/>
                          <a:ea typeface="+mn-ea"/>
                          <a:cs typeface="Times New Roman" panose="02020603050405020304" pitchFamily="18" charset="0"/>
                        </a:rPr>
                        <a:t>sáng</a:t>
                      </a:r>
                      <a:r>
                        <a:rPr lang="en-US" sz="3200" b="0" kern="1200" dirty="0">
                          <a:solidFill>
                            <a:srgbClr val="FF0000"/>
                          </a:solidFill>
                          <a:effectLst/>
                          <a:latin typeface="Times New Roman" panose="02020603050405020304" pitchFamily="18" charset="0"/>
                          <a:ea typeface="+mn-ea"/>
                          <a:cs typeface="Times New Roman" panose="02020603050405020304" pitchFamily="18" charset="0"/>
                        </a:rPr>
                        <a:t> </a:t>
                      </a:r>
                      <a:r>
                        <a:rPr lang="en-US" sz="3200" b="0" kern="1200" dirty="0" err="1">
                          <a:solidFill>
                            <a:srgbClr val="FF0000"/>
                          </a:solidFill>
                          <a:effectLst/>
                          <a:latin typeface="Times New Roman" panose="02020603050405020304" pitchFamily="18" charset="0"/>
                          <a:ea typeface="+mn-ea"/>
                          <a:cs typeface="Times New Roman" panose="02020603050405020304" pitchFamily="18" charset="0"/>
                        </a:rPr>
                        <a:t>chế</a:t>
                      </a:r>
                      <a:r>
                        <a:rPr lang="en-US" sz="3200" b="0" kern="1200" dirty="0">
                          <a:solidFill>
                            <a:srgbClr val="FF0000"/>
                          </a:solidFill>
                          <a:effectLst/>
                          <a:latin typeface="Times New Roman" panose="02020603050405020304" pitchFamily="18" charset="0"/>
                          <a:ea typeface="+mn-ea"/>
                          <a:cs typeface="Times New Roman" panose="02020603050405020304" pitchFamily="18" charset="0"/>
                        </a:rPr>
                        <a:t>…)</a:t>
                      </a:r>
                      <a:endParaRPr lang="vi-VN" sz="3200" b="0" kern="1200" dirty="0">
                        <a:solidFill>
                          <a:srgbClr val="FF0000"/>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250860">
                <a:tc>
                  <a:txBody>
                    <a:bodyPr/>
                    <a:lstStyle/>
                    <a:p>
                      <a:pPr marL="457200" indent="-457200">
                        <a:buFont typeface="Wingdings" panose="05000000000000000000" pitchFamily="2" charset="2"/>
                        <a:buChar char="v"/>
                      </a:pPr>
                      <a:r>
                        <a:rPr lang="en-US" sz="3200" b="1" kern="1200" dirty="0">
                          <a:solidFill>
                            <a:srgbClr val="7030A0"/>
                          </a:solidFill>
                          <a:effectLst/>
                          <a:latin typeface="Times New Roman" panose="02020603050405020304" pitchFamily="18" charset="0"/>
                          <a:ea typeface="+mn-ea"/>
                          <a:cs typeface="Times New Roman" panose="02020603050405020304" pitchFamily="18" charset="0"/>
                        </a:rPr>
                        <a:t> </a:t>
                      </a:r>
                      <a:r>
                        <a:rPr lang="en-US" sz="3200" b="1" kern="1200" dirty="0" err="1">
                          <a:solidFill>
                            <a:srgbClr val="7030A0"/>
                          </a:solidFill>
                          <a:effectLst/>
                          <a:latin typeface="Times New Roman" panose="02020603050405020304" pitchFamily="18" charset="0"/>
                          <a:ea typeface="+mn-ea"/>
                          <a:cs typeface="Times New Roman" panose="02020603050405020304" pitchFamily="18" charset="0"/>
                        </a:rPr>
                        <a:t>Bối</a:t>
                      </a:r>
                      <a:r>
                        <a:rPr lang="en-US" sz="3200" b="1" kern="1200" dirty="0">
                          <a:solidFill>
                            <a:srgbClr val="7030A0"/>
                          </a:solidFill>
                          <a:effectLst/>
                          <a:latin typeface="Times New Roman" panose="02020603050405020304" pitchFamily="18" charset="0"/>
                          <a:ea typeface="+mn-ea"/>
                          <a:cs typeface="Times New Roman" panose="02020603050405020304" pitchFamily="18" charset="0"/>
                        </a:rPr>
                        <a:t> </a:t>
                      </a:r>
                      <a:r>
                        <a:rPr lang="en-US" sz="3200" b="1" kern="1200" dirty="0" err="1">
                          <a:solidFill>
                            <a:srgbClr val="7030A0"/>
                          </a:solidFill>
                          <a:effectLst/>
                          <a:latin typeface="Times New Roman" panose="02020603050405020304" pitchFamily="18" charset="0"/>
                          <a:ea typeface="+mn-ea"/>
                          <a:cs typeface="Times New Roman" panose="02020603050405020304" pitchFamily="18" charset="0"/>
                        </a:rPr>
                        <a:t>cảnh</a:t>
                      </a:r>
                      <a:r>
                        <a:rPr lang="en-US" sz="3200" b="1" kern="1200" dirty="0">
                          <a:solidFill>
                            <a:srgbClr val="7030A0"/>
                          </a:solidFill>
                          <a:effectLst/>
                          <a:latin typeface="Times New Roman" panose="02020603050405020304" pitchFamily="18" charset="0"/>
                          <a:ea typeface="+mn-ea"/>
                          <a:cs typeface="Times New Roman" panose="02020603050405020304" pitchFamily="18" charset="0"/>
                        </a:rPr>
                        <a:t> </a:t>
                      </a:r>
                      <a:endParaRPr lang="vi-VN" sz="3200" dirty="0">
                        <a:solidFill>
                          <a:srgbClr val="7030A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3200" kern="1200" dirty="0" err="1">
                          <a:solidFill>
                            <a:srgbClr val="7030A0"/>
                          </a:solidFill>
                          <a:effectLst/>
                          <a:latin typeface="Times New Roman" panose="02020603050405020304" pitchFamily="18" charset="0"/>
                          <a:ea typeface="+mn-ea"/>
                          <a:cs typeface="Times New Roman" panose="02020603050405020304" pitchFamily="18" charset="0"/>
                        </a:rPr>
                        <a:t>Gắn</a:t>
                      </a:r>
                      <a:r>
                        <a:rPr lang="en-US" sz="3200" kern="1200" dirty="0">
                          <a:solidFill>
                            <a:srgbClr val="7030A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7030A0"/>
                          </a:solidFill>
                          <a:effectLst/>
                          <a:latin typeface="Times New Roman" panose="02020603050405020304" pitchFamily="18" charset="0"/>
                          <a:ea typeface="+mn-ea"/>
                          <a:cs typeface="Times New Roman" panose="02020603050405020304" pitchFamily="18" charset="0"/>
                        </a:rPr>
                        <a:t>với</a:t>
                      </a:r>
                      <a:r>
                        <a:rPr lang="en-US" sz="3200" kern="1200" dirty="0">
                          <a:solidFill>
                            <a:srgbClr val="7030A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7030A0"/>
                          </a:solidFill>
                          <a:effectLst/>
                          <a:latin typeface="Times New Roman" panose="02020603050405020304" pitchFamily="18" charset="0"/>
                          <a:ea typeface="+mn-ea"/>
                          <a:cs typeface="Times New Roman" panose="02020603050405020304" pitchFamily="18" charset="0"/>
                        </a:rPr>
                        <a:t>đề</a:t>
                      </a:r>
                      <a:r>
                        <a:rPr lang="en-US" sz="3200" kern="1200" dirty="0">
                          <a:solidFill>
                            <a:srgbClr val="7030A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7030A0"/>
                          </a:solidFill>
                          <a:effectLst/>
                          <a:latin typeface="Times New Roman" panose="02020603050405020304" pitchFamily="18" charset="0"/>
                          <a:ea typeface="+mn-ea"/>
                          <a:cs typeface="Times New Roman" panose="02020603050405020304" pitchFamily="18" charset="0"/>
                        </a:rPr>
                        <a:t>tài</a:t>
                      </a:r>
                      <a:r>
                        <a:rPr lang="en-US" sz="3200" kern="1200" dirty="0">
                          <a:solidFill>
                            <a:srgbClr val="7030A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7030A0"/>
                          </a:solidFill>
                          <a:effectLst/>
                          <a:latin typeface="Times New Roman" panose="02020603050405020304" pitchFamily="18" charset="0"/>
                          <a:ea typeface="+mn-ea"/>
                          <a:cs typeface="Times New Roman" panose="02020603050405020304" pitchFamily="18" charset="0"/>
                        </a:rPr>
                        <a:t>của</a:t>
                      </a:r>
                      <a:r>
                        <a:rPr lang="en-US" sz="3200" kern="1200" dirty="0">
                          <a:solidFill>
                            <a:srgbClr val="7030A0"/>
                          </a:solidFill>
                          <a:effectLst/>
                          <a:latin typeface="Times New Roman" panose="02020603050405020304" pitchFamily="18" charset="0"/>
                          <a:ea typeface="+mn-ea"/>
                          <a:cs typeface="Times New Roman" panose="02020603050405020304" pitchFamily="18" charset="0"/>
                        </a:rPr>
                        <a:t> </a:t>
                      </a:r>
                      <a:r>
                        <a:rPr lang="en-US" sz="3200" kern="1200" dirty="0" err="1" smtClean="0">
                          <a:solidFill>
                            <a:srgbClr val="7030A0"/>
                          </a:solidFill>
                          <a:effectLst/>
                          <a:latin typeface="Times New Roman" panose="02020603050405020304" pitchFamily="18" charset="0"/>
                          <a:ea typeface="+mn-ea"/>
                          <a:cs typeface="Times New Roman" panose="02020603050405020304" pitchFamily="18" charset="0"/>
                        </a:rPr>
                        <a:t>truyện</a:t>
                      </a:r>
                      <a:endParaRPr lang="vi-VN" sz="3200" kern="1200" dirty="0">
                        <a:solidFill>
                          <a:srgbClr val="7030A0"/>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5" name="Horizontal Scroll 4"/>
          <p:cNvSpPr/>
          <p:nvPr/>
        </p:nvSpPr>
        <p:spPr>
          <a:xfrm>
            <a:off x="3808429" y="0"/>
            <a:ext cx="2894029" cy="942680"/>
          </a:xfrm>
          <a:prstGeom prst="horizontalScrol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latin typeface="Times New Roman" panose="02020603050405020304" pitchFamily="18" charset="0"/>
                <a:cs typeface="Times New Roman" panose="02020603050405020304" pitchFamily="18" charset="0"/>
              </a:rPr>
              <a:t>2. Đặc điểm</a:t>
            </a:r>
            <a:endParaRPr lang="vi-VN" sz="320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1318" y="1168924"/>
            <a:ext cx="3610467" cy="5448692"/>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Tiểu thuyết khoa học viễn tưở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207" y="1470581"/>
            <a:ext cx="11274458" cy="5099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Horizontal Scroll 5"/>
          <p:cNvSpPr/>
          <p:nvPr/>
        </p:nvSpPr>
        <p:spPr>
          <a:xfrm>
            <a:off x="1715678" y="84841"/>
            <a:ext cx="8927184" cy="989815"/>
          </a:xfrm>
          <a:prstGeom prst="horizontalScrol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a:latin typeface="+mj-lt"/>
              </a:rPr>
              <a:t>3. Một số truyện khoa học viễn tưởng nổi tiếng</a:t>
            </a:r>
            <a:endParaRPr lang="vi-VN" sz="3200">
              <a:latin typeface="+mj-lt"/>
            </a:endParaRPr>
          </a:p>
        </p:txBody>
      </p:sp>
    </p:spTree>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gười Máy Có Mơ Về Cừu Điện Khô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084" y="653623"/>
            <a:ext cx="5604185" cy="5464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a:xfrm>
            <a:off x="5750351" y="537328"/>
            <a:ext cx="5439265" cy="544869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dirty="0">
                <a:latin typeface="Times New Roman" panose="02020603050405020304" pitchFamily="18" charset="0"/>
                <a:cs typeface="Times New Roman" panose="02020603050405020304" pitchFamily="18" charset="0"/>
              </a:rPr>
              <a:t>“</a:t>
            </a:r>
            <a:r>
              <a:rPr lang="en-US" sz="3200" b="1" dirty="0" err="1">
                <a:latin typeface="Times New Roman" panose="02020603050405020304" pitchFamily="18" charset="0"/>
                <a:cs typeface="Times New Roman" panose="02020603050405020304" pitchFamily="18" charset="0"/>
              </a:rPr>
              <a:t>Người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máy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mơ</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về</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cừu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điện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không</a:t>
            </a:r>
            <a:r>
              <a:rPr lang="en-US" sz="3200" b="1" dirty="0">
                <a:latin typeface="Times New Roman" panose="02020603050405020304" pitchFamily="18" charset="0"/>
                <a:cs typeface="Times New Roman" panose="02020603050405020304" pitchFamily="18" charset="0"/>
              </a:rPr>
              <a:t>?</a:t>
            </a:r>
            <a:r>
              <a:rPr lang="vi-VN" sz="3200" b="1" dirty="0">
                <a:latin typeface="Times New Roman" panose="02020603050405020304" pitchFamily="18" charset="0"/>
                <a:cs typeface="Times New Roman" panose="02020603050405020304" pitchFamily="18" charset="0"/>
              </a:rPr>
              <a:t>”</a:t>
            </a:r>
          </a:p>
          <a:p>
            <a:r>
              <a:rPr lang="vi-VN" sz="3200" dirty="0">
                <a:latin typeface="Times New Roman" panose="02020603050405020304" pitchFamily="18" charset="0"/>
                <a:cs typeface="Times New Roman" panose="02020603050405020304" pitchFamily="18" charset="0"/>
              </a:rPr>
              <a:t>L</a:t>
            </a:r>
            <a:r>
              <a:rPr lang="en-US" sz="3200" dirty="0">
                <a:latin typeface="Times New Roman" panose="02020603050405020304" pitchFamily="18" charset="0"/>
                <a:cs typeface="Times New Roman" panose="02020603050405020304" pitchFamily="18" charset="0"/>
              </a:rPr>
              <a:t>à </a:t>
            </a:r>
            <a:r>
              <a:rPr lang="en-US" sz="3200" dirty="0" err="1">
                <a:latin typeface="Times New Roman" panose="02020603050405020304" pitchFamily="18" charset="0"/>
                <a:cs typeface="Times New Roman" panose="02020603050405020304" pitchFamily="18" charset="0"/>
              </a:rPr>
              <a:t>tiểu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thuyết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khoa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viễn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tưởng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Mỹ</a:t>
            </a:r>
            <a:r>
              <a:rPr lang="en-US" sz="3200" dirty="0">
                <a:latin typeface="Times New Roman" panose="02020603050405020304" pitchFamily="18" charset="0"/>
                <a:cs typeface="Times New Roman" panose="02020603050405020304" pitchFamily="18" charset="0"/>
              </a:rPr>
              <a:t> Philip K. Dick,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đầu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năm</a:t>
            </a:r>
            <a:r>
              <a:rPr lang="en-US" sz="3200" dirty="0">
                <a:latin typeface="Times New Roman" panose="02020603050405020304" pitchFamily="18" charset="0"/>
                <a:cs typeface="Times New Roman" panose="02020603050405020304" pitchFamily="18" charset="0"/>
              </a:rPr>
              <a:t> 1968</a:t>
            </a:r>
            <a:endParaRPr lang="vi-VN" sz="3200" dirty="0">
              <a:latin typeface="Times New Roman" panose="02020603050405020304" pitchFamily="18" charset="0"/>
              <a:cs typeface="Times New Roman" panose="02020603050405020304" pitchFamily="18"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gười về từ sao Hỏa"/>
          <p:cNvPicPr/>
          <p:nvPr/>
        </p:nvPicPr>
        <p:blipFill>
          <a:blip r:embed="rId2">
            <a:extLst>
              <a:ext uri="{28A0092B-C50C-407E-A947-70E740481C1C}">
                <a14:useLocalDpi xmlns:a14="http://schemas.microsoft.com/office/drawing/2010/main" val="0"/>
              </a:ext>
            </a:extLst>
          </a:blip>
          <a:srcRect/>
          <a:stretch>
            <a:fillRect/>
          </a:stretch>
        </p:blipFill>
        <p:spPr bwMode="auto">
          <a:xfrm>
            <a:off x="506723" y="499621"/>
            <a:ext cx="4376362" cy="5608948"/>
          </a:xfrm>
          <a:prstGeom prst="rect">
            <a:avLst/>
          </a:prstGeom>
          <a:noFill/>
          <a:ln>
            <a:noFill/>
          </a:ln>
        </p:spPr>
      </p:pic>
      <p:sp>
        <p:nvSpPr>
          <p:cNvPr id="5" name="Plaque 4"/>
          <p:cNvSpPr/>
          <p:nvPr/>
        </p:nvSpPr>
        <p:spPr>
          <a:xfrm>
            <a:off x="5137608" y="131975"/>
            <a:ext cx="6702458" cy="6579910"/>
          </a:xfrm>
          <a:prstGeom prst="plaqu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latin typeface="Times New Roman" panose="02020603050405020304" pitchFamily="18" charset="0"/>
                <a:cs typeface="Times New Roman" panose="02020603050405020304" pitchFamily="18" charset="0"/>
              </a:rPr>
              <a:t>“</a:t>
            </a:r>
            <a:r>
              <a:rPr lang="en-US" sz="3200" b="1" dirty="0">
                <a:latin typeface="Times New Roman" panose="02020603050405020304" pitchFamily="18" charset="0"/>
                <a:cs typeface="Times New Roman" panose="02020603050405020304" pitchFamily="18" charset="0"/>
              </a:rPr>
              <a:t>The Martian</a:t>
            </a:r>
            <a:r>
              <a:rPr lang="vi-VN" sz="3200" dirty="0">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Người trở về từ sao hỏa</a:t>
            </a:r>
            <a:r>
              <a:rPr lang="vi-VN" sz="3200"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thuyết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khoa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viễn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tưởng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đầu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tay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năm</a:t>
            </a:r>
            <a:r>
              <a:rPr lang="en-US" sz="3200" dirty="0">
                <a:latin typeface="Times New Roman" panose="02020603050405020304" pitchFamily="18" charset="0"/>
                <a:cs typeface="Times New Roman" panose="02020603050405020304" pitchFamily="18" charset="0"/>
              </a:rPr>
              <a:t> 2011 do Andy Weir </a:t>
            </a:r>
            <a:r>
              <a:rPr lang="en-US" sz="3200" dirty="0" err="1">
                <a:latin typeface="Times New Roman" panose="02020603050405020304" pitchFamily="18" charset="0"/>
                <a:cs typeface="Times New Roman" panose="02020603050405020304" pitchFamily="18" charset="0"/>
              </a:rPr>
              <a:t>viết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Cuốn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sách</a:t>
            </a:r>
            <a:r>
              <a:rPr lang="en-US" sz="3200" dirty="0">
                <a:latin typeface="Times New Roman" panose="02020603050405020304" pitchFamily="18" charset="0"/>
                <a:cs typeface="Times New Roman" panose="02020603050405020304" pitchFamily="18" charset="0"/>
              </a:rPr>
              <a:t> ban </a:t>
            </a:r>
            <a:r>
              <a:rPr lang="en-US" sz="3200" dirty="0" err="1">
                <a:latin typeface="Times New Roman" panose="02020603050405020304" pitchFamily="18" charset="0"/>
                <a:cs typeface="Times New Roman" panose="02020603050405020304" pitchFamily="18" charset="0"/>
              </a:rPr>
              <a:t>đầu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blog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Weir, ở </a:t>
            </a:r>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Năm</a:t>
            </a:r>
            <a:r>
              <a:rPr lang="en-US" sz="3200" dirty="0">
                <a:latin typeface="Times New Roman" panose="02020603050405020304" pitchFamily="18" charset="0"/>
                <a:cs typeface="Times New Roman" panose="02020603050405020304" pitchFamily="18" charset="0"/>
              </a:rPr>
              <a:t> 2014, </a:t>
            </a:r>
            <a:r>
              <a:rPr lang="en-US" sz="3200" dirty="0" err="1">
                <a:latin typeface="Times New Roman" panose="02020603050405020304" pitchFamily="18" charset="0"/>
                <a:cs typeface="Times New Roman" panose="02020603050405020304" pitchFamily="18" charset="0"/>
              </a:rPr>
              <a:t>cuốn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Crown Publishing Group </a:t>
            </a:r>
            <a:r>
              <a:rPr lang="en-US" sz="3200" dirty="0" err="1">
                <a:latin typeface="Times New Roman" panose="02020603050405020304" pitchFamily="18" charset="0"/>
                <a:cs typeface="Times New Roman" panose="02020603050405020304" pitchFamily="18" charset="0"/>
              </a:rPr>
              <a:t>mua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quyền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quyền</a:t>
            </a:r>
            <a:r>
              <a:rPr lang="en-US" sz="3200" dirty="0">
                <a:latin typeface="Times New Roman" panose="02020603050405020304" pitchFamily="18" charset="0"/>
                <a:cs typeface="Times New Roman" panose="02020603050405020304" pitchFamily="18" charset="0"/>
              </a:rPr>
              <a:t>. </a:t>
            </a:r>
          </a:p>
          <a:p>
            <a:pPr algn="ctr"/>
            <a:r>
              <a:rPr lang="en-US" sz="3200" dirty="0">
                <a:latin typeface="Times New Roman" panose="02020603050405020304" pitchFamily="18" charset="0"/>
                <a:cs typeface="Times New Roman" panose="02020603050405020304" pitchFamily="18" charset="0"/>
              </a:rPr>
              <a:t>Wikipedia (</a:t>
            </a:r>
            <a:r>
              <a:rPr lang="en-US" sz="3200" dirty="0" err="1">
                <a:latin typeface="Times New Roman" panose="02020603050405020304" pitchFamily="18" charset="0"/>
                <a:cs typeface="Times New Roman" panose="02020603050405020304" pitchFamily="18" charset="0"/>
              </a:rPr>
              <a:t>Tiếng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Anh</a:t>
            </a:r>
            <a:r>
              <a:rPr lang="en-US" sz="3200" dirty="0">
                <a:latin typeface="Times New Roman" panose="02020603050405020304" pitchFamily="18" charset="0"/>
                <a:cs typeface="Times New Roman" panose="02020603050405020304" pitchFamily="18" charset="0"/>
              </a:rPr>
              <a:t>)</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ơi Khu Rừng Chạm Tới Những Vì Sao"/>
          <p:cNvPicPr/>
          <p:nvPr/>
        </p:nvPicPr>
        <p:blipFill>
          <a:blip r:embed="rId2">
            <a:extLst>
              <a:ext uri="{28A0092B-C50C-407E-A947-70E740481C1C}">
                <a14:useLocalDpi xmlns:a14="http://schemas.microsoft.com/office/drawing/2010/main" val="0"/>
              </a:ext>
            </a:extLst>
          </a:blip>
          <a:srcRect/>
          <a:stretch>
            <a:fillRect/>
          </a:stretch>
        </p:blipFill>
        <p:spPr bwMode="auto">
          <a:xfrm>
            <a:off x="342998" y="471340"/>
            <a:ext cx="5313084" cy="5505254"/>
          </a:xfrm>
          <a:prstGeom prst="rect">
            <a:avLst/>
          </a:prstGeom>
          <a:noFill/>
          <a:ln>
            <a:noFill/>
          </a:ln>
        </p:spPr>
      </p:pic>
      <p:sp>
        <p:nvSpPr>
          <p:cNvPr id="5" name="Teardrop 4"/>
          <p:cNvSpPr/>
          <p:nvPr/>
        </p:nvSpPr>
        <p:spPr>
          <a:xfrm>
            <a:off x="5656082" y="527901"/>
            <a:ext cx="5891753" cy="5731497"/>
          </a:xfrm>
          <a:prstGeom prst="teardrop">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dirty="0">
                <a:latin typeface="Times New Roman" panose="02020603050405020304" pitchFamily="18" charset="0"/>
                <a:cs typeface="Times New Roman" panose="02020603050405020304" pitchFamily="18" charset="0"/>
              </a:rPr>
              <a:t> “Nơi khu rừng chạm tới những vì sao”</a:t>
            </a:r>
          </a:p>
          <a:p>
            <a:r>
              <a:rPr lang="en-US" sz="3200" b="1" dirty="0" err="1">
                <a:latin typeface="Times New Roman" panose="02020603050405020304" pitchFamily="18" charset="0"/>
                <a:cs typeface="Times New Roman" panose="02020603050405020304" pitchFamily="18" charset="0"/>
              </a:rPr>
              <a:t>Tác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Glendv</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Vanderah</a:t>
            </a:r>
            <a:endParaRPr lang="en-US" sz="3200" b="1"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Đứng thứ 11 trong Top 1000 Truyện Giả tưởng - Huyền Bí - Phiêu Lưu bán chạy </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Nd9GcS5Tioa6IBMuNDxQkfcuWWG3u2yZXo_xt9N68cWCJdi&amp;usqp=CAE&am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567" y="306420"/>
            <a:ext cx="4286250" cy="6207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lowchart: Preparation 3"/>
          <p:cNvSpPr/>
          <p:nvPr/>
        </p:nvSpPr>
        <p:spPr>
          <a:xfrm>
            <a:off x="5580669" y="306421"/>
            <a:ext cx="6353666" cy="6122660"/>
          </a:xfrm>
          <a:prstGeom prst="flowChartPreparati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“Một chín tám tư”</a:t>
            </a:r>
            <a:r>
              <a:rPr lang="en-US" sz="3200">
                <a:latin typeface="Times New Roman" panose="02020603050405020304" pitchFamily="18" charset="0"/>
                <a:cs typeface="Times New Roman" panose="02020603050405020304" pitchFamily="18" charset="0"/>
              </a:rPr>
              <a:t> là tên một tiểu thuyết dystopia phát hành năm 1949 của nhà văn người Anh George Orwell. Kể từ khi ra đời vào năm 1949, “Một chín tám tư” đã được xem là tác phẩm kinh điển về tư tưởng chính trị và khoa học giả tưởng.</a:t>
            </a:r>
            <a:endParaRPr lang="vi-VN" sz="3200">
              <a:latin typeface="Times New Roman" panose="02020603050405020304" pitchFamily="18" charset="0"/>
              <a:cs typeface="Times New Roman" panose="02020603050405020304" pitchFamily="18"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511</TotalTime>
  <Words>2323</Words>
  <Application>Microsoft Office PowerPoint</Application>
  <PresentationFormat>Widescreen</PresentationFormat>
  <Paragraphs>212</Paragraphs>
  <Slides>29</Slides>
  <Notes>0</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Calibri Light</vt:lpstr>
      <vt:lpstr>MS Mincho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DPC</cp:lastModifiedBy>
  <cp:revision>222</cp:revision>
  <dcterms:created xsi:type="dcterms:W3CDTF">2022-06-26T09:35:00Z</dcterms:created>
  <dcterms:modified xsi:type="dcterms:W3CDTF">2023-10-17T06:51:09Z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D34667BA2BD344189BDB603BBBE76899</vt:lpwstr>
  </property>
  <property fmtid="{D5CDD505-2E9C-101B-9397-08002B2CF9AE}" pid="3" name="KSOProductBuildVer">
    <vt:lpwstr>1033-11.2.0.11341</vt:lpwstr>
  </property>
</Properties>
</file>