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1"/>
  </p:sldMasterIdLst>
  <p:notesMasterIdLst>
    <p:notesMasterId r:id="rId33"/>
  </p:notesMasterIdLst>
  <p:sldIdLst>
    <p:sldId id="256" r:id="rId2"/>
    <p:sldId id="258" r:id="rId3"/>
    <p:sldId id="261" r:id="rId4"/>
    <p:sldId id="294" r:id="rId5"/>
    <p:sldId id="260" r:id="rId6"/>
    <p:sldId id="262" r:id="rId7"/>
    <p:sldId id="301" r:id="rId8"/>
    <p:sldId id="295" r:id="rId9"/>
    <p:sldId id="296" r:id="rId10"/>
    <p:sldId id="335" r:id="rId11"/>
    <p:sldId id="336" r:id="rId12"/>
    <p:sldId id="337" r:id="rId13"/>
    <p:sldId id="267" r:id="rId14"/>
    <p:sldId id="319" r:id="rId15"/>
    <p:sldId id="320" r:id="rId16"/>
    <p:sldId id="338" r:id="rId17"/>
    <p:sldId id="325" r:id="rId18"/>
    <p:sldId id="328" r:id="rId19"/>
    <p:sldId id="333" r:id="rId20"/>
    <p:sldId id="334" r:id="rId21"/>
    <p:sldId id="346" r:id="rId22"/>
    <p:sldId id="348" r:id="rId23"/>
    <p:sldId id="329" r:id="rId24"/>
    <p:sldId id="347" r:id="rId25"/>
    <p:sldId id="340" r:id="rId26"/>
    <p:sldId id="341" r:id="rId27"/>
    <p:sldId id="323" r:id="rId28"/>
    <p:sldId id="312" r:id="rId29"/>
    <p:sldId id="313" r:id="rId30"/>
    <p:sldId id="326" r:id="rId31"/>
    <p:sldId id="327" r:id="rId32"/>
  </p:sldIdLst>
  <p:sldSz cx="9144000" cy="5143500" type="screen16x9"/>
  <p:notesSz cx="6858000" cy="9144000"/>
  <p:embeddedFontLst>
    <p:embeddedFont>
      <p:font typeface="Gochi Hand" charset="0"/>
      <p:regular r:id="rId34"/>
    </p:embeddedFont>
    <p:embeddedFont>
      <p:font typeface="Jokerman" charset="0"/>
      <p:regular r:id="rId35"/>
    </p:embeddedFont>
    <p:embeddedFont>
      <p:font typeface="Ebrima" pitchFamily="2" charset="0"/>
      <p:regular r:id="rId36"/>
      <p:bold r:id="rId37"/>
    </p:embeddedFont>
    <p:embeddedFont>
      <p:font typeface="Arial Black" pitchFamily="34" charset="0"/>
      <p:bold r:id="rId38"/>
    </p:embeddedFont>
    <p:embeddedFont>
      <p:font typeface="Nunito" charset="0"/>
      <p:regular r:id="rId39"/>
      <p:bold r:id="rId40"/>
      <p:italic r:id="rId41"/>
      <p:boldItalic r:id="rId42"/>
    </p:embeddedFont>
    <p:embeddedFont>
      <p:font typeface="Calibri" pitchFamily="34" charset="0"/>
      <p:regular r:id="rId43"/>
      <p:bold r:id="rId44"/>
      <p:italic r:id="rId45"/>
      <p:boldItalic r:id="rId46"/>
    </p:embeddedFont>
    <p:embeddedFont>
      <p:font typeface="宋体" pitchFamily="2" charset="-122"/>
      <p:regular r:id="rId47"/>
    </p:embeddedFont>
    <p:embeddedFont>
      <p:font typeface="微软雅黑" pitchFamily="34" charset="-122"/>
      <p:regular r:id="rId48"/>
      <p:bold r:id="rId49"/>
    </p:embeddedFont>
    <p:embeddedFont>
      <p:font typeface="Nunito SemiBold" charset="0"/>
      <p:regular r:id="rId50"/>
      <p:bold r:id="rId51"/>
      <p:italic r:id="rId52"/>
      <p:boldItalic r:id="rId53"/>
    </p:embeddedFont>
    <p:embeddedFont>
      <p:font typeface=".VnTime" pitchFamily="34"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B541C5A3-B3D2-4BFC-AEF2-B947820E92FB}">
  <a:tblStyle styleId="{B541C5A3-B3D2-4BFC-AEF2-B947820E92F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91" autoAdjust="0"/>
    <p:restoredTop sz="94291" autoAdjust="0"/>
  </p:normalViewPr>
  <p:slideViewPr>
    <p:cSldViewPr snapToGrid="0">
      <p:cViewPr>
        <p:scale>
          <a:sx n="98" d="100"/>
          <a:sy n="98" d="100"/>
        </p:scale>
        <p:origin x="-624" y="-5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55" Type="http://schemas.openxmlformats.org/officeDocument/2006/relationships/font" Target="fonts/font2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54" Type="http://schemas.openxmlformats.org/officeDocument/2006/relationships/font" Target="fonts/font2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font" Target="fonts/font20.fntdata"/><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font" Target="fonts/font16.fntdata"/><Relationship Id="rId57" Type="http://schemas.openxmlformats.org/officeDocument/2006/relationships/font" Target="fonts/font24.fntdata"/><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font" Target="fonts/font19.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56" Type="http://schemas.openxmlformats.org/officeDocument/2006/relationships/font" Target="fonts/font23.fntdata"/><Relationship Id="rId8" Type="http://schemas.openxmlformats.org/officeDocument/2006/relationships/slide" Target="slides/slide7.xml"/><Relationship Id="rId51" Type="http://schemas.openxmlformats.org/officeDocument/2006/relationships/font" Target="fonts/font1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28152064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Google Shape;140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6" name="Google Shape;140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3179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pPr/>
              <a:t>16</a:t>
            </a:fld>
            <a:endParaRPr lang="zh-CN" altLang="en-US"/>
          </a:p>
        </p:txBody>
      </p:sp>
    </p:spTree>
    <p:extLst>
      <p:ext uri="{BB962C8B-B14F-4D97-AF65-F5344CB8AC3E}">
        <p14:creationId xmlns:p14="http://schemas.microsoft.com/office/powerpoint/2010/main" val="1298945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796433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pPr/>
              <a:t>27</a:t>
            </a:fld>
            <a:endParaRPr lang="zh-CN" altLang="en-US"/>
          </a:p>
        </p:txBody>
      </p:sp>
    </p:spTree>
    <p:extLst>
      <p:ext uri="{BB962C8B-B14F-4D97-AF65-F5344CB8AC3E}">
        <p14:creationId xmlns:p14="http://schemas.microsoft.com/office/powerpoint/2010/main" val="3732998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85DF164E-D685-493E-AF07-0CE742DE1FDD}" type="slidenum">
              <a:rPr lang="zh-CN" altLang="en-US" smtClean="0"/>
              <a:pPr/>
              <a:t>31</a:t>
            </a:fld>
            <a:endParaRPr lang="zh-CN" altLang="en-US"/>
          </a:p>
        </p:txBody>
      </p:sp>
    </p:spTree>
    <p:extLst>
      <p:ext uri="{BB962C8B-B14F-4D97-AF65-F5344CB8AC3E}">
        <p14:creationId xmlns:p14="http://schemas.microsoft.com/office/powerpoint/2010/main" val="1817217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4"/>
        <p:cNvGrpSpPr/>
        <p:nvPr/>
      </p:nvGrpSpPr>
      <p:grpSpPr>
        <a:xfrm>
          <a:off x="0" y="0"/>
          <a:ext cx="0" cy="0"/>
          <a:chOff x="0" y="0"/>
          <a:chExt cx="0" cy="0"/>
        </a:xfrm>
      </p:grpSpPr>
      <p:sp>
        <p:nvSpPr>
          <p:cNvPr id="1505" name="Google Shape;1505;gaca33d7c17_0_2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6" name="Google Shape;1506;gaca33d7c17_0_2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12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2"/>
        <p:cNvGrpSpPr/>
        <p:nvPr/>
      </p:nvGrpSpPr>
      <p:grpSpPr>
        <a:xfrm>
          <a:off x="0" y="0"/>
          <a:ext cx="0" cy="0"/>
          <a:chOff x="0" y="0"/>
          <a:chExt cx="0" cy="0"/>
        </a:xfrm>
      </p:grpSpPr>
      <p:sp>
        <p:nvSpPr>
          <p:cNvPr id="1633" name="Google Shape;1633;gaca33d7c17_0_65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4" name="Google Shape;1634;gaca33d7c17_0_65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7515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0"/>
        <p:cNvGrpSpPr/>
        <p:nvPr/>
      </p:nvGrpSpPr>
      <p:grpSpPr>
        <a:xfrm>
          <a:off x="0" y="0"/>
          <a:ext cx="0" cy="0"/>
          <a:chOff x="0" y="0"/>
          <a:chExt cx="0" cy="0"/>
        </a:xfrm>
      </p:grpSpPr>
      <p:sp>
        <p:nvSpPr>
          <p:cNvPr id="1571" name="Google Shape;1571;gaca33d7c17_0_5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2" name="Google Shape;1572;gaca33d7c17_0_5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2770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6"/>
        <p:cNvGrpSpPr/>
        <p:nvPr/>
      </p:nvGrpSpPr>
      <p:grpSpPr>
        <a:xfrm>
          <a:off x="0" y="0"/>
          <a:ext cx="0" cy="0"/>
          <a:chOff x="0" y="0"/>
          <a:chExt cx="0" cy="0"/>
        </a:xfrm>
      </p:grpSpPr>
      <p:sp>
        <p:nvSpPr>
          <p:cNvPr id="1667" name="Google Shape;1667;gb5e3ec5bec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8" name="Google Shape;1668;gb5e3ec5be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1499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2"/>
        <p:cNvGrpSpPr/>
        <p:nvPr/>
      </p:nvGrpSpPr>
      <p:grpSpPr>
        <a:xfrm>
          <a:off x="0" y="0"/>
          <a:ext cx="0" cy="0"/>
          <a:chOff x="0" y="0"/>
          <a:chExt cx="0" cy="0"/>
        </a:xfrm>
      </p:grpSpPr>
      <p:sp>
        <p:nvSpPr>
          <p:cNvPr id="1633" name="Google Shape;1633;gaca33d7c17_0_65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4" name="Google Shape;1634;gaca33d7c17_0_65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6134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latin typeface=".VnTime" panose="020B7200000000000000" pitchFamily="34" charset="0"/>
            </a:endParaRPr>
          </a:p>
        </p:txBody>
      </p:sp>
      <p:sp>
        <p:nvSpPr>
          <p:cNvPr id="4" name="Slide Number Placeholder 3"/>
          <p:cNvSpPr>
            <a:spLocks noGrp="1"/>
          </p:cNvSpPr>
          <p:nvPr>
            <p:ph type="sldNum" sz="quarter" idx="5"/>
          </p:nvPr>
        </p:nvSpPr>
        <p:spPr/>
        <p:txBody>
          <a:bodyPr/>
          <a:lstStyle/>
          <a:p>
            <a:fld id="{85DF164E-D685-493E-AF07-0CE742DE1FDD}" type="slidenum">
              <a:rPr lang="zh-CN" altLang="en-US" smtClean="0"/>
              <a:pPr/>
              <a:t>11</a:t>
            </a:fld>
            <a:endParaRPr lang="zh-CN" altLang="en-US"/>
          </a:p>
        </p:txBody>
      </p:sp>
    </p:spTree>
    <p:extLst>
      <p:ext uri="{BB962C8B-B14F-4D97-AF65-F5344CB8AC3E}">
        <p14:creationId xmlns:p14="http://schemas.microsoft.com/office/powerpoint/2010/main" val="183793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85DF164E-D685-493E-AF07-0CE742DE1FDD}" type="slidenum">
              <a:rPr lang="zh-CN" altLang="en-US" smtClean="0"/>
              <a:pPr/>
              <a:t>12</a:t>
            </a:fld>
            <a:endParaRPr lang="zh-CN" altLang="en-US"/>
          </a:p>
        </p:txBody>
      </p:sp>
    </p:spTree>
    <p:extLst>
      <p:ext uri="{BB962C8B-B14F-4D97-AF65-F5344CB8AC3E}">
        <p14:creationId xmlns:p14="http://schemas.microsoft.com/office/powerpoint/2010/main" val="1675837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3"/>
        <p:cNvGrpSpPr/>
        <p:nvPr/>
      </p:nvGrpSpPr>
      <p:grpSpPr>
        <a:xfrm>
          <a:off x="0" y="0"/>
          <a:ext cx="0" cy="0"/>
          <a:chOff x="0" y="0"/>
          <a:chExt cx="0" cy="0"/>
        </a:xfrm>
      </p:grpSpPr>
      <p:sp>
        <p:nvSpPr>
          <p:cNvPr id="1844" name="Google Shape;1844;gb5e3ec5bec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5" name="Google Shape;1845;gb5e3ec5bec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5086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33000" y="2733107"/>
            <a:ext cx="7278000" cy="1043100"/>
          </a:xfrm>
          <a:prstGeom prst="rect">
            <a:avLst/>
          </a:prstGeom>
        </p:spPr>
        <p:txBody>
          <a:bodyPr spcFirstLastPara="1" wrap="square" lIns="91425" tIns="91425" rIns="91425" bIns="91425" anchor="t" anchorCtr="0">
            <a:noAutofit/>
          </a:bodyPr>
          <a:lstStyle>
            <a:lvl1pPr lvl="0" algn="ctr">
              <a:spcBef>
                <a:spcPts val="0"/>
              </a:spcBef>
              <a:spcAft>
                <a:spcPts val="0"/>
              </a:spcAft>
              <a:buSzPts val="5200"/>
              <a:buNone/>
              <a:defRPr sz="6400" b="1">
                <a:latin typeface="Gochi Hand"/>
                <a:ea typeface="Gochi Hand"/>
                <a:cs typeface="Gochi Hand"/>
                <a:sym typeface="Gochi Hand"/>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452450" y="4135175"/>
            <a:ext cx="4239000" cy="426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600">
                <a:solidFill>
                  <a:schemeClr val="lt2"/>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1" name="Google Shape;11;p2"/>
          <p:cNvGrpSpPr/>
          <p:nvPr/>
        </p:nvGrpSpPr>
        <p:grpSpPr>
          <a:xfrm rot="-2241120">
            <a:off x="7485409" y="374620"/>
            <a:ext cx="167533" cy="235734"/>
            <a:chOff x="5248950" y="2607450"/>
            <a:chExt cx="27575" cy="38800"/>
          </a:xfrm>
        </p:grpSpPr>
        <p:sp>
          <p:nvSpPr>
            <p:cNvPr id="12" name="Google Shape;12;p2"/>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rot="1583875">
            <a:off x="8562185" y="4442843"/>
            <a:ext cx="159799" cy="224852"/>
            <a:chOff x="5248950" y="2607450"/>
            <a:chExt cx="27575" cy="38800"/>
          </a:xfrm>
        </p:grpSpPr>
        <p:sp>
          <p:nvSpPr>
            <p:cNvPr id="15" name="Google Shape;15;p2"/>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17;p2"/>
          <p:cNvGrpSpPr/>
          <p:nvPr/>
        </p:nvGrpSpPr>
        <p:grpSpPr>
          <a:xfrm rot="-2700000">
            <a:off x="1551164" y="652423"/>
            <a:ext cx="104613" cy="147198"/>
            <a:chOff x="5248950" y="2607450"/>
            <a:chExt cx="27575" cy="38800"/>
          </a:xfrm>
        </p:grpSpPr>
        <p:sp>
          <p:nvSpPr>
            <p:cNvPr id="18" name="Google Shape;18;p2"/>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20;p2"/>
          <p:cNvGrpSpPr/>
          <p:nvPr/>
        </p:nvGrpSpPr>
        <p:grpSpPr>
          <a:xfrm rot="3320916">
            <a:off x="8589994" y="783670"/>
            <a:ext cx="104615" cy="147200"/>
            <a:chOff x="5248950" y="2607450"/>
            <a:chExt cx="27575" cy="38800"/>
          </a:xfrm>
        </p:grpSpPr>
        <p:sp>
          <p:nvSpPr>
            <p:cNvPr id="21" name="Google Shape;21;p2"/>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rot="7179494">
            <a:off x="8192007" y="1857762"/>
            <a:ext cx="900754" cy="1242451"/>
            <a:chOff x="330281" y="38723"/>
            <a:chExt cx="1614914" cy="2227176"/>
          </a:xfrm>
        </p:grpSpPr>
        <p:sp>
          <p:nvSpPr>
            <p:cNvPr id="24" name="Google Shape;24;p2"/>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27;p2"/>
          <p:cNvGrpSpPr/>
          <p:nvPr/>
        </p:nvGrpSpPr>
        <p:grpSpPr>
          <a:xfrm>
            <a:off x="198118" y="284488"/>
            <a:ext cx="924215" cy="1230069"/>
            <a:chOff x="330281" y="38723"/>
            <a:chExt cx="1614914" cy="2227176"/>
          </a:xfrm>
        </p:grpSpPr>
        <p:sp>
          <p:nvSpPr>
            <p:cNvPr id="28" name="Google Shape;28;p2"/>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Google Shape;31;p2"/>
          <p:cNvSpPr/>
          <p:nvPr/>
        </p:nvSpPr>
        <p:spPr>
          <a:xfrm>
            <a:off x="-982325" y="-407400"/>
            <a:ext cx="1892097" cy="1179694"/>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707275" y="451747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072338" y="12637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8619775" y="37606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531550" y="40596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 name="Google Shape;36;p2"/>
          <p:cNvGrpSpPr/>
          <p:nvPr/>
        </p:nvGrpSpPr>
        <p:grpSpPr>
          <a:xfrm rot="-263120">
            <a:off x="-731781" y="2172447"/>
            <a:ext cx="1833316" cy="3777481"/>
            <a:chOff x="6239025" y="396475"/>
            <a:chExt cx="480900" cy="990825"/>
          </a:xfrm>
        </p:grpSpPr>
        <p:sp>
          <p:nvSpPr>
            <p:cNvPr id="37" name="Google Shape;37;p2"/>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2"/>
          <p:cNvSpPr/>
          <p:nvPr/>
        </p:nvSpPr>
        <p:spPr>
          <a:xfrm>
            <a:off x="8763625" y="1392050"/>
            <a:ext cx="1892097" cy="1179694"/>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933000" y="250977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 name="Google Shape;48;p2"/>
          <p:cNvGrpSpPr/>
          <p:nvPr/>
        </p:nvGrpSpPr>
        <p:grpSpPr>
          <a:xfrm rot="288696" flipH="1">
            <a:off x="7867796" y="3276445"/>
            <a:ext cx="1517007" cy="3125969"/>
            <a:chOff x="6239025" y="396475"/>
            <a:chExt cx="480900" cy="990825"/>
          </a:xfrm>
        </p:grpSpPr>
        <p:sp>
          <p:nvSpPr>
            <p:cNvPr id="49" name="Google Shape;49;p2"/>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TITLE_1">
    <p:spTree>
      <p:nvGrpSpPr>
        <p:cNvPr id="1" name="Shape 1314"/>
        <p:cNvGrpSpPr/>
        <p:nvPr/>
      </p:nvGrpSpPr>
      <p:grpSpPr>
        <a:xfrm>
          <a:off x="0" y="0"/>
          <a:ext cx="0" cy="0"/>
          <a:chOff x="0" y="0"/>
          <a:chExt cx="0" cy="0"/>
        </a:xfrm>
      </p:grpSpPr>
      <p:sp>
        <p:nvSpPr>
          <p:cNvPr id="1315" name="Google Shape;1315;p36"/>
          <p:cNvSpPr txBox="1">
            <a:spLocks noGrp="1"/>
          </p:cNvSpPr>
          <p:nvPr>
            <p:ph type="subTitle" idx="1"/>
          </p:nvPr>
        </p:nvSpPr>
        <p:spPr>
          <a:xfrm>
            <a:off x="2805900" y="4135185"/>
            <a:ext cx="3532200" cy="42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a:solidFill>
                  <a:schemeClr val="lt2"/>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1316" name="Google Shape;1316;p36"/>
          <p:cNvGrpSpPr/>
          <p:nvPr/>
        </p:nvGrpSpPr>
        <p:grpSpPr>
          <a:xfrm rot="-2241120">
            <a:off x="7485409" y="374620"/>
            <a:ext cx="167533" cy="235734"/>
            <a:chOff x="5248950" y="2607450"/>
            <a:chExt cx="27575" cy="38800"/>
          </a:xfrm>
        </p:grpSpPr>
        <p:sp>
          <p:nvSpPr>
            <p:cNvPr id="1317" name="Google Shape;1317;p3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9" name="Google Shape;1319;p36"/>
          <p:cNvGrpSpPr/>
          <p:nvPr/>
        </p:nvGrpSpPr>
        <p:grpSpPr>
          <a:xfrm rot="1583875">
            <a:off x="8562185" y="4442843"/>
            <a:ext cx="159799" cy="224852"/>
            <a:chOff x="5248950" y="2607450"/>
            <a:chExt cx="27575" cy="38800"/>
          </a:xfrm>
        </p:grpSpPr>
        <p:sp>
          <p:nvSpPr>
            <p:cNvPr id="1320" name="Google Shape;1320;p3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2" name="Google Shape;1322;p36"/>
          <p:cNvGrpSpPr/>
          <p:nvPr/>
        </p:nvGrpSpPr>
        <p:grpSpPr>
          <a:xfrm rot="-2700000">
            <a:off x="1551164" y="652423"/>
            <a:ext cx="104613" cy="147198"/>
            <a:chOff x="5248950" y="2607450"/>
            <a:chExt cx="27575" cy="38800"/>
          </a:xfrm>
        </p:grpSpPr>
        <p:sp>
          <p:nvSpPr>
            <p:cNvPr id="1323" name="Google Shape;1323;p3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5" name="Google Shape;1325;p36"/>
          <p:cNvGrpSpPr/>
          <p:nvPr/>
        </p:nvGrpSpPr>
        <p:grpSpPr>
          <a:xfrm rot="3320916">
            <a:off x="8589994" y="783670"/>
            <a:ext cx="104615" cy="147200"/>
            <a:chOff x="5248950" y="2607450"/>
            <a:chExt cx="27575" cy="38800"/>
          </a:xfrm>
        </p:grpSpPr>
        <p:sp>
          <p:nvSpPr>
            <p:cNvPr id="1326" name="Google Shape;1326;p3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8" name="Google Shape;1328;p36"/>
          <p:cNvGrpSpPr/>
          <p:nvPr/>
        </p:nvGrpSpPr>
        <p:grpSpPr>
          <a:xfrm rot="7179494">
            <a:off x="8192007" y="1857762"/>
            <a:ext cx="900754" cy="1242451"/>
            <a:chOff x="330281" y="38723"/>
            <a:chExt cx="1614914" cy="2227176"/>
          </a:xfrm>
        </p:grpSpPr>
        <p:sp>
          <p:nvSpPr>
            <p:cNvPr id="1329" name="Google Shape;1329;p36"/>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6"/>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6"/>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2" name="Google Shape;1332;p36"/>
          <p:cNvGrpSpPr/>
          <p:nvPr/>
        </p:nvGrpSpPr>
        <p:grpSpPr>
          <a:xfrm>
            <a:off x="198118" y="284488"/>
            <a:ext cx="924215" cy="1230069"/>
            <a:chOff x="330281" y="38723"/>
            <a:chExt cx="1614914" cy="2227176"/>
          </a:xfrm>
        </p:grpSpPr>
        <p:sp>
          <p:nvSpPr>
            <p:cNvPr id="1333" name="Google Shape;1333;p36"/>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6"/>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6"/>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6" name="Google Shape;1336;p36"/>
          <p:cNvSpPr/>
          <p:nvPr/>
        </p:nvSpPr>
        <p:spPr>
          <a:xfrm>
            <a:off x="-982325" y="-407400"/>
            <a:ext cx="1892097" cy="1179694"/>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6"/>
          <p:cNvSpPr/>
          <p:nvPr/>
        </p:nvSpPr>
        <p:spPr>
          <a:xfrm>
            <a:off x="7707275" y="451747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6"/>
          <p:cNvSpPr/>
          <p:nvPr/>
        </p:nvSpPr>
        <p:spPr>
          <a:xfrm>
            <a:off x="7072338" y="12637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6"/>
          <p:cNvSpPr/>
          <p:nvPr/>
        </p:nvSpPr>
        <p:spPr>
          <a:xfrm>
            <a:off x="8619775" y="37606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6"/>
          <p:cNvSpPr/>
          <p:nvPr/>
        </p:nvSpPr>
        <p:spPr>
          <a:xfrm>
            <a:off x="1531550" y="40596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1" name="Google Shape;1341;p36"/>
          <p:cNvGrpSpPr/>
          <p:nvPr/>
        </p:nvGrpSpPr>
        <p:grpSpPr>
          <a:xfrm rot="-263120">
            <a:off x="-731781" y="2172447"/>
            <a:ext cx="1833316" cy="3777481"/>
            <a:chOff x="6239025" y="396475"/>
            <a:chExt cx="480900" cy="990825"/>
          </a:xfrm>
        </p:grpSpPr>
        <p:sp>
          <p:nvSpPr>
            <p:cNvPr id="1342" name="Google Shape;1342;p36"/>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6"/>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6"/>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6"/>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6"/>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6"/>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6"/>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6"/>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6"/>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1" name="Google Shape;1351;p36"/>
          <p:cNvSpPr/>
          <p:nvPr/>
        </p:nvSpPr>
        <p:spPr>
          <a:xfrm>
            <a:off x="8763625" y="1392050"/>
            <a:ext cx="1892097" cy="1179694"/>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6"/>
          <p:cNvSpPr/>
          <p:nvPr/>
        </p:nvSpPr>
        <p:spPr>
          <a:xfrm>
            <a:off x="933000" y="250977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3" name="Google Shape;1353;p36"/>
          <p:cNvGrpSpPr/>
          <p:nvPr/>
        </p:nvGrpSpPr>
        <p:grpSpPr>
          <a:xfrm rot="288696" flipH="1">
            <a:off x="7867796" y="3276445"/>
            <a:ext cx="1517007" cy="3125969"/>
            <a:chOff x="6239025" y="396475"/>
            <a:chExt cx="480900" cy="990825"/>
          </a:xfrm>
        </p:grpSpPr>
        <p:sp>
          <p:nvSpPr>
            <p:cNvPr id="1354" name="Google Shape;1354;p36"/>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6"/>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6"/>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6"/>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6"/>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6"/>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6"/>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6"/>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6"/>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3">
  <p:cSld name="SECTION_HEADER_1_1">
    <p:spTree>
      <p:nvGrpSpPr>
        <p:cNvPr id="1" name="Shape 1363"/>
        <p:cNvGrpSpPr/>
        <p:nvPr/>
      </p:nvGrpSpPr>
      <p:grpSpPr>
        <a:xfrm>
          <a:off x="0" y="0"/>
          <a:ext cx="0" cy="0"/>
          <a:chOff x="0" y="0"/>
          <a:chExt cx="0" cy="0"/>
        </a:xfrm>
      </p:grpSpPr>
      <p:grpSp>
        <p:nvGrpSpPr>
          <p:cNvPr id="1364" name="Google Shape;1364;p37"/>
          <p:cNvGrpSpPr/>
          <p:nvPr/>
        </p:nvGrpSpPr>
        <p:grpSpPr>
          <a:xfrm rot="7179494">
            <a:off x="7817307" y="163912"/>
            <a:ext cx="900754" cy="1242451"/>
            <a:chOff x="330281" y="38723"/>
            <a:chExt cx="1614914" cy="2227176"/>
          </a:xfrm>
        </p:grpSpPr>
        <p:sp>
          <p:nvSpPr>
            <p:cNvPr id="1365" name="Google Shape;1365;p37"/>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7"/>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7"/>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8" name="Google Shape;1368;p37"/>
          <p:cNvGrpSpPr/>
          <p:nvPr/>
        </p:nvGrpSpPr>
        <p:grpSpPr>
          <a:xfrm rot="-4940312">
            <a:off x="3996688" y="3920049"/>
            <a:ext cx="924230" cy="1230127"/>
            <a:chOff x="330281" y="38723"/>
            <a:chExt cx="1614914" cy="2227176"/>
          </a:xfrm>
        </p:grpSpPr>
        <p:sp>
          <p:nvSpPr>
            <p:cNvPr id="1369" name="Google Shape;1369;p37"/>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7"/>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7"/>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2" name="Google Shape;1372;p37"/>
          <p:cNvSpPr/>
          <p:nvPr/>
        </p:nvSpPr>
        <p:spPr>
          <a:xfrm>
            <a:off x="3512750" y="-696600"/>
            <a:ext cx="1892097" cy="1179694"/>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7"/>
          <p:cNvSpPr/>
          <p:nvPr/>
        </p:nvSpPr>
        <p:spPr>
          <a:xfrm>
            <a:off x="5525025" y="4606425"/>
            <a:ext cx="1844086" cy="1191581"/>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4" name="Google Shape;1374;p37"/>
          <p:cNvGrpSpPr/>
          <p:nvPr/>
        </p:nvGrpSpPr>
        <p:grpSpPr>
          <a:xfrm rot="-5856778">
            <a:off x="4008398" y="805683"/>
            <a:ext cx="900826" cy="1242356"/>
            <a:chOff x="330281" y="38723"/>
            <a:chExt cx="1614914" cy="2227176"/>
          </a:xfrm>
        </p:grpSpPr>
        <p:sp>
          <p:nvSpPr>
            <p:cNvPr id="1375" name="Google Shape;1375;p37"/>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7"/>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7"/>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8" name="Google Shape;1378;p37"/>
          <p:cNvGrpSpPr/>
          <p:nvPr/>
        </p:nvGrpSpPr>
        <p:grpSpPr>
          <a:xfrm rot="-2241120">
            <a:off x="7485409" y="374620"/>
            <a:ext cx="167533" cy="235734"/>
            <a:chOff x="5248950" y="2607450"/>
            <a:chExt cx="27575" cy="38800"/>
          </a:xfrm>
        </p:grpSpPr>
        <p:sp>
          <p:nvSpPr>
            <p:cNvPr id="1379" name="Google Shape;1379;p3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1" name="Google Shape;1381;p37"/>
          <p:cNvGrpSpPr/>
          <p:nvPr/>
        </p:nvGrpSpPr>
        <p:grpSpPr>
          <a:xfrm rot="1583875">
            <a:off x="8562185" y="4442843"/>
            <a:ext cx="159799" cy="224852"/>
            <a:chOff x="5248950" y="2607450"/>
            <a:chExt cx="27575" cy="38800"/>
          </a:xfrm>
        </p:grpSpPr>
        <p:sp>
          <p:nvSpPr>
            <p:cNvPr id="1382" name="Google Shape;1382;p3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4" name="Google Shape;1384;p37"/>
          <p:cNvGrpSpPr/>
          <p:nvPr/>
        </p:nvGrpSpPr>
        <p:grpSpPr>
          <a:xfrm rot="4025085">
            <a:off x="701273" y="4694761"/>
            <a:ext cx="105656" cy="148667"/>
            <a:chOff x="5248950" y="2607450"/>
            <a:chExt cx="27575" cy="38800"/>
          </a:xfrm>
        </p:grpSpPr>
        <p:sp>
          <p:nvSpPr>
            <p:cNvPr id="1385" name="Google Shape;1385;p3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7" name="Google Shape;1387;p37"/>
          <p:cNvGrpSpPr/>
          <p:nvPr/>
        </p:nvGrpSpPr>
        <p:grpSpPr>
          <a:xfrm rot="-5243946">
            <a:off x="-84370" y="2799655"/>
            <a:ext cx="167534" cy="235732"/>
            <a:chOff x="5248950" y="2607450"/>
            <a:chExt cx="27575" cy="38800"/>
          </a:xfrm>
        </p:grpSpPr>
        <p:sp>
          <p:nvSpPr>
            <p:cNvPr id="1388" name="Google Shape;1388;p3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0" name="Google Shape;1390;p37"/>
          <p:cNvGrpSpPr/>
          <p:nvPr/>
        </p:nvGrpSpPr>
        <p:grpSpPr>
          <a:xfrm rot="-2700000">
            <a:off x="1974639" y="463473"/>
            <a:ext cx="104613" cy="147198"/>
            <a:chOff x="5248950" y="2607450"/>
            <a:chExt cx="27575" cy="38800"/>
          </a:xfrm>
        </p:grpSpPr>
        <p:sp>
          <p:nvSpPr>
            <p:cNvPr id="1391" name="Google Shape;1391;p3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3" name="Google Shape;1393;p37"/>
          <p:cNvGrpSpPr/>
          <p:nvPr/>
        </p:nvGrpSpPr>
        <p:grpSpPr>
          <a:xfrm rot="3320916">
            <a:off x="8639381" y="548345"/>
            <a:ext cx="104615" cy="147200"/>
            <a:chOff x="5248950" y="2607450"/>
            <a:chExt cx="27575" cy="38800"/>
          </a:xfrm>
        </p:grpSpPr>
        <p:sp>
          <p:nvSpPr>
            <p:cNvPr id="1394" name="Google Shape;1394;p3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6" name="Google Shape;1396;p37"/>
          <p:cNvSpPr/>
          <p:nvPr/>
        </p:nvSpPr>
        <p:spPr>
          <a:xfrm>
            <a:off x="311700" y="41392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7"/>
          <p:cNvSpPr/>
          <p:nvPr/>
        </p:nvSpPr>
        <p:spPr>
          <a:xfrm>
            <a:off x="7707275" y="451747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7"/>
          <p:cNvSpPr/>
          <p:nvPr/>
        </p:nvSpPr>
        <p:spPr>
          <a:xfrm>
            <a:off x="8732600" y="1957488"/>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7"/>
          <p:cNvSpPr/>
          <p:nvPr/>
        </p:nvSpPr>
        <p:spPr>
          <a:xfrm>
            <a:off x="441125" y="82255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48037894"/>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9144001" cy="51435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 y="3458194"/>
            <a:ext cx="9144011" cy="1685306"/>
          </a:xfrm>
          <a:prstGeom prst="rect">
            <a:avLst/>
          </a:prstGeom>
        </p:spPr>
      </p:pic>
    </p:spTree>
    <p:extLst>
      <p:ext uri="{BB962C8B-B14F-4D97-AF65-F5344CB8AC3E}">
        <p14:creationId xmlns:p14="http://schemas.microsoft.com/office/powerpoint/2010/main" val="3118742116"/>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AF5DB97-0ED8-4ACB-928B-10BEF7B6578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58168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63D14FC-19A0-451E-9AA4-868AC86A460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69878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8"/>
        <p:cNvGrpSpPr/>
        <p:nvPr/>
      </p:nvGrpSpPr>
      <p:grpSpPr>
        <a:xfrm>
          <a:off x="0" y="0"/>
          <a:ext cx="0" cy="0"/>
          <a:chOff x="0" y="0"/>
          <a:chExt cx="0" cy="0"/>
        </a:xfrm>
      </p:grpSpPr>
      <p:sp>
        <p:nvSpPr>
          <p:cNvPr id="59" name="Google Shape;59;p3"/>
          <p:cNvSpPr txBox="1">
            <a:spLocks noGrp="1"/>
          </p:cNvSpPr>
          <p:nvPr>
            <p:ph type="title" hasCustomPrompt="1"/>
          </p:nvPr>
        </p:nvSpPr>
        <p:spPr>
          <a:xfrm>
            <a:off x="1152418" y="745845"/>
            <a:ext cx="1268700" cy="943500"/>
          </a:xfrm>
          <a:prstGeom prst="rect">
            <a:avLst/>
          </a:prstGeom>
        </p:spPr>
        <p:txBody>
          <a:bodyPr spcFirstLastPara="1" wrap="square" lIns="91425" tIns="91425" rIns="91425" bIns="91425" anchor="ctr" anchorCtr="0">
            <a:noAutofit/>
          </a:bodyPr>
          <a:lstStyle>
            <a:lvl1pPr lvl="0" rtl="0">
              <a:spcBef>
                <a:spcPts val="0"/>
              </a:spcBef>
              <a:spcAft>
                <a:spcPts val="0"/>
              </a:spcAft>
              <a:buSzPts val="6900"/>
              <a:buNone/>
              <a:defRPr sz="7700" b="0">
                <a:solidFill>
                  <a:schemeClr val="lt2"/>
                </a:solidFill>
              </a:defRPr>
            </a:lvl1pPr>
            <a:lvl2pPr lvl="1" rtl="0">
              <a:spcBef>
                <a:spcPts val="0"/>
              </a:spcBef>
              <a:spcAft>
                <a:spcPts val="0"/>
              </a:spcAft>
              <a:buSzPts val="6900"/>
              <a:buNone/>
              <a:defRPr sz="6900"/>
            </a:lvl2pPr>
            <a:lvl3pPr lvl="2" rtl="0">
              <a:spcBef>
                <a:spcPts val="0"/>
              </a:spcBef>
              <a:spcAft>
                <a:spcPts val="0"/>
              </a:spcAft>
              <a:buSzPts val="6900"/>
              <a:buNone/>
              <a:defRPr sz="6900"/>
            </a:lvl3pPr>
            <a:lvl4pPr lvl="3" rtl="0">
              <a:spcBef>
                <a:spcPts val="0"/>
              </a:spcBef>
              <a:spcAft>
                <a:spcPts val="0"/>
              </a:spcAft>
              <a:buSzPts val="6900"/>
              <a:buNone/>
              <a:defRPr sz="6900"/>
            </a:lvl4pPr>
            <a:lvl5pPr lvl="4" rtl="0">
              <a:spcBef>
                <a:spcPts val="0"/>
              </a:spcBef>
              <a:spcAft>
                <a:spcPts val="0"/>
              </a:spcAft>
              <a:buSzPts val="6900"/>
              <a:buNone/>
              <a:defRPr sz="6900"/>
            </a:lvl5pPr>
            <a:lvl6pPr lvl="5" rtl="0">
              <a:spcBef>
                <a:spcPts val="0"/>
              </a:spcBef>
              <a:spcAft>
                <a:spcPts val="0"/>
              </a:spcAft>
              <a:buSzPts val="6900"/>
              <a:buNone/>
              <a:defRPr sz="6900"/>
            </a:lvl6pPr>
            <a:lvl7pPr lvl="6" rtl="0">
              <a:spcBef>
                <a:spcPts val="0"/>
              </a:spcBef>
              <a:spcAft>
                <a:spcPts val="0"/>
              </a:spcAft>
              <a:buSzPts val="6900"/>
              <a:buNone/>
              <a:defRPr sz="6900"/>
            </a:lvl7pPr>
            <a:lvl8pPr lvl="7" rtl="0">
              <a:spcBef>
                <a:spcPts val="0"/>
              </a:spcBef>
              <a:spcAft>
                <a:spcPts val="0"/>
              </a:spcAft>
              <a:buSzPts val="6900"/>
              <a:buNone/>
              <a:defRPr sz="6900"/>
            </a:lvl8pPr>
            <a:lvl9pPr lvl="8" rtl="0">
              <a:spcBef>
                <a:spcPts val="0"/>
              </a:spcBef>
              <a:spcAft>
                <a:spcPts val="0"/>
              </a:spcAft>
              <a:buSzPts val="6900"/>
              <a:buNone/>
              <a:defRPr sz="6900"/>
            </a:lvl9pPr>
          </a:lstStyle>
          <a:p>
            <a:r>
              <a:t>xx%</a:t>
            </a:r>
          </a:p>
        </p:txBody>
      </p:sp>
      <p:sp>
        <p:nvSpPr>
          <p:cNvPr id="60" name="Google Shape;60;p3"/>
          <p:cNvSpPr txBox="1">
            <a:spLocks noGrp="1"/>
          </p:cNvSpPr>
          <p:nvPr>
            <p:ph type="title" idx="2"/>
          </p:nvPr>
        </p:nvSpPr>
        <p:spPr>
          <a:xfrm>
            <a:off x="874550" y="1804425"/>
            <a:ext cx="4530300" cy="16353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5800">
                <a:solidFill>
                  <a:schemeClr val="dk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61" name="Google Shape;61;p3"/>
          <p:cNvSpPr txBox="1">
            <a:spLocks noGrp="1"/>
          </p:cNvSpPr>
          <p:nvPr>
            <p:ph type="subTitle" idx="1"/>
          </p:nvPr>
        </p:nvSpPr>
        <p:spPr>
          <a:xfrm>
            <a:off x="874550" y="3759275"/>
            <a:ext cx="2589300" cy="714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600"/>
            </a:lvl1pPr>
            <a:lvl2pPr lvl="1" rtl="0">
              <a:spcBef>
                <a:spcPts val="0"/>
              </a:spcBef>
              <a:spcAft>
                <a:spcPts val="0"/>
              </a:spcAft>
              <a:buClr>
                <a:schemeClr val="dk2"/>
              </a:buClr>
              <a:buSzPts val="1400"/>
              <a:buNone/>
              <a:defRPr>
                <a:solidFill>
                  <a:schemeClr val="dk2"/>
                </a:solidFill>
              </a:defRPr>
            </a:lvl2pPr>
            <a:lvl3pPr lvl="2" rtl="0">
              <a:spcBef>
                <a:spcPts val="1600"/>
              </a:spcBef>
              <a:spcAft>
                <a:spcPts val="0"/>
              </a:spcAft>
              <a:buClr>
                <a:schemeClr val="dk2"/>
              </a:buClr>
              <a:buSzPts val="1400"/>
              <a:buNone/>
              <a:defRPr>
                <a:solidFill>
                  <a:schemeClr val="dk2"/>
                </a:solidFill>
              </a:defRPr>
            </a:lvl3pPr>
            <a:lvl4pPr lvl="3" rtl="0">
              <a:spcBef>
                <a:spcPts val="1600"/>
              </a:spcBef>
              <a:spcAft>
                <a:spcPts val="0"/>
              </a:spcAft>
              <a:buClr>
                <a:schemeClr val="dk2"/>
              </a:buClr>
              <a:buSzPts val="1400"/>
              <a:buNone/>
              <a:defRPr>
                <a:solidFill>
                  <a:schemeClr val="dk2"/>
                </a:solidFill>
              </a:defRPr>
            </a:lvl4pPr>
            <a:lvl5pPr lvl="4" rtl="0">
              <a:spcBef>
                <a:spcPts val="1600"/>
              </a:spcBef>
              <a:spcAft>
                <a:spcPts val="0"/>
              </a:spcAft>
              <a:buClr>
                <a:schemeClr val="dk2"/>
              </a:buClr>
              <a:buSzPts val="1400"/>
              <a:buNone/>
              <a:defRPr>
                <a:solidFill>
                  <a:schemeClr val="dk2"/>
                </a:solidFill>
              </a:defRPr>
            </a:lvl5pPr>
            <a:lvl6pPr lvl="5" rtl="0">
              <a:spcBef>
                <a:spcPts val="1600"/>
              </a:spcBef>
              <a:spcAft>
                <a:spcPts val="0"/>
              </a:spcAft>
              <a:buClr>
                <a:schemeClr val="dk2"/>
              </a:buClr>
              <a:buSzPts val="1400"/>
              <a:buNone/>
              <a:defRPr>
                <a:solidFill>
                  <a:schemeClr val="dk2"/>
                </a:solidFill>
              </a:defRPr>
            </a:lvl6pPr>
            <a:lvl7pPr lvl="6" rtl="0">
              <a:spcBef>
                <a:spcPts val="1600"/>
              </a:spcBef>
              <a:spcAft>
                <a:spcPts val="0"/>
              </a:spcAft>
              <a:buClr>
                <a:schemeClr val="dk2"/>
              </a:buClr>
              <a:buSzPts val="1400"/>
              <a:buNone/>
              <a:defRPr>
                <a:solidFill>
                  <a:schemeClr val="dk2"/>
                </a:solidFill>
              </a:defRPr>
            </a:lvl7pPr>
            <a:lvl8pPr lvl="7" rtl="0">
              <a:spcBef>
                <a:spcPts val="1600"/>
              </a:spcBef>
              <a:spcAft>
                <a:spcPts val="0"/>
              </a:spcAft>
              <a:buClr>
                <a:schemeClr val="dk2"/>
              </a:buClr>
              <a:buSzPts val="1400"/>
              <a:buNone/>
              <a:defRPr>
                <a:solidFill>
                  <a:schemeClr val="dk2"/>
                </a:solidFill>
              </a:defRPr>
            </a:lvl8pPr>
            <a:lvl9pPr lvl="8" rtl="0">
              <a:spcBef>
                <a:spcPts val="1600"/>
              </a:spcBef>
              <a:spcAft>
                <a:spcPts val="1600"/>
              </a:spcAft>
              <a:buClr>
                <a:schemeClr val="dk2"/>
              </a:buClr>
              <a:buSzPts val="1400"/>
              <a:buNone/>
              <a:defRPr>
                <a:solidFill>
                  <a:schemeClr val="dk2"/>
                </a:solidFill>
              </a:defRPr>
            </a:lvl9pPr>
          </a:lstStyle>
          <a:p>
            <a:endParaRPr/>
          </a:p>
        </p:txBody>
      </p:sp>
      <p:grpSp>
        <p:nvGrpSpPr>
          <p:cNvPr id="62" name="Google Shape;62;p3"/>
          <p:cNvGrpSpPr/>
          <p:nvPr/>
        </p:nvGrpSpPr>
        <p:grpSpPr>
          <a:xfrm rot="7179494">
            <a:off x="7817307" y="163912"/>
            <a:ext cx="900754" cy="1242451"/>
            <a:chOff x="330281" y="38723"/>
            <a:chExt cx="1614914" cy="2227176"/>
          </a:xfrm>
        </p:grpSpPr>
        <p:sp>
          <p:nvSpPr>
            <p:cNvPr id="63" name="Google Shape;63;p3"/>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 name="Google Shape;66;p3"/>
          <p:cNvGrpSpPr/>
          <p:nvPr/>
        </p:nvGrpSpPr>
        <p:grpSpPr>
          <a:xfrm rot="-4940312">
            <a:off x="3996688" y="3920049"/>
            <a:ext cx="924230" cy="1230127"/>
            <a:chOff x="330281" y="38723"/>
            <a:chExt cx="1614914" cy="2227176"/>
          </a:xfrm>
        </p:grpSpPr>
        <p:sp>
          <p:nvSpPr>
            <p:cNvPr id="67" name="Google Shape;67;p3"/>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 name="Google Shape;70;p3"/>
          <p:cNvSpPr/>
          <p:nvPr/>
        </p:nvSpPr>
        <p:spPr>
          <a:xfrm>
            <a:off x="3512750" y="-696600"/>
            <a:ext cx="1892097" cy="1179694"/>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5525025" y="4606425"/>
            <a:ext cx="1844086" cy="1191581"/>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 name="Google Shape;72;p3"/>
          <p:cNvGrpSpPr/>
          <p:nvPr/>
        </p:nvGrpSpPr>
        <p:grpSpPr>
          <a:xfrm rot="-5856778">
            <a:off x="3086798" y="596383"/>
            <a:ext cx="900826" cy="1242356"/>
            <a:chOff x="330281" y="38723"/>
            <a:chExt cx="1614914" cy="2227176"/>
          </a:xfrm>
        </p:grpSpPr>
        <p:sp>
          <p:nvSpPr>
            <p:cNvPr id="73" name="Google Shape;73;p3"/>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76;p3"/>
          <p:cNvGrpSpPr/>
          <p:nvPr/>
        </p:nvGrpSpPr>
        <p:grpSpPr>
          <a:xfrm rot="-2241120">
            <a:off x="7485409" y="374620"/>
            <a:ext cx="167533" cy="235734"/>
            <a:chOff x="5248950" y="2607450"/>
            <a:chExt cx="27575" cy="38800"/>
          </a:xfrm>
        </p:grpSpPr>
        <p:sp>
          <p:nvSpPr>
            <p:cNvPr id="77" name="Google Shape;77;p3"/>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3"/>
          <p:cNvGrpSpPr/>
          <p:nvPr/>
        </p:nvGrpSpPr>
        <p:grpSpPr>
          <a:xfrm rot="1583875">
            <a:off x="8562185" y="4442843"/>
            <a:ext cx="159799" cy="224852"/>
            <a:chOff x="5248950" y="2607450"/>
            <a:chExt cx="27575" cy="38800"/>
          </a:xfrm>
        </p:grpSpPr>
        <p:sp>
          <p:nvSpPr>
            <p:cNvPr id="80" name="Google Shape;80;p3"/>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 name="Google Shape;82;p3"/>
          <p:cNvGrpSpPr/>
          <p:nvPr/>
        </p:nvGrpSpPr>
        <p:grpSpPr>
          <a:xfrm rot="4025085">
            <a:off x="701273" y="4694761"/>
            <a:ext cx="105656" cy="148667"/>
            <a:chOff x="5248950" y="2607450"/>
            <a:chExt cx="27575" cy="38800"/>
          </a:xfrm>
        </p:grpSpPr>
        <p:sp>
          <p:nvSpPr>
            <p:cNvPr id="83" name="Google Shape;83;p3"/>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 name="Google Shape;85;p3"/>
          <p:cNvGrpSpPr/>
          <p:nvPr/>
        </p:nvGrpSpPr>
        <p:grpSpPr>
          <a:xfrm rot="-5243946">
            <a:off x="-84370" y="2799655"/>
            <a:ext cx="167534" cy="235732"/>
            <a:chOff x="5248950" y="2607450"/>
            <a:chExt cx="27575" cy="38800"/>
          </a:xfrm>
        </p:grpSpPr>
        <p:sp>
          <p:nvSpPr>
            <p:cNvPr id="86" name="Google Shape;86;p3"/>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 name="Google Shape;88;p3"/>
          <p:cNvGrpSpPr/>
          <p:nvPr/>
        </p:nvGrpSpPr>
        <p:grpSpPr>
          <a:xfrm rot="-2700000">
            <a:off x="1974639" y="463473"/>
            <a:ext cx="104613" cy="147198"/>
            <a:chOff x="5248950" y="2607450"/>
            <a:chExt cx="27575" cy="38800"/>
          </a:xfrm>
        </p:grpSpPr>
        <p:sp>
          <p:nvSpPr>
            <p:cNvPr id="89" name="Google Shape;89;p3"/>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 name="Google Shape;91;p3"/>
          <p:cNvGrpSpPr/>
          <p:nvPr/>
        </p:nvGrpSpPr>
        <p:grpSpPr>
          <a:xfrm rot="3320916">
            <a:off x="8639381" y="548345"/>
            <a:ext cx="104615" cy="147200"/>
            <a:chOff x="5248950" y="2607450"/>
            <a:chExt cx="27575" cy="38800"/>
          </a:xfrm>
        </p:grpSpPr>
        <p:sp>
          <p:nvSpPr>
            <p:cNvPr id="92" name="Google Shape;92;p3"/>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Google Shape;94;p3"/>
          <p:cNvSpPr/>
          <p:nvPr/>
        </p:nvSpPr>
        <p:spPr>
          <a:xfrm>
            <a:off x="311700" y="41392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7707275" y="451747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8732600" y="1957488"/>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441125" y="82255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4"/>
        <p:cNvGrpSpPr/>
        <p:nvPr/>
      </p:nvGrpSpPr>
      <p:grpSpPr>
        <a:xfrm>
          <a:off x="0" y="0"/>
          <a:ext cx="0" cy="0"/>
          <a:chOff x="0" y="0"/>
          <a:chExt cx="0" cy="0"/>
        </a:xfrm>
      </p:grpSpPr>
      <p:grpSp>
        <p:nvGrpSpPr>
          <p:cNvPr id="155" name="Google Shape;155;p6"/>
          <p:cNvGrpSpPr/>
          <p:nvPr/>
        </p:nvGrpSpPr>
        <p:grpSpPr>
          <a:xfrm rot="-2241120">
            <a:off x="8738497" y="374620"/>
            <a:ext cx="167533" cy="235734"/>
            <a:chOff x="5248950" y="2607450"/>
            <a:chExt cx="27575" cy="38800"/>
          </a:xfrm>
        </p:grpSpPr>
        <p:sp>
          <p:nvSpPr>
            <p:cNvPr id="156" name="Google Shape;156;p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 name="Google Shape;158;p6"/>
          <p:cNvGrpSpPr/>
          <p:nvPr/>
        </p:nvGrpSpPr>
        <p:grpSpPr>
          <a:xfrm rot="-2700000">
            <a:off x="492264" y="460448"/>
            <a:ext cx="104613" cy="147198"/>
            <a:chOff x="5248950" y="2607450"/>
            <a:chExt cx="27575" cy="38800"/>
          </a:xfrm>
        </p:grpSpPr>
        <p:sp>
          <p:nvSpPr>
            <p:cNvPr id="159" name="Google Shape;159;p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 name="Google Shape;161;p6"/>
          <p:cNvGrpSpPr/>
          <p:nvPr/>
        </p:nvGrpSpPr>
        <p:grpSpPr>
          <a:xfrm rot="3488692">
            <a:off x="8748287" y="833987"/>
            <a:ext cx="900823" cy="1242470"/>
            <a:chOff x="330281" y="38723"/>
            <a:chExt cx="1614914" cy="2227176"/>
          </a:xfrm>
        </p:grpSpPr>
        <p:sp>
          <p:nvSpPr>
            <p:cNvPr id="162" name="Google Shape;162;p6"/>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6"/>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6"/>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 name="Google Shape;165;p6"/>
          <p:cNvGrpSpPr/>
          <p:nvPr/>
        </p:nvGrpSpPr>
        <p:grpSpPr>
          <a:xfrm rot="3488692">
            <a:off x="-426263" y="1239987"/>
            <a:ext cx="900823" cy="1242470"/>
            <a:chOff x="330281" y="38723"/>
            <a:chExt cx="1614914" cy="2227176"/>
          </a:xfrm>
        </p:grpSpPr>
        <p:sp>
          <p:nvSpPr>
            <p:cNvPr id="166" name="Google Shape;166;p6"/>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6"/>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6"/>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 name="Google Shape;169;p6"/>
          <p:cNvSpPr/>
          <p:nvPr/>
        </p:nvSpPr>
        <p:spPr>
          <a:xfrm>
            <a:off x="311700" y="3456088"/>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6"/>
          <p:cNvSpPr/>
          <p:nvPr/>
        </p:nvSpPr>
        <p:spPr>
          <a:xfrm>
            <a:off x="7545113" y="453085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 name="Google Shape;171;p6"/>
          <p:cNvGrpSpPr/>
          <p:nvPr/>
        </p:nvGrpSpPr>
        <p:grpSpPr>
          <a:xfrm rot="3488692">
            <a:off x="3920212" y="4108050"/>
            <a:ext cx="900823" cy="1242470"/>
            <a:chOff x="330281" y="38723"/>
            <a:chExt cx="1614914" cy="2227176"/>
          </a:xfrm>
        </p:grpSpPr>
        <p:sp>
          <p:nvSpPr>
            <p:cNvPr id="172" name="Google Shape;172;p6"/>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6"/>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6"/>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 name="Google Shape;175;p6"/>
          <p:cNvSpPr/>
          <p:nvPr/>
        </p:nvSpPr>
        <p:spPr>
          <a:xfrm>
            <a:off x="1692500" y="46915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6"/>
          <p:cNvSpPr/>
          <p:nvPr/>
        </p:nvSpPr>
        <p:spPr>
          <a:xfrm>
            <a:off x="5787225" y="46915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6"/>
          <p:cNvSpPr txBox="1">
            <a:spLocks noGrp="1"/>
          </p:cNvSpPr>
          <p:nvPr>
            <p:ph type="title"/>
          </p:nvPr>
        </p:nvSpPr>
        <p:spPr>
          <a:xfrm>
            <a:off x="311700" y="445025"/>
            <a:ext cx="8520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b="1"/>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78"/>
        <p:cNvGrpSpPr/>
        <p:nvPr/>
      </p:nvGrpSpPr>
      <p:grpSpPr>
        <a:xfrm>
          <a:off x="0" y="0"/>
          <a:ext cx="0" cy="0"/>
          <a:chOff x="0" y="0"/>
          <a:chExt cx="0" cy="0"/>
        </a:xfrm>
      </p:grpSpPr>
      <p:sp>
        <p:nvSpPr>
          <p:cNvPr id="179" name="Google Shape;179;p7"/>
          <p:cNvSpPr txBox="1">
            <a:spLocks noGrp="1"/>
          </p:cNvSpPr>
          <p:nvPr>
            <p:ph type="title"/>
          </p:nvPr>
        </p:nvSpPr>
        <p:spPr>
          <a:xfrm>
            <a:off x="1893425" y="1364070"/>
            <a:ext cx="5357100" cy="1687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12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80" name="Google Shape;180;p7"/>
          <p:cNvSpPr txBox="1">
            <a:spLocks noGrp="1"/>
          </p:cNvSpPr>
          <p:nvPr>
            <p:ph type="subTitle" idx="1"/>
          </p:nvPr>
        </p:nvSpPr>
        <p:spPr>
          <a:xfrm>
            <a:off x="2275675" y="3037830"/>
            <a:ext cx="4592700" cy="74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grpSp>
        <p:nvGrpSpPr>
          <p:cNvPr id="181" name="Google Shape;181;p7"/>
          <p:cNvGrpSpPr/>
          <p:nvPr/>
        </p:nvGrpSpPr>
        <p:grpSpPr>
          <a:xfrm rot="7179494">
            <a:off x="7403820" y="3286475"/>
            <a:ext cx="900754" cy="1242451"/>
            <a:chOff x="330281" y="38723"/>
            <a:chExt cx="1614914" cy="2227176"/>
          </a:xfrm>
        </p:grpSpPr>
        <p:sp>
          <p:nvSpPr>
            <p:cNvPr id="182" name="Google Shape;182;p7"/>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7"/>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7"/>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 name="Google Shape;185;p7"/>
          <p:cNvGrpSpPr/>
          <p:nvPr/>
        </p:nvGrpSpPr>
        <p:grpSpPr>
          <a:xfrm>
            <a:off x="686105" y="410551"/>
            <a:ext cx="924215" cy="1230069"/>
            <a:chOff x="330281" y="38723"/>
            <a:chExt cx="1614914" cy="2227176"/>
          </a:xfrm>
        </p:grpSpPr>
        <p:sp>
          <p:nvSpPr>
            <p:cNvPr id="186" name="Google Shape;186;p7"/>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7"/>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7"/>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 name="Google Shape;189;p7"/>
          <p:cNvGrpSpPr/>
          <p:nvPr/>
        </p:nvGrpSpPr>
        <p:grpSpPr>
          <a:xfrm rot="-2241120">
            <a:off x="7485409" y="374620"/>
            <a:ext cx="167533" cy="235734"/>
            <a:chOff x="5248950" y="2607450"/>
            <a:chExt cx="27575" cy="38800"/>
          </a:xfrm>
        </p:grpSpPr>
        <p:sp>
          <p:nvSpPr>
            <p:cNvPr id="190" name="Google Shape;190;p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 name="Google Shape;192;p7"/>
          <p:cNvGrpSpPr/>
          <p:nvPr/>
        </p:nvGrpSpPr>
        <p:grpSpPr>
          <a:xfrm rot="1583875">
            <a:off x="8562185" y="4442843"/>
            <a:ext cx="159799" cy="224852"/>
            <a:chOff x="5248950" y="2607450"/>
            <a:chExt cx="27575" cy="38800"/>
          </a:xfrm>
        </p:grpSpPr>
        <p:sp>
          <p:nvSpPr>
            <p:cNvPr id="193" name="Google Shape;193;p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 name="Google Shape;195;p7"/>
          <p:cNvGrpSpPr/>
          <p:nvPr/>
        </p:nvGrpSpPr>
        <p:grpSpPr>
          <a:xfrm rot="4025085">
            <a:off x="540311" y="4647486"/>
            <a:ext cx="105656" cy="148667"/>
            <a:chOff x="5248950" y="2607450"/>
            <a:chExt cx="27575" cy="38800"/>
          </a:xfrm>
        </p:grpSpPr>
        <p:sp>
          <p:nvSpPr>
            <p:cNvPr id="196" name="Google Shape;196;p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 name="Google Shape;198;p7"/>
          <p:cNvGrpSpPr/>
          <p:nvPr/>
        </p:nvGrpSpPr>
        <p:grpSpPr>
          <a:xfrm rot="-5243946">
            <a:off x="462830" y="508230"/>
            <a:ext cx="167534" cy="235732"/>
            <a:chOff x="5248950" y="2607450"/>
            <a:chExt cx="27575" cy="38800"/>
          </a:xfrm>
        </p:grpSpPr>
        <p:sp>
          <p:nvSpPr>
            <p:cNvPr id="199" name="Google Shape;199;p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 name="Google Shape;201;p7"/>
          <p:cNvGrpSpPr/>
          <p:nvPr/>
        </p:nvGrpSpPr>
        <p:grpSpPr>
          <a:xfrm rot="-2700000">
            <a:off x="1930139" y="287898"/>
            <a:ext cx="104613" cy="147198"/>
            <a:chOff x="5248950" y="2607450"/>
            <a:chExt cx="27575" cy="38800"/>
          </a:xfrm>
        </p:grpSpPr>
        <p:sp>
          <p:nvSpPr>
            <p:cNvPr id="202" name="Google Shape;202;p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 name="Google Shape;204;p7"/>
          <p:cNvGrpSpPr/>
          <p:nvPr/>
        </p:nvGrpSpPr>
        <p:grpSpPr>
          <a:xfrm rot="3320916">
            <a:off x="8589994" y="783670"/>
            <a:ext cx="104615" cy="147200"/>
            <a:chOff x="5248950" y="2607450"/>
            <a:chExt cx="27575" cy="38800"/>
          </a:xfrm>
        </p:grpSpPr>
        <p:sp>
          <p:nvSpPr>
            <p:cNvPr id="205" name="Google Shape;205;p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 name="Google Shape;207;p7"/>
          <p:cNvSpPr/>
          <p:nvPr/>
        </p:nvSpPr>
        <p:spPr>
          <a:xfrm>
            <a:off x="281200" y="37936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7"/>
          <p:cNvSpPr/>
          <p:nvPr/>
        </p:nvSpPr>
        <p:spPr>
          <a:xfrm>
            <a:off x="6273600" y="636988"/>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7"/>
          <p:cNvSpPr/>
          <p:nvPr/>
        </p:nvSpPr>
        <p:spPr>
          <a:xfrm>
            <a:off x="5579650" y="482442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7"/>
          <p:cNvSpPr/>
          <p:nvPr/>
        </p:nvSpPr>
        <p:spPr>
          <a:xfrm>
            <a:off x="8457850" y="143897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7"/>
          <p:cNvSpPr/>
          <p:nvPr/>
        </p:nvSpPr>
        <p:spPr>
          <a:xfrm>
            <a:off x="4178625" y="4568638"/>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7"/>
          <p:cNvSpPr/>
          <p:nvPr/>
        </p:nvSpPr>
        <p:spPr>
          <a:xfrm>
            <a:off x="1593675" y="151455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42"/>
        <p:cNvGrpSpPr/>
        <p:nvPr/>
      </p:nvGrpSpPr>
      <p:grpSpPr>
        <a:xfrm>
          <a:off x="0" y="0"/>
          <a:ext cx="0" cy="0"/>
          <a:chOff x="0" y="0"/>
          <a:chExt cx="0" cy="0"/>
        </a:xfrm>
      </p:grpSpPr>
      <p:sp>
        <p:nvSpPr>
          <p:cNvPr id="243" name="Google Shape;243;p10"/>
          <p:cNvSpPr txBox="1">
            <a:spLocks noGrp="1"/>
          </p:cNvSpPr>
          <p:nvPr>
            <p:ph type="title"/>
          </p:nvPr>
        </p:nvSpPr>
        <p:spPr>
          <a:xfrm>
            <a:off x="1388100" y="1179600"/>
            <a:ext cx="6367800" cy="207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79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grpSp>
        <p:nvGrpSpPr>
          <p:cNvPr id="244" name="Google Shape;244;p10"/>
          <p:cNvGrpSpPr/>
          <p:nvPr/>
        </p:nvGrpSpPr>
        <p:grpSpPr>
          <a:xfrm rot="-2241120">
            <a:off x="8084872" y="360695"/>
            <a:ext cx="167533" cy="235734"/>
            <a:chOff x="5248950" y="2607450"/>
            <a:chExt cx="27575" cy="38800"/>
          </a:xfrm>
        </p:grpSpPr>
        <p:sp>
          <p:nvSpPr>
            <p:cNvPr id="245" name="Google Shape;245;p10"/>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0"/>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 name="Google Shape;247;p10"/>
          <p:cNvGrpSpPr/>
          <p:nvPr/>
        </p:nvGrpSpPr>
        <p:grpSpPr>
          <a:xfrm rot="-8254088">
            <a:off x="2940009" y="551146"/>
            <a:ext cx="104613" cy="147198"/>
            <a:chOff x="5248950" y="2607450"/>
            <a:chExt cx="27575" cy="38800"/>
          </a:xfrm>
        </p:grpSpPr>
        <p:sp>
          <p:nvSpPr>
            <p:cNvPr id="248" name="Google Shape;248;p10"/>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0"/>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 name="Google Shape;250;p10"/>
          <p:cNvGrpSpPr/>
          <p:nvPr/>
        </p:nvGrpSpPr>
        <p:grpSpPr>
          <a:xfrm rot="3488692">
            <a:off x="3920212" y="4108050"/>
            <a:ext cx="900823" cy="1242470"/>
            <a:chOff x="330281" y="38723"/>
            <a:chExt cx="1614914" cy="2227176"/>
          </a:xfrm>
        </p:grpSpPr>
        <p:sp>
          <p:nvSpPr>
            <p:cNvPr id="251" name="Google Shape;251;p10"/>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0"/>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0"/>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4" name="Google Shape;254;p10"/>
          <p:cNvSpPr/>
          <p:nvPr/>
        </p:nvSpPr>
        <p:spPr>
          <a:xfrm>
            <a:off x="1888975" y="293567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0"/>
          <p:cNvSpPr/>
          <p:nvPr/>
        </p:nvSpPr>
        <p:spPr>
          <a:xfrm>
            <a:off x="5372188" y="4018738"/>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0"/>
          <p:cNvSpPr/>
          <p:nvPr/>
        </p:nvSpPr>
        <p:spPr>
          <a:xfrm>
            <a:off x="8653825" y="2935663"/>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0"/>
          <p:cNvSpPr/>
          <p:nvPr/>
        </p:nvSpPr>
        <p:spPr>
          <a:xfrm>
            <a:off x="472650" y="4455263"/>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8" name="Google Shape;258;p10"/>
          <p:cNvGrpSpPr/>
          <p:nvPr/>
        </p:nvGrpSpPr>
        <p:grpSpPr>
          <a:xfrm rot="3488692">
            <a:off x="931412" y="220712"/>
            <a:ext cx="900823" cy="1242470"/>
            <a:chOff x="330281" y="38723"/>
            <a:chExt cx="1614914" cy="2227176"/>
          </a:xfrm>
        </p:grpSpPr>
        <p:sp>
          <p:nvSpPr>
            <p:cNvPr id="259" name="Google Shape;259;p10"/>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0"/>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0"/>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 name="Google Shape;262;p10"/>
          <p:cNvGrpSpPr/>
          <p:nvPr/>
        </p:nvGrpSpPr>
        <p:grpSpPr>
          <a:xfrm rot="3488692">
            <a:off x="7980937" y="802987"/>
            <a:ext cx="900823" cy="1242470"/>
            <a:chOff x="330281" y="38723"/>
            <a:chExt cx="1614914" cy="2227176"/>
          </a:xfrm>
        </p:grpSpPr>
        <p:sp>
          <p:nvSpPr>
            <p:cNvPr id="263" name="Google Shape;263;p10"/>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0"/>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0"/>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 name="Google Shape;266;p10"/>
          <p:cNvGrpSpPr/>
          <p:nvPr/>
        </p:nvGrpSpPr>
        <p:grpSpPr>
          <a:xfrm>
            <a:off x="6017620" y="4266068"/>
            <a:ext cx="3275298" cy="1153214"/>
            <a:chOff x="5142175" y="4369850"/>
            <a:chExt cx="1625700" cy="572400"/>
          </a:xfrm>
        </p:grpSpPr>
        <p:sp>
          <p:nvSpPr>
            <p:cNvPr id="267" name="Google Shape;267;p10"/>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0"/>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0"/>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0"/>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rgbClr val="CC7F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0"/>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 name="Google Shape;272;p10"/>
          <p:cNvGrpSpPr/>
          <p:nvPr/>
        </p:nvGrpSpPr>
        <p:grpSpPr>
          <a:xfrm>
            <a:off x="-551684" y="4152667"/>
            <a:ext cx="3275298" cy="1153214"/>
            <a:chOff x="5142175" y="4369850"/>
            <a:chExt cx="1625700" cy="572400"/>
          </a:xfrm>
        </p:grpSpPr>
        <p:sp>
          <p:nvSpPr>
            <p:cNvPr id="273" name="Google Shape;273;p10"/>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0"/>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0"/>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0"/>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rgbClr val="CC7F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0"/>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78;p10"/>
          <p:cNvGrpSpPr/>
          <p:nvPr/>
        </p:nvGrpSpPr>
        <p:grpSpPr>
          <a:xfrm>
            <a:off x="6708435" y="2571751"/>
            <a:ext cx="1796017" cy="3700632"/>
            <a:chOff x="6239025" y="396475"/>
            <a:chExt cx="480900" cy="990825"/>
          </a:xfrm>
        </p:grpSpPr>
        <p:sp>
          <p:nvSpPr>
            <p:cNvPr id="279" name="Google Shape;279;p10"/>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0"/>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0"/>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0"/>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0"/>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0"/>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0"/>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0"/>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0"/>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8" name="Google Shape;288;p10"/>
          <p:cNvGrpSpPr/>
          <p:nvPr/>
        </p:nvGrpSpPr>
        <p:grpSpPr>
          <a:xfrm>
            <a:off x="236810" y="2756101"/>
            <a:ext cx="1796017" cy="3700632"/>
            <a:chOff x="6239025" y="396475"/>
            <a:chExt cx="480900" cy="990825"/>
          </a:xfrm>
        </p:grpSpPr>
        <p:sp>
          <p:nvSpPr>
            <p:cNvPr id="289" name="Google Shape;289;p10"/>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0"/>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0"/>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0"/>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0"/>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0"/>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0"/>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0"/>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0"/>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8" name="Google Shape;298;p10"/>
          <p:cNvSpPr/>
          <p:nvPr/>
        </p:nvSpPr>
        <p:spPr>
          <a:xfrm>
            <a:off x="3480100" y="-845650"/>
            <a:ext cx="1892097" cy="1179694"/>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0"/>
          <p:cNvSpPr/>
          <p:nvPr/>
        </p:nvSpPr>
        <p:spPr>
          <a:xfrm>
            <a:off x="236800" y="257175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0" name="Google Shape;300;p10"/>
          <p:cNvGrpSpPr/>
          <p:nvPr/>
        </p:nvGrpSpPr>
        <p:grpSpPr>
          <a:xfrm rot="-1447079">
            <a:off x="3339603" y="4034867"/>
            <a:ext cx="104613" cy="147198"/>
            <a:chOff x="5248950" y="2607450"/>
            <a:chExt cx="27575" cy="38800"/>
          </a:xfrm>
        </p:grpSpPr>
        <p:sp>
          <p:nvSpPr>
            <p:cNvPr id="301" name="Google Shape;301;p10"/>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0"/>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2">
  <p:cSld name="CUSTOM_18_1_1">
    <p:spTree>
      <p:nvGrpSpPr>
        <p:cNvPr id="1" name="Shape 494"/>
        <p:cNvGrpSpPr/>
        <p:nvPr/>
      </p:nvGrpSpPr>
      <p:grpSpPr>
        <a:xfrm>
          <a:off x="0" y="0"/>
          <a:ext cx="0" cy="0"/>
          <a:chOff x="0" y="0"/>
          <a:chExt cx="0" cy="0"/>
        </a:xfrm>
      </p:grpSpPr>
      <p:sp>
        <p:nvSpPr>
          <p:cNvPr id="495" name="Google Shape;495;p16"/>
          <p:cNvSpPr txBox="1">
            <a:spLocks noGrp="1"/>
          </p:cNvSpPr>
          <p:nvPr>
            <p:ph type="body" idx="1"/>
          </p:nvPr>
        </p:nvSpPr>
        <p:spPr>
          <a:xfrm>
            <a:off x="1076600" y="1559197"/>
            <a:ext cx="5204100" cy="2559300"/>
          </a:xfrm>
          <a:prstGeom prst="rect">
            <a:avLst/>
          </a:prstGeom>
        </p:spPr>
        <p:txBody>
          <a:bodyPr spcFirstLastPara="1" wrap="square" lIns="91425" tIns="91425" rIns="91425" bIns="91425" anchor="t" anchorCtr="0">
            <a:noAutofit/>
          </a:bodyPr>
          <a:lstStyle>
            <a:lvl1pPr marL="457200" lvl="0" indent="-323850" rtl="0">
              <a:lnSpc>
                <a:spcPct val="100000"/>
              </a:lnSpc>
              <a:spcBef>
                <a:spcPts val="0"/>
              </a:spcBef>
              <a:spcAft>
                <a:spcPts val="0"/>
              </a:spcAft>
              <a:buSzPts val="1500"/>
              <a:buChar char="●"/>
              <a:defRPr sz="1600"/>
            </a:lvl1pPr>
            <a:lvl2pPr marL="914400" lvl="1" indent="-323850" rtl="0">
              <a:lnSpc>
                <a:spcPct val="100000"/>
              </a:lnSpc>
              <a:spcBef>
                <a:spcPts val="0"/>
              </a:spcBef>
              <a:spcAft>
                <a:spcPts val="0"/>
              </a:spcAft>
              <a:buSzPts val="1500"/>
              <a:buChar char="○"/>
              <a:defRPr sz="1500"/>
            </a:lvl2pPr>
            <a:lvl3pPr marL="1371600" lvl="2" indent="-323850" rtl="0">
              <a:lnSpc>
                <a:spcPct val="100000"/>
              </a:lnSpc>
              <a:spcBef>
                <a:spcPts val="1600"/>
              </a:spcBef>
              <a:spcAft>
                <a:spcPts val="0"/>
              </a:spcAft>
              <a:buSzPts val="1500"/>
              <a:buChar char="■"/>
              <a:defRPr sz="1500"/>
            </a:lvl3pPr>
            <a:lvl4pPr marL="1828800" lvl="3" indent="-323850" rtl="0">
              <a:lnSpc>
                <a:spcPct val="100000"/>
              </a:lnSpc>
              <a:spcBef>
                <a:spcPts val="1600"/>
              </a:spcBef>
              <a:spcAft>
                <a:spcPts val="0"/>
              </a:spcAft>
              <a:buSzPts val="1500"/>
              <a:buChar char="●"/>
              <a:defRPr sz="1500"/>
            </a:lvl4pPr>
            <a:lvl5pPr marL="2286000" lvl="4" indent="-323850" rtl="0">
              <a:lnSpc>
                <a:spcPct val="100000"/>
              </a:lnSpc>
              <a:spcBef>
                <a:spcPts val="1600"/>
              </a:spcBef>
              <a:spcAft>
                <a:spcPts val="0"/>
              </a:spcAft>
              <a:buSzPts val="1500"/>
              <a:buChar char="○"/>
              <a:defRPr sz="1500"/>
            </a:lvl5pPr>
            <a:lvl6pPr marL="2743200" lvl="5" indent="-323850" rtl="0">
              <a:lnSpc>
                <a:spcPct val="100000"/>
              </a:lnSpc>
              <a:spcBef>
                <a:spcPts val="1600"/>
              </a:spcBef>
              <a:spcAft>
                <a:spcPts val="0"/>
              </a:spcAft>
              <a:buSzPts val="1500"/>
              <a:buChar char="■"/>
              <a:defRPr sz="1500"/>
            </a:lvl6pPr>
            <a:lvl7pPr marL="3200400" lvl="6" indent="-323850" rtl="0">
              <a:lnSpc>
                <a:spcPct val="100000"/>
              </a:lnSpc>
              <a:spcBef>
                <a:spcPts val="1600"/>
              </a:spcBef>
              <a:spcAft>
                <a:spcPts val="0"/>
              </a:spcAft>
              <a:buSzPts val="1500"/>
              <a:buChar char="●"/>
              <a:defRPr sz="1500"/>
            </a:lvl7pPr>
            <a:lvl8pPr marL="3657600" lvl="7" indent="-323850" rtl="0">
              <a:lnSpc>
                <a:spcPct val="100000"/>
              </a:lnSpc>
              <a:spcBef>
                <a:spcPts val="1600"/>
              </a:spcBef>
              <a:spcAft>
                <a:spcPts val="0"/>
              </a:spcAft>
              <a:buSzPts val="1500"/>
              <a:buChar char="○"/>
              <a:defRPr sz="1500"/>
            </a:lvl8pPr>
            <a:lvl9pPr marL="4114800" lvl="8" indent="-323850" rtl="0">
              <a:lnSpc>
                <a:spcPct val="100000"/>
              </a:lnSpc>
              <a:spcBef>
                <a:spcPts val="1600"/>
              </a:spcBef>
              <a:spcAft>
                <a:spcPts val="1600"/>
              </a:spcAft>
              <a:buSzPts val="1500"/>
              <a:buChar char="■"/>
              <a:defRPr sz="1500"/>
            </a:lvl9pPr>
          </a:lstStyle>
          <a:p>
            <a:endParaRPr/>
          </a:p>
        </p:txBody>
      </p:sp>
      <p:grpSp>
        <p:nvGrpSpPr>
          <p:cNvPr id="496" name="Google Shape;496;p16"/>
          <p:cNvGrpSpPr/>
          <p:nvPr/>
        </p:nvGrpSpPr>
        <p:grpSpPr>
          <a:xfrm rot="-2241120">
            <a:off x="8738497" y="374620"/>
            <a:ext cx="167533" cy="235734"/>
            <a:chOff x="5248950" y="2607450"/>
            <a:chExt cx="27575" cy="38800"/>
          </a:xfrm>
        </p:grpSpPr>
        <p:sp>
          <p:nvSpPr>
            <p:cNvPr id="497" name="Google Shape;497;p1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9" name="Google Shape;499;p16"/>
          <p:cNvGrpSpPr/>
          <p:nvPr/>
        </p:nvGrpSpPr>
        <p:grpSpPr>
          <a:xfrm rot="1583875">
            <a:off x="2633760" y="4531781"/>
            <a:ext cx="159799" cy="224852"/>
            <a:chOff x="5248950" y="2607450"/>
            <a:chExt cx="27575" cy="38800"/>
          </a:xfrm>
        </p:grpSpPr>
        <p:sp>
          <p:nvSpPr>
            <p:cNvPr id="500" name="Google Shape;500;p1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2" name="Google Shape;502;p16"/>
          <p:cNvGrpSpPr/>
          <p:nvPr/>
        </p:nvGrpSpPr>
        <p:grpSpPr>
          <a:xfrm rot="-2700000">
            <a:off x="1551164" y="652423"/>
            <a:ext cx="104613" cy="147198"/>
            <a:chOff x="5248950" y="2607450"/>
            <a:chExt cx="27575" cy="38800"/>
          </a:xfrm>
        </p:grpSpPr>
        <p:sp>
          <p:nvSpPr>
            <p:cNvPr id="503" name="Google Shape;503;p1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5" name="Google Shape;505;p16"/>
          <p:cNvGrpSpPr/>
          <p:nvPr/>
        </p:nvGrpSpPr>
        <p:grpSpPr>
          <a:xfrm rot="3320916">
            <a:off x="8769944" y="3376070"/>
            <a:ext cx="104615" cy="147200"/>
            <a:chOff x="5248950" y="2607450"/>
            <a:chExt cx="27575" cy="38800"/>
          </a:xfrm>
        </p:grpSpPr>
        <p:sp>
          <p:nvSpPr>
            <p:cNvPr id="506" name="Google Shape;506;p1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8" name="Google Shape;508;p16"/>
          <p:cNvGrpSpPr/>
          <p:nvPr/>
        </p:nvGrpSpPr>
        <p:grpSpPr>
          <a:xfrm rot="7179494">
            <a:off x="4078620" y="4264262"/>
            <a:ext cx="900754" cy="1242451"/>
            <a:chOff x="330281" y="38723"/>
            <a:chExt cx="1614914" cy="2227176"/>
          </a:xfrm>
        </p:grpSpPr>
        <p:sp>
          <p:nvSpPr>
            <p:cNvPr id="509" name="Google Shape;509;p16"/>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6"/>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6"/>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2" name="Google Shape;512;p16"/>
          <p:cNvGrpSpPr/>
          <p:nvPr/>
        </p:nvGrpSpPr>
        <p:grpSpPr>
          <a:xfrm>
            <a:off x="198118" y="284488"/>
            <a:ext cx="924215" cy="1230069"/>
            <a:chOff x="330281" y="38723"/>
            <a:chExt cx="1614914" cy="2227176"/>
          </a:xfrm>
        </p:grpSpPr>
        <p:sp>
          <p:nvSpPr>
            <p:cNvPr id="513" name="Google Shape;513;p16"/>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6"/>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6"/>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6" name="Google Shape;516;p16"/>
          <p:cNvSpPr/>
          <p:nvPr/>
        </p:nvSpPr>
        <p:spPr>
          <a:xfrm>
            <a:off x="-982325" y="-407400"/>
            <a:ext cx="1892097" cy="1179694"/>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6"/>
          <p:cNvSpPr/>
          <p:nvPr/>
        </p:nvSpPr>
        <p:spPr>
          <a:xfrm>
            <a:off x="5342100" y="46915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6"/>
          <p:cNvSpPr/>
          <p:nvPr/>
        </p:nvSpPr>
        <p:spPr>
          <a:xfrm>
            <a:off x="7351188" y="460642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6"/>
          <p:cNvSpPr/>
          <p:nvPr/>
        </p:nvSpPr>
        <p:spPr>
          <a:xfrm>
            <a:off x="1531550" y="40596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0" name="Google Shape;520;p16"/>
          <p:cNvGrpSpPr/>
          <p:nvPr/>
        </p:nvGrpSpPr>
        <p:grpSpPr>
          <a:xfrm rot="-263155">
            <a:off x="-358235" y="3069046"/>
            <a:ext cx="1321198" cy="2722237"/>
            <a:chOff x="6239025" y="396475"/>
            <a:chExt cx="480900" cy="990825"/>
          </a:xfrm>
        </p:grpSpPr>
        <p:sp>
          <p:nvSpPr>
            <p:cNvPr id="521" name="Google Shape;521;p16"/>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6"/>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6"/>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6"/>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6"/>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6"/>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6"/>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6"/>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6"/>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0" name="Google Shape;530;p16"/>
          <p:cNvSpPr/>
          <p:nvPr/>
        </p:nvSpPr>
        <p:spPr>
          <a:xfrm rot="10369893">
            <a:off x="8075080" y="4081232"/>
            <a:ext cx="2350761" cy="1465709"/>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6"/>
          <p:cNvSpPr/>
          <p:nvPr/>
        </p:nvSpPr>
        <p:spPr>
          <a:xfrm>
            <a:off x="588300" y="2533963"/>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6"/>
          <p:cNvSpPr txBox="1">
            <a:spLocks noGrp="1"/>
          </p:cNvSpPr>
          <p:nvPr>
            <p:ph type="title"/>
          </p:nvPr>
        </p:nvSpPr>
        <p:spPr>
          <a:xfrm>
            <a:off x="311700" y="445025"/>
            <a:ext cx="8520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b="1"/>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5">
  <p:cSld name="CUSTOM_24_1_1_1">
    <p:spTree>
      <p:nvGrpSpPr>
        <p:cNvPr id="1" name="Shape 808"/>
        <p:cNvGrpSpPr/>
        <p:nvPr/>
      </p:nvGrpSpPr>
      <p:grpSpPr>
        <a:xfrm>
          <a:off x="0" y="0"/>
          <a:ext cx="0" cy="0"/>
          <a:chOff x="0" y="0"/>
          <a:chExt cx="0" cy="0"/>
        </a:xfrm>
      </p:grpSpPr>
      <p:grpSp>
        <p:nvGrpSpPr>
          <p:cNvPr id="809" name="Google Shape;809;p24"/>
          <p:cNvGrpSpPr/>
          <p:nvPr/>
        </p:nvGrpSpPr>
        <p:grpSpPr>
          <a:xfrm rot="-2241120">
            <a:off x="8136522" y="613507"/>
            <a:ext cx="167533" cy="235734"/>
            <a:chOff x="5248950" y="2607450"/>
            <a:chExt cx="27575" cy="38800"/>
          </a:xfrm>
        </p:grpSpPr>
        <p:sp>
          <p:nvSpPr>
            <p:cNvPr id="810" name="Google Shape;810;p2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2" name="Google Shape;812;p24"/>
          <p:cNvGrpSpPr/>
          <p:nvPr/>
        </p:nvGrpSpPr>
        <p:grpSpPr>
          <a:xfrm rot="3488692">
            <a:off x="3920212" y="4108050"/>
            <a:ext cx="900823" cy="1242470"/>
            <a:chOff x="330281" y="38723"/>
            <a:chExt cx="1614914" cy="2227176"/>
          </a:xfrm>
        </p:grpSpPr>
        <p:sp>
          <p:nvSpPr>
            <p:cNvPr id="813" name="Google Shape;813;p24"/>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4"/>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4"/>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6" name="Google Shape;816;p24"/>
          <p:cNvSpPr/>
          <p:nvPr/>
        </p:nvSpPr>
        <p:spPr>
          <a:xfrm>
            <a:off x="2076050" y="3580063"/>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4"/>
          <p:cNvSpPr/>
          <p:nvPr/>
        </p:nvSpPr>
        <p:spPr>
          <a:xfrm>
            <a:off x="5372188" y="4018738"/>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4"/>
          <p:cNvSpPr/>
          <p:nvPr/>
        </p:nvSpPr>
        <p:spPr>
          <a:xfrm>
            <a:off x="8653825" y="2935663"/>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4"/>
          <p:cNvSpPr/>
          <p:nvPr/>
        </p:nvSpPr>
        <p:spPr>
          <a:xfrm>
            <a:off x="472650" y="4455263"/>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0" name="Google Shape;820;p24"/>
          <p:cNvGrpSpPr/>
          <p:nvPr/>
        </p:nvGrpSpPr>
        <p:grpSpPr>
          <a:xfrm rot="3488692">
            <a:off x="931412" y="220712"/>
            <a:ext cx="900823" cy="1242470"/>
            <a:chOff x="330281" y="38723"/>
            <a:chExt cx="1614914" cy="2227176"/>
          </a:xfrm>
        </p:grpSpPr>
        <p:sp>
          <p:nvSpPr>
            <p:cNvPr id="821" name="Google Shape;821;p24"/>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4"/>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4"/>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4" name="Google Shape;824;p24"/>
          <p:cNvGrpSpPr/>
          <p:nvPr/>
        </p:nvGrpSpPr>
        <p:grpSpPr>
          <a:xfrm>
            <a:off x="-551684" y="4152667"/>
            <a:ext cx="3275298" cy="1153214"/>
            <a:chOff x="5142175" y="4369850"/>
            <a:chExt cx="1625700" cy="572400"/>
          </a:xfrm>
        </p:grpSpPr>
        <p:sp>
          <p:nvSpPr>
            <p:cNvPr id="825" name="Google Shape;825;p24"/>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4"/>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4"/>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4"/>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4"/>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0" name="Google Shape;830;p24"/>
          <p:cNvGrpSpPr/>
          <p:nvPr/>
        </p:nvGrpSpPr>
        <p:grpSpPr>
          <a:xfrm>
            <a:off x="395666" y="3011245"/>
            <a:ext cx="1380616" cy="2844659"/>
            <a:chOff x="6239025" y="396475"/>
            <a:chExt cx="480900" cy="990825"/>
          </a:xfrm>
        </p:grpSpPr>
        <p:sp>
          <p:nvSpPr>
            <p:cNvPr id="831" name="Google Shape;831;p24"/>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4"/>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4"/>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4"/>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4"/>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4"/>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4"/>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4"/>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4"/>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0" name="Google Shape;840;p24"/>
          <p:cNvSpPr/>
          <p:nvPr/>
        </p:nvSpPr>
        <p:spPr>
          <a:xfrm>
            <a:off x="236800" y="257175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1" name="Google Shape;841;p24"/>
          <p:cNvGrpSpPr/>
          <p:nvPr/>
        </p:nvGrpSpPr>
        <p:grpSpPr>
          <a:xfrm rot="-1447079">
            <a:off x="8667553" y="4532817"/>
            <a:ext cx="104613" cy="147198"/>
            <a:chOff x="5248950" y="2607450"/>
            <a:chExt cx="27575" cy="38800"/>
          </a:xfrm>
        </p:grpSpPr>
        <p:sp>
          <p:nvSpPr>
            <p:cNvPr id="842" name="Google Shape;842;p2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4" name="Google Shape;844;p24"/>
          <p:cNvSpPr/>
          <p:nvPr/>
        </p:nvSpPr>
        <p:spPr>
          <a:xfrm>
            <a:off x="7066250" y="1097213"/>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4"/>
          <p:cNvSpPr/>
          <p:nvPr/>
        </p:nvSpPr>
        <p:spPr>
          <a:xfrm>
            <a:off x="7833075" y="1644613"/>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4"/>
          <p:cNvSpPr txBox="1">
            <a:spLocks noGrp="1"/>
          </p:cNvSpPr>
          <p:nvPr>
            <p:ph type="title"/>
          </p:nvPr>
        </p:nvSpPr>
        <p:spPr>
          <a:xfrm>
            <a:off x="311700" y="445025"/>
            <a:ext cx="8520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b="1"/>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CUSTOM_21">
    <p:spTree>
      <p:nvGrpSpPr>
        <p:cNvPr id="1" name="Shape 890"/>
        <p:cNvGrpSpPr/>
        <p:nvPr/>
      </p:nvGrpSpPr>
      <p:grpSpPr>
        <a:xfrm>
          <a:off x="0" y="0"/>
          <a:ext cx="0" cy="0"/>
          <a:chOff x="0" y="0"/>
          <a:chExt cx="0" cy="0"/>
        </a:xfrm>
      </p:grpSpPr>
      <p:sp>
        <p:nvSpPr>
          <p:cNvPr id="891" name="Google Shape;891;p26"/>
          <p:cNvSpPr txBox="1">
            <a:spLocks noGrp="1"/>
          </p:cNvSpPr>
          <p:nvPr>
            <p:ph type="title"/>
          </p:nvPr>
        </p:nvSpPr>
        <p:spPr>
          <a:xfrm>
            <a:off x="2933300" y="2505599"/>
            <a:ext cx="3277500" cy="826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sz="3000" b="0">
                <a:solidFill>
                  <a:schemeClr val="lt2"/>
                </a:solidFill>
              </a:defRPr>
            </a:lvl1pPr>
            <a:lvl2pPr lvl="1" rtl="0">
              <a:spcBef>
                <a:spcPts val="0"/>
              </a:spcBef>
              <a:spcAft>
                <a:spcPts val="0"/>
              </a:spcAft>
              <a:buSzPts val="3200"/>
              <a:buNone/>
              <a:defRPr>
                <a:latin typeface="Nunito SemiBold"/>
                <a:ea typeface="Nunito SemiBold"/>
                <a:cs typeface="Nunito SemiBold"/>
                <a:sym typeface="Nunito SemiBold"/>
              </a:defRPr>
            </a:lvl2pPr>
            <a:lvl3pPr lvl="2" rtl="0">
              <a:spcBef>
                <a:spcPts val="0"/>
              </a:spcBef>
              <a:spcAft>
                <a:spcPts val="0"/>
              </a:spcAft>
              <a:buSzPts val="3200"/>
              <a:buNone/>
              <a:defRPr>
                <a:latin typeface="Nunito SemiBold"/>
                <a:ea typeface="Nunito SemiBold"/>
                <a:cs typeface="Nunito SemiBold"/>
                <a:sym typeface="Nunito SemiBold"/>
              </a:defRPr>
            </a:lvl3pPr>
            <a:lvl4pPr lvl="3" rtl="0">
              <a:spcBef>
                <a:spcPts val="0"/>
              </a:spcBef>
              <a:spcAft>
                <a:spcPts val="0"/>
              </a:spcAft>
              <a:buSzPts val="3200"/>
              <a:buNone/>
              <a:defRPr>
                <a:latin typeface="Nunito SemiBold"/>
                <a:ea typeface="Nunito SemiBold"/>
                <a:cs typeface="Nunito SemiBold"/>
                <a:sym typeface="Nunito SemiBold"/>
              </a:defRPr>
            </a:lvl4pPr>
            <a:lvl5pPr lvl="4" rtl="0">
              <a:spcBef>
                <a:spcPts val="0"/>
              </a:spcBef>
              <a:spcAft>
                <a:spcPts val="0"/>
              </a:spcAft>
              <a:buSzPts val="3200"/>
              <a:buNone/>
              <a:defRPr>
                <a:latin typeface="Nunito SemiBold"/>
                <a:ea typeface="Nunito SemiBold"/>
                <a:cs typeface="Nunito SemiBold"/>
                <a:sym typeface="Nunito SemiBold"/>
              </a:defRPr>
            </a:lvl5pPr>
            <a:lvl6pPr lvl="5" rtl="0">
              <a:spcBef>
                <a:spcPts val="0"/>
              </a:spcBef>
              <a:spcAft>
                <a:spcPts val="0"/>
              </a:spcAft>
              <a:buSzPts val="3200"/>
              <a:buNone/>
              <a:defRPr>
                <a:latin typeface="Nunito SemiBold"/>
                <a:ea typeface="Nunito SemiBold"/>
                <a:cs typeface="Nunito SemiBold"/>
                <a:sym typeface="Nunito SemiBold"/>
              </a:defRPr>
            </a:lvl6pPr>
            <a:lvl7pPr lvl="6" rtl="0">
              <a:spcBef>
                <a:spcPts val="0"/>
              </a:spcBef>
              <a:spcAft>
                <a:spcPts val="0"/>
              </a:spcAft>
              <a:buSzPts val="3200"/>
              <a:buNone/>
              <a:defRPr>
                <a:latin typeface="Nunito SemiBold"/>
                <a:ea typeface="Nunito SemiBold"/>
                <a:cs typeface="Nunito SemiBold"/>
                <a:sym typeface="Nunito SemiBold"/>
              </a:defRPr>
            </a:lvl7pPr>
            <a:lvl8pPr lvl="7" rtl="0">
              <a:spcBef>
                <a:spcPts val="0"/>
              </a:spcBef>
              <a:spcAft>
                <a:spcPts val="0"/>
              </a:spcAft>
              <a:buSzPts val="3200"/>
              <a:buNone/>
              <a:defRPr>
                <a:latin typeface="Nunito SemiBold"/>
                <a:ea typeface="Nunito SemiBold"/>
                <a:cs typeface="Nunito SemiBold"/>
                <a:sym typeface="Nunito SemiBold"/>
              </a:defRPr>
            </a:lvl8pPr>
            <a:lvl9pPr lvl="8" rtl="0">
              <a:spcBef>
                <a:spcPts val="0"/>
              </a:spcBef>
              <a:spcAft>
                <a:spcPts val="0"/>
              </a:spcAft>
              <a:buSzPts val="3200"/>
              <a:buNone/>
              <a:defRPr>
                <a:latin typeface="Nunito SemiBold"/>
                <a:ea typeface="Nunito SemiBold"/>
                <a:cs typeface="Nunito SemiBold"/>
                <a:sym typeface="Nunito SemiBold"/>
              </a:defRPr>
            </a:lvl9pPr>
          </a:lstStyle>
          <a:p>
            <a:endParaRPr/>
          </a:p>
        </p:txBody>
      </p:sp>
      <p:sp>
        <p:nvSpPr>
          <p:cNvPr id="892" name="Google Shape;892;p26"/>
          <p:cNvSpPr txBox="1">
            <a:spLocks noGrp="1"/>
          </p:cNvSpPr>
          <p:nvPr>
            <p:ph type="subTitle" idx="1"/>
          </p:nvPr>
        </p:nvSpPr>
        <p:spPr>
          <a:xfrm>
            <a:off x="2316750" y="1267112"/>
            <a:ext cx="4510500" cy="125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grpSp>
        <p:nvGrpSpPr>
          <p:cNvPr id="893" name="Google Shape;893;p26"/>
          <p:cNvGrpSpPr/>
          <p:nvPr/>
        </p:nvGrpSpPr>
        <p:grpSpPr>
          <a:xfrm rot="3320949">
            <a:off x="9086424" y="2338001"/>
            <a:ext cx="154298" cy="217108"/>
            <a:chOff x="5248950" y="2607450"/>
            <a:chExt cx="27575" cy="38800"/>
          </a:xfrm>
        </p:grpSpPr>
        <p:sp>
          <p:nvSpPr>
            <p:cNvPr id="894" name="Google Shape;894;p2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6" name="Google Shape;896;p26"/>
          <p:cNvGrpSpPr/>
          <p:nvPr/>
        </p:nvGrpSpPr>
        <p:grpSpPr>
          <a:xfrm rot="7179494">
            <a:off x="7705682" y="2391212"/>
            <a:ext cx="900754" cy="1242451"/>
            <a:chOff x="330281" y="38723"/>
            <a:chExt cx="1614914" cy="2227176"/>
          </a:xfrm>
        </p:grpSpPr>
        <p:sp>
          <p:nvSpPr>
            <p:cNvPr id="897" name="Google Shape;897;p26"/>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6"/>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6"/>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0" name="Google Shape;900;p26"/>
          <p:cNvGrpSpPr/>
          <p:nvPr/>
        </p:nvGrpSpPr>
        <p:grpSpPr>
          <a:xfrm>
            <a:off x="843143" y="-133449"/>
            <a:ext cx="924215" cy="1230069"/>
            <a:chOff x="330281" y="38723"/>
            <a:chExt cx="1614914" cy="2227176"/>
          </a:xfrm>
        </p:grpSpPr>
        <p:sp>
          <p:nvSpPr>
            <p:cNvPr id="901" name="Google Shape;901;p26"/>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6"/>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6"/>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4" name="Google Shape;904;p26"/>
          <p:cNvSpPr/>
          <p:nvPr/>
        </p:nvSpPr>
        <p:spPr>
          <a:xfrm>
            <a:off x="-965525" y="-426125"/>
            <a:ext cx="1892097" cy="1179694"/>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6"/>
          <p:cNvSpPr/>
          <p:nvPr/>
        </p:nvSpPr>
        <p:spPr>
          <a:xfrm>
            <a:off x="8457850" y="1669450"/>
            <a:ext cx="1844086" cy="1191581"/>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6" name="Google Shape;906;p26"/>
          <p:cNvGrpSpPr/>
          <p:nvPr/>
        </p:nvGrpSpPr>
        <p:grpSpPr>
          <a:xfrm rot="-5118020">
            <a:off x="724374" y="2590167"/>
            <a:ext cx="900759" cy="1242486"/>
            <a:chOff x="330281" y="38723"/>
            <a:chExt cx="1614914" cy="2227176"/>
          </a:xfrm>
        </p:grpSpPr>
        <p:sp>
          <p:nvSpPr>
            <p:cNvPr id="907" name="Google Shape;907;p26"/>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6"/>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6"/>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0" name="Google Shape;910;p26"/>
          <p:cNvGrpSpPr/>
          <p:nvPr/>
        </p:nvGrpSpPr>
        <p:grpSpPr>
          <a:xfrm rot="-2241120">
            <a:off x="6881534" y="363720"/>
            <a:ext cx="167533" cy="235734"/>
            <a:chOff x="5248950" y="2607450"/>
            <a:chExt cx="27575" cy="38800"/>
          </a:xfrm>
        </p:grpSpPr>
        <p:sp>
          <p:nvSpPr>
            <p:cNvPr id="911" name="Google Shape;911;p2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3" name="Google Shape;913;p26"/>
          <p:cNvGrpSpPr/>
          <p:nvPr/>
        </p:nvGrpSpPr>
        <p:grpSpPr>
          <a:xfrm rot="1583875">
            <a:off x="8562185" y="4442843"/>
            <a:ext cx="159799" cy="224852"/>
            <a:chOff x="5248950" y="2607450"/>
            <a:chExt cx="27575" cy="38800"/>
          </a:xfrm>
        </p:grpSpPr>
        <p:sp>
          <p:nvSpPr>
            <p:cNvPr id="914" name="Google Shape;914;p2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6" name="Google Shape;916;p26"/>
          <p:cNvGrpSpPr/>
          <p:nvPr/>
        </p:nvGrpSpPr>
        <p:grpSpPr>
          <a:xfrm rot="4025085">
            <a:off x="701273" y="4694761"/>
            <a:ext cx="105656" cy="148667"/>
            <a:chOff x="5248950" y="2607450"/>
            <a:chExt cx="27575" cy="38800"/>
          </a:xfrm>
        </p:grpSpPr>
        <p:sp>
          <p:nvSpPr>
            <p:cNvPr id="917" name="Google Shape;917;p2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9" name="Google Shape;919;p26"/>
          <p:cNvGrpSpPr/>
          <p:nvPr/>
        </p:nvGrpSpPr>
        <p:grpSpPr>
          <a:xfrm rot="-5243946">
            <a:off x="-84370" y="2799655"/>
            <a:ext cx="167534" cy="235732"/>
            <a:chOff x="5248950" y="2607450"/>
            <a:chExt cx="27575" cy="38800"/>
          </a:xfrm>
        </p:grpSpPr>
        <p:sp>
          <p:nvSpPr>
            <p:cNvPr id="920" name="Google Shape;920;p2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2" name="Google Shape;922;p26"/>
          <p:cNvGrpSpPr/>
          <p:nvPr/>
        </p:nvGrpSpPr>
        <p:grpSpPr>
          <a:xfrm rot="-2700000">
            <a:off x="1974639" y="463473"/>
            <a:ext cx="104613" cy="147198"/>
            <a:chOff x="5248950" y="2607450"/>
            <a:chExt cx="27575" cy="38800"/>
          </a:xfrm>
        </p:grpSpPr>
        <p:sp>
          <p:nvSpPr>
            <p:cNvPr id="923" name="Google Shape;923;p2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5" name="Google Shape;925;p26"/>
          <p:cNvGrpSpPr/>
          <p:nvPr/>
        </p:nvGrpSpPr>
        <p:grpSpPr>
          <a:xfrm rot="3320916">
            <a:off x="8639394" y="1145770"/>
            <a:ext cx="104615" cy="147200"/>
            <a:chOff x="5248950" y="2607450"/>
            <a:chExt cx="27575" cy="38800"/>
          </a:xfrm>
        </p:grpSpPr>
        <p:sp>
          <p:nvSpPr>
            <p:cNvPr id="926" name="Google Shape;926;p2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8" name="Google Shape;928;p26"/>
          <p:cNvSpPr/>
          <p:nvPr/>
        </p:nvSpPr>
        <p:spPr>
          <a:xfrm>
            <a:off x="455550" y="39260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6"/>
          <p:cNvSpPr/>
          <p:nvPr/>
        </p:nvSpPr>
        <p:spPr>
          <a:xfrm>
            <a:off x="7707275" y="451747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6"/>
          <p:cNvSpPr/>
          <p:nvPr/>
        </p:nvSpPr>
        <p:spPr>
          <a:xfrm>
            <a:off x="7707275" y="753563"/>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6"/>
          <p:cNvSpPr/>
          <p:nvPr/>
        </p:nvSpPr>
        <p:spPr>
          <a:xfrm>
            <a:off x="8619775" y="37606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6"/>
          <p:cNvSpPr/>
          <p:nvPr/>
        </p:nvSpPr>
        <p:spPr>
          <a:xfrm>
            <a:off x="455550" y="1181588"/>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6"/>
          <p:cNvSpPr/>
          <p:nvPr/>
        </p:nvSpPr>
        <p:spPr>
          <a:xfrm>
            <a:off x="4890875" y="461592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6"/>
          <p:cNvSpPr/>
          <p:nvPr/>
        </p:nvSpPr>
        <p:spPr>
          <a:xfrm>
            <a:off x="5795300" y="424565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21_1">
    <p:spTree>
      <p:nvGrpSpPr>
        <p:cNvPr id="1" name="Shape 1271"/>
        <p:cNvGrpSpPr/>
        <p:nvPr/>
      </p:nvGrpSpPr>
      <p:grpSpPr>
        <a:xfrm>
          <a:off x="0" y="0"/>
          <a:ext cx="0" cy="0"/>
          <a:chOff x="0" y="0"/>
          <a:chExt cx="0" cy="0"/>
        </a:xfrm>
      </p:grpSpPr>
      <p:grpSp>
        <p:nvGrpSpPr>
          <p:cNvPr id="1272" name="Google Shape;1272;p35"/>
          <p:cNvGrpSpPr/>
          <p:nvPr/>
        </p:nvGrpSpPr>
        <p:grpSpPr>
          <a:xfrm rot="3320949">
            <a:off x="9086424" y="2338001"/>
            <a:ext cx="154298" cy="217108"/>
            <a:chOff x="5248950" y="2607450"/>
            <a:chExt cx="27575" cy="38800"/>
          </a:xfrm>
        </p:grpSpPr>
        <p:sp>
          <p:nvSpPr>
            <p:cNvPr id="1273" name="Google Shape;1273;p3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5" name="Google Shape;1275;p35"/>
          <p:cNvGrpSpPr/>
          <p:nvPr/>
        </p:nvGrpSpPr>
        <p:grpSpPr>
          <a:xfrm rot="7179494">
            <a:off x="7705682" y="2391212"/>
            <a:ext cx="900754" cy="1242451"/>
            <a:chOff x="330281" y="38723"/>
            <a:chExt cx="1614914" cy="2227176"/>
          </a:xfrm>
        </p:grpSpPr>
        <p:sp>
          <p:nvSpPr>
            <p:cNvPr id="1276" name="Google Shape;1276;p35"/>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5"/>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5"/>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9" name="Google Shape;1279;p35"/>
          <p:cNvGrpSpPr/>
          <p:nvPr/>
        </p:nvGrpSpPr>
        <p:grpSpPr>
          <a:xfrm>
            <a:off x="843143" y="-133449"/>
            <a:ext cx="924215" cy="1230069"/>
            <a:chOff x="330281" y="38723"/>
            <a:chExt cx="1614914" cy="2227176"/>
          </a:xfrm>
        </p:grpSpPr>
        <p:sp>
          <p:nvSpPr>
            <p:cNvPr id="1280" name="Google Shape;1280;p35"/>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5"/>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5"/>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3" name="Google Shape;1283;p35"/>
          <p:cNvSpPr/>
          <p:nvPr/>
        </p:nvSpPr>
        <p:spPr>
          <a:xfrm>
            <a:off x="-965525" y="-426125"/>
            <a:ext cx="1892097" cy="1179694"/>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5"/>
          <p:cNvSpPr/>
          <p:nvPr/>
        </p:nvSpPr>
        <p:spPr>
          <a:xfrm>
            <a:off x="8457850" y="1669450"/>
            <a:ext cx="1844086" cy="1191581"/>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5" name="Google Shape;1285;p35"/>
          <p:cNvGrpSpPr/>
          <p:nvPr/>
        </p:nvGrpSpPr>
        <p:grpSpPr>
          <a:xfrm rot="-5118020">
            <a:off x="724374" y="2590167"/>
            <a:ext cx="900759" cy="1242486"/>
            <a:chOff x="330281" y="38723"/>
            <a:chExt cx="1614914" cy="2227176"/>
          </a:xfrm>
        </p:grpSpPr>
        <p:sp>
          <p:nvSpPr>
            <p:cNvPr id="1286" name="Google Shape;1286;p35"/>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5"/>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5"/>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9" name="Google Shape;1289;p35"/>
          <p:cNvGrpSpPr/>
          <p:nvPr/>
        </p:nvGrpSpPr>
        <p:grpSpPr>
          <a:xfrm rot="-2241120">
            <a:off x="6881534" y="363720"/>
            <a:ext cx="167533" cy="235734"/>
            <a:chOff x="5248950" y="2607450"/>
            <a:chExt cx="27575" cy="38800"/>
          </a:xfrm>
        </p:grpSpPr>
        <p:sp>
          <p:nvSpPr>
            <p:cNvPr id="1290" name="Google Shape;1290;p3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2" name="Google Shape;1292;p35"/>
          <p:cNvGrpSpPr/>
          <p:nvPr/>
        </p:nvGrpSpPr>
        <p:grpSpPr>
          <a:xfrm rot="1583875">
            <a:off x="8562185" y="4442843"/>
            <a:ext cx="159799" cy="224852"/>
            <a:chOff x="5248950" y="2607450"/>
            <a:chExt cx="27575" cy="38800"/>
          </a:xfrm>
        </p:grpSpPr>
        <p:sp>
          <p:nvSpPr>
            <p:cNvPr id="1293" name="Google Shape;1293;p3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5" name="Google Shape;1295;p35"/>
          <p:cNvGrpSpPr/>
          <p:nvPr/>
        </p:nvGrpSpPr>
        <p:grpSpPr>
          <a:xfrm rot="4025085">
            <a:off x="701273" y="4694761"/>
            <a:ext cx="105656" cy="148667"/>
            <a:chOff x="5248950" y="2607450"/>
            <a:chExt cx="27575" cy="38800"/>
          </a:xfrm>
        </p:grpSpPr>
        <p:sp>
          <p:nvSpPr>
            <p:cNvPr id="1296" name="Google Shape;1296;p3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8" name="Google Shape;1298;p35"/>
          <p:cNvGrpSpPr/>
          <p:nvPr/>
        </p:nvGrpSpPr>
        <p:grpSpPr>
          <a:xfrm rot="-5243946">
            <a:off x="-84370" y="2799655"/>
            <a:ext cx="167534" cy="235732"/>
            <a:chOff x="5248950" y="2607450"/>
            <a:chExt cx="27575" cy="38800"/>
          </a:xfrm>
        </p:grpSpPr>
        <p:sp>
          <p:nvSpPr>
            <p:cNvPr id="1299" name="Google Shape;1299;p3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1" name="Google Shape;1301;p35"/>
          <p:cNvGrpSpPr/>
          <p:nvPr/>
        </p:nvGrpSpPr>
        <p:grpSpPr>
          <a:xfrm rot="-2700000">
            <a:off x="1974639" y="463473"/>
            <a:ext cx="104613" cy="147198"/>
            <a:chOff x="5248950" y="2607450"/>
            <a:chExt cx="27575" cy="38800"/>
          </a:xfrm>
        </p:grpSpPr>
        <p:sp>
          <p:nvSpPr>
            <p:cNvPr id="1302" name="Google Shape;1302;p3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4" name="Google Shape;1304;p35"/>
          <p:cNvGrpSpPr/>
          <p:nvPr/>
        </p:nvGrpSpPr>
        <p:grpSpPr>
          <a:xfrm rot="3320916">
            <a:off x="8639394" y="1145770"/>
            <a:ext cx="104615" cy="147200"/>
            <a:chOff x="5248950" y="2607450"/>
            <a:chExt cx="27575" cy="38800"/>
          </a:xfrm>
        </p:grpSpPr>
        <p:sp>
          <p:nvSpPr>
            <p:cNvPr id="1305" name="Google Shape;1305;p3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7" name="Google Shape;1307;p35"/>
          <p:cNvSpPr/>
          <p:nvPr/>
        </p:nvSpPr>
        <p:spPr>
          <a:xfrm>
            <a:off x="455550" y="39260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5"/>
          <p:cNvSpPr/>
          <p:nvPr/>
        </p:nvSpPr>
        <p:spPr>
          <a:xfrm>
            <a:off x="7707275" y="451747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5"/>
          <p:cNvSpPr/>
          <p:nvPr/>
        </p:nvSpPr>
        <p:spPr>
          <a:xfrm>
            <a:off x="7707275" y="753563"/>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5"/>
          <p:cNvSpPr/>
          <p:nvPr/>
        </p:nvSpPr>
        <p:spPr>
          <a:xfrm>
            <a:off x="8619775" y="37606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5"/>
          <p:cNvSpPr/>
          <p:nvPr/>
        </p:nvSpPr>
        <p:spPr>
          <a:xfrm>
            <a:off x="455550" y="1181588"/>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5"/>
          <p:cNvSpPr/>
          <p:nvPr/>
        </p:nvSpPr>
        <p:spPr>
          <a:xfrm>
            <a:off x="4890875" y="461592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5"/>
          <p:cNvSpPr/>
          <p:nvPr/>
        </p:nvSpPr>
        <p:spPr>
          <a:xfrm>
            <a:off x="5795300" y="424565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3200"/>
              <a:buFont typeface="Gochi Hand"/>
              <a:buNone/>
              <a:defRPr sz="3200" b="1">
                <a:solidFill>
                  <a:schemeClr val="dk2"/>
                </a:solidFill>
                <a:latin typeface="Gochi Hand"/>
                <a:ea typeface="Gochi Hand"/>
                <a:cs typeface="Gochi Hand"/>
                <a:sym typeface="Gochi Hand"/>
              </a:defRPr>
            </a:lvl1pPr>
            <a:lvl2pPr lvl="1">
              <a:spcBef>
                <a:spcPts val="0"/>
              </a:spcBef>
              <a:spcAft>
                <a:spcPts val="0"/>
              </a:spcAft>
              <a:buClr>
                <a:schemeClr val="dk2"/>
              </a:buClr>
              <a:buSzPts val="3200"/>
              <a:buFont typeface="Gochi Hand"/>
              <a:buNone/>
              <a:defRPr sz="3200" b="1">
                <a:solidFill>
                  <a:schemeClr val="dk2"/>
                </a:solidFill>
                <a:latin typeface="Gochi Hand"/>
                <a:ea typeface="Gochi Hand"/>
                <a:cs typeface="Gochi Hand"/>
                <a:sym typeface="Gochi Hand"/>
              </a:defRPr>
            </a:lvl2pPr>
            <a:lvl3pPr lvl="2">
              <a:spcBef>
                <a:spcPts val="0"/>
              </a:spcBef>
              <a:spcAft>
                <a:spcPts val="0"/>
              </a:spcAft>
              <a:buClr>
                <a:schemeClr val="dk2"/>
              </a:buClr>
              <a:buSzPts val="3200"/>
              <a:buFont typeface="Gochi Hand"/>
              <a:buNone/>
              <a:defRPr sz="3200" b="1">
                <a:solidFill>
                  <a:schemeClr val="dk2"/>
                </a:solidFill>
                <a:latin typeface="Gochi Hand"/>
                <a:ea typeface="Gochi Hand"/>
                <a:cs typeface="Gochi Hand"/>
                <a:sym typeface="Gochi Hand"/>
              </a:defRPr>
            </a:lvl3pPr>
            <a:lvl4pPr lvl="3">
              <a:spcBef>
                <a:spcPts val="0"/>
              </a:spcBef>
              <a:spcAft>
                <a:spcPts val="0"/>
              </a:spcAft>
              <a:buClr>
                <a:schemeClr val="dk2"/>
              </a:buClr>
              <a:buSzPts val="3200"/>
              <a:buFont typeface="Gochi Hand"/>
              <a:buNone/>
              <a:defRPr sz="3200" b="1">
                <a:solidFill>
                  <a:schemeClr val="dk2"/>
                </a:solidFill>
                <a:latin typeface="Gochi Hand"/>
                <a:ea typeface="Gochi Hand"/>
                <a:cs typeface="Gochi Hand"/>
                <a:sym typeface="Gochi Hand"/>
              </a:defRPr>
            </a:lvl4pPr>
            <a:lvl5pPr lvl="4">
              <a:spcBef>
                <a:spcPts val="0"/>
              </a:spcBef>
              <a:spcAft>
                <a:spcPts val="0"/>
              </a:spcAft>
              <a:buClr>
                <a:schemeClr val="dk2"/>
              </a:buClr>
              <a:buSzPts val="3200"/>
              <a:buFont typeface="Gochi Hand"/>
              <a:buNone/>
              <a:defRPr sz="3200" b="1">
                <a:solidFill>
                  <a:schemeClr val="dk2"/>
                </a:solidFill>
                <a:latin typeface="Gochi Hand"/>
                <a:ea typeface="Gochi Hand"/>
                <a:cs typeface="Gochi Hand"/>
                <a:sym typeface="Gochi Hand"/>
              </a:defRPr>
            </a:lvl5pPr>
            <a:lvl6pPr lvl="5">
              <a:spcBef>
                <a:spcPts val="0"/>
              </a:spcBef>
              <a:spcAft>
                <a:spcPts val="0"/>
              </a:spcAft>
              <a:buClr>
                <a:schemeClr val="dk2"/>
              </a:buClr>
              <a:buSzPts val="3200"/>
              <a:buFont typeface="Gochi Hand"/>
              <a:buNone/>
              <a:defRPr sz="3200" b="1">
                <a:solidFill>
                  <a:schemeClr val="dk2"/>
                </a:solidFill>
                <a:latin typeface="Gochi Hand"/>
                <a:ea typeface="Gochi Hand"/>
                <a:cs typeface="Gochi Hand"/>
                <a:sym typeface="Gochi Hand"/>
              </a:defRPr>
            </a:lvl6pPr>
            <a:lvl7pPr lvl="6">
              <a:spcBef>
                <a:spcPts val="0"/>
              </a:spcBef>
              <a:spcAft>
                <a:spcPts val="0"/>
              </a:spcAft>
              <a:buClr>
                <a:schemeClr val="dk2"/>
              </a:buClr>
              <a:buSzPts val="3200"/>
              <a:buFont typeface="Gochi Hand"/>
              <a:buNone/>
              <a:defRPr sz="3200" b="1">
                <a:solidFill>
                  <a:schemeClr val="dk2"/>
                </a:solidFill>
                <a:latin typeface="Gochi Hand"/>
                <a:ea typeface="Gochi Hand"/>
                <a:cs typeface="Gochi Hand"/>
                <a:sym typeface="Gochi Hand"/>
              </a:defRPr>
            </a:lvl7pPr>
            <a:lvl8pPr lvl="7">
              <a:spcBef>
                <a:spcPts val="0"/>
              </a:spcBef>
              <a:spcAft>
                <a:spcPts val="0"/>
              </a:spcAft>
              <a:buClr>
                <a:schemeClr val="dk2"/>
              </a:buClr>
              <a:buSzPts val="3200"/>
              <a:buFont typeface="Gochi Hand"/>
              <a:buNone/>
              <a:defRPr sz="3200" b="1">
                <a:solidFill>
                  <a:schemeClr val="dk2"/>
                </a:solidFill>
                <a:latin typeface="Gochi Hand"/>
                <a:ea typeface="Gochi Hand"/>
                <a:cs typeface="Gochi Hand"/>
                <a:sym typeface="Gochi Hand"/>
              </a:defRPr>
            </a:lvl8pPr>
            <a:lvl9pPr lvl="8">
              <a:spcBef>
                <a:spcPts val="0"/>
              </a:spcBef>
              <a:spcAft>
                <a:spcPts val="0"/>
              </a:spcAft>
              <a:buClr>
                <a:schemeClr val="dk2"/>
              </a:buClr>
              <a:buSzPts val="3200"/>
              <a:buFont typeface="Gochi Hand"/>
              <a:buNone/>
              <a:defRPr sz="3200" b="1">
                <a:solidFill>
                  <a:schemeClr val="dk2"/>
                </a:solidFill>
                <a:latin typeface="Gochi Hand"/>
                <a:ea typeface="Gochi Hand"/>
                <a:cs typeface="Gochi Hand"/>
                <a:sym typeface="Gochi Han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00000"/>
              </a:lnSpc>
              <a:spcBef>
                <a:spcPts val="1600"/>
              </a:spcBef>
              <a:spcAft>
                <a:spcPts val="160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6" r:id="rId5"/>
    <p:sldLayoutId id="2147483662" r:id="rId6"/>
    <p:sldLayoutId id="2147483670" r:id="rId7"/>
    <p:sldLayoutId id="2147483672" r:id="rId8"/>
    <p:sldLayoutId id="2147483681" r:id="rId9"/>
    <p:sldLayoutId id="2147483682" r:id="rId10"/>
    <p:sldLayoutId id="2147483683" r:id="rId11"/>
    <p:sldLayoutId id="2147483698" r:id="rId12"/>
    <p:sldLayoutId id="2147483699" r:id="rId13"/>
    <p:sldLayoutId id="2147483700" r:id="rId14"/>
    <p:sldLayoutId id="2147483701" r:id="rId15"/>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tags" Target="../tags/tag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7.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png"/><Relationship Id="rId1" Type="http://schemas.openxmlformats.org/officeDocument/2006/relationships/slideLayout" Target="../slideLayouts/slideLayout1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png"/><Relationship Id="rId1" Type="http://schemas.openxmlformats.org/officeDocument/2006/relationships/slideLayout" Target="../slideLayouts/slideLayout12.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22.png"/><Relationship Id="rId5" Type="http://schemas.microsoft.com/office/2007/relationships/hdphoto" Target="../media/hdphoto2.wdp"/><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4.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1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31.xml.rels><?xml version="1.0" encoding="UTF-8" standalone="yes"?>
<Relationships xmlns="http://schemas.openxmlformats.org/package/2006/relationships"><Relationship Id="rId8" Type="http://schemas.openxmlformats.org/officeDocument/2006/relationships/tags" Target="../tags/tag20.xml"/><Relationship Id="rId3" Type="http://schemas.openxmlformats.org/officeDocument/2006/relationships/tags" Target="../tags/tag15.xml"/><Relationship Id="rId7" Type="http://schemas.openxmlformats.org/officeDocument/2006/relationships/tags" Target="../tags/tag19.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notesSlide" Target="../notesSlides/notesSlide13.xml"/><Relationship Id="rId5" Type="http://schemas.openxmlformats.org/officeDocument/2006/relationships/tags" Target="../tags/tag17.xml"/><Relationship Id="rId10" Type="http://schemas.openxmlformats.org/officeDocument/2006/relationships/slideLayout" Target="../slideLayouts/slideLayout12.xml"/><Relationship Id="rId4" Type="http://schemas.openxmlformats.org/officeDocument/2006/relationships/tags" Target="../tags/tag16.xml"/><Relationship Id="rId9" Type="http://schemas.openxmlformats.org/officeDocument/2006/relationships/tags" Target="../tags/tag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07"/>
        <p:cNvGrpSpPr/>
        <p:nvPr/>
      </p:nvGrpSpPr>
      <p:grpSpPr>
        <a:xfrm>
          <a:off x="0" y="0"/>
          <a:ext cx="0" cy="0"/>
          <a:chOff x="0" y="0"/>
          <a:chExt cx="0" cy="0"/>
        </a:xfrm>
      </p:grpSpPr>
      <p:grpSp>
        <p:nvGrpSpPr>
          <p:cNvPr id="1408" name="Google Shape;1408;p40"/>
          <p:cNvGrpSpPr/>
          <p:nvPr/>
        </p:nvGrpSpPr>
        <p:grpSpPr>
          <a:xfrm>
            <a:off x="1001335" y="369284"/>
            <a:ext cx="1147187" cy="2363811"/>
            <a:chOff x="1001335" y="369284"/>
            <a:chExt cx="1147187" cy="2363811"/>
          </a:xfrm>
        </p:grpSpPr>
        <p:sp>
          <p:nvSpPr>
            <p:cNvPr id="1409" name="Google Shape;1409;p40"/>
            <p:cNvSpPr/>
            <p:nvPr/>
          </p:nvSpPr>
          <p:spPr>
            <a:xfrm flipH="1">
              <a:off x="1001335" y="369284"/>
              <a:ext cx="1147187" cy="1774603"/>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0" name="Google Shape;1410;p40"/>
            <p:cNvSpPr/>
            <p:nvPr/>
          </p:nvSpPr>
          <p:spPr>
            <a:xfrm flipH="1">
              <a:off x="1535031" y="1176843"/>
              <a:ext cx="58981" cy="1556252"/>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1" name="Google Shape;1411;p40"/>
            <p:cNvSpPr/>
            <p:nvPr/>
          </p:nvSpPr>
          <p:spPr>
            <a:xfrm flipH="1">
              <a:off x="1517737" y="757437"/>
              <a:ext cx="110926" cy="100557"/>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2" name="Google Shape;1412;p40"/>
            <p:cNvSpPr/>
            <p:nvPr/>
          </p:nvSpPr>
          <p:spPr>
            <a:xfrm flipH="1">
              <a:off x="1240482" y="1239229"/>
              <a:ext cx="100549" cy="100557"/>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3" name="Google Shape;1413;p40"/>
            <p:cNvSpPr/>
            <p:nvPr/>
          </p:nvSpPr>
          <p:spPr>
            <a:xfrm flipH="1">
              <a:off x="1829641" y="1759073"/>
              <a:ext cx="110926" cy="10753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4" name="Google Shape;1414;p40"/>
            <p:cNvSpPr/>
            <p:nvPr/>
          </p:nvSpPr>
          <p:spPr>
            <a:xfrm flipH="1">
              <a:off x="1687524" y="1481795"/>
              <a:ext cx="110985" cy="100617"/>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5" name="Google Shape;1415;p40"/>
            <p:cNvSpPr/>
            <p:nvPr/>
          </p:nvSpPr>
          <p:spPr>
            <a:xfrm flipH="1">
              <a:off x="1230045" y="1731340"/>
              <a:ext cx="110985" cy="11099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6" name="Google Shape;1416;p40"/>
            <p:cNvSpPr/>
            <p:nvPr/>
          </p:nvSpPr>
          <p:spPr>
            <a:xfrm flipH="1">
              <a:off x="1365243" y="1544181"/>
              <a:ext cx="225310" cy="391732"/>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7" name="Google Shape;1417;p40"/>
            <p:cNvSpPr/>
            <p:nvPr/>
          </p:nvSpPr>
          <p:spPr>
            <a:xfrm flipH="1">
              <a:off x="1562763" y="1270422"/>
              <a:ext cx="253042" cy="124832"/>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18" name="Google Shape;1418;p40"/>
          <p:cNvGrpSpPr/>
          <p:nvPr/>
        </p:nvGrpSpPr>
        <p:grpSpPr>
          <a:xfrm flipH="1">
            <a:off x="7481092" y="645136"/>
            <a:ext cx="1013352" cy="2087966"/>
            <a:chOff x="6239025" y="396475"/>
            <a:chExt cx="480900" cy="990825"/>
          </a:xfrm>
        </p:grpSpPr>
        <p:sp>
          <p:nvSpPr>
            <p:cNvPr id="1419" name="Google Shape;1419;p40"/>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0" name="Google Shape;1420;p40"/>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1" name="Google Shape;1421;p40"/>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2" name="Google Shape;1422;p40"/>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3" name="Google Shape;1423;p40"/>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4" name="Google Shape;1424;p40"/>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5" name="Google Shape;1425;p40"/>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6" name="Google Shape;1426;p40"/>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7" name="Google Shape;1427;p40"/>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428" name="Google Shape;1428;p40"/>
          <p:cNvSpPr/>
          <p:nvPr/>
        </p:nvSpPr>
        <p:spPr>
          <a:xfrm>
            <a:off x="1652750" y="2496843"/>
            <a:ext cx="5782446" cy="170040"/>
          </a:xfrm>
          <a:custGeom>
            <a:avLst/>
            <a:gdLst/>
            <a:ahLst/>
            <a:cxnLst/>
            <a:rect l="l" t="t" r="r" b="b"/>
            <a:pathLst>
              <a:path w="106061" h="16175" extrusionOk="0">
                <a:moveTo>
                  <a:pt x="53030" y="0"/>
                </a:moveTo>
                <a:lnTo>
                  <a:pt x="47558" y="81"/>
                </a:lnTo>
                <a:lnTo>
                  <a:pt x="42328" y="161"/>
                </a:lnTo>
                <a:lnTo>
                  <a:pt x="37258" y="402"/>
                </a:lnTo>
                <a:lnTo>
                  <a:pt x="32350" y="644"/>
                </a:lnTo>
                <a:lnTo>
                  <a:pt x="27682" y="966"/>
                </a:lnTo>
                <a:lnTo>
                  <a:pt x="23337" y="1368"/>
                </a:lnTo>
                <a:lnTo>
                  <a:pt x="19233" y="1851"/>
                </a:lnTo>
                <a:lnTo>
                  <a:pt x="15531" y="2414"/>
                </a:lnTo>
                <a:lnTo>
                  <a:pt x="12071" y="2977"/>
                </a:lnTo>
                <a:lnTo>
                  <a:pt x="9013" y="3621"/>
                </a:lnTo>
                <a:lnTo>
                  <a:pt x="6358" y="4265"/>
                </a:lnTo>
                <a:lnTo>
                  <a:pt x="4104" y="4989"/>
                </a:lnTo>
                <a:lnTo>
                  <a:pt x="3219" y="5311"/>
                </a:lnTo>
                <a:lnTo>
                  <a:pt x="2334" y="5713"/>
                </a:lnTo>
                <a:lnTo>
                  <a:pt x="1610" y="6116"/>
                </a:lnTo>
                <a:lnTo>
                  <a:pt x="1047" y="6438"/>
                </a:lnTo>
                <a:lnTo>
                  <a:pt x="564" y="6840"/>
                </a:lnTo>
                <a:lnTo>
                  <a:pt x="242" y="7242"/>
                </a:lnTo>
                <a:lnTo>
                  <a:pt x="0" y="7645"/>
                </a:lnTo>
                <a:lnTo>
                  <a:pt x="0" y="8128"/>
                </a:lnTo>
                <a:lnTo>
                  <a:pt x="0" y="8530"/>
                </a:lnTo>
                <a:lnTo>
                  <a:pt x="242" y="8932"/>
                </a:lnTo>
                <a:lnTo>
                  <a:pt x="564" y="9335"/>
                </a:lnTo>
                <a:lnTo>
                  <a:pt x="1047" y="9737"/>
                </a:lnTo>
                <a:lnTo>
                  <a:pt x="1610" y="10139"/>
                </a:lnTo>
                <a:lnTo>
                  <a:pt x="2334" y="10461"/>
                </a:lnTo>
                <a:lnTo>
                  <a:pt x="3219" y="10863"/>
                </a:lnTo>
                <a:lnTo>
                  <a:pt x="4104" y="11266"/>
                </a:lnTo>
                <a:lnTo>
                  <a:pt x="6358" y="11910"/>
                </a:lnTo>
                <a:lnTo>
                  <a:pt x="9013" y="12634"/>
                </a:lnTo>
                <a:lnTo>
                  <a:pt x="12071" y="13197"/>
                </a:lnTo>
                <a:lnTo>
                  <a:pt x="15531" y="13760"/>
                </a:lnTo>
                <a:lnTo>
                  <a:pt x="19233" y="14324"/>
                </a:lnTo>
                <a:lnTo>
                  <a:pt x="23337" y="14807"/>
                </a:lnTo>
                <a:lnTo>
                  <a:pt x="27682" y="15209"/>
                </a:lnTo>
                <a:lnTo>
                  <a:pt x="32350" y="15531"/>
                </a:lnTo>
                <a:lnTo>
                  <a:pt x="37258" y="15772"/>
                </a:lnTo>
                <a:lnTo>
                  <a:pt x="42328" y="16014"/>
                </a:lnTo>
                <a:lnTo>
                  <a:pt x="47558" y="16094"/>
                </a:lnTo>
                <a:lnTo>
                  <a:pt x="53030" y="16175"/>
                </a:lnTo>
                <a:lnTo>
                  <a:pt x="58422" y="16094"/>
                </a:lnTo>
                <a:lnTo>
                  <a:pt x="63652" y="16014"/>
                </a:lnTo>
                <a:lnTo>
                  <a:pt x="68722" y="15772"/>
                </a:lnTo>
                <a:lnTo>
                  <a:pt x="73631" y="15531"/>
                </a:lnTo>
                <a:lnTo>
                  <a:pt x="78298" y="15209"/>
                </a:lnTo>
                <a:lnTo>
                  <a:pt x="82643" y="14807"/>
                </a:lnTo>
                <a:lnTo>
                  <a:pt x="86747" y="14324"/>
                </a:lnTo>
                <a:lnTo>
                  <a:pt x="90449" y="13760"/>
                </a:lnTo>
                <a:lnTo>
                  <a:pt x="93909" y="13197"/>
                </a:lnTo>
                <a:lnTo>
                  <a:pt x="96967" y="12634"/>
                </a:lnTo>
                <a:lnTo>
                  <a:pt x="99623" y="11910"/>
                </a:lnTo>
                <a:lnTo>
                  <a:pt x="101876" y="11266"/>
                </a:lnTo>
                <a:lnTo>
                  <a:pt x="102841" y="10863"/>
                </a:lnTo>
                <a:lnTo>
                  <a:pt x="103646" y="10461"/>
                </a:lnTo>
                <a:lnTo>
                  <a:pt x="104370" y="10139"/>
                </a:lnTo>
                <a:lnTo>
                  <a:pt x="104934" y="9737"/>
                </a:lnTo>
                <a:lnTo>
                  <a:pt x="105417" y="9335"/>
                </a:lnTo>
                <a:lnTo>
                  <a:pt x="105738" y="8932"/>
                </a:lnTo>
                <a:lnTo>
                  <a:pt x="105980" y="8530"/>
                </a:lnTo>
                <a:lnTo>
                  <a:pt x="106060" y="8128"/>
                </a:lnTo>
                <a:lnTo>
                  <a:pt x="105980" y="7645"/>
                </a:lnTo>
                <a:lnTo>
                  <a:pt x="105738" y="7242"/>
                </a:lnTo>
                <a:lnTo>
                  <a:pt x="105417" y="6840"/>
                </a:lnTo>
                <a:lnTo>
                  <a:pt x="104934" y="6438"/>
                </a:lnTo>
                <a:lnTo>
                  <a:pt x="104370" y="6116"/>
                </a:lnTo>
                <a:lnTo>
                  <a:pt x="103646" y="5713"/>
                </a:lnTo>
                <a:lnTo>
                  <a:pt x="102841" y="5311"/>
                </a:lnTo>
                <a:lnTo>
                  <a:pt x="101876" y="4989"/>
                </a:lnTo>
                <a:lnTo>
                  <a:pt x="99623" y="4265"/>
                </a:lnTo>
                <a:lnTo>
                  <a:pt x="96967" y="3621"/>
                </a:lnTo>
                <a:lnTo>
                  <a:pt x="93909" y="2977"/>
                </a:lnTo>
                <a:lnTo>
                  <a:pt x="90449" y="2414"/>
                </a:lnTo>
                <a:lnTo>
                  <a:pt x="86747" y="1851"/>
                </a:lnTo>
                <a:lnTo>
                  <a:pt x="82643" y="1368"/>
                </a:lnTo>
                <a:lnTo>
                  <a:pt x="78298" y="966"/>
                </a:lnTo>
                <a:lnTo>
                  <a:pt x="73631" y="644"/>
                </a:lnTo>
                <a:lnTo>
                  <a:pt x="68722" y="402"/>
                </a:lnTo>
                <a:lnTo>
                  <a:pt x="63652" y="161"/>
                </a:lnTo>
                <a:lnTo>
                  <a:pt x="58422" y="81"/>
                </a:lnTo>
                <a:lnTo>
                  <a:pt x="53030" y="0"/>
                </a:lnTo>
                <a:close/>
              </a:path>
            </a:pathLst>
          </a:custGeom>
          <a:solidFill>
            <a:srgbClr val="869D39">
              <a:alpha val="1844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9" name="Google Shape;1429;p40"/>
          <p:cNvSpPr/>
          <p:nvPr/>
        </p:nvSpPr>
        <p:spPr>
          <a:xfrm>
            <a:off x="2304275" y="3984150"/>
            <a:ext cx="4431625" cy="728352"/>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0" name="Google Shape;1430;p40"/>
          <p:cNvSpPr txBox="1">
            <a:spLocks noGrp="1"/>
          </p:cNvSpPr>
          <p:nvPr>
            <p:ph type="ctrTitle"/>
          </p:nvPr>
        </p:nvSpPr>
        <p:spPr>
          <a:xfrm>
            <a:off x="933000" y="2626780"/>
            <a:ext cx="7278000" cy="1043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accent4"/>
                </a:solidFill>
                <a:latin typeface="Times New Roman" panose="02020603050405020304" pitchFamily="18" charset="0"/>
                <a:cs typeface="Times New Roman" panose="02020603050405020304" pitchFamily="18" charset="0"/>
              </a:rPr>
              <a:t>HỘI THOẠI</a:t>
            </a:r>
            <a:endParaRPr dirty="0">
              <a:solidFill>
                <a:schemeClr val="accent4"/>
              </a:solidFill>
              <a:latin typeface="Times New Roman" panose="02020603050405020304" pitchFamily="18" charset="0"/>
              <a:cs typeface="Times New Roman" panose="02020603050405020304" pitchFamily="18" charset="0"/>
            </a:endParaRPr>
          </a:p>
        </p:txBody>
      </p:sp>
      <p:grpSp>
        <p:nvGrpSpPr>
          <p:cNvPr id="1432" name="Google Shape;1432;p40"/>
          <p:cNvGrpSpPr/>
          <p:nvPr/>
        </p:nvGrpSpPr>
        <p:grpSpPr>
          <a:xfrm flipH="1">
            <a:off x="4876712" y="1007720"/>
            <a:ext cx="2375484" cy="1564030"/>
            <a:chOff x="244150" y="926200"/>
            <a:chExt cx="3327475" cy="2190825"/>
          </a:xfrm>
        </p:grpSpPr>
        <p:sp>
          <p:nvSpPr>
            <p:cNvPr id="1433" name="Google Shape;1433;p40"/>
            <p:cNvSpPr/>
            <p:nvPr/>
          </p:nvSpPr>
          <p:spPr>
            <a:xfrm>
              <a:off x="244150" y="1950175"/>
              <a:ext cx="422500" cy="293750"/>
            </a:xfrm>
            <a:custGeom>
              <a:avLst/>
              <a:gdLst/>
              <a:ahLst/>
              <a:cxnLst/>
              <a:rect l="l" t="t" r="r" b="b"/>
              <a:pathLst>
                <a:path w="16900" h="11750" extrusionOk="0">
                  <a:moveTo>
                    <a:pt x="81" y="1"/>
                  </a:moveTo>
                  <a:lnTo>
                    <a:pt x="0" y="805"/>
                  </a:lnTo>
                  <a:lnTo>
                    <a:pt x="0" y="1690"/>
                  </a:lnTo>
                  <a:lnTo>
                    <a:pt x="81" y="2495"/>
                  </a:lnTo>
                  <a:lnTo>
                    <a:pt x="242" y="3380"/>
                  </a:lnTo>
                  <a:lnTo>
                    <a:pt x="483" y="4105"/>
                  </a:lnTo>
                  <a:lnTo>
                    <a:pt x="886" y="4909"/>
                  </a:lnTo>
                  <a:lnTo>
                    <a:pt x="1288" y="5553"/>
                  </a:lnTo>
                  <a:lnTo>
                    <a:pt x="1851" y="6277"/>
                  </a:lnTo>
                  <a:lnTo>
                    <a:pt x="2495" y="6841"/>
                  </a:lnTo>
                  <a:lnTo>
                    <a:pt x="3219" y="7323"/>
                  </a:lnTo>
                  <a:lnTo>
                    <a:pt x="3943" y="7726"/>
                  </a:lnTo>
                  <a:lnTo>
                    <a:pt x="4748" y="8048"/>
                  </a:lnTo>
                  <a:lnTo>
                    <a:pt x="5553" y="8289"/>
                  </a:lnTo>
                  <a:lnTo>
                    <a:pt x="6438" y="8369"/>
                  </a:lnTo>
                  <a:lnTo>
                    <a:pt x="7243" y="8450"/>
                  </a:lnTo>
                  <a:lnTo>
                    <a:pt x="8128" y="8369"/>
                  </a:lnTo>
                  <a:lnTo>
                    <a:pt x="8128" y="8933"/>
                  </a:lnTo>
                  <a:lnTo>
                    <a:pt x="8289" y="9496"/>
                  </a:lnTo>
                  <a:lnTo>
                    <a:pt x="8530" y="10059"/>
                  </a:lnTo>
                  <a:lnTo>
                    <a:pt x="8933" y="10542"/>
                  </a:lnTo>
                  <a:lnTo>
                    <a:pt x="9335" y="10944"/>
                  </a:lnTo>
                  <a:lnTo>
                    <a:pt x="9898" y="11266"/>
                  </a:lnTo>
                  <a:lnTo>
                    <a:pt x="10462" y="11508"/>
                  </a:lnTo>
                  <a:lnTo>
                    <a:pt x="11025" y="11749"/>
                  </a:lnTo>
                  <a:lnTo>
                    <a:pt x="12232" y="11749"/>
                  </a:lnTo>
                  <a:lnTo>
                    <a:pt x="12876" y="11588"/>
                  </a:lnTo>
                  <a:lnTo>
                    <a:pt x="13439" y="11427"/>
                  </a:lnTo>
                  <a:lnTo>
                    <a:pt x="14002" y="11105"/>
                  </a:lnTo>
                  <a:lnTo>
                    <a:pt x="14566" y="10784"/>
                  </a:lnTo>
                  <a:lnTo>
                    <a:pt x="15048" y="10381"/>
                  </a:lnTo>
                  <a:lnTo>
                    <a:pt x="15451" y="9898"/>
                  </a:lnTo>
                  <a:lnTo>
                    <a:pt x="15773" y="9416"/>
                  </a:lnTo>
                  <a:lnTo>
                    <a:pt x="16094" y="8852"/>
                  </a:lnTo>
                  <a:lnTo>
                    <a:pt x="16336" y="8289"/>
                  </a:lnTo>
                  <a:lnTo>
                    <a:pt x="16577" y="7726"/>
                  </a:lnTo>
                  <a:lnTo>
                    <a:pt x="16738" y="7082"/>
                  </a:lnTo>
                  <a:lnTo>
                    <a:pt x="16819" y="6519"/>
                  </a:lnTo>
                  <a:lnTo>
                    <a:pt x="16899" y="5231"/>
                  </a:lnTo>
                  <a:lnTo>
                    <a:pt x="16819" y="4024"/>
                  </a:lnTo>
                  <a:lnTo>
                    <a:pt x="16658" y="2898"/>
                  </a:lnTo>
                  <a:lnTo>
                    <a:pt x="16416" y="1690"/>
                  </a:lnTo>
                  <a:lnTo>
                    <a:pt x="16094" y="564"/>
                  </a:lnTo>
                  <a:lnTo>
                    <a:pt x="14566" y="1127"/>
                  </a:lnTo>
                  <a:lnTo>
                    <a:pt x="12956" y="1610"/>
                  </a:lnTo>
                  <a:lnTo>
                    <a:pt x="11266" y="1932"/>
                  </a:lnTo>
                  <a:lnTo>
                    <a:pt x="9576" y="2093"/>
                  </a:lnTo>
                  <a:lnTo>
                    <a:pt x="7967" y="2093"/>
                  </a:lnTo>
                  <a:lnTo>
                    <a:pt x="6277" y="2012"/>
                  </a:lnTo>
                  <a:lnTo>
                    <a:pt x="4587" y="1771"/>
                  </a:lnTo>
                  <a:lnTo>
                    <a:pt x="2978" y="1369"/>
                  </a:lnTo>
                  <a:lnTo>
                    <a:pt x="2254" y="1127"/>
                  </a:lnTo>
                  <a:lnTo>
                    <a:pt x="1449" y="805"/>
                  </a:lnTo>
                  <a:lnTo>
                    <a:pt x="725" y="403"/>
                  </a:lnTo>
                  <a:lnTo>
                    <a:pt x="8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4" name="Google Shape;1434;p40"/>
            <p:cNvSpPr/>
            <p:nvPr/>
          </p:nvSpPr>
          <p:spPr>
            <a:xfrm>
              <a:off x="1262100" y="2374650"/>
              <a:ext cx="468750" cy="742375"/>
            </a:xfrm>
            <a:custGeom>
              <a:avLst/>
              <a:gdLst/>
              <a:ahLst/>
              <a:cxnLst/>
              <a:rect l="l" t="t" r="r" b="b"/>
              <a:pathLst>
                <a:path w="18750" h="29695" extrusionOk="0">
                  <a:moveTo>
                    <a:pt x="0" y="1"/>
                  </a:moveTo>
                  <a:lnTo>
                    <a:pt x="4265" y="29694"/>
                  </a:lnTo>
                  <a:lnTo>
                    <a:pt x="7886" y="29694"/>
                  </a:lnTo>
                  <a:lnTo>
                    <a:pt x="7886" y="22532"/>
                  </a:lnTo>
                  <a:lnTo>
                    <a:pt x="18750" y="1"/>
                  </a:lnTo>
                  <a:close/>
                </a:path>
              </a:pathLst>
            </a:custGeom>
            <a:solidFill>
              <a:srgbClr val="F5C8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5" name="Google Shape;1435;p40"/>
            <p:cNvSpPr/>
            <p:nvPr/>
          </p:nvSpPr>
          <p:spPr>
            <a:xfrm>
              <a:off x="2595900" y="2374650"/>
              <a:ext cx="197175" cy="742375"/>
            </a:xfrm>
            <a:custGeom>
              <a:avLst/>
              <a:gdLst/>
              <a:ahLst/>
              <a:cxnLst/>
              <a:rect l="l" t="t" r="r" b="b"/>
              <a:pathLst>
                <a:path w="7887" h="29695" extrusionOk="0">
                  <a:moveTo>
                    <a:pt x="0" y="1"/>
                  </a:moveTo>
                  <a:lnTo>
                    <a:pt x="4265" y="29694"/>
                  </a:lnTo>
                  <a:lnTo>
                    <a:pt x="7886" y="29694"/>
                  </a:lnTo>
                  <a:lnTo>
                    <a:pt x="7886" y="1"/>
                  </a:lnTo>
                  <a:close/>
                </a:path>
              </a:pathLst>
            </a:custGeom>
            <a:solidFill>
              <a:srgbClr val="F5C8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6" name="Google Shape;1436;p40"/>
            <p:cNvSpPr/>
            <p:nvPr/>
          </p:nvSpPr>
          <p:spPr>
            <a:xfrm>
              <a:off x="588150" y="946325"/>
              <a:ext cx="2653550" cy="1909175"/>
            </a:xfrm>
            <a:custGeom>
              <a:avLst/>
              <a:gdLst/>
              <a:ahLst/>
              <a:cxnLst/>
              <a:rect l="l" t="t" r="r" b="b"/>
              <a:pathLst>
                <a:path w="106142" h="76367" extrusionOk="0">
                  <a:moveTo>
                    <a:pt x="53111" y="0"/>
                  </a:moveTo>
                  <a:lnTo>
                    <a:pt x="51824" y="81"/>
                  </a:lnTo>
                  <a:lnTo>
                    <a:pt x="50778" y="322"/>
                  </a:lnTo>
                  <a:lnTo>
                    <a:pt x="49731" y="644"/>
                  </a:lnTo>
                  <a:lnTo>
                    <a:pt x="48766" y="1127"/>
                  </a:lnTo>
                  <a:lnTo>
                    <a:pt x="47881" y="1690"/>
                  </a:lnTo>
                  <a:lnTo>
                    <a:pt x="47076" y="2414"/>
                  </a:lnTo>
                  <a:lnTo>
                    <a:pt x="46352" y="3138"/>
                  </a:lnTo>
                  <a:lnTo>
                    <a:pt x="45869" y="4104"/>
                  </a:lnTo>
                  <a:lnTo>
                    <a:pt x="45627" y="4587"/>
                  </a:lnTo>
                  <a:lnTo>
                    <a:pt x="45467" y="5070"/>
                  </a:lnTo>
                  <a:lnTo>
                    <a:pt x="44742" y="4426"/>
                  </a:lnTo>
                  <a:lnTo>
                    <a:pt x="43938" y="3863"/>
                  </a:lnTo>
                  <a:lnTo>
                    <a:pt x="43133" y="3380"/>
                  </a:lnTo>
                  <a:lnTo>
                    <a:pt x="42167" y="3058"/>
                  </a:lnTo>
                  <a:lnTo>
                    <a:pt x="41282" y="2817"/>
                  </a:lnTo>
                  <a:lnTo>
                    <a:pt x="40316" y="2736"/>
                  </a:lnTo>
                  <a:lnTo>
                    <a:pt x="39351" y="2736"/>
                  </a:lnTo>
                  <a:lnTo>
                    <a:pt x="38385" y="2897"/>
                  </a:lnTo>
                  <a:lnTo>
                    <a:pt x="37500" y="3138"/>
                  </a:lnTo>
                  <a:lnTo>
                    <a:pt x="36615" y="3541"/>
                  </a:lnTo>
                  <a:lnTo>
                    <a:pt x="35730" y="4104"/>
                  </a:lnTo>
                  <a:lnTo>
                    <a:pt x="35005" y="4667"/>
                  </a:lnTo>
                  <a:lnTo>
                    <a:pt x="34362" y="5392"/>
                  </a:lnTo>
                  <a:lnTo>
                    <a:pt x="33798" y="6196"/>
                  </a:lnTo>
                  <a:lnTo>
                    <a:pt x="33316" y="7001"/>
                  </a:lnTo>
                  <a:lnTo>
                    <a:pt x="32913" y="7886"/>
                  </a:lnTo>
                  <a:lnTo>
                    <a:pt x="32108" y="7484"/>
                  </a:lnTo>
                  <a:lnTo>
                    <a:pt x="31304" y="7162"/>
                  </a:lnTo>
                  <a:lnTo>
                    <a:pt x="30419" y="6921"/>
                  </a:lnTo>
                  <a:lnTo>
                    <a:pt x="29533" y="6760"/>
                  </a:lnTo>
                  <a:lnTo>
                    <a:pt x="28648" y="6679"/>
                  </a:lnTo>
                  <a:lnTo>
                    <a:pt x="27763" y="6760"/>
                  </a:lnTo>
                  <a:lnTo>
                    <a:pt x="26878" y="7001"/>
                  </a:lnTo>
                  <a:lnTo>
                    <a:pt x="26073" y="7242"/>
                  </a:lnTo>
                  <a:lnTo>
                    <a:pt x="25269" y="7645"/>
                  </a:lnTo>
                  <a:lnTo>
                    <a:pt x="24544" y="8208"/>
                  </a:lnTo>
                  <a:lnTo>
                    <a:pt x="23901" y="8771"/>
                  </a:lnTo>
                  <a:lnTo>
                    <a:pt x="23257" y="9415"/>
                  </a:lnTo>
                  <a:lnTo>
                    <a:pt x="22774" y="10139"/>
                  </a:lnTo>
                  <a:lnTo>
                    <a:pt x="22372" y="10944"/>
                  </a:lnTo>
                  <a:lnTo>
                    <a:pt x="22050" y="11749"/>
                  </a:lnTo>
                  <a:lnTo>
                    <a:pt x="21808" y="12634"/>
                  </a:lnTo>
                  <a:lnTo>
                    <a:pt x="21084" y="12151"/>
                  </a:lnTo>
                  <a:lnTo>
                    <a:pt x="20199" y="11910"/>
                  </a:lnTo>
                  <a:lnTo>
                    <a:pt x="19716" y="11829"/>
                  </a:lnTo>
                  <a:lnTo>
                    <a:pt x="18831" y="11829"/>
                  </a:lnTo>
                  <a:lnTo>
                    <a:pt x="18348" y="11910"/>
                  </a:lnTo>
                  <a:lnTo>
                    <a:pt x="17543" y="12232"/>
                  </a:lnTo>
                  <a:lnTo>
                    <a:pt x="16739" y="12634"/>
                  </a:lnTo>
                  <a:lnTo>
                    <a:pt x="15934" y="13197"/>
                  </a:lnTo>
                  <a:lnTo>
                    <a:pt x="15290" y="13760"/>
                  </a:lnTo>
                  <a:lnTo>
                    <a:pt x="14566" y="14565"/>
                  </a:lnTo>
                  <a:lnTo>
                    <a:pt x="13922" y="15450"/>
                  </a:lnTo>
                  <a:lnTo>
                    <a:pt x="13439" y="16335"/>
                  </a:lnTo>
                  <a:lnTo>
                    <a:pt x="12957" y="17301"/>
                  </a:lnTo>
                  <a:lnTo>
                    <a:pt x="12635" y="18347"/>
                  </a:lnTo>
                  <a:lnTo>
                    <a:pt x="12393" y="19393"/>
                  </a:lnTo>
                  <a:lnTo>
                    <a:pt x="12313" y="20439"/>
                  </a:lnTo>
                  <a:lnTo>
                    <a:pt x="12313" y="21486"/>
                  </a:lnTo>
                  <a:lnTo>
                    <a:pt x="11669" y="21325"/>
                  </a:lnTo>
                  <a:lnTo>
                    <a:pt x="10945" y="21325"/>
                  </a:lnTo>
                  <a:lnTo>
                    <a:pt x="10301" y="21405"/>
                  </a:lnTo>
                  <a:lnTo>
                    <a:pt x="9577" y="21566"/>
                  </a:lnTo>
                  <a:lnTo>
                    <a:pt x="8933" y="21807"/>
                  </a:lnTo>
                  <a:lnTo>
                    <a:pt x="8289" y="22129"/>
                  </a:lnTo>
                  <a:lnTo>
                    <a:pt x="7726" y="22532"/>
                  </a:lnTo>
                  <a:lnTo>
                    <a:pt x="7243" y="23014"/>
                  </a:lnTo>
                  <a:lnTo>
                    <a:pt x="6841" y="23497"/>
                  </a:lnTo>
                  <a:lnTo>
                    <a:pt x="6438" y="24141"/>
                  </a:lnTo>
                  <a:lnTo>
                    <a:pt x="6117" y="24704"/>
                  </a:lnTo>
                  <a:lnTo>
                    <a:pt x="5875" y="25348"/>
                  </a:lnTo>
                  <a:lnTo>
                    <a:pt x="5714" y="25992"/>
                  </a:lnTo>
                  <a:lnTo>
                    <a:pt x="5553" y="26636"/>
                  </a:lnTo>
                  <a:lnTo>
                    <a:pt x="5473" y="27360"/>
                  </a:lnTo>
                  <a:lnTo>
                    <a:pt x="5473" y="28004"/>
                  </a:lnTo>
                  <a:lnTo>
                    <a:pt x="5553" y="29372"/>
                  </a:lnTo>
                  <a:lnTo>
                    <a:pt x="5795" y="30659"/>
                  </a:lnTo>
                  <a:lnTo>
                    <a:pt x="6197" y="31947"/>
                  </a:lnTo>
                  <a:lnTo>
                    <a:pt x="6680" y="33234"/>
                  </a:lnTo>
                  <a:lnTo>
                    <a:pt x="5553" y="33797"/>
                  </a:lnTo>
                  <a:lnTo>
                    <a:pt x="4427" y="34441"/>
                  </a:lnTo>
                  <a:lnTo>
                    <a:pt x="3461" y="35165"/>
                  </a:lnTo>
                  <a:lnTo>
                    <a:pt x="2576" y="36051"/>
                  </a:lnTo>
                  <a:lnTo>
                    <a:pt x="1771" y="36936"/>
                  </a:lnTo>
                  <a:lnTo>
                    <a:pt x="1047" y="37982"/>
                  </a:lnTo>
                  <a:lnTo>
                    <a:pt x="564" y="39028"/>
                  </a:lnTo>
                  <a:lnTo>
                    <a:pt x="403" y="39591"/>
                  </a:lnTo>
                  <a:lnTo>
                    <a:pt x="242" y="40235"/>
                  </a:lnTo>
                  <a:lnTo>
                    <a:pt x="81" y="41442"/>
                  </a:lnTo>
                  <a:lnTo>
                    <a:pt x="1" y="42730"/>
                  </a:lnTo>
                  <a:lnTo>
                    <a:pt x="162" y="43937"/>
                  </a:lnTo>
                  <a:lnTo>
                    <a:pt x="403" y="45224"/>
                  </a:lnTo>
                  <a:lnTo>
                    <a:pt x="886" y="46351"/>
                  </a:lnTo>
                  <a:lnTo>
                    <a:pt x="1369" y="47477"/>
                  </a:lnTo>
                  <a:lnTo>
                    <a:pt x="2093" y="48604"/>
                  </a:lnTo>
                  <a:lnTo>
                    <a:pt x="2898" y="49489"/>
                  </a:lnTo>
                  <a:lnTo>
                    <a:pt x="2495" y="50938"/>
                  </a:lnTo>
                  <a:lnTo>
                    <a:pt x="2174" y="52386"/>
                  </a:lnTo>
                  <a:lnTo>
                    <a:pt x="2013" y="53834"/>
                  </a:lnTo>
                  <a:lnTo>
                    <a:pt x="1932" y="54478"/>
                  </a:lnTo>
                  <a:lnTo>
                    <a:pt x="2013" y="55202"/>
                  </a:lnTo>
                  <a:lnTo>
                    <a:pt x="2174" y="56249"/>
                  </a:lnTo>
                  <a:lnTo>
                    <a:pt x="2415" y="57134"/>
                  </a:lnTo>
                  <a:lnTo>
                    <a:pt x="2898" y="58019"/>
                  </a:lnTo>
                  <a:lnTo>
                    <a:pt x="3139" y="58421"/>
                  </a:lnTo>
                  <a:lnTo>
                    <a:pt x="3461" y="58824"/>
                  </a:lnTo>
                  <a:lnTo>
                    <a:pt x="3863" y="59145"/>
                  </a:lnTo>
                  <a:lnTo>
                    <a:pt x="4346" y="59467"/>
                  </a:lnTo>
                  <a:lnTo>
                    <a:pt x="4910" y="59709"/>
                  </a:lnTo>
                  <a:lnTo>
                    <a:pt x="5473" y="59870"/>
                  </a:lnTo>
                  <a:lnTo>
                    <a:pt x="6599" y="59870"/>
                  </a:lnTo>
                  <a:lnTo>
                    <a:pt x="7163" y="59789"/>
                  </a:lnTo>
                  <a:lnTo>
                    <a:pt x="7646" y="59548"/>
                  </a:lnTo>
                  <a:lnTo>
                    <a:pt x="7646" y="59548"/>
                  </a:lnTo>
                  <a:lnTo>
                    <a:pt x="7324" y="60513"/>
                  </a:lnTo>
                  <a:lnTo>
                    <a:pt x="7002" y="61479"/>
                  </a:lnTo>
                  <a:lnTo>
                    <a:pt x="6921" y="62525"/>
                  </a:lnTo>
                  <a:lnTo>
                    <a:pt x="6921" y="63571"/>
                  </a:lnTo>
                  <a:lnTo>
                    <a:pt x="7082" y="64537"/>
                  </a:lnTo>
                  <a:lnTo>
                    <a:pt x="7324" y="65503"/>
                  </a:lnTo>
                  <a:lnTo>
                    <a:pt x="7806" y="66468"/>
                  </a:lnTo>
                  <a:lnTo>
                    <a:pt x="8370" y="67273"/>
                  </a:lnTo>
                  <a:lnTo>
                    <a:pt x="9094" y="68078"/>
                  </a:lnTo>
                  <a:lnTo>
                    <a:pt x="9899" y="68721"/>
                  </a:lnTo>
                  <a:lnTo>
                    <a:pt x="10784" y="69204"/>
                  </a:lnTo>
                  <a:lnTo>
                    <a:pt x="11749" y="69607"/>
                  </a:lnTo>
                  <a:lnTo>
                    <a:pt x="12715" y="69848"/>
                  </a:lnTo>
                  <a:lnTo>
                    <a:pt x="13761" y="70009"/>
                  </a:lnTo>
                  <a:lnTo>
                    <a:pt x="14807" y="69928"/>
                  </a:lnTo>
                  <a:lnTo>
                    <a:pt x="15773" y="69768"/>
                  </a:lnTo>
                  <a:lnTo>
                    <a:pt x="16095" y="70733"/>
                  </a:lnTo>
                  <a:lnTo>
                    <a:pt x="16578" y="71618"/>
                  </a:lnTo>
                  <a:lnTo>
                    <a:pt x="17141" y="72423"/>
                  </a:lnTo>
                  <a:lnTo>
                    <a:pt x="17785" y="73147"/>
                  </a:lnTo>
                  <a:lnTo>
                    <a:pt x="18509" y="73791"/>
                  </a:lnTo>
                  <a:lnTo>
                    <a:pt x="19394" y="74274"/>
                  </a:lnTo>
                  <a:lnTo>
                    <a:pt x="20279" y="74757"/>
                  </a:lnTo>
                  <a:lnTo>
                    <a:pt x="21245" y="75079"/>
                  </a:lnTo>
                  <a:lnTo>
                    <a:pt x="22291" y="75239"/>
                  </a:lnTo>
                  <a:lnTo>
                    <a:pt x="23337" y="75320"/>
                  </a:lnTo>
                  <a:lnTo>
                    <a:pt x="24303" y="75239"/>
                  </a:lnTo>
                  <a:lnTo>
                    <a:pt x="25349" y="74998"/>
                  </a:lnTo>
                  <a:lnTo>
                    <a:pt x="26315" y="74676"/>
                  </a:lnTo>
                  <a:lnTo>
                    <a:pt x="27280" y="74193"/>
                  </a:lnTo>
                  <a:lnTo>
                    <a:pt x="28085" y="73630"/>
                  </a:lnTo>
                  <a:lnTo>
                    <a:pt x="28890" y="72986"/>
                  </a:lnTo>
                  <a:lnTo>
                    <a:pt x="29212" y="73469"/>
                  </a:lnTo>
                  <a:lnTo>
                    <a:pt x="29614" y="73952"/>
                  </a:lnTo>
                  <a:lnTo>
                    <a:pt x="30016" y="74435"/>
                  </a:lnTo>
                  <a:lnTo>
                    <a:pt x="30499" y="74837"/>
                  </a:lnTo>
                  <a:lnTo>
                    <a:pt x="30982" y="75239"/>
                  </a:lnTo>
                  <a:lnTo>
                    <a:pt x="31545" y="75561"/>
                  </a:lnTo>
                  <a:lnTo>
                    <a:pt x="32108" y="75803"/>
                  </a:lnTo>
                  <a:lnTo>
                    <a:pt x="32672" y="75964"/>
                  </a:lnTo>
                  <a:lnTo>
                    <a:pt x="33557" y="76125"/>
                  </a:lnTo>
                  <a:lnTo>
                    <a:pt x="34362" y="76286"/>
                  </a:lnTo>
                  <a:lnTo>
                    <a:pt x="35166" y="76366"/>
                  </a:lnTo>
                  <a:lnTo>
                    <a:pt x="36052" y="76366"/>
                  </a:lnTo>
                  <a:lnTo>
                    <a:pt x="36856" y="76286"/>
                  </a:lnTo>
                  <a:lnTo>
                    <a:pt x="37661" y="76205"/>
                  </a:lnTo>
                  <a:lnTo>
                    <a:pt x="38546" y="76044"/>
                  </a:lnTo>
                  <a:lnTo>
                    <a:pt x="39351" y="75883"/>
                  </a:lnTo>
                  <a:lnTo>
                    <a:pt x="40156" y="75642"/>
                  </a:lnTo>
                  <a:lnTo>
                    <a:pt x="40880" y="75320"/>
                  </a:lnTo>
                  <a:lnTo>
                    <a:pt x="41684" y="74918"/>
                  </a:lnTo>
                  <a:lnTo>
                    <a:pt x="42409" y="74515"/>
                  </a:lnTo>
                  <a:lnTo>
                    <a:pt x="43133" y="74113"/>
                  </a:lnTo>
                  <a:lnTo>
                    <a:pt x="43777" y="73550"/>
                  </a:lnTo>
                  <a:lnTo>
                    <a:pt x="44420" y="73067"/>
                  </a:lnTo>
                  <a:lnTo>
                    <a:pt x="44984" y="72423"/>
                  </a:lnTo>
                  <a:lnTo>
                    <a:pt x="45547" y="73147"/>
                  </a:lnTo>
                  <a:lnTo>
                    <a:pt x="46110" y="73871"/>
                  </a:lnTo>
                  <a:lnTo>
                    <a:pt x="46754" y="74435"/>
                  </a:lnTo>
                  <a:lnTo>
                    <a:pt x="47478" y="74998"/>
                  </a:lnTo>
                  <a:lnTo>
                    <a:pt x="48203" y="75481"/>
                  </a:lnTo>
                  <a:lnTo>
                    <a:pt x="49007" y="75803"/>
                  </a:lnTo>
                  <a:lnTo>
                    <a:pt x="49812" y="76044"/>
                  </a:lnTo>
                  <a:lnTo>
                    <a:pt x="50697" y="76125"/>
                  </a:lnTo>
                  <a:lnTo>
                    <a:pt x="51582" y="76125"/>
                  </a:lnTo>
                  <a:lnTo>
                    <a:pt x="52548" y="76044"/>
                  </a:lnTo>
                  <a:lnTo>
                    <a:pt x="53433" y="75803"/>
                  </a:lnTo>
                  <a:lnTo>
                    <a:pt x="54238" y="75481"/>
                  </a:lnTo>
                  <a:lnTo>
                    <a:pt x="55043" y="75079"/>
                  </a:lnTo>
                  <a:lnTo>
                    <a:pt x="55847" y="74515"/>
                  </a:lnTo>
                  <a:lnTo>
                    <a:pt x="56491" y="73952"/>
                  </a:lnTo>
                  <a:lnTo>
                    <a:pt x="57135" y="73308"/>
                  </a:lnTo>
                  <a:lnTo>
                    <a:pt x="58100" y="73952"/>
                  </a:lnTo>
                  <a:lnTo>
                    <a:pt x="59066" y="74515"/>
                  </a:lnTo>
                  <a:lnTo>
                    <a:pt x="60032" y="74998"/>
                  </a:lnTo>
                  <a:lnTo>
                    <a:pt x="60595" y="75159"/>
                  </a:lnTo>
                  <a:lnTo>
                    <a:pt x="61078" y="75320"/>
                  </a:lnTo>
                  <a:lnTo>
                    <a:pt x="62526" y="75561"/>
                  </a:lnTo>
                  <a:lnTo>
                    <a:pt x="63250" y="75642"/>
                  </a:lnTo>
                  <a:lnTo>
                    <a:pt x="63975" y="75642"/>
                  </a:lnTo>
                  <a:lnTo>
                    <a:pt x="64618" y="75561"/>
                  </a:lnTo>
                  <a:lnTo>
                    <a:pt x="65343" y="75400"/>
                  </a:lnTo>
                  <a:lnTo>
                    <a:pt x="65986" y="75239"/>
                  </a:lnTo>
                  <a:lnTo>
                    <a:pt x="66711" y="74998"/>
                  </a:lnTo>
                  <a:lnTo>
                    <a:pt x="67274" y="74596"/>
                  </a:lnTo>
                  <a:lnTo>
                    <a:pt x="67918" y="74193"/>
                  </a:lnTo>
                  <a:lnTo>
                    <a:pt x="68401" y="73711"/>
                  </a:lnTo>
                  <a:lnTo>
                    <a:pt x="68883" y="73147"/>
                  </a:lnTo>
                  <a:lnTo>
                    <a:pt x="69205" y="72584"/>
                  </a:lnTo>
                  <a:lnTo>
                    <a:pt x="69527" y="71940"/>
                  </a:lnTo>
                  <a:lnTo>
                    <a:pt x="69688" y="71216"/>
                  </a:lnTo>
                  <a:lnTo>
                    <a:pt x="69769" y="70572"/>
                  </a:lnTo>
                  <a:lnTo>
                    <a:pt x="70654" y="70975"/>
                  </a:lnTo>
                  <a:lnTo>
                    <a:pt x="71539" y="71296"/>
                  </a:lnTo>
                  <a:lnTo>
                    <a:pt x="72505" y="71618"/>
                  </a:lnTo>
                  <a:lnTo>
                    <a:pt x="73390" y="71779"/>
                  </a:lnTo>
                  <a:lnTo>
                    <a:pt x="74355" y="71940"/>
                  </a:lnTo>
                  <a:lnTo>
                    <a:pt x="75321" y="71940"/>
                  </a:lnTo>
                  <a:lnTo>
                    <a:pt x="76287" y="71860"/>
                  </a:lnTo>
                  <a:lnTo>
                    <a:pt x="77252" y="71699"/>
                  </a:lnTo>
                  <a:lnTo>
                    <a:pt x="78137" y="71457"/>
                  </a:lnTo>
                  <a:lnTo>
                    <a:pt x="79023" y="70975"/>
                  </a:lnTo>
                  <a:lnTo>
                    <a:pt x="79908" y="70492"/>
                  </a:lnTo>
                  <a:lnTo>
                    <a:pt x="80632" y="69848"/>
                  </a:lnTo>
                  <a:lnTo>
                    <a:pt x="81276" y="69043"/>
                  </a:lnTo>
                  <a:lnTo>
                    <a:pt x="81759" y="68239"/>
                  </a:lnTo>
                  <a:lnTo>
                    <a:pt x="82161" y="67353"/>
                  </a:lnTo>
                  <a:lnTo>
                    <a:pt x="82322" y="66388"/>
                  </a:lnTo>
                  <a:lnTo>
                    <a:pt x="82966" y="66951"/>
                  </a:lnTo>
                  <a:lnTo>
                    <a:pt x="83690" y="67273"/>
                  </a:lnTo>
                  <a:lnTo>
                    <a:pt x="84495" y="67595"/>
                  </a:lnTo>
                  <a:lnTo>
                    <a:pt x="85299" y="67756"/>
                  </a:lnTo>
                  <a:lnTo>
                    <a:pt x="86909" y="67756"/>
                  </a:lnTo>
                  <a:lnTo>
                    <a:pt x="87794" y="67595"/>
                  </a:lnTo>
                  <a:lnTo>
                    <a:pt x="88599" y="67353"/>
                  </a:lnTo>
                  <a:lnTo>
                    <a:pt x="89323" y="67032"/>
                  </a:lnTo>
                  <a:lnTo>
                    <a:pt x="90047" y="66629"/>
                  </a:lnTo>
                  <a:lnTo>
                    <a:pt x="90691" y="66146"/>
                  </a:lnTo>
                  <a:lnTo>
                    <a:pt x="91335" y="65503"/>
                  </a:lnTo>
                  <a:lnTo>
                    <a:pt x="91817" y="64859"/>
                  </a:lnTo>
                  <a:lnTo>
                    <a:pt x="92220" y="64135"/>
                  </a:lnTo>
                  <a:lnTo>
                    <a:pt x="92542" y="63330"/>
                  </a:lnTo>
                  <a:lnTo>
                    <a:pt x="92703" y="62525"/>
                  </a:lnTo>
                  <a:lnTo>
                    <a:pt x="93588" y="62767"/>
                  </a:lnTo>
                  <a:lnTo>
                    <a:pt x="94473" y="62847"/>
                  </a:lnTo>
                  <a:lnTo>
                    <a:pt x="95358" y="62847"/>
                  </a:lnTo>
                  <a:lnTo>
                    <a:pt x="96324" y="62686"/>
                  </a:lnTo>
                  <a:lnTo>
                    <a:pt x="97209" y="62364"/>
                  </a:lnTo>
                  <a:lnTo>
                    <a:pt x="98014" y="61962"/>
                  </a:lnTo>
                  <a:lnTo>
                    <a:pt x="98818" y="61479"/>
                  </a:lnTo>
                  <a:lnTo>
                    <a:pt x="99462" y="60916"/>
                  </a:lnTo>
                  <a:lnTo>
                    <a:pt x="100106" y="60192"/>
                  </a:lnTo>
                  <a:lnTo>
                    <a:pt x="100589" y="59467"/>
                  </a:lnTo>
                  <a:lnTo>
                    <a:pt x="100991" y="58663"/>
                  </a:lnTo>
                  <a:lnTo>
                    <a:pt x="101313" y="57858"/>
                  </a:lnTo>
                  <a:lnTo>
                    <a:pt x="101474" y="56973"/>
                  </a:lnTo>
                  <a:lnTo>
                    <a:pt x="101474" y="56007"/>
                  </a:lnTo>
                  <a:lnTo>
                    <a:pt x="101393" y="55122"/>
                  </a:lnTo>
                  <a:lnTo>
                    <a:pt x="101152" y="54317"/>
                  </a:lnTo>
                  <a:lnTo>
                    <a:pt x="102037" y="54317"/>
                  </a:lnTo>
                  <a:lnTo>
                    <a:pt x="102440" y="54237"/>
                  </a:lnTo>
                  <a:lnTo>
                    <a:pt x="102842" y="53995"/>
                  </a:lnTo>
                  <a:lnTo>
                    <a:pt x="103244" y="53754"/>
                  </a:lnTo>
                  <a:lnTo>
                    <a:pt x="103647" y="53513"/>
                  </a:lnTo>
                  <a:lnTo>
                    <a:pt x="104290" y="52869"/>
                  </a:lnTo>
                  <a:lnTo>
                    <a:pt x="104854" y="52145"/>
                  </a:lnTo>
                  <a:lnTo>
                    <a:pt x="105256" y="51420"/>
                  </a:lnTo>
                  <a:lnTo>
                    <a:pt x="105578" y="50616"/>
                  </a:lnTo>
                  <a:lnTo>
                    <a:pt x="105819" y="49731"/>
                  </a:lnTo>
                  <a:lnTo>
                    <a:pt x="106061" y="48443"/>
                  </a:lnTo>
                  <a:lnTo>
                    <a:pt x="106141" y="47155"/>
                  </a:lnTo>
                  <a:lnTo>
                    <a:pt x="106141" y="46512"/>
                  </a:lnTo>
                  <a:lnTo>
                    <a:pt x="106061" y="45948"/>
                  </a:lnTo>
                  <a:lnTo>
                    <a:pt x="105980" y="45305"/>
                  </a:lnTo>
                  <a:lnTo>
                    <a:pt x="105819" y="44661"/>
                  </a:lnTo>
                  <a:lnTo>
                    <a:pt x="105417" y="43776"/>
                  </a:lnTo>
                  <a:lnTo>
                    <a:pt x="104934" y="42891"/>
                  </a:lnTo>
                  <a:lnTo>
                    <a:pt x="104371" y="42327"/>
                  </a:lnTo>
                  <a:lnTo>
                    <a:pt x="103727" y="41844"/>
                  </a:lnTo>
                  <a:lnTo>
                    <a:pt x="103083" y="41442"/>
                  </a:lnTo>
                  <a:lnTo>
                    <a:pt x="102359" y="41201"/>
                  </a:lnTo>
                  <a:lnTo>
                    <a:pt x="102681" y="38545"/>
                  </a:lnTo>
                  <a:lnTo>
                    <a:pt x="102922" y="35890"/>
                  </a:lnTo>
                  <a:lnTo>
                    <a:pt x="103003" y="33315"/>
                  </a:lnTo>
                  <a:lnTo>
                    <a:pt x="103003" y="31947"/>
                  </a:lnTo>
                  <a:lnTo>
                    <a:pt x="103003" y="30659"/>
                  </a:lnTo>
                  <a:lnTo>
                    <a:pt x="102842" y="29291"/>
                  </a:lnTo>
                  <a:lnTo>
                    <a:pt x="102681" y="27923"/>
                  </a:lnTo>
                  <a:lnTo>
                    <a:pt x="102359" y="26555"/>
                  </a:lnTo>
                  <a:lnTo>
                    <a:pt x="102037" y="25187"/>
                  </a:lnTo>
                  <a:lnTo>
                    <a:pt x="101554" y="23900"/>
                  </a:lnTo>
                  <a:lnTo>
                    <a:pt x="101072" y="22612"/>
                  </a:lnTo>
                  <a:lnTo>
                    <a:pt x="100428" y="21405"/>
                  </a:lnTo>
                  <a:lnTo>
                    <a:pt x="99704" y="20279"/>
                  </a:lnTo>
                  <a:lnTo>
                    <a:pt x="99140" y="19474"/>
                  </a:lnTo>
                  <a:lnTo>
                    <a:pt x="98496" y="18750"/>
                  </a:lnTo>
                  <a:lnTo>
                    <a:pt x="97128" y="17301"/>
                  </a:lnTo>
                  <a:lnTo>
                    <a:pt x="95600" y="16014"/>
                  </a:lnTo>
                  <a:lnTo>
                    <a:pt x="94071" y="14807"/>
                  </a:lnTo>
                  <a:lnTo>
                    <a:pt x="91817" y="13197"/>
                  </a:lnTo>
                  <a:lnTo>
                    <a:pt x="89484" y="11668"/>
                  </a:lnTo>
                  <a:lnTo>
                    <a:pt x="87070" y="10220"/>
                  </a:lnTo>
                  <a:lnTo>
                    <a:pt x="84575" y="8852"/>
                  </a:lnTo>
                  <a:lnTo>
                    <a:pt x="82000" y="7645"/>
                  </a:lnTo>
                  <a:lnTo>
                    <a:pt x="79425" y="6438"/>
                  </a:lnTo>
                  <a:lnTo>
                    <a:pt x="74275" y="4185"/>
                  </a:lnTo>
                  <a:lnTo>
                    <a:pt x="73712" y="3460"/>
                  </a:lnTo>
                  <a:lnTo>
                    <a:pt x="73068" y="2817"/>
                  </a:lnTo>
                  <a:lnTo>
                    <a:pt x="72505" y="2334"/>
                  </a:lnTo>
                  <a:lnTo>
                    <a:pt x="71941" y="1931"/>
                  </a:lnTo>
                  <a:lnTo>
                    <a:pt x="71298" y="1610"/>
                  </a:lnTo>
                  <a:lnTo>
                    <a:pt x="70654" y="1288"/>
                  </a:lnTo>
                  <a:lnTo>
                    <a:pt x="70010" y="1046"/>
                  </a:lnTo>
                  <a:lnTo>
                    <a:pt x="69366" y="885"/>
                  </a:lnTo>
                  <a:lnTo>
                    <a:pt x="68642" y="724"/>
                  </a:lnTo>
                  <a:lnTo>
                    <a:pt x="67033" y="724"/>
                  </a:lnTo>
                  <a:lnTo>
                    <a:pt x="66067" y="805"/>
                  </a:lnTo>
                  <a:lnTo>
                    <a:pt x="65182" y="1046"/>
                  </a:lnTo>
                  <a:lnTo>
                    <a:pt x="64297" y="1368"/>
                  </a:lnTo>
                  <a:lnTo>
                    <a:pt x="63411" y="1770"/>
                  </a:lnTo>
                  <a:lnTo>
                    <a:pt x="62607" y="2253"/>
                  </a:lnTo>
                  <a:lnTo>
                    <a:pt x="61882" y="2817"/>
                  </a:lnTo>
                  <a:lnTo>
                    <a:pt x="61239" y="3541"/>
                  </a:lnTo>
                  <a:lnTo>
                    <a:pt x="60273" y="2656"/>
                  </a:lnTo>
                  <a:lnTo>
                    <a:pt x="59227" y="1851"/>
                  </a:lnTo>
                  <a:lnTo>
                    <a:pt x="58100" y="1207"/>
                  </a:lnTo>
                  <a:lnTo>
                    <a:pt x="56893" y="644"/>
                  </a:lnTo>
                  <a:lnTo>
                    <a:pt x="55606" y="322"/>
                  </a:lnTo>
                  <a:lnTo>
                    <a:pt x="54399" y="81"/>
                  </a:lnTo>
                  <a:lnTo>
                    <a:pt x="5311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7" name="Google Shape;1437;p40"/>
            <p:cNvSpPr/>
            <p:nvPr/>
          </p:nvSpPr>
          <p:spPr>
            <a:xfrm>
              <a:off x="2111050" y="1016725"/>
              <a:ext cx="1100475" cy="1156775"/>
            </a:xfrm>
            <a:custGeom>
              <a:avLst/>
              <a:gdLst/>
              <a:ahLst/>
              <a:cxnLst/>
              <a:rect l="l" t="t" r="r" b="b"/>
              <a:pathLst>
                <a:path w="44019" h="46271" extrusionOk="0">
                  <a:moveTo>
                    <a:pt x="12152" y="1"/>
                  </a:moveTo>
                  <a:lnTo>
                    <a:pt x="11186" y="81"/>
                  </a:lnTo>
                  <a:lnTo>
                    <a:pt x="10221" y="322"/>
                  </a:lnTo>
                  <a:lnTo>
                    <a:pt x="9255" y="644"/>
                  </a:lnTo>
                  <a:lnTo>
                    <a:pt x="8370" y="1127"/>
                  </a:lnTo>
                  <a:lnTo>
                    <a:pt x="7565" y="1690"/>
                  </a:lnTo>
                  <a:lnTo>
                    <a:pt x="6841" y="2334"/>
                  </a:lnTo>
                  <a:lnTo>
                    <a:pt x="6197" y="3139"/>
                  </a:lnTo>
                  <a:lnTo>
                    <a:pt x="5634" y="3944"/>
                  </a:lnTo>
                  <a:lnTo>
                    <a:pt x="5231" y="4909"/>
                  </a:lnTo>
                  <a:lnTo>
                    <a:pt x="4910" y="5875"/>
                  </a:lnTo>
                  <a:lnTo>
                    <a:pt x="4749" y="6840"/>
                  </a:lnTo>
                  <a:lnTo>
                    <a:pt x="4749" y="7887"/>
                  </a:lnTo>
                  <a:lnTo>
                    <a:pt x="4024" y="8048"/>
                  </a:lnTo>
                  <a:lnTo>
                    <a:pt x="3300" y="8369"/>
                  </a:lnTo>
                  <a:lnTo>
                    <a:pt x="2656" y="8772"/>
                  </a:lnTo>
                  <a:lnTo>
                    <a:pt x="2013" y="9255"/>
                  </a:lnTo>
                  <a:lnTo>
                    <a:pt x="1530" y="9818"/>
                  </a:lnTo>
                  <a:lnTo>
                    <a:pt x="1047" y="10462"/>
                  </a:lnTo>
                  <a:lnTo>
                    <a:pt x="725" y="11186"/>
                  </a:lnTo>
                  <a:lnTo>
                    <a:pt x="564" y="11991"/>
                  </a:lnTo>
                  <a:lnTo>
                    <a:pt x="484" y="12715"/>
                  </a:lnTo>
                  <a:lnTo>
                    <a:pt x="564" y="13519"/>
                  </a:lnTo>
                  <a:lnTo>
                    <a:pt x="725" y="14244"/>
                  </a:lnTo>
                  <a:lnTo>
                    <a:pt x="966" y="15048"/>
                  </a:lnTo>
                  <a:lnTo>
                    <a:pt x="1369" y="15692"/>
                  </a:lnTo>
                  <a:lnTo>
                    <a:pt x="1852" y="16336"/>
                  </a:lnTo>
                  <a:lnTo>
                    <a:pt x="2415" y="16819"/>
                  </a:lnTo>
                  <a:lnTo>
                    <a:pt x="3059" y="17302"/>
                  </a:lnTo>
                  <a:lnTo>
                    <a:pt x="2093" y="18428"/>
                  </a:lnTo>
                  <a:lnTo>
                    <a:pt x="1288" y="19635"/>
                  </a:lnTo>
                  <a:lnTo>
                    <a:pt x="966" y="20279"/>
                  </a:lnTo>
                  <a:lnTo>
                    <a:pt x="645" y="20923"/>
                  </a:lnTo>
                  <a:lnTo>
                    <a:pt x="403" y="21566"/>
                  </a:lnTo>
                  <a:lnTo>
                    <a:pt x="242" y="22291"/>
                  </a:lnTo>
                  <a:lnTo>
                    <a:pt x="81" y="23015"/>
                  </a:lnTo>
                  <a:lnTo>
                    <a:pt x="1" y="23739"/>
                  </a:lnTo>
                  <a:lnTo>
                    <a:pt x="1" y="24463"/>
                  </a:lnTo>
                  <a:lnTo>
                    <a:pt x="81" y="25268"/>
                  </a:lnTo>
                  <a:lnTo>
                    <a:pt x="242" y="25992"/>
                  </a:lnTo>
                  <a:lnTo>
                    <a:pt x="403" y="26636"/>
                  </a:lnTo>
                  <a:lnTo>
                    <a:pt x="725" y="27360"/>
                  </a:lnTo>
                  <a:lnTo>
                    <a:pt x="1047" y="28004"/>
                  </a:lnTo>
                  <a:lnTo>
                    <a:pt x="1449" y="28567"/>
                  </a:lnTo>
                  <a:lnTo>
                    <a:pt x="2013" y="29131"/>
                  </a:lnTo>
                  <a:lnTo>
                    <a:pt x="2576" y="29613"/>
                  </a:lnTo>
                  <a:lnTo>
                    <a:pt x="3139" y="30016"/>
                  </a:lnTo>
                  <a:lnTo>
                    <a:pt x="3863" y="30338"/>
                  </a:lnTo>
                  <a:lnTo>
                    <a:pt x="4507" y="30579"/>
                  </a:lnTo>
                  <a:lnTo>
                    <a:pt x="5231" y="30740"/>
                  </a:lnTo>
                  <a:lnTo>
                    <a:pt x="5956" y="30740"/>
                  </a:lnTo>
                  <a:lnTo>
                    <a:pt x="6036" y="32028"/>
                  </a:lnTo>
                  <a:lnTo>
                    <a:pt x="6036" y="33235"/>
                  </a:lnTo>
                  <a:lnTo>
                    <a:pt x="6197" y="34522"/>
                  </a:lnTo>
                  <a:lnTo>
                    <a:pt x="6358" y="35085"/>
                  </a:lnTo>
                  <a:lnTo>
                    <a:pt x="6519" y="35729"/>
                  </a:lnTo>
                  <a:lnTo>
                    <a:pt x="7082" y="36936"/>
                  </a:lnTo>
                  <a:lnTo>
                    <a:pt x="7404" y="37500"/>
                  </a:lnTo>
                  <a:lnTo>
                    <a:pt x="7806" y="38063"/>
                  </a:lnTo>
                  <a:lnTo>
                    <a:pt x="8209" y="38546"/>
                  </a:lnTo>
                  <a:lnTo>
                    <a:pt x="8692" y="39028"/>
                  </a:lnTo>
                  <a:lnTo>
                    <a:pt x="9255" y="39511"/>
                  </a:lnTo>
                  <a:lnTo>
                    <a:pt x="9818" y="39833"/>
                  </a:lnTo>
                  <a:lnTo>
                    <a:pt x="10382" y="40155"/>
                  </a:lnTo>
                  <a:lnTo>
                    <a:pt x="11025" y="40396"/>
                  </a:lnTo>
                  <a:lnTo>
                    <a:pt x="11669" y="40557"/>
                  </a:lnTo>
                  <a:lnTo>
                    <a:pt x="12313" y="40638"/>
                  </a:lnTo>
                  <a:lnTo>
                    <a:pt x="13600" y="40638"/>
                  </a:lnTo>
                  <a:lnTo>
                    <a:pt x="14244" y="40477"/>
                  </a:lnTo>
                  <a:lnTo>
                    <a:pt x="14888" y="40236"/>
                  </a:lnTo>
                  <a:lnTo>
                    <a:pt x="15210" y="40799"/>
                  </a:lnTo>
                  <a:lnTo>
                    <a:pt x="15612" y="41282"/>
                  </a:lnTo>
                  <a:lnTo>
                    <a:pt x="16095" y="41845"/>
                  </a:lnTo>
                  <a:lnTo>
                    <a:pt x="16578" y="42247"/>
                  </a:lnTo>
                  <a:lnTo>
                    <a:pt x="17141" y="42650"/>
                  </a:lnTo>
                  <a:lnTo>
                    <a:pt x="17704" y="43052"/>
                  </a:lnTo>
                  <a:lnTo>
                    <a:pt x="18268" y="43374"/>
                  </a:lnTo>
                  <a:lnTo>
                    <a:pt x="18911" y="43615"/>
                  </a:lnTo>
                  <a:lnTo>
                    <a:pt x="19555" y="43857"/>
                  </a:lnTo>
                  <a:lnTo>
                    <a:pt x="20199" y="44018"/>
                  </a:lnTo>
                  <a:lnTo>
                    <a:pt x="20923" y="44179"/>
                  </a:lnTo>
                  <a:lnTo>
                    <a:pt x="21567" y="44259"/>
                  </a:lnTo>
                  <a:lnTo>
                    <a:pt x="22291" y="44259"/>
                  </a:lnTo>
                  <a:lnTo>
                    <a:pt x="22935" y="44179"/>
                  </a:lnTo>
                  <a:lnTo>
                    <a:pt x="23659" y="44098"/>
                  </a:lnTo>
                  <a:lnTo>
                    <a:pt x="24303" y="43937"/>
                  </a:lnTo>
                  <a:lnTo>
                    <a:pt x="25027" y="44500"/>
                  </a:lnTo>
                  <a:lnTo>
                    <a:pt x="25751" y="44983"/>
                  </a:lnTo>
                  <a:lnTo>
                    <a:pt x="26556" y="45386"/>
                  </a:lnTo>
                  <a:lnTo>
                    <a:pt x="27361" y="45788"/>
                  </a:lnTo>
                  <a:lnTo>
                    <a:pt x="28246" y="46029"/>
                  </a:lnTo>
                  <a:lnTo>
                    <a:pt x="29051" y="46190"/>
                  </a:lnTo>
                  <a:lnTo>
                    <a:pt x="30016" y="46271"/>
                  </a:lnTo>
                  <a:lnTo>
                    <a:pt x="30901" y="46271"/>
                  </a:lnTo>
                  <a:lnTo>
                    <a:pt x="31787" y="46110"/>
                  </a:lnTo>
                  <a:lnTo>
                    <a:pt x="32591" y="45868"/>
                  </a:lnTo>
                  <a:lnTo>
                    <a:pt x="33476" y="45547"/>
                  </a:lnTo>
                  <a:lnTo>
                    <a:pt x="34201" y="45225"/>
                  </a:lnTo>
                  <a:lnTo>
                    <a:pt x="35005" y="44742"/>
                  </a:lnTo>
                  <a:lnTo>
                    <a:pt x="35649" y="44179"/>
                  </a:lnTo>
                  <a:lnTo>
                    <a:pt x="36293" y="43535"/>
                  </a:lnTo>
                  <a:lnTo>
                    <a:pt x="36856" y="42891"/>
                  </a:lnTo>
                  <a:lnTo>
                    <a:pt x="37822" y="43052"/>
                  </a:lnTo>
                  <a:lnTo>
                    <a:pt x="38788" y="43052"/>
                  </a:lnTo>
                  <a:lnTo>
                    <a:pt x="39753" y="42891"/>
                  </a:lnTo>
                  <a:lnTo>
                    <a:pt x="40719" y="42569"/>
                  </a:lnTo>
                  <a:lnTo>
                    <a:pt x="41604" y="42167"/>
                  </a:lnTo>
                  <a:lnTo>
                    <a:pt x="42409" y="41603"/>
                  </a:lnTo>
                  <a:lnTo>
                    <a:pt x="43213" y="41040"/>
                  </a:lnTo>
                  <a:lnTo>
                    <a:pt x="43857" y="40236"/>
                  </a:lnTo>
                  <a:lnTo>
                    <a:pt x="44018" y="40075"/>
                  </a:lnTo>
                  <a:lnTo>
                    <a:pt x="43455" y="39511"/>
                  </a:lnTo>
                  <a:lnTo>
                    <a:pt x="42811" y="39028"/>
                  </a:lnTo>
                  <a:lnTo>
                    <a:pt x="42167" y="38626"/>
                  </a:lnTo>
                  <a:lnTo>
                    <a:pt x="41443" y="38385"/>
                  </a:lnTo>
                  <a:lnTo>
                    <a:pt x="41765" y="35729"/>
                  </a:lnTo>
                  <a:lnTo>
                    <a:pt x="42006" y="33074"/>
                  </a:lnTo>
                  <a:lnTo>
                    <a:pt x="42087" y="30499"/>
                  </a:lnTo>
                  <a:lnTo>
                    <a:pt x="42087" y="29131"/>
                  </a:lnTo>
                  <a:lnTo>
                    <a:pt x="42087" y="27843"/>
                  </a:lnTo>
                  <a:lnTo>
                    <a:pt x="41926" y="26475"/>
                  </a:lnTo>
                  <a:lnTo>
                    <a:pt x="41765" y="25107"/>
                  </a:lnTo>
                  <a:lnTo>
                    <a:pt x="41443" y="23739"/>
                  </a:lnTo>
                  <a:lnTo>
                    <a:pt x="41121" y="22371"/>
                  </a:lnTo>
                  <a:lnTo>
                    <a:pt x="40638" y="21084"/>
                  </a:lnTo>
                  <a:lnTo>
                    <a:pt x="40156" y="19796"/>
                  </a:lnTo>
                  <a:lnTo>
                    <a:pt x="39512" y="18589"/>
                  </a:lnTo>
                  <a:lnTo>
                    <a:pt x="38788" y="17463"/>
                  </a:lnTo>
                  <a:lnTo>
                    <a:pt x="38224" y="16658"/>
                  </a:lnTo>
                  <a:lnTo>
                    <a:pt x="37580" y="15934"/>
                  </a:lnTo>
                  <a:lnTo>
                    <a:pt x="36212" y="14485"/>
                  </a:lnTo>
                  <a:lnTo>
                    <a:pt x="34684" y="13198"/>
                  </a:lnTo>
                  <a:lnTo>
                    <a:pt x="33155" y="11991"/>
                  </a:lnTo>
                  <a:lnTo>
                    <a:pt x="30901" y="10381"/>
                  </a:lnTo>
                  <a:lnTo>
                    <a:pt x="28568" y="8852"/>
                  </a:lnTo>
                  <a:lnTo>
                    <a:pt x="26154" y="7404"/>
                  </a:lnTo>
                  <a:lnTo>
                    <a:pt x="23659" y="6036"/>
                  </a:lnTo>
                  <a:lnTo>
                    <a:pt x="21084" y="4829"/>
                  </a:lnTo>
                  <a:lnTo>
                    <a:pt x="18509" y="3622"/>
                  </a:lnTo>
                  <a:lnTo>
                    <a:pt x="13359" y="1369"/>
                  </a:lnTo>
                  <a:lnTo>
                    <a:pt x="12796" y="644"/>
                  </a:lnTo>
                  <a:lnTo>
                    <a:pt x="12152" y="1"/>
                  </a:lnTo>
                  <a:close/>
                </a:path>
              </a:pathLst>
            </a:custGeom>
            <a:solidFill>
              <a:srgbClr val="EAEAE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8" name="Google Shape;1438;p40"/>
            <p:cNvSpPr/>
            <p:nvPr/>
          </p:nvSpPr>
          <p:spPr>
            <a:xfrm>
              <a:off x="1915925" y="1014725"/>
              <a:ext cx="466750" cy="269600"/>
            </a:xfrm>
            <a:custGeom>
              <a:avLst/>
              <a:gdLst/>
              <a:ahLst/>
              <a:cxnLst/>
              <a:rect l="l" t="t" r="r" b="b"/>
              <a:pathLst>
                <a:path w="18670" h="10784" extrusionOk="0">
                  <a:moveTo>
                    <a:pt x="483" y="0"/>
                  </a:moveTo>
                  <a:lnTo>
                    <a:pt x="161" y="885"/>
                  </a:lnTo>
                  <a:lnTo>
                    <a:pt x="0" y="1770"/>
                  </a:lnTo>
                  <a:lnTo>
                    <a:pt x="0" y="2656"/>
                  </a:lnTo>
                  <a:lnTo>
                    <a:pt x="81" y="3541"/>
                  </a:lnTo>
                  <a:lnTo>
                    <a:pt x="242" y="4426"/>
                  </a:lnTo>
                  <a:lnTo>
                    <a:pt x="564" y="5311"/>
                  </a:lnTo>
                  <a:lnTo>
                    <a:pt x="966" y="6116"/>
                  </a:lnTo>
                  <a:lnTo>
                    <a:pt x="1449" y="6920"/>
                  </a:lnTo>
                  <a:lnTo>
                    <a:pt x="2012" y="7645"/>
                  </a:lnTo>
                  <a:lnTo>
                    <a:pt x="2656" y="8288"/>
                  </a:lnTo>
                  <a:lnTo>
                    <a:pt x="3380" y="8852"/>
                  </a:lnTo>
                  <a:lnTo>
                    <a:pt x="4104" y="9335"/>
                  </a:lnTo>
                  <a:lnTo>
                    <a:pt x="4909" y="9737"/>
                  </a:lnTo>
                  <a:lnTo>
                    <a:pt x="5794" y="10139"/>
                  </a:lnTo>
                  <a:lnTo>
                    <a:pt x="6679" y="10381"/>
                  </a:lnTo>
                  <a:lnTo>
                    <a:pt x="7564" y="10622"/>
                  </a:lnTo>
                  <a:lnTo>
                    <a:pt x="8369" y="10703"/>
                  </a:lnTo>
                  <a:lnTo>
                    <a:pt x="9254" y="10783"/>
                  </a:lnTo>
                  <a:lnTo>
                    <a:pt x="10059" y="10703"/>
                  </a:lnTo>
                  <a:lnTo>
                    <a:pt x="10864" y="10622"/>
                  </a:lnTo>
                  <a:lnTo>
                    <a:pt x="11668" y="10461"/>
                  </a:lnTo>
                  <a:lnTo>
                    <a:pt x="12393" y="10300"/>
                  </a:lnTo>
                  <a:lnTo>
                    <a:pt x="13197" y="10059"/>
                  </a:lnTo>
                  <a:lnTo>
                    <a:pt x="13922" y="9737"/>
                  </a:lnTo>
                  <a:lnTo>
                    <a:pt x="14646" y="9335"/>
                  </a:lnTo>
                  <a:lnTo>
                    <a:pt x="15290" y="8932"/>
                  </a:lnTo>
                  <a:lnTo>
                    <a:pt x="15933" y="8449"/>
                  </a:lnTo>
                  <a:lnTo>
                    <a:pt x="16577" y="7967"/>
                  </a:lnTo>
                  <a:lnTo>
                    <a:pt x="17221" y="7323"/>
                  </a:lnTo>
                  <a:lnTo>
                    <a:pt x="17704" y="6760"/>
                  </a:lnTo>
                  <a:lnTo>
                    <a:pt x="18267" y="6116"/>
                  </a:lnTo>
                  <a:lnTo>
                    <a:pt x="18669" y="5392"/>
                  </a:lnTo>
                  <a:lnTo>
                    <a:pt x="483" y="0"/>
                  </a:lnTo>
                  <a:close/>
                </a:path>
              </a:pathLst>
            </a:custGeom>
            <a:solidFill>
              <a:srgbClr val="EAEAE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9" name="Google Shape;1439;p40"/>
            <p:cNvSpPr/>
            <p:nvPr/>
          </p:nvSpPr>
          <p:spPr>
            <a:xfrm>
              <a:off x="3173275" y="1008675"/>
              <a:ext cx="398350" cy="229375"/>
            </a:xfrm>
            <a:custGeom>
              <a:avLst/>
              <a:gdLst/>
              <a:ahLst/>
              <a:cxnLst/>
              <a:rect l="l" t="t" r="r" b="b"/>
              <a:pathLst>
                <a:path w="15934" h="9175" extrusionOk="0">
                  <a:moveTo>
                    <a:pt x="15531" y="1"/>
                  </a:moveTo>
                  <a:lnTo>
                    <a:pt x="0" y="4587"/>
                  </a:lnTo>
                  <a:lnTo>
                    <a:pt x="403" y="5151"/>
                  </a:lnTo>
                  <a:lnTo>
                    <a:pt x="805" y="5714"/>
                  </a:lnTo>
                  <a:lnTo>
                    <a:pt x="1288" y="6277"/>
                  </a:lnTo>
                  <a:lnTo>
                    <a:pt x="1771" y="6760"/>
                  </a:lnTo>
                  <a:lnTo>
                    <a:pt x="2334" y="7162"/>
                  </a:lnTo>
                  <a:lnTo>
                    <a:pt x="2897" y="7565"/>
                  </a:lnTo>
                  <a:lnTo>
                    <a:pt x="3460" y="7967"/>
                  </a:lnTo>
                  <a:lnTo>
                    <a:pt x="4104" y="8289"/>
                  </a:lnTo>
                  <a:lnTo>
                    <a:pt x="4667" y="8530"/>
                  </a:lnTo>
                  <a:lnTo>
                    <a:pt x="5311" y="8772"/>
                  </a:lnTo>
                  <a:lnTo>
                    <a:pt x="6035" y="8933"/>
                  </a:lnTo>
                  <a:lnTo>
                    <a:pt x="6679" y="9094"/>
                  </a:lnTo>
                  <a:lnTo>
                    <a:pt x="7403" y="9094"/>
                  </a:lnTo>
                  <a:lnTo>
                    <a:pt x="8047" y="9174"/>
                  </a:lnTo>
                  <a:lnTo>
                    <a:pt x="8771" y="9094"/>
                  </a:lnTo>
                  <a:lnTo>
                    <a:pt x="9496" y="9013"/>
                  </a:lnTo>
                  <a:lnTo>
                    <a:pt x="10220" y="8852"/>
                  </a:lnTo>
                  <a:lnTo>
                    <a:pt x="11025" y="8611"/>
                  </a:lnTo>
                  <a:lnTo>
                    <a:pt x="11749" y="8289"/>
                  </a:lnTo>
                  <a:lnTo>
                    <a:pt x="12393" y="7967"/>
                  </a:lnTo>
                  <a:lnTo>
                    <a:pt x="13117" y="7484"/>
                  </a:lnTo>
                  <a:lnTo>
                    <a:pt x="13680" y="7002"/>
                  </a:lnTo>
                  <a:lnTo>
                    <a:pt x="14243" y="6519"/>
                  </a:lnTo>
                  <a:lnTo>
                    <a:pt x="14726" y="5875"/>
                  </a:lnTo>
                  <a:lnTo>
                    <a:pt x="15129" y="5231"/>
                  </a:lnTo>
                  <a:lnTo>
                    <a:pt x="15450" y="4507"/>
                  </a:lnTo>
                  <a:lnTo>
                    <a:pt x="15692" y="3783"/>
                  </a:lnTo>
                  <a:lnTo>
                    <a:pt x="15853" y="2978"/>
                  </a:lnTo>
                  <a:lnTo>
                    <a:pt x="15933" y="2254"/>
                  </a:lnTo>
                  <a:lnTo>
                    <a:pt x="15933" y="1449"/>
                  </a:lnTo>
                  <a:lnTo>
                    <a:pt x="15772" y="725"/>
                  </a:lnTo>
                  <a:lnTo>
                    <a:pt x="15531" y="1"/>
                  </a:lnTo>
                  <a:close/>
                </a:path>
              </a:pathLst>
            </a:custGeom>
            <a:solidFill>
              <a:srgbClr val="F5C8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0" name="Google Shape;1440;p40"/>
            <p:cNvSpPr/>
            <p:nvPr/>
          </p:nvSpPr>
          <p:spPr>
            <a:xfrm>
              <a:off x="1954150" y="1042875"/>
              <a:ext cx="400350" cy="229375"/>
            </a:xfrm>
            <a:custGeom>
              <a:avLst/>
              <a:gdLst/>
              <a:ahLst/>
              <a:cxnLst/>
              <a:rect l="l" t="t" r="r" b="b"/>
              <a:pathLst>
                <a:path w="16014" h="9175" extrusionOk="0">
                  <a:moveTo>
                    <a:pt x="483" y="1"/>
                  </a:moveTo>
                  <a:lnTo>
                    <a:pt x="242" y="725"/>
                  </a:lnTo>
                  <a:lnTo>
                    <a:pt x="81" y="1449"/>
                  </a:lnTo>
                  <a:lnTo>
                    <a:pt x="0" y="2254"/>
                  </a:lnTo>
                  <a:lnTo>
                    <a:pt x="81" y="2978"/>
                  </a:lnTo>
                  <a:lnTo>
                    <a:pt x="242" y="3783"/>
                  </a:lnTo>
                  <a:lnTo>
                    <a:pt x="483" y="4507"/>
                  </a:lnTo>
                  <a:lnTo>
                    <a:pt x="805" y="5231"/>
                  </a:lnTo>
                  <a:lnTo>
                    <a:pt x="1288" y="5875"/>
                  </a:lnTo>
                  <a:lnTo>
                    <a:pt x="1771" y="6519"/>
                  </a:lnTo>
                  <a:lnTo>
                    <a:pt x="2334" y="7002"/>
                  </a:lnTo>
                  <a:lnTo>
                    <a:pt x="2897" y="7484"/>
                  </a:lnTo>
                  <a:lnTo>
                    <a:pt x="3541" y="7967"/>
                  </a:lnTo>
                  <a:lnTo>
                    <a:pt x="4265" y="8289"/>
                  </a:lnTo>
                  <a:lnTo>
                    <a:pt x="4989" y="8611"/>
                  </a:lnTo>
                  <a:lnTo>
                    <a:pt x="5714" y="8852"/>
                  </a:lnTo>
                  <a:lnTo>
                    <a:pt x="6518" y="9013"/>
                  </a:lnTo>
                  <a:lnTo>
                    <a:pt x="7162" y="9094"/>
                  </a:lnTo>
                  <a:lnTo>
                    <a:pt x="7886" y="9174"/>
                  </a:lnTo>
                  <a:lnTo>
                    <a:pt x="8610" y="9174"/>
                  </a:lnTo>
                  <a:lnTo>
                    <a:pt x="9254" y="9094"/>
                  </a:lnTo>
                  <a:lnTo>
                    <a:pt x="9978" y="8933"/>
                  </a:lnTo>
                  <a:lnTo>
                    <a:pt x="10622" y="8772"/>
                  </a:lnTo>
                  <a:lnTo>
                    <a:pt x="11266" y="8530"/>
                  </a:lnTo>
                  <a:lnTo>
                    <a:pt x="11910" y="8289"/>
                  </a:lnTo>
                  <a:lnTo>
                    <a:pt x="12473" y="7967"/>
                  </a:lnTo>
                  <a:lnTo>
                    <a:pt x="13117" y="7645"/>
                  </a:lnTo>
                  <a:lnTo>
                    <a:pt x="13680" y="7243"/>
                  </a:lnTo>
                  <a:lnTo>
                    <a:pt x="14163" y="6760"/>
                  </a:lnTo>
                  <a:lnTo>
                    <a:pt x="14726" y="6277"/>
                  </a:lnTo>
                  <a:lnTo>
                    <a:pt x="15129" y="5714"/>
                  </a:lnTo>
                  <a:lnTo>
                    <a:pt x="15611" y="5151"/>
                  </a:lnTo>
                  <a:lnTo>
                    <a:pt x="16014" y="4587"/>
                  </a:lnTo>
                  <a:lnTo>
                    <a:pt x="483" y="1"/>
                  </a:lnTo>
                  <a:close/>
                </a:path>
              </a:pathLst>
            </a:custGeom>
            <a:solidFill>
              <a:srgbClr val="FCDE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1" name="Google Shape;1441;p40"/>
            <p:cNvSpPr/>
            <p:nvPr/>
          </p:nvSpPr>
          <p:spPr>
            <a:xfrm>
              <a:off x="2167400" y="926200"/>
              <a:ext cx="1229200" cy="1209075"/>
            </a:xfrm>
            <a:custGeom>
              <a:avLst/>
              <a:gdLst/>
              <a:ahLst/>
              <a:cxnLst/>
              <a:rect l="l" t="t" r="r" b="b"/>
              <a:pathLst>
                <a:path w="49168" h="48363" extrusionOk="0">
                  <a:moveTo>
                    <a:pt x="22371" y="0"/>
                  </a:moveTo>
                  <a:lnTo>
                    <a:pt x="21486" y="81"/>
                  </a:lnTo>
                  <a:lnTo>
                    <a:pt x="20600" y="322"/>
                  </a:lnTo>
                  <a:lnTo>
                    <a:pt x="19796" y="564"/>
                  </a:lnTo>
                  <a:lnTo>
                    <a:pt x="18991" y="886"/>
                  </a:lnTo>
                  <a:lnTo>
                    <a:pt x="18186" y="1368"/>
                  </a:lnTo>
                  <a:lnTo>
                    <a:pt x="17462" y="1851"/>
                  </a:lnTo>
                  <a:lnTo>
                    <a:pt x="16818" y="2415"/>
                  </a:lnTo>
                  <a:lnTo>
                    <a:pt x="16175" y="3058"/>
                  </a:lnTo>
                  <a:lnTo>
                    <a:pt x="15289" y="2575"/>
                  </a:lnTo>
                  <a:lnTo>
                    <a:pt x="14324" y="2254"/>
                  </a:lnTo>
                  <a:lnTo>
                    <a:pt x="13278" y="2093"/>
                  </a:lnTo>
                  <a:lnTo>
                    <a:pt x="12312" y="2093"/>
                  </a:lnTo>
                  <a:lnTo>
                    <a:pt x="11266" y="2173"/>
                  </a:lnTo>
                  <a:lnTo>
                    <a:pt x="10220" y="2415"/>
                  </a:lnTo>
                  <a:lnTo>
                    <a:pt x="9254" y="2736"/>
                  </a:lnTo>
                  <a:lnTo>
                    <a:pt x="8369" y="3219"/>
                  </a:lnTo>
                  <a:lnTo>
                    <a:pt x="7564" y="3782"/>
                  </a:lnTo>
                  <a:lnTo>
                    <a:pt x="6760" y="4426"/>
                  </a:lnTo>
                  <a:lnTo>
                    <a:pt x="6196" y="5231"/>
                  </a:lnTo>
                  <a:lnTo>
                    <a:pt x="5633" y="6116"/>
                  </a:lnTo>
                  <a:lnTo>
                    <a:pt x="5231" y="7001"/>
                  </a:lnTo>
                  <a:lnTo>
                    <a:pt x="4909" y="7967"/>
                  </a:lnTo>
                  <a:lnTo>
                    <a:pt x="4748" y="8933"/>
                  </a:lnTo>
                  <a:lnTo>
                    <a:pt x="4748" y="9979"/>
                  </a:lnTo>
                  <a:lnTo>
                    <a:pt x="3943" y="10140"/>
                  </a:lnTo>
                  <a:lnTo>
                    <a:pt x="3219" y="10461"/>
                  </a:lnTo>
                  <a:lnTo>
                    <a:pt x="2575" y="10864"/>
                  </a:lnTo>
                  <a:lnTo>
                    <a:pt x="2012" y="11347"/>
                  </a:lnTo>
                  <a:lnTo>
                    <a:pt x="1448" y="11990"/>
                  </a:lnTo>
                  <a:lnTo>
                    <a:pt x="1046" y="12634"/>
                  </a:lnTo>
                  <a:lnTo>
                    <a:pt x="724" y="13278"/>
                  </a:lnTo>
                  <a:lnTo>
                    <a:pt x="483" y="14083"/>
                  </a:lnTo>
                  <a:lnTo>
                    <a:pt x="483" y="14887"/>
                  </a:lnTo>
                  <a:lnTo>
                    <a:pt x="483" y="15612"/>
                  </a:lnTo>
                  <a:lnTo>
                    <a:pt x="644" y="16416"/>
                  </a:lnTo>
                  <a:lnTo>
                    <a:pt x="966" y="17140"/>
                  </a:lnTo>
                  <a:lnTo>
                    <a:pt x="1288" y="17784"/>
                  </a:lnTo>
                  <a:lnTo>
                    <a:pt x="1770" y="18428"/>
                  </a:lnTo>
                  <a:lnTo>
                    <a:pt x="2334" y="18911"/>
                  </a:lnTo>
                  <a:lnTo>
                    <a:pt x="2977" y="19394"/>
                  </a:lnTo>
                  <a:lnTo>
                    <a:pt x="2092" y="20520"/>
                  </a:lnTo>
                  <a:lnTo>
                    <a:pt x="1288" y="21727"/>
                  </a:lnTo>
                  <a:lnTo>
                    <a:pt x="966" y="22371"/>
                  </a:lnTo>
                  <a:lnTo>
                    <a:pt x="644" y="23015"/>
                  </a:lnTo>
                  <a:lnTo>
                    <a:pt x="402" y="23659"/>
                  </a:lnTo>
                  <a:lnTo>
                    <a:pt x="161" y="24383"/>
                  </a:lnTo>
                  <a:lnTo>
                    <a:pt x="80" y="25107"/>
                  </a:lnTo>
                  <a:lnTo>
                    <a:pt x="0" y="25831"/>
                  </a:lnTo>
                  <a:lnTo>
                    <a:pt x="0" y="26636"/>
                  </a:lnTo>
                  <a:lnTo>
                    <a:pt x="80" y="27360"/>
                  </a:lnTo>
                  <a:lnTo>
                    <a:pt x="161" y="28084"/>
                  </a:lnTo>
                  <a:lnTo>
                    <a:pt x="402" y="28809"/>
                  </a:lnTo>
                  <a:lnTo>
                    <a:pt x="644" y="29452"/>
                  </a:lnTo>
                  <a:lnTo>
                    <a:pt x="1046" y="30096"/>
                  </a:lnTo>
                  <a:lnTo>
                    <a:pt x="1448" y="30740"/>
                  </a:lnTo>
                  <a:lnTo>
                    <a:pt x="1931" y="31223"/>
                  </a:lnTo>
                  <a:lnTo>
                    <a:pt x="2495" y="31706"/>
                  </a:lnTo>
                  <a:lnTo>
                    <a:pt x="3138" y="32108"/>
                  </a:lnTo>
                  <a:lnTo>
                    <a:pt x="3782" y="32430"/>
                  </a:lnTo>
                  <a:lnTo>
                    <a:pt x="4506" y="32671"/>
                  </a:lnTo>
                  <a:lnTo>
                    <a:pt x="5231" y="32832"/>
                  </a:lnTo>
                  <a:lnTo>
                    <a:pt x="5955" y="32832"/>
                  </a:lnTo>
                  <a:lnTo>
                    <a:pt x="5955" y="34120"/>
                  </a:lnTo>
                  <a:lnTo>
                    <a:pt x="6035" y="35407"/>
                  </a:lnTo>
                  <a:lnTo>
                    <a:pt x="6116" y="36614"/>
                  </a:lnTo>
                  <a:lnTo>
                    <a:pt x="6277" y="37258"/>
                  </a:lnTo>
                  <a:lnTo>
                    <a:pt x="6518" y="37821"/>
                  </a:lnTo>
                  <a:lnTo>
                    <a:pt x="7081" y="39028"/>
                  </a:lnTo>
                  <a:lnTo>
                    <a:pt x="7403" y="39592"/>
                  </a:lnTo>
                  <a:lnTo>
                    <a:pt x="7806" y="40155"/>
                  </a:lnTo>
                  <a:lnTo>
                    <a:pt x="8208" y="40718"/>
                  </a:lnTo>
                  <a:lnTo>
                    <a:pt x="8691" y="41121"/>
                  </a:lnTo>
                  <a:lnTo>
                    <a:pt x="9174" y="41603"/>
                  </a:lnTo>
                  <a:lnTo>
                    <a:pt x="9737" y="41925"/>
                  </a:lnTo>
                  <a:lnTo>
                    <a:pt x="10300" y="42247"/>
                  </a:lnTo>
                  <a:lnTo>
                    <a:pt x="10944" y="42489"/>
                  </a:lnTo>
                  <a:lnTo>
                    <a:pt x="11588" y="42649"/>
                  </a:lnTo>
                  <a:lnTo>
                    <a:pt x="12231" y="42730"/>
                  </a:lnTo>
                  <a:lnTo>
                    <a:pt x="12956" y="42810"/>
                  </a:lnTo>
                  <a:lnTo>
                    <a:pt x="13599" y="42730"/>
                  </a:lnTo>
                  <a:lnTo>
                    <a:pt x="14243" y="42569"/>
                  </a:lnTo>
                  <a:lnTo>
                    <a:pt x="14887" y="42328"/>
                  </a:lnTo>
                  <a:lnTo>
                    <a:pt x="15209" y="42891"/>
                  </a:lnTo>
                  <a:lnTo>
                    <a:pt x="15611" y="43454"/>
                  </a:lnTo>
                  <a:lnTo>
                    <a:pt x="16094" y="43937"/>
                  </a:lnTo>
                  <a:lnTo>
                    <a:pt x="16577" y="44339"/>
                  </a:lnTo>
                  <a:lnTo>
                    <a:pt x="17140" y="44742"/>
                  </a:lnTo>
                  <a:lnTo>
                    <a:pt x="17703" y="45144"/>
                  </a:lnTo>
                  <a:lnTo>
                    <a:pt x="18267" y="45466"/>
                  </a:lnTo>
                  <a:lnTo>
                    <a:pt x="18911" y="45788"/>
                  </a:lnTo>
                  <a:lnTo>
                    <a:pt x="19554" y="45949"/>
                  </a:lnTo>
                  <a:lnTo>
                    <a:pt x="20198" y="46190"/>
                  </a:lnTo>
                  <a:lnTo>
                    <a:pt x="20842" y="46271"/>
                  </a:lnTo>
                  <a:lnTo>
                    <a:pt x="21566" y="46351"/>
                  </a:lnTo>
                  <a:lnTo>
                    <a:pt x="22290" y="46351"/>
                  </a:lnTo>
                  <a:lnTo>
                    <a:pt x="22934" y="46271"/>
                  </a:lnTo>
                  <a:lnTo>
                    <a:pt x="23578" y="46190"/>
                  </a:lnTo>
                  <a:lnTo>
                    <a:pt x="24302" y="46029"/>
                  </a:lnTo>
                  <a:lnTo>
                    <a:pt x="24946" y="46592"/>
                  </a:lnTo>
                  <a:lnTo>
                    <a:pt x="25670" y="47075"/>
                  </a:lnTo>
                  <a:lnTo>
                    <a:pt x="26475" y="47558"/>
                  </a:lnTo>
                  <a:lnTo>
                    <a:pt x="27360" y="47880"/>
                  </a:lnTo>
                  <a:lnTo>
                    <a:pt x="28165" y="48121"/>
                  </a:lnTo>
                  <a:lnTo>
                    <a:pt x="29050" y="48282"/>
                  </a:lnTo>
                  <a:lnTo>
                    <a:pt x="29935" y="48363"/>
                  </a:lnTo>
                  <a:lnTo>
                    <a:pt x="30820" y="48363"/>
                  </a:lnTo>
                  <a:lnTo>
                    <a:pt x="31705" y="48202"/>
                  </a:lnTo>
                  <a:lnTo>
                    <a:pt x="32590" y="48041"/>
                  </a:lnTo>
                  <a:lnTo>
                    <a:pt x="33395" y="47719"/>
                  </a:lnTo>
                  <a:lnTo>
                    <a:pt x="34200" y="47317"/>
                  </a:lnTo>
                  <a:lnTo>
                    <a:pt x="34924" y="46834"/>
                  </a:lnTo>
                  <a:lnTo>
                    <a:pt x="35648" y="46271"/>
                  </a:lnTo>
                  <a:lnTo>
                    <a:pt x="36292" y="45627"/>
                  </a:lnTo>
                  <a:lnTo>
                    <a:pt x="36855" y="44983"/>
                  </a:lnTo>
                  <a:lnTo>
                    <a:pt x="37821" y="45144"/>
                  </a:lnTo>
                  <a:lnTo>
                    <a:pt x="38787" y="45144"/>
                  </a:lnTo>
                  <a:lnTo>
                    <a:pt x="39752" y="44983"/>
                  </a:lnTo>
                  <a:lnTo>
                    <a:pt x="40718" y="44661"/>
                  </a:lnTo>
                  <a:lnTo>
                    <a:pt x="41603" y="44259"/>
                  </a:lnTo>
                  <a:lnTo>
                    <a:pt x="42408" y="43776"/>
                  </a:lnTo>
                  <a:lnTo>
                    <a:pt x="43132" y="43132"/>
                  </a:lnTo>
                  <a:lnTo>
                    <a:pt x="43856" y="42408"/>
                  </a:lnTo>
                  <a:lnTo>
                    <a:pt x="44339" y="41523"/>
                  </a:lnTo>
                  <a:lnTo>
                    <a:pt x="44822" y="40638"/>
                  </a:lnTo>
                  <a:lnTo>
                    <a:pt x="45063" y="39753"/>
                  </a:lnTo>
                  <a:lnTo>
                    <a:pt x="45224" y="38706"/>
                  </a:lnTo>
                  <a:lnTo>
                    <a:pt x="45305" y="37741"/>
                  </a:lnTo>
                  <a:lnTo>
                    <a:pt x="45144" y="36775"/>
                  </a:lnTo>
                  <a:lnTo>
                    <a:pt x="44902" y="35810"/>
                  </a:lnTo>
                  <a:lnTo>
                    <a:pt x="44500" y="34924"/>
                  </a:lnTo>
                  <a:lnTo>
                    <a:pt x="45305" y="34522"/>
                  </a:lnTo>
                  <a:lnTo>
                    <a:pt x="46109" y="34039"/>
                  </a:lnTo>
                  <a:lnTo>
                    <a:pt x="46834" y="33395"/>
                  </a:lnTo>
                  <a:lnTo>
                    <a:pt x="47477" y="32671"/>
                  </a:lnTo>
                  <a:lnTo>
                    <a:pt x="48041" y="31786"/>
                  </a:lnTo>
                  <a:lnTo>
                    <a:pt x="48524" y="30981"/>
                  </a:lnTo>
                  <a:lnTo>
                    <a:pt x="48845" y="30096"/>
                  </a:lnTo>
                  <a:lnTo>
                    <a:pt x="49006" y="29211"/>
                  </a:lnTo>
                  <a:lnTo>
                    <a:pt x="49167" y="28326"/>
                  </a:lnTo>
                  <a:lnTo>
                    <a:pt x="49087" y="27360"/>
                  </a:lnTo>
                  <a:lnTo>
                    <a:pt x="48926" y="26475"/>
                  </a:lnTo>
                  <a:lnTo>
                    <a:pt x="48685" y="25670"/>
                  </a:lnTo>
                  <a:lnTo>
                    <a:pt x="48282" y="24866"/>
                  </a:lnTo>
                  <a:lnTo>
                    <a:pt x="47799" y="24061"/>
                  </a:lnTo>
                  <a:lnTo>
                    <a:pt x="47236" y="23417"/>
                  </a:lnTo>
                  <a:lnTo>
                    <a:pt x="46592" y="22773"/>
                  </a:lnTo>
                  <a:lnTo>
                    <a:pt x="47156" y="21969"/>
                  </a:lnTo>
                  <a:lnTo>
                    <a:pt x="47719" y="21084"/>
                  </a:lnTo>
                  <a:lnTo>
                    <a:pt x="48121" y="20118"/>
                  </a:lnTo>
                  <a:lnTo>
                    <a:pt x="48524" y="19152"/>
                  </a:lnTo>
                  <a:lnTo>
                    <a:pt x="48765" y="18106"/>
                  </a:lnTo>
                  <a:lnTo>
                    <a:pt x="48926" y="17060"/>
                  </a:lnTo>
                  <a:lnTo>
                    <a:pt x="49006" y="16094"/>
                  </a:lnTo>
                  <a:lnTo>
                    <a:pt x="48845" y="15048"/>
                  </a:lnTo>
                  <a:lnTo>
                    <a:pt x="48685" y="14002"/>
                  </a:lnTo>
                  <a:lnTo>
                    <a:pt x="48443" y="13519"/>
                  </a:lnTo>
                  <a:lnTo>
                    <a:pt x="48202" y="13037"/>
                  </a:lnTo>
                  <a:lnTo>
                    <a:pt x="47960" y="12634"/>
                  </a:lnTo>
                  <a:lnTo>
                    <a:pt x="47638" y="12232"/>
                  </a:lnTo>
                  <a:lnTo>
                    <a:pt x="47236" y="11829"/>
                  </a:lnTo>
                  <a:lnTo>
                    <a:pt x="46834" y="11588"/>
                  </a:lnTo>
                  <a:lnTo>
                    <a:pt x="47236" y="10783"/>
                  </a:lnTo>
                  <a:lnTo>
                    <a:pt x="47397" y="9898"/>
                  </a:lnTo>
                  <a:lnTo>
                    <a:pt x="47477" y="9013"/>
                  </a:lnTo>
                  <a:lnTo>
                    <a:pt x="47397" y="8128"/>
                  </a:lnTo>
                  <a:lnTo>
                    <a:pt x="47236" y="7162"/>
                  </a:lnTo>
                  <a:lnTo>
                    <a:pt x="46914" y="6277"/>
                  </a:lnTo>
                  <a:lnTo>
                    <a:pt x="46512" y="5472"/>
                  </a:lnTo>
                  <a:lnTo>
                    <a:pt x="46029" y="4748"/>
                  </a:lnTo>
                  <a:lnTo>
                    <a:pt x="45466" y="4104"/>
                  </a:lnTo>
                  <a:lnTo>
                    <a:pt x="44741" y="3622"/>
                  </a:lnTo>
                  <a:lnTo>
                    <a:pt x="44017" y="3219"/>
                  </a:lnTo>
                  <a:lnTo>
                    <a:pt x="43213" y="2897"/>
                  </a:lnTo>
                  <a:lnTo>
                    <a:pt x="42408" y="2736"/>
                  </a:lnTo>
                  <a:lnTo>
                    <a:pt x="41523" y="2656"/>
                  </a:lnTo>
                  <a:lnTo>
                    <a:pt x="40718" y="2736"/>
                  </a:lnTo>
                  <a:lnTo>
                    <a:pt x="39833" y="2897"/>
                  </a:lnTo>
                  <a:lnTo>
                    <a:pt x="39270" y="2334"/>
                  </a:lnTo>
                  <a:lnTo>
                    <a:pt x="38626" y="1771"/>
                  </a:lnTo>
                  <a:lnTo>
                    <a:pt x="37982" y="1288"/>
                  </a:lnTo>
                  <a:lnTo>
                    <a:pt x="37258" y="886"/>
                  </a:lnTo>
                  <a:lnTo>
                    <a:pt x="36453" y="483"/>
                  </a:lnTo>
                  <a:lnTo>
                    <a:pt x="35729" y="242"/>
                  </a:lnTo>
                  <a:lnTo>
                    <a:pt x="34924" y="81"/>
                  </a:lnTo>
                  <a:lnTo>
                    <a:pt x="33315" y="81"/>
                  </a:lnTo>
                  <a:lnTo>
                    <a:pt x="32590" y="242"/>
                  </a:lnTo>
                  <a:lnTo>
                    <a:pt x="31866" y="403"/>
                  </a:lnTo>
                  <a:lnTo>
                    <a:pt x="31222" y="644"/>
                  </a:lnTo>
                  <a:lnTo>
                    <a:pt x="30579" y="886"/>
                  </a:lnTo>
                  <a:lnTo>
                    <a:pt x="30015" y="1288"/>
                  </a:lnTo>
                  <a:lnTo>
                    <a:pt x="29452" y="1771"/>
                  </a:lnTo>
                  <a:lnTo>
                    <a:pt x="28889" y="2334"/>
                  </a:lnTo>
                  <a:lnTo>
                    <a:pt x="28245" y="1771"/>
                  </a:lnTo>
                  <a:lnTo>
                    <a:pt x="27521" y="1288"/>
                  </a:lnTo>
                  <a:lnTo>
                    <a:pt x="26716" y="886"/>
                  </a:lnTo>
                  <a:lnTo>
                    <a:pt x="25911" y="564"/>
                  </a:lnTo>
                  <a:lnTo>
                    <a:pt x="25026" y="242"/>
                  </a:lnTo>
                  <a:lnTo>
                    <a:pt x="24141" y="81"/>
                  </a:lnTo>
                  <a:lnTo>
                    <a:pt x="23256"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2" name="Google Shape;1442;p40"/>
            <p:cNvSpPr/>
            <p:nvPr/>
          </p:nvSpPr>
          <p:spPr>
            <a:xfrm>
              <a:off x="2276025" y="1024775"/>
              <a:ext cx="1034075" cy="1024000"/>
            </a:xfrm>
            <a:custGeom>
              <a:avLst/>
              <a:gdLst/>
              <a:ahLst/>
              <a:cxnLst/>
              <a:rect l="l" t="t" r="r" b="b"/>
              <a:pathLst>
                <a:path w="41363" h="40960" extrusionOk="0">
                  <a:moveTo>
                    <a:pt x="28165" y="0"/>
                  </a:moveTo>
                  <a:lnTo>
                    <a:pt x="26234" y="81"/>
                  </a:lnTo>
                  <a:lnTo>
                    <a:pt x="24302" y="242"/>
                  </a:lnTo>
                  <a:lnTo>
                    <a:pt x="20762" y="403"/>
                  </a:lnTo>
                  <a:lnTo>
                    <a:pt x="17221" y="644"/>
                  </a:lnTo>
                  <a:lnTo>
                    <a:pt x="15451" y="805"/>
                  </a:lnTo>
                  <a:lnTo>
                    <a:pt x="13680" y="1047"/>
                  </a:lnTo>
                  <a:lnTo>
                    <a:pt x="11910" y="1368"/>
                  </a:lnTo>
                  <a:lnTo>
                    <a:pt x="10220" y="1771"/>
                  </a:lnTo>
                  <a:lnTo>
                    <a:pt x="9415" y="2012"/>
                  </a:lnTo>
                  <a:lnTo>
                    <a:pt x="8128" y="2575"/>
                  </a:lnTo>
                  <a:lnTo>
                    <a:pt x="7726" y="2817"/>
                  </a:lnTo>
                  <a:lnTo>
                    <a:pt x="7243" y="3058"/>
                  </a:lnTo>
                  <a:lnTo>
                    <a:pt x="6760" y="3380"/>
                  </a:lnTo>
                  <a:lnTo>
                    <a:pt x="6358" y="3541"/>
                  </a:lnTo>
                  <a:lnTo>
                    <a:pt x="5714" y="3943"/>
                  </a:lnTo>
                  <a:lnTo>
                    <a:pt x="5070" y="4507"/>
                  </a:lnTo>
                  <a:lnTo>
                    <a:pt x="4507" y="4990"/>
                  </a:lnTo>
                  <a:lnTo>
                    <a:pt x="3943" y="5633"/>
                  </a:lnTo>
                  <a:lnTo>
                    <a:pt x="2897" y="6840"/>
                  </a:lnTo>
                  <a:lnTo>
                    <a:pt x="2093" y="8208"/>
                  </a:lnTo>
                  <a:lnTo>
                    <a:pt x="1368" y="9657"/>
                  </a:lnTo>
                  <a:lnTo>
                    <a:pt x="805" y="11266"/>
                  </a:lnTo>
                  <a:lnTo>
                    <a:pt x="403" y="12795"/>
                  </a:lnTo>
                  <a:lnTo>
                    <a:pt x="81" y="14485"/>
                  </a:lnTo>
                  <a:lnTo>
                    <a:pt x="81" y="15531"/>
                  </a:lnTo>
                  <a:lnTo>
                    <a:pt x="0" y="16577"/>
                  </a:lnTo>
                  <a:lnTo>
                    <a:pt x="81" y="17704"/>
                  </a:lnTo>
                  <a:lnTo>
                    <a:pt x="242" y="18750"/>
                  </a:lnTo>
                  <a:lnTo>
                    <a:pt x="403" y="19796"/>
                  </a:lnTo>
                  <a:lnTo>
                    <a:pt x="644" y="20842"/>
                  </a:lnTo>
                  <a:lnTo>
                    <a:pt x="886" y="21888"/>
                  </a:lnTo>
                  <a:lnTo>
                    <a:pt x="1207" y="22934"/>
                  </a:lnTo>
                  <a:lnTo>
                    <a:pt x="1610" y="23980"/>
                  </a:lnTo>
                  <a:lnTo>
                    <a:pt x="2093" y="25027"/>
                  </a:lnTo>
                  <a:lnTo>
                    <a:pt x="2575" y="25992"/>
                  </a:lnTo>
                  <a:lnTo>
                    <a:pt x="3139" y="27038"/>
                  </a:lnTo>
                  <a:lnTo>
                    <a:pt x="3943" y="28165"/>
                  </a:lnTo>
                  <a:lnTo>
                    <a:pt x="4748" y="29372"/>
                  </a:lnTo>
                  <a:lnTo>
                    <a:pt x="5633" y="30418"/>
                  </a:lnTo>
                  <a:lnTo>
                    <a:pt x="6519" y="31464"/>
                  </a:lnTo>
                  <a:lnTo>
                    <a:pt x="7565" y="32510"/>
                  </a:lnTo>
                  <a:lnTo>
                    <a:pt x="8530" y="33476"/>
                  </a:lnTo>
                  <a:lnTo>
                    <a:pt x="9657" y="34361"/>
                  </a:lnTo>
                  <a:lnTo>
                    <a:pt x="10703" y="35246"/>
                  </a:lnTo>
                  <a:lnTo>
                    <a:pt x="10783" y="35327"/>
                  </a:lnTo>
                  <a:lnTo>
                    <a:pt x="12071" y="36292"/>
                  </a:lnTo>
                  <a:lnTo>
                    <a:pt x="13278" y="37097"/>
                  </a:lnTo>
                  <a:lnTo>
                    <a:pt x="14405" y="37821"/>
                  </a:lnTo>
                  <a:lnTo>
                    <a:pt x="15692" y="38465"/>
                  </a:lnTo>
                  <a:lnTo>
                    <a:pt x="16899" y="39109"/>
                  </a:lnTo>
                  <a:lnTo>
                    <a:pt x="18187" y="39672"/>
                  </a:lnTo>
                  <a:lnTo>
                    <a:pt x="19474" y="40155"/>
                  </a:lnTo>
                  <a:lnTo>
                    <a:pt x="20842" y="40557"/>
                  </a:lnTo>
                  <a:lnTo>
                    <a:pt x="22210" y="40799"/>
                  </a:lnTo>
                  <a:lnTo>
                    <a:pt x="23659" y="40960"/>
                  </a:lnTo>
                  <a:lnTo>
                    <a:pt x="25107" y="40960"/>
                  </a:lnTo>
                  <a:lnTo>
                    <a:pt x="26556" y="40879"/>
                  </a:lnTo>
                  <a:lnTo>
                    <a:pt x="28004" y="40638"/>
                  </a:lnTo>
                  <a:lnTo>
                    <a:pt x="28648" y="40477"/>
                  </a:lnTo>
                  <a:lnTo>
                    <a:pt x="29694" y="40074"/>
                  </a:lnTo>
                  <a:lnTo>
                    <a:pt x="30740" y="39672"/>
                  </a:lnTo>
                  <a:lnTo>
                    <a:pt x="31786" y="39109"/>
                  </a:lnTo>
                  <a:lnTo>
                    <a:pt x="32752" y="38465"/>
                  </a:lnTo>
                  <a:lnTo>
                    <a:pt x="33235" y="37982"/>
                  </a:lnTo>
                  <a:lnTo>
                    <a:pt x="34200" y="37097"/>
                  </a:lnTo>
                  <a:lnTo>
                    <a:pt x="35005" y="36051"/>
                  </a:lnTo>
                  <a:lnTo>
                    <a:pt x="35810" y="35005"/>
                  </a:lnTo>
                  <a:lnTo>
                    <a:pt x="36453" y="33878"/>
                  </a:lnTo>
                  <a:lnTo>
                    <a:pt x="37097" y="32752"/>
                  </a:lnTo>
                  <a:lnTo>
                    <a:pt x="37580" y="31545"/>
                  </a:lnTo>
                  <a:lnTo>
                    <a:pt x="38063" y="30338"/>
                  </a:lnTo>
                  <a:lnTo>
                    <a:pt x="38465" y="29050"/>
                  </a:lnTo>
                  <a:lnTo>
                    <a:pt x="39431" y="26073"/>
                  </a:lnTo>
                  <a:lnTo>
                    <a:pt x="40236" y="22934"/>
                  </a:lnTo>
                  <a:lnTo>
                    <a:pt x="40638" y="21405"/>
                  </a:lnTo>
                  <a:lnTo>
                    <a:pt x="40960" y="19876"/>
                  </a:lnTo>
                  <a:lnTo>
                    <a:pt x="41121" y="18267"/>
                  </a:lnTo>
                  <a:lnTo>
                    <a:pt x="41282" y="16738"/>
                  </a:lnTo>
                  <a:lnTo>
                    <a:pt x="41362" y="15370"/>
                  </a:lnTo>
                  <a:lnTo>
                    <a:pt x="41362" y="14083"/>
                  </a:lnTo>
                  <a:lnTo>
                    <a:pt x="41282" y="12795"/>
                  </a:lnTo>
                  <a:lnTo>
                    <a:pt x="41121" y="11508"/>
                  </a:lnTo>
                  <a:lnTo>
                    <a:pt x="40879" y="10220"/>
                  </a:lnTo>
                  <a:lnTo>
                    <a:pt x="40557" y="8933"/>
                  </a:lnTo>
                  <a:lnTo>
                    <a:pt x="40155" y="7726"/>
                  </a:lnTo>
                  <a:lnTo>
                    <a:pt x="39592" y="6599"/>
                  </a:lnTo>
                  <a:lnTo>
                    <a:pt x="39189" y="5794"/>
                  </a:lnTo>
                  <a:lnTo>
                    <a:pt x="38707" y="5070"/>
                  </a:lnTo>
                  <a:lnTo>
                    <a:pt x="37821" y="3943"/>
                  </a:lnTo>
                  <a:lnTo>
                    <a:pt x="36936" y="2978"/>
                  </a:lnTo>
                  <a:lnTo>
                    <a:pt x="35890" y="2093"/>
                  </a:lnTo>
                  <a:lnTo>
                    <a:pt x="34764" y="1368"/>
                  </a:lnTo>
                  <a:lnTo>
                    <a:pt x="34120" y="966"/>
                  </a:lnTo>
                  <a:lnTo>
                    <a:pt x="33396" y="644"/>
                  </a:lnTo>
                  <a:lnTo>
                    <a:pt x="32752" y="403"/>
                  </a:lnTo>
                  <a:lnTo>
                    <a:pt x="31947" y="242"/>
                  </a:lnTo>
                  <a:lnTo>
                    <a:pt x="31062" y="81"/>
                  </a:lnTo>
                  <a:lnTo>
                    <a:pt x="30096" y="0"/>
                  </a:lnTo>
                  <a:close/>
                </a:path>
              </a:pathLst>
            </a:custGeom>
            <a:solidFill>
              <a:srgbClr val="F5C8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3" name="Google Shape;1443;p40"/>
            <p:cNvSpPr/>
            <p:nvPr/>
          </p:nvSpPr>
          <p:spPr>
            <a:xfrm>
              <a:off x="2276025" y="1024775"/>
              <a:ext cx="987800" cy="989800"/>
            </a:xfrm>
            <a:custGeom>
              <a:avLst/>
              <a:gdLst/>
              <a:ahLst/>
              <a:cxnLst/>
              <a:rect l="l" t="t" r="r" b="b"/>
              <a:pathLst>
                <a:path w="39512" h="39592" extrusionOk="0">
                  <a:moveTo>
                    <a:pt x="28165" y="0"/>
                  </a:moveTo>
                  <a:lnTo>
                    <a:pt x="26234" y="81"/>
                  </a:lnTo>
                  <a:lnTo>
                    <a:pt x="24302" y="242"/>
                  </a:lnTo>
                  <a:lnTo>
                    <a:pt x="20762" y="403"/>
                  </a:lnTo>
                  <a:lnTo>
                    <a:pt x="17221" y="644"/>
                  </a:lnTo>
                  <a:lnTo>
                    <a:pt x="15451" y="805"/>
                  </a:lnTo>
                  <a:lnTo>
                    <a:pt x="13680" y="1047"/>
                  </a:lnTo>
                  <a:lnTo>
                    <a:pt x="11910" y="1368"/>
                  </a:lnTo>
                  <a:lnTo>
                    <a:pt x="10220" y="1771"/>
                  </a:lnTo>
                  <a:lnTo>
                    <a:pt x="9415" y="2012"/>
                  </a:lnTo>
                  <a:lnTo>
                    <a:pt x="8128" y="2575"/>
                  </a:lnTo>
                  <a:lnTo>
                    <a:pt x="7726" y="2817"/>
                  </a:lnTo>
                  <a:lnTo>
                    <a:pt x="7243" y="3058"/>
                  </a:lnTo>
                  <a:lnTo>
                    <a:pt x="6760" y="3380"/>
                  </a:lnTo>
                  <a:lnTo>
                    <a:pt x="6358" y="3541"/>
                  </a:lnTo>
                  <a:lnTo>
                    <a:pt x="5714" y="3943"/>
                  </a:lnTo>
                  <a:lnTo>
                    <a:pt x="5070" y="4507"/>
                  </a:lnTo>
                  <a:lnTo>
                    <a:pt x="4507" y="4990"/>
                  </a:lnTo>
                  <a:lnTo>
                    <a:pt x="3943" y="5633"/>
                  </a:lnTo>
                  <a:lnTo>
                    <a:pt x="2897" y="6840"/>
                  </a:lnTo>
                  <a:lnTo>
                    <a:pt x="2093" y="8208"/>
                  </a:lnTo>
                  <a:lnTo>
                    <a:pt x="1368" y="9657"/>
                  </a:lnTo>
                  <a:lnTo>
                    <a:pt x="805" y="11266"/>
                  </a:lnTo>
                  <a:lnTo>
                    <a:pt x="403" y="12795"/>
                  </a:lnTo>
                  <a:lnTo>
                    <a:pt x="81" y="14485"/>
                  </a:lnTo>
                  <a:lnTo>
                    <a:pt x="81" y="15531"/>
                  </a:lnTo>
                  <a:lnTo>
                    <a:pt x="0" y="16577"/>
                  </a:lnTo>
                  <a:lnTo>
                    <a:pt x="81" y="17704"/>
                  </a:lnTo>
                  <a:lnTo>
                    <a:pt x="242" y="18750"/>
                  </a:lnTo>
                  <a:lnTo>
                    <a:pt x="403" y="19796"/>
                  </a:lnTo>
                  <a:lnTo>
                    <a:pt x="644" y="20842"/>
                  </a:lnTo>
                  <a:lnTo>
                    <a:pt x="886" y="21888"/>
                  </a:lnTo>
                  <a:lnTo>
                    <a:pt x="1207" y="22934"/>
                  </a:lnTo>
                  <a:lnTo>
                    <a:pt x="1610" y="23980"/>
                  </a:lnTo>
                  <a:lnTo>
                    <a:pt x="2093" y="25027"/>
                  </a:lnTo>
                  <a:lnTo>
                    <a:pt x="2575" y="25992"/>
                  </a:lnTo>
                  <a:lnTo>
                    <a:pt x="3139" y="27038"/>
                  </a:lnTo>
                  <a:lnTo>
                    <a:pt x="3943" y="28165"/>
                  </a:lnTo>
                  <a:lnTo>
                    <a:pt x="4748" y="29372"/>
                  </a:lnTo>
                  <a:lnTo>
                    <a:pt x="5633" y="30418"/>
                  </a:lnTo>
                  <a:lnTo>
                    <a:pt x="6519" y="31464"/>
                  </a:lnTo>
                  <a:lnTo>
                    <a:pt x="7565" y="32510"/>
                  </a:lnTo>
                  <a:lnTo>
                    <a:pt x="8530" y="33476"/>
                  </a:lnTo>
                  <a:lnTo>
                    <a:pt x="9657" y="34361"/>
                  </a:lnTo>
                  <a:lnTo>
                    <a:pt x="10703" y="35246"/>
                  </a:lnTo>
                  <a:lnTo>
                    <a:pt x="10783" y="35327"/>
                  </a:lnTo>
                  <a:lnTo>
                    <a:pt x="11830" y="36051"/>
                  </a:lnTo>
                  <a:lnTo>
                    <a:pt x="12956" y="36695"/>
                  </a:lnTo>
                  <a:lnTo>
                    <a:pt x="14163" y="37338"/>
                  </a:lnTo>
                  <a:lnTo>
                    <a:pt x="15370" y="37902"/>
                  </a:lnTo>
                  <a:lnTo>
                    <a:pt x="16577" y="38385"/>
                  </a:lnTo>
                  <a:lnTo>
                    <a:pt x="17784" y="38787"/>
                  </a:lnTo>
                  <a:lnTo>
                    <a:pt x="18991" y="39189"/>
                  </a:lnTo>
                  <a:lnTo>
                    <a:pt x="20279" y="39431"/>
                  </a:lnTo>
                  <a:lnTo>
                    <a:pt x="21727" y="39592"/>
                  </a:lnTo>
                  <a:lnTo>
                    <a:pt x="23176" y="39592"/>
                  </a:lnTo>
                  <a:lnTo>
                    <a:pt x="24624" y="39511"/>
                  </a:lnTo>
                  <a:lnTo>
                    <a:pt x="26073" y="39270"/>
                  </a:lnTo>
                  <a:lnTo>
                    <a:pt x="26717" y="39109"/>
                  </a:lnTo>
                  <a:lnTo>
                    <a:pt x="27843" y="38706"/>
                  </a:lnTo>
                  <a:lnTo>
                    <a:pt x="28889" y="38304"/>
                  </a:lnTo>
                  <a:lnTo>
                    <a:pt x="29855" y="37741"/>
                  </a:lnTo>
                  <a:lnTo>
                    <a:pt x="30821" y="37017"/>
                  </a:lnTo>
                  <a:lnTo>
                    <a:pt x="31384" y="36614"/>
                  </a:lnTo>
                  <a:lnTo>
                    <a:pt x="32269" y="35729"/>
                  </a:lnTo>
                  <a:lnTo>
                    <a:pt x="33154" y="34683"/>
                  </a:lnTo>
                  <a:lnTo>
                    <a:pt x="33878" y="33637"/>
                  </a:lnTo>
                  <a:lnTo>
                    <a:pt x="34522" y="32510"/>
                  </a:lnTo>
                  <a:lnTo>
                    <a:pt x="35166" y="31384"/>
                  </a:lnTo>
                  <a:lnTo>
                    <a:pt x="35729" y="30177"/>
                  </a:lnTo>
                  <a:lnTo>
                    <a:pt x="36212" y="28970"/>
                  </a:lnTo>
                  <a:lnTo>
                    <a:pt x="36614" y="27682"/>
                  </a:lnTo>
                  <a:lnTo>
                    <a:pt x="37580" y="24705"/>
                  </a:lnTo>
                  <a:lnTo>
                    <a:pt x="38385" y="21566"/>
                  </a:lnTo>
                  <a:lnTo>
                    <a:pt x="38707" y="20037"/>
                  </a:lnTo>
                  <a:lnTo>
                    <a:pt x="39028" y="18509"/>
                  </a:lnTo>
                  <a:lnTo>
                    <a:pt x="39270" y="16899"/>
                  </a:lnTo>
                  <a:lnTo>
                    <a:pt x="39431" y="15290"/>
                  </a:lnTo>
                  <a:lnTo>
                    <a:pt x="39511" y="14002"/>
                  </a:lnTo>
                  <a:lnTo>
                    <a:pt x="39511" y="12715"/>
                  </a:lnTo>
                  <a:lnTo>
                    <a:pt x="39431" y="11427"/>
                  </a:lnTo>
                  <a:lnTo>
                    <a:pt x="39270" y="10140"/>
                  </a:lnTo>
                  <a:lnTo>
                    <a:pt x="39028" y="8852"/>
                  </a:lnTo>
                  <a:lnTo>
                    <a:pt x="38626" y="7565"/>
                  </a:lnTo>
                  <a:lnTo>
                    <a:pt x="38224" y="6358"/>
                  </a:lnTo>
                  <a:lnTo>
                    <a:pt x="37741" y="5151"/>
                  </a:lnTo>
                  <a:lnTo>
                    <a:pt x="37258" y="4426"/>
                  </a:lnTo>
                  <a:lnTo>
                    <a:pt x="36775" y="3702"/>
                  </a:lnTo>
                  <a:lnTo>
                    <a:pt x="35890" y="2415"/>
                  </a:lnTo>
                  <a:lnTo>
                    <a:pt x="35327" y="1851"/>
                  </a:lnTo>
                  <a:lnTo>
                    <a:pt x="34764" y="1368"/>
                  </a:lnTo>
                  <a:lnTo>
                    <a:pt x="34120" y="966"/>
                  </a:lnTo>
                  <a:lnTo>
                    <a:pt x="33396" y="644"/>
                  </a:lnTo>
                  <a:lnTo>
                    <a:pt x="32752" y="403"/>
                  </a:lnTo>
                  <a:lnTo>
                    <a:pt x="31947" y="242"/>
                  </a:lnTo>
                  <a:lnTo>
                    <a:pt x="31062" y="81"/>
                  </a:lnTo>
                  <a:lnTo>
                    <a:pt x="30096" y="0"/>
                  </a:lnTo>
                  <a:close/>
                </a:path>
              </a:pathLst>
            </a:custGeom>
            <a:solidFill>
              <a:srgbClr val="FCDE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4" name="Google Shape;1444;p40"/>
            <p:cNvSpPr/>
            <p:nvPr/>
          </p:nvSpPr>
          <p:spPr>
            <a:xfrm>
              <a:off x="968375" y="2374650"/>
              <a:ext cx="468775" cy="742375"/>
            </a:xfrm>
            <a:custGeom>
              <a:avLst/>
              <a:gdLst/>
              <a:ahLst/>
              <a:cxnLst/>
              <a:rect l="l" t="t" r="r" b="b"/>
              <a:pathLst>
                <a:path w="18751" h="29695" extrusionOk="0">
                  <a:moveTo>
                    <a:pt x="1" y="1"/>
                  </a:moveTo>
                  <a:lnTo>
                    <a:pt x="805" y="5392"/>
                  </a:lnTo>
                  <a:lnTo>
                    <a:pt x="4266" y="29694"/>
                  </a:lnTo>
                  <a:lnTo>
                    <a:pt x="7967" y="29694"/>
                  </a:lnTo>
                  <a:lnTo>
                    <a:pt x="7967" y="22532"/>
                  </a:lnTo>
                  <a:lnTo>
                    <a:pt x="14968" y="7806"/>
                  </a:lnTo>
                  <a:lnTo>
                    <a:pt x="18750" y="1"/>
                  </a:lnTo>
                  <a:close/>
                </a:path>
              </a:pathLst>
            </a:custGeom>
            <a:solidFill>
              <a:srgbClr val="FCDE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5" name="Google Shape;1445;p40"/>
            <p:cNvSpPr/>
            <p:nvPr/>
          </p:nvSpPr>
          <p:spPr>
            <a:xfrm>
              <a:off x="968375" y="2374650"/>
              <a:ext cx="468775" cy="195175"/>
            </a:xfrm>
            <a:custGeom>
              <a:avLst/>
              <a:gdLst/>
              <a:ahLst/>
              <a:cxnLst/>
              <a:rect l="l" t="t" r="r" b="b"/>
              <a:pathLst>
                <a:path w="18751" h="7807" extrusionOk="0">
                  <a:moveTo>
                    <a:pt x="1" y="1"/>
                  </a:moveTo>
                  <a:lnTo>
                    <a:pt x="805" y="5392"/>
                  </a:lnTo>
                  <a:lnTo>
                    <a:pt x="1369" y="5151"/>
                  </a:lnTo>
                  <a:lnTo>
                    <a:pt x="1852" y="4748"/>
                  </a:lnTo>
                  <a:lnTo>
                    <a:pt x="2254" y="4266"/>
                  </a:lnTo>
                  <a:lnTo>
                    <a:pt x="2576" y="3702"/>
                  </a:lnTo>
                  <a:lnTo>
                    <a:pt x="2817" y="4427"/>
                  </a:lnTo>
                  <a:lnTo>
                    <a:pt x="3059" y="5070"/>
                  </a:lnTo>
                  <a:lnTo>
                    <a:pt x="3461" y="5634"/>
                  </a:lnTo>
                  <a:lnTo>
                    <a:pt x="3944" y="6116"/>
                  </a:lnTo>
                  <a:lnTo>
                    <a:pt x="4507" y="6599"/>
                  </a:lnTo>
                  <a:lnTo>
                    <a:pt x="5070" y="7002"/>
                  </a:lnTo>
                  <a:lnTo>
                    <a:pt x="5714" y="7243"/>
                  </a:lnTo>
                  <a:lnTo>
                    <a:pt x="6358" y="7484"/>
                  </a:lnTo>
                  <a:lnTo>
                    <a:pt x="7002" y="7565"/>
                  </a:lnTo>
                  <a:lnTo>
                    <a:pt x="7726" y="7565"/>
                  </a:lnTo>
                  <a:lnTo>
                    <a:pt x="8450" y="7484"/>
                  </a:lnTo>
                  <a:lnTo>
                    <a:pt x="9094" y="7323"/>
                  </a:lnTo>
                  <a:lnTo>
                    <a:pt x="9738" y="7082"/>
                  </a:lnTo>
                  <a:lnTo>
                    <a:pt x="10301" y="6680"/>
                  </a:lnTo>
                  <a:lnTo>
                    <a:pt x="10864" y="6277"/>
                  </a:lnTo>
                  <a:lnTo>
                    <a:pt x="11347" y="5714"/>
                  </a:lnTo>
                  <a:lnTo>
                    <a:pt x="11749" y="6116"/>
                  </a:lnTo>
                  <a:lnTo>
                    <a:pt x="12152" y="6519"/>
                  </a:lnTo>
                  <a:lnTo>
                    <a:pt x="13037" y="7082"/>
                  </a:lnTo>
                  <a:lnTo>
                    <a:pt x="14003" y="7484"/>
                  </a:lnTo>
                  <a:lnTo>
                    <a:pt x="14968" y="7806"/>
                  </a:lnTo>
                  <a:lnTo>
                    <a:pt x="18750" y="1"/>
                  </a:lnTo>
                  <a:close/>
                </a:path>
              </a:pathLst>
            </a:custGeom>
            <a:solidFill>
              <a:srgbClr val="EAEAE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6" name="Google Shape;1446;p40"/>
            <p:cNvSpPr/>
            <p:nvPr/>
          </p:nvSpPr>
          <p:spPr>
            <a:xfrm>
              <a:off x="2229750" y="2374650"/>
              <a:ext cx="197175" cy="742375"/>
            </a:xfrm>
            <a:custGeom>
              <a:avLst/>
              <a:gdLst/>
              <a:ahLst/>
              <a:cxnLst/>
              <a:rect l="l" t="t" r="r" b="b"/>
              <a:pathLst>
                <a:path w="7887" h="29695" extrusionOk="0">
                  <a:moveTo>
                    <a:pt x="1" y="1"/>
                  </a:moveTo>
                  <a:lnTo>
                    <a:pt x="966" y="6841"/>
                  </a:lnTo>
                  <a:lnTo>
                    <a:pt x="4266" y="29694"/>
                  </a:lnTo>
                  <a:lnTo>
                    <a:pt x="7887" y="29694"/>
                  </a:lnTo>
                  <a:lnTo>
                    <a:pt x="7887" y="1"/>
                  </a:lnTo>
                  <a:close/>
                </a:path>
              </a:pathLst>
            </a:custGeom>
            <a:solidFill>
              <a:srgbClr val="FCDE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7" name="Google Shape;1447;p40"/>
            <p:cNvSpPr/>
            <p:nvPr/>
          </p:nvSpPr>
          <p:spPr>
            <a:xfrm>
              <a:off x="2229750" y="2374650"/>
              <a:ext cx="197175" cy="175050"/>
            </a:xfrm>
            <a:custGeom>
              <a:avLst/>
              <a:gdLst/>
              <a:ahLst/>
              <a:cxnLst/>
              <a:rect l="l" t="t" r="r" b="b"/>
              <a:pathLst>
                <a:path w="7887" h="7002" extrusionOk="0">
                  <a:moveTo>
                    <a:pt x="1" y="1"/>
                  </a:moveTo>
                  <a:lnTo>
                    <a:pt x="966" y="6841"/>
                  </a:lnTo>
                  <a:lnTo>
                    <a:pt x="1530" y="6760"/>
                  </a:lnTo>
                  <a:lnTo>
                    <a:pt x="2012" y="6680"/>
                  </a:lnTo>
                  <a:lnTo>
                    <a:pt x="2495" y="6519"/>
                  </a:lnTo>
                  <a:lnTo>
                    <a:pt x="2978" y="6277"/>
                  </a:lnTo>
                  <a:lnTo>
                    <a:pt x="3380" y="5956"/>
                  </a:lnTo>
                  <a:lnTo>
                    <a:pt x="3783" y="5634"/>
                  </a:lnTo>
                  <a:lnTo>
                    <a:pt x="4105" y="5231"/>
                  </a:lnTo>
                  <a:lnTo>
                    <a:pt x="4346" y="4748"/>
                  </a:lnTo>
                  <a:lnTo>
                    <a:pt x="4668" y="5231"/>
                  </a:lnTo>
                  <a:lnTo>
                    <a:pt x="4990" y="5634"/>
                  </a:lnTo>
                  <a:lnTo>
                    <a:pt x="5392" y="6036"/>
                  </a:lnTo>
                  <a:lnTo>
                    <a:pt x="5875" y="6358"/>
                  </a:lnTo>
                  <a:lnTo>
                    <a:pt x="6358" y="6599"/>
                  </a:lnTo>
                  <a:lnTo>
                    <a:pt x="6841" y="6760"/>
                  </a:lnTo>
                  <a:lnTo>
                    <a:pt x="7404" y="6921"/>
                  </a:lnTo>
                  <a:lnTo>
                    <a:pt x="7887" y="7002"/>
                  </a:lnTo>
                  <a:lnTo>
                    <a:pt x="7887" y="1"/>
                  </a:lnTo>
                  <a:close/>
                </a:path>
              </a:pathLst>
            </a:custGeom>
            <a:solidFill>
              <a:srgbClr val="EAEAE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8" name="Google Shape;1448;p40"/>
            <p:cNvSpPr/>
            <p:nvPr/>
          </p:nvSpPr>
          <p:spPr>
            <a:xfrm>
              <a:off x="3062625" y="1330550"/>
              <a:ext cx="72450" cy="74475"/>
            </a:xfrm>
            <a:custGeom>
              <a:avLst/>
              <a:gdLst/>
              <a:ahLst/>
              <a:cxnLst/>
              <a:rect l="l" t="t" r="r" b="b"/>
              <a:pathLst>
                <a:path w="2898" h="2979" extrusionOk="0">
                  <a:moveTo>
                    <a:pt x="1449" y="1"/>
                  </a:moveTo>
                  <a:lnTo>
                    <a:pt x="1127" y="81"/>
                  </a:lnTo>
                  <a:lnTo>
                    <a:pt x="885" y="162"/>
                  </a:lnTo>
                  <a:lnTo>
                    <a:pt x="644" y="323"/>
                  </a:lnTo>
                  <a:lnTo>
                    <a:pt x="403" y="484"/>
                  </a:lnTo>
                  <a:lnTo>
                    <a:pt x="242" y="645"/>
                  </a:lnTo>
                  <a:lnTo>
                    <a:pt x="81" y="966"/>
                  </a:lnTo>
                  <a:lnTo>
                    <a:pt x="0" y="1208"/>
                  </a:lnTo>
                  <a:lnTo>
                    <a:pt x="0" y="1530"/>
                  </a:lnTo>
                  <a:lnTo>
                    <a:pt x="0" y="1771"/>
                  </a:lnTo>
                  <a:lnTo>
                    <a:pt x="81" y="2093"/>
                  </a:lnTo>
                  <a:lnTo>
                    <a:pt x="242" y="2334"/>
                  </a:lnTo>
                  <a:lnTo>
                    <a:pt x="403" y="2576"/>
                  </a:lnTo>
                  <a:lnTo>
                    <a:pt x="644" y="2737"/>
                  </a:lnTo>
                  <a:lnTo>
                    <a:pt x="885" y="2817"/>
                  </a:lnTo>
                  <a:lnTo>
                    <a:pt x="1127" y="2898"/>
                  </a:lnTo>
                  <a:lnTo>
                    <a:pt x="1449" y="2978"/>
                  </a:lnTo>
                  <a:lnTo>
                    <a:pt x="1690" y="2898"/>
                  </a:lnTo>
                  <a:lnTo>
                    <a:pt x="2012" y="2817"/>
                  </a:lnTo>
                  <a:lnTo>
                    <a:pt x="2253" y="2737"/>
                  </a:lnTo>
                  <a:lnTo>
                    <a:pt x="2495" y="2576"/>
                  </a:lnTo>
                  <a:lnTo>
                    <a:pt x="2656" y="2334"/>
                  </a:lnTo>
                  <a:lnTo>
                    <a:pt x="2817" y="2093"/>
                  </a:lnTo>
                  <a:lnTo>
                    <a:pt x="2897" y="1771"/>
                  </a:lnTo>
                  <a:lnTo>
                    <a:pt x="2897" y="1530"/>
                  </a:lnTo>
                  <a:lnTo>
                    <a:pt x="2897" y="1208"/>
                  </a:lnTo>
                  <a:lnTo>
                    <a:pt x="2817" y="966"/>
                  </a:lnTo>
                  <a:lnTo>
                    <a:pt x="2656" y="645"/>
                  </a:lnTo>
                  <a:lnTo>
                    <a:pt x="2495" y="484"/>
                  </a:lnTo>
                  <a:lnTo>
                    <a:pt x="2253" y="323"/>
                  </a:lnTo>
                  <a:lnTo>
                    <a:pt x="2012" y="162"/>
                  </a:lnTo>
                  <a:lnTo>
                    <a:pt x="1690" y="81"/>
                  </a:lnTo>
                  <a:lnTo>
                    <a:pt x="1449" y="1"/>
                  </a:lnTo>
                  <a:close/>
                </a:path>
              </a:pathLst>
            </a:custGeom>
            <a:solidFill>
              <a:srgbClr val="4246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9" name="Google Shape;1449;p40"/>
            <p:cNvSpPr/>
            <p:nvPr/>
          </p:nvSpPr>
          <p:spPr>
            <a:xfrm>
              <a:off x="2607975" y="1350675"/>
              <a:ext cx="72425" cy="72450"/>
            </a:xfrm>
            <a:custGeom>
              <a:avLst/>
              <a:gdLst/>
              <a:ahLst/>
              <a:cxnLst/>
              <a:rect l="l" t="t" r="r" b="b"/>
              <a:pathLst>
                <a:path w="2897" h="2898" extrusionOk="0">
                  <a:moveTo>
                    <a:pt x="1127" y="1"/>
                  </a:moveTo>
                  <a:lnTo>
                    <a:pt x="885" y="81"/>
                  </a:lnTo>
                  <a:lnTo>
                    <a:pt x="644" y="242"/>
                  </a:lnTo>
                  <a:lnTo>
                    <a:pt x="402" y="403"/>
                  </a:lnTo>
                  <a:lnTo>
                    <a:pt x="241" y="644"/>
                  </a:lnTo>
                  <a:lnTo>
                    <a:pt x="80" y="886"/>
                  </a:lnTo>
                  <a:lnTo>
                    <a:pt x="0" y="1127"/>
                  </a:lnTo>
                  <a:lnTo>
                    <a:pt x="0" y="1449"/>
                  </a:lnTo>
                  <a:lnTo>
                    <a:pt x="0" y="1771"/>
                  </a:lnTo>
                  <a:lnTo>
                    <a:pt x="80" y="2012"/>
                  </a:lnTo>
                  <a:lnTo>
                    <a:pt x="241" y="2254"/>
                  </a:lnTo>
                  <a:lnTo>
                    <a:pt x="402" y="2495"/>
                  </a:lnTo>
                  <a:lnTo>
                    <a:pt x="644" y="2656"/>
                  </a:lnTo>
                  <a:lnTo>
                    <a:pt x="885" y="2817"/>
                  </a:lnTo>
                  <a:lnTo>
                    <a:pt x="1127" y="2897"/>
                  </a:lnTo>
                  <a:lnTo>
                    <a:pt x="1770" y="2897"/>
                  </a:lnTo>
                  <a:lnTo>
                    <a:pt x="2012" y="2817"/>
                  </a:lnTo>
                  <a:lnTo>
                    <a:pt x="2253" y="2656"/>
                  </a:lnTo>
                  <a:lnTo>
                    <a:pt x="2495" y="2495"/>
                  </a:lnTo>
                  <a:lnTo>
                    <a:pt x="2656" y="2254"/>
                  </a:lnTo>
                  <a:lnTo>
                    <a:pt x="2816" y="2012"/>
                  </a:lnTo>
                  <a:lnTo>
                    <a:pt x="2897" y="1771"/>
                  </a:lnTo>
                  <a:lnTo>
                    <a:pt x="2897" y="1449"/>
                  </a:lnTo>
                  <a:lnTo>
                    <a:pt x="2897" y="1127"/>
                  </a:lnTo>
                  <a:lnTo>
                    <a:pt x="2816" y="886"/>
                  </a:lnTo>
                  <a:lnTo>
                    <a:pt x="2656" y="644"/>
                  </a:lnTo>
                  <a:lnTo>
                    <a:pt x="2495" y="403"/>
                  </a:lnTo>
                  <a:lnTo>
                    <a:pt x="2253" y="242"/>
                  </a:lnTo>
                  <a:lnTo>
                    <a:pt x="2012" y="81"/>
                  </a:lnTo>
                  <a:lnTo>
                    <a:pt x="1770" y="1"/>
                  </a:lnTo>
                  <a:close/>
                </a:path>
              </a:pathLst>
            </a:custGeom>
            <a:solidFill>
              <a:srgbClr val="4246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0" name="Google Shape;1450;p40"/>
            <p:cNvSpPr/>
            <p:nvPr/>
          </p:nvSpPr>
          <p:spPr>
            <a:xfrm>
              <a:off x="2976125" y="1803325"/>
              <a:ext cx="16100" cy="237400"/>
            </a:xfrm>
            <a:custGeom>
              <a:avLst/>
              <a:gdLst/>
              <a:ahLst/>
              <a:cxnLst/>
              <a:rect l="l" t="t" r="r" b="b"/>
              <a:pathLst>
                <a:path w="644" h="9496" extrusionOk="0">
                  <a:moveTo>
                    <a:pt x="161" y="0"/>
                  </a:moveTo>
                  <a:lnTo>
                    <a:pt x="81" y="81"/>
                  </a:lnTo>
                  <a:lnTo>
                    <a:pt x="0" y="161"/>
                  </a:lnTo>
                  <a:lnTo>
                    <a:pt x="0" y="322"/>
                  </a:lnTo>
                  <a:lnTo>
                    <a:pt x="0" y="9415"/>
                  </a:lnTo>
                  <a:lnTo>
                    <a:pt x="0" y="9496"/>
                  </a:lnTo>
                  <a:lnTo>
                    <a:pt x="644" y="9335"/>
                  </a:lnTo>
                  <a:lnTo>
                    <a:pt x="644" y="322"/>
                  </a:lnTo>
                  <a:lnTo>
                    <a:pt x="563" y="161"/>
                  </a:lnTo>
                  <a:lnTo>
                    <a:pt x="483" y="81"/>
                  </a:lnTo>
                  <a:lnTo>
                    <a:pt x="402" y="0"/>
                  </a:lnTo>
                  <a:close/>
                </a:path>
              </a:pathLst>
            </a:custGeom>
            <a:solidFill>
              <a:srgbClr val="4246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1" name="Google Shape;1451;p40"/>
            <p:cNvSpPr/>
            <p:nvPr/>
          </p:nvSpPr>
          <p:spPr>
            <a:xfrm>
              <a:off x="904000" y="2147325"/>
              <a:ext cx="671950" cy="368175"/>
            </a:xfrm>
            <a:custGeom>
              <a:avLst/>
              <a:gdLst/>
              <a:ahLst/>
              <a:cxnLst/>
              <a:rect l="l" t="t" r="r" b="b"/>
              <a:pathLst>
                <a:path w="26878" h="14727" extrusionOk="0">
                  <a:moveTo>
                    <a:pt x="13117" y="1"/>
                  </a:moveTo>
                  <a:lnTo>
                    <a:pt x="11347" y="81"/>
                  </a:lnTo>
                  <a:lnTo>
                    <a:pt x="9657" y="403"/>
                  </a:lnTo>
                  <a:lnTo>
                    <a:pt x="7967" y="805"/>
                  </a:lnTo>
                  <a:lnTo>
                    <a:pt x="6277" y="1288"/>
                  </a:lnTo>
                  <a:lnTo>
                    <a:pt x="4748" y="1932"/>
                  </a:lnTo>
                  <a:lnTo>
                    <a:pt x="4024" y="2334"/>
                  </a:lnTo>
                  <a:lnTo>
                    <a:pt x="3300" y="2817"/>
                  </a:lnTo>
                  <a:lnTo>
                    <a:pt x="2576" y="3300"/>
                  </a:lnTo>
                  <a:lnTo>
                    <a:pt x="2012" y="3863"/>
                  </a:lnTo>
                  <a:lnTo>
                    <a:pt x="1449" y="4426"/>
                  </a:lnTo>
                  <a:lnTo>
                    <a:pt x="966" y="5070"/>
                  </a:lnTo>
                  <a:lnTo>
                    <a:pt x="564" y="5794"/>
                  </a:lnTo>
                  <a:lnTo>
                    <a:pt x="242" y="6599"/>
                  </a:lnTo>
                  <a:lnTo>
                    <a:pt x="81" y="7484"/>
                  </a:lnTo>
                  <a:lnTo>
                    <a:pt x="1" y="8289"/>
                  </a:lnTo>
                  <a:lnTo>
                    <a:pt x="81" y="9094"/>
                  </a:lnTo>
                  <a:lnTo>
                    <a:pt x="323" y="9898"/>
                  </a:lnTo>
                  <a:lnTo>
                    <a:pt x="644" y="10623"/>
                  </a:lnTo>
                  <a:lnTo>
                    <a:pt x="1127" y="11266"/>
                  </a:lnTo>
                  <a:lnTo>
                    <a:pt x="1449" y="11588"/>
                  </a:lnTo>
                  <a:lnTo>
                    <a:pt x="1771" y="11749"/>
                  </a:lnTo>
                  <a:lnTo>
                    <a:pt x="2173" y="11991"/>
                  </a:lnTo>
                  <a:lnTo>
                    <a:pt x="2495" y="12152"/>
                  </a:lnTo>
                  <a:lnTo>
                    <a:pt x="3380" y="12313"/>
                  </a:lnTo>
                  <a:lnTo>
                    <a:pt x="4185" y="12313"/>
                  </a:lnTo>
                  <a:lnTo>
                    <a:pt x="4990" y="12071"/>
                  </a:lnTo>
                  <a:lnTo>
                    <a:pt x="5312" y="11910"/>
                  </a:lnTo>
                  <a:lnTo>
                    <a:pt x="5714" y="11749"/>
                  </a:lnTo>
                  <a:lnTo>
                    <a:pt x="6036" y="11508"/>
                  </a:lnTo>
                  <a:lnTo>
                    <a:pt x="6277" y="11186"/>
                  </a:lnTo>
                  <a:lnTo>
                    <a:pt x="6519" y="10864"/>
                  </a:lnTo>
                  <a:lnTo>
                    <a:pt x="6680" y="10542"/>
                  </a:lnTo>
                  <a:lnTo>
                    <a:pt x="6841" y="11186"/>
                  </a:lnTo>
                  <a:lnTo>
                    <a:pt x="7163" y="11830"/>
                  </a:lnTo>
                  <a:lnTo>
                    <a:pt x="7565" y="12393"/>
                  </a:lnTo>
                  <a:lnTo>
                    <a:pt x="8048" y="12876"/>
                  </a:lnTo>
                  <a:lnTo>
                    <a:pt x="8531" y="13359"/>
                  </a:lnTo>
                  <a:lnTo>
                    <a:pt x="9094" y="13761"/>
                  </a:lnTo>
                  <a:lnTo>
                    <a:pt x="9738" y="14083"/>
                  </a:lnTo>
                  <a:lnTo>
                    <a:pt x="10462" y="14244"/>
                  </a:lnTo>
                  <a:lnTo>
                    <a:pt x="11106" y="14324"/>
                  </a:lnTo>
                  <a:lnTo>
                    <a:pt x="11830" y="14324"/>
                  </a:lnTo>
                  <a:lnTo>
                    <a:pt x="12474" y="14244"/>
                  </a:lnTo>
                  <a:lnTo>
                    <a:pt x="13198" y="14083"/>
                  </a:lnTo>
                  <a:lnTo>
                    <a:pt x="13842" y="13841"/>
                  </a:lnTo>
                  <a:lnTo>
                    <a:pt x="14405" y="13439"/>
                  </a:lnTo>
                  <a:lnTo>
                    <a:pt x="14968" y="13037"/>
                  </a:lnTo>
                  <a:lnTo>
                    <a:pt x="15451" y="12473"/>
                  </a:lnTo>
                  <a:lnTo>
                    <a:pt x="15853" y="12956"/>
                  </a:lnTo>
                  <a:lnTo>
                    <a:pt x="16336" y="13359"/>
                  </a:lnTo>
                  <a:lnTo>
                    <a:pt x="16819" y="13681"/>
                  </a:lnTo>
                  <a:lnTo>
                    <a:pt x="17382" y="14002"/>
                  </a:lnTo>
                  <a:lnTo>
                    <a:pt x="17946" y="14244"/>
                  </a:lnTo>
                  <a:lnTo>
                    <a:pt x="18509" y="14405"/>
                  </a:lnTo>
                  <a:lnTo>
                    <a:pt x="19153" y="14566"/>
                  </a:lnTo>
                  <a:lnTo>
                    <a:pt x="19716" y="14646"/>
                  </a:lnTo>
                  <a:lnTo>
                    <a:pt x="20360" y="14727"/>
                  </a:lnTo>
                  <a:lnTo>
                    <a:pt x="21003" y="14727"/>
                  </a:lnTo>
                  <a:lnTo>
                    <a:pt x="21567" y="14646"/>
                  </a:lnTo>
                  <a:lnTo>
                    <a:pt x="22210" y="14485"/>
                  </a:lnTo>
                  <a:lnTo>
                    <a:pt x="22774" y="14324"/>
                  </a:lnTo>
                  <a:lnTo>
                    <a:pt x="23337" y="14083"/>
                  </a:lnTo>
                  <a:lnTo>
                    <a:pt x="23900" y="13761"/>
                  </a:lnTo>
                  <a:lnTo>
                    <a:pt x="24383" y="13439"/>
                  </a:lnTo>
                  <a:lnTo>
                    <a:pt x="24866" y="13037"/>
                  </a:lnTo>
                  <a:lnTo>
                    <a:pt x="25268" y="12554"/>
                  </a:lnTo>
                  <a:lnTo>
                    <a:pt x="25671" y="12071"/>
                  </a:lnTo>
                  <a:lnTo>
                    <a:pt x="25993" y="11588"/>
                  </a:lnTo>
                  <a:lnTo>
                    <a:pt x="26314" y="11025"/>
                  </a:lnTo>
                  <a:lnTo>
                    <a:pt x="26556" y="10462"/>
                  </a:lnTo>
                  <a:lnTo>
                    <a:pt x="26717" y="9818"/>
                  </a:lnTo>
                  <a:lnTo>
                    <a:pt x="26797" y="9255"/>
                  </a:lnTo>
                  <a:lnTo>
                    <a:pt x="26878" y="8611"/>
                  </a:lnTo>
                  <a:lnTo>
                    <a:pt x="26878" y="8048"/>
                  </a:lnTo>
                  <a:lnTo>
                    <a:pt x="26878" y="7404"/>
                  </a:lnTo>
                  <a:lnTo>
                    <a:pt x="26797" y="6760"/>
                  </a:lnTo>
                  <a:lnTo>
                    <a:pt x="26636" y="6197"/>
                  </a:lnTo>
                  <a:lnTo>
                    <a:pt x="26475" y="5634"/>
                  </a:lnTo>
                  <a:lnTo>
                    <a:pt x="26154" y="5070"/>
                  </a:lnTo>
                  <a:lnTo>
                    <a:pt x="25832" y="4507"/>
                  </a:lnTo>
                  <a:lnTo>
                    <a:pt x="25349" y="3863"/>
                  </a:lnTo>
                  <a:lnTo>
                    <a:pt x="24705" y="3219"/>
                  </a:lnTo>
                  <a:lnTo>
                    <a:pt x="23981" y="2656"/>
                  </a:lnTo>
                  <a:lnTo>
                    <a:pt x="23257" y="2173"/>
                  </a:lnTo>
                  <a:lnTo>
                    <a:pt x="22532" y="1771"/>
                  </a:lnTo>
                  <a:lnTo>
                    <a:pt x="21647" y="1369"/>
                  </a:lnTo>
                  <a:lnTo>
                    <a:pt x="20842" y="1047"/>
                  </a:lnTo>
                  <a:lnTo>
                    <a:pt x="19957" y="805"/>
                  </a:lnTo>
                  <a:lnTo>
                    <a:pt x="18267" y="403"/>
                  </a:lnTo>
                  <a:lnTo>
                    <a:pt x="16578" y="162"/>
                  </a:lnTo>
                  <a:lnTo>
                    <a:pt x="14807"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2" name="Google Shape;1452;p40"/>
            <p:cNvSpPr/>
            <p:nvPr/>
          </p:nvSpPr>
          <p:spPr>
            <a:xfrm>
              <a:off x="2151300" y="2245900"/>
              <a:ext cx="382250" cy="231375"/>
            </a:xfrm>
            <a:custGeom>
              <a:avLst/>
              <a:gdLst/>
              <a:ahLst/>
              <a:cxnLst/>
              <a:rect l="l" t="t" r="r" b="b"/>
              <a:pathLst>
                <a:path w="15290" h="9255" extrusionOk="0">
                  <a:moveTo>
                    <a:pt x="6760" y="1"/>
                  </a:moveTo>
                  <a:lnTo>
                    <a:pt x="5392" y="242"/>
                  </a:lnTo>
                  <a:lnTo>
                    <a:pt x="4668" y="323"/>
                  </a:lnTo>
                  <a:lnTo>
                    <a:pt x="3943" y="564"/>
                  </a:lnTo>
                  <a:lnTo>
                    <a:pt x="3300" y="805"/>
                  </a:lnTo>
                  <a:lnTo>
                    <a:pt x="2656" y="1127"/>
                  </a:lnTo>
                  <a:lnTo>
                    <a:pt x="2012" y="1530"/>
                  </a:lnTo>
                  <a:lnTo>
                    <a:pt x="1449" y="2012"/>
                  </a:lnTo>
                  <a:lnTo>
                    <a:pt x="966" y="2576"/>
                  </a:lnTo>
                  <a:lnTo>
                    <a:pt x="564" y="3139"/>
                  </a:lnTo>
                  <a:lnTo>
                    <a:pt x="242" y="3783"/>
                  </a:lnTo>
                  <a:lnTo>
                    <a:pt x="81" y="4507"/>
                  </a:lnTo>
                  <a:lnTo>
                    <a:pt x="0" y="5151"/>
                  </a:lnTo>
                  <a:lnTo>
                    <a:pt x="0" y="5875"/>
                  </a:lnTo>
                  <a:lnTo>
                    <a:pt x="161" y="6438"/>
                  </a:lnTo>
                  <a:lnTo>
                    <a:pt x="403" y="7002"/>
                  </a:lnTo>
                  <a:lnTo>
                    <a:pt x="644" y="7484"/>
                  </a:lnTo>
                  <a:lnTo>
                    <a:pt x="1046" y="7967"/>
                  </a:lnTo>
                  <a:lnTo>
                    <a:pt x="1529" y="8370"/>
                  </a:lnTo>
                  <a:lnTo>
                    <a:pt x="2012" y="8611"/>
                  </a:lnTo>
                  <a:lnTo>
                    <a:pt x="2575" y="8852"/>
                  </a:lnTo>
                  <a:lnTo>
                    <a:pt x="3139" y="9013"/>
                  </a:lnTo>
                  <a:lnTo>
                    <a:pt x="3702" y="9094"/>
                  </a:lnTo>
                  <a:lnTo>
                    <a:pt x="4265" y="9013"/>
                  </a:lnTo>
                  <a:lnTo>
                    <a:pt x="4828" y="8852"/>
                  </a:lnTo>
                  <a:lnTo>
                    <a:pt x="5392" y="8611"/>
                  </a:lnTo>
                  <a:lnTo>
                    <a:pt x="5875" y="8289"/>
                  </a:lnTo>
                  <a:lnTo>
                    <a:pt x="6357" y="7967"/>
                  </a:lnTo>
                  <a:lnTo>
                    <a:pt x="6760" y="7484"/>
                  </a:lnTo>
                  <a:lnTo>
                    <a:pt x="7082" y="7002"/>
                  </a:lnTo>
                  <a:lnTo>
                    <a:pt x="7323" y="7404"/>
                  </a:lnTo>
                  <a:lnTo>
                    <a:pt x="7564" y="7726"/>
                  </a:lnTo>
                  <a:lnTo>
                    <a:pt x="7886" y="8128"/>
                  </a:lnTo>
                  <a:lnTo>
                    <a:pt x="8289" y="8370"/>
                  </a:lnTo>
                  <a:lnTo>
                    <a:pt x="9093" y="8852"/>
                  </a:lnTo>
                  <a:lnTo>
                    <a:pt x="9979" y="9174"/>
                  </a:lnTo>
                  <a:lnTo>
                    <a:pt x="10864" y="9255"/>
                  </a:lnTo>
                  <a:lnTo>
                    <a:pt x="11829" y="9255"/>
                  </a:lnTo>
                  <a:lnTo>
                    <a:pt x="12232" y="9094"/>
                  </a:lnTo>
                  <a:lnTo>
                    <a:pt x="12715" y="9013"/>
                  </a:lnTo>
                  <a:lnTo>
                    <a:pt x="13117" y="8772"/>
                  </a:lnTo>
                  <a:lnTo>
                    <a:pt x="13519" y="8530"/>
                  </a:lnTo>
                  <a:lnTo>
                    <a:pt x="13922" y="8289"/>
                  </a:lnTo>
                  <a:lnTo>
                    <a:pt x="14243" y="7887"/>
                  </a:lnTo>
                  <a:lnTo>
                    <a:pt x="14485" y="7565"/>
                  </a:lnTo>
                  <a:lnTo>
                    <a:pt x="14726" y="7162"/>
                  </a:lnTo>
                  <a:lnTo>
                    <a:pt x="15129" y="6277"/>
                  </a:lnTo>
                  <a:lnTo>
                    <a:pt x="15290" y="5392"/>
                  </a:lnTo>
                  <a:lnTo>
                    <a:pt x="15290" y="4427"/>
                  </a:lnTo>
                  <a:lnTo>
                    <a:pt x="15129" y="3541"/>
                  </a:lnTo>
                  <a:lnTo>
                    <a:pt x="14968" y="3139"/>
                  </a:lnTo>
                  <a:lnTo>
                    <a:pt x="14807" y="2656"/>
                  </a:lnTo>
                  <a:lnTo>
                    <a:pt x="14565" y="2254"/>
                  </a:lnTo>
                  <a:lnTo>
                    <a:pt x="14243" y="1932"/>
                  </a:lnTo>
                  <a:lnTo>
                    <a:pt x="13680" y="1369"/>
                  </a:lnTo>
                  <a:lnTo>
                    <a:pt x="13036" y="966"/>
                  </a:lnTo>
                  <a:lnTo>
                    <a:pt x="12312" y="644"/>
                  </a:lnTo>
                  <a:lnTo>
                    <a:pt x="11508" y="323"/>
                  </a:lnTo>
                  <a:lnTo>
                    <a:pt x="10703" y="162"/>
                  </a:lnTo>
                  <a:lnTo>
                    <a:pt x="9898" y="81"/>
                  </a:lnTo>
                  <a:lnTo>
                    <a:pt x="8289"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3" name="Google Shape;1453;p40"/>
            <p:cNvSpPr/>
            <p:nvPr/>
          </p:nvSpPr>
          <p:spPr>
            <a:xfrm>
              <a:off x="2821200" y="1702725"/>
              <a:ext cx="281675" cy="126775"/>
            </a:xfrm>
            <a:custGeom>
              <a:avLst/>
              <a:gdLst/>
              <a:ahLst/>
              <a:cxnLst/>
              <a:rect l="l" t="t" r="r" b="b"/>
              <a:pathLst>
                <a:path w="11267" h="5071" extrusionOk="0">
                  <a:moveTo>
                    <a:pt x="4588" y="1"/>
                  </a:moveTo>
                  <a:lnTo>
                    <a:pt x="4588" y="403"/>
                  </a:lnTo>
                  <a:lnTo>
                    <a:pt x="4427" y="403"/>
                  </a:lnTo>
                  <a:lnTo>
                    <a:pt x="4427" y="725"/>
                  </a:lnTo>
                  <a:lnTo>
                    <a:pt x="1" y="725"/>
                  </a:lnTo>
                  <a:lnTo>
                    <a:pt x="1" y="886"/>
                  </a:lnTo>
                  <a:lnTo>
                    <a:pt x="162" y="966"/>
                  </a:lnTo>
                  <a:lnTo>
                    <a:pt x="6358" y="4990"/>
                  </a:lnTo>
                  <a:lnTo>
                    <a:pt x="6519" y="5070"/>
                  </a:lnTo>
                  <a:lnTo>
                    <a:pt x="6680" y="5070"/>
                  </a:lnTo>
                  <a:lnTo>
                    <a:pt x="6760" y="4990"/>
                  </a:lnTo>
                  <a:lnTo>
                    <a:pt x="6921" y="4749"/>
                  </a:lnTo>
                  <a:lnTo>
                    <a:pt x="9014" y="2576"/>
                  </a:lnTo>
                  <a:lnTo>
                    <a:pt x="11025" y="403"/>
                  </a:lnTo>
                  <a:lnTo>
                    <a:pt x="11186" y="242"/>
                  </a:lnTo>
                  <a:lnTo>
                    <a:pt x="11267" y="1"/>
                  </a:lnTo>
                  <a:close/>
                </a:path>
              </a:pathLst>
            </a:custGeom>
            <a:solidFill>
              <a:srgbClr val="4246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4" name="Google Shape;1454;p40"/>
            <p:cNvSpPr/>
            <p:nvPr/>
          </p:nvSpPr>
          <p:spPr>
            <a:xfrm>
              <a:off x="2843350" y="1680600"/>
              <a:ext cx="241425" cy="130800"/>
            </a:xfrm>
            <a:custGeom>
              <a:avLst/>
              <a:gdLst/>
              <a:ahLst/>
              <a:cxnLst/>
              <a:rect l="l" t="t" r="r" b="b"/>
              <a:pathLst>
                <a:path w="9657" h="5232" extrusionOk="0">
                  <a:moveTo>
                    <a:pt x="6035" y="1"/>
                  </a:moveTo>
                  <a:lnTo>
                    <a:pt x="4748" y="81"/>
                  </a:lnTo>
                  <a:lnTo>
                    <a:pt x="3541" y="242"/>
                  </a:lnTo>
                  <a:lnTo>
                    <a:pt x="2253" y="564"/>
                  </a:lnTo>
                  <a:lnTo>
                    <a:pt x="1127" y="966"/>
                  </a:lnTo>
                  <a:lnTo>
                    <a:pt x="0" y="1610"/>
                  </a:lnTo>
                  <a:lnTo>
                    <a:pt x="5633" y="5231"/>
                  </a:lnTo>
                  <a:lnTo>
                    <a:pt x="7645" y="3058"/>
                  </a:lnTo>
                  <a:lnTo>
                    <a:pt x="9656" y="805"/>
                  </a:lnTo>
                  <a:lnTo>
                    <a:pt x="8449" y="403"/>
                  </a:lnTo>
                  <a:lnTo>
                    <a:pt x="7242" y="162"/>
                  </a:lnTo>
                  <a:lnTo>
                    <a:pt x="6035" y="1"/>
                  </a:lnTo>
                  <a:close/>
                </a:path>
              </a:pathLst>
            </a:custGeom>
            <a:solidFill>
              <a:srgbClr val="FFC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5" name="Google Shape;1455;p40"/>
            <p:cNvSpPr/>
            <p:nvPr/>
          </p:nvSpPr>
          <p:spPr>
            <a:xfrm>
              <a:off x="1137375" y="1742975"/>
              <a:ext cx="513025" cy="265575"/>
            </a:xfrm>
            <a:custGeom>
              <a:avLst/>
              <a:gdLst/>
              <a:ahLst/>
              <a:cxnLst/>
              <a:rect l="l" t="t" r="r" b="b"/>
              <a:pathLst>
                <a:path w="20521" h="10623" extrusionOk="0">
                  <a:moveTo>
                    <a:pt x="1127" y="0"/>
                  </a:moveTo>
                  <a:lnTo>
                    <a:pt x="805" y="403"/>
                  </a:lnTo>
                  <a:lnTo>
                    <a:pt x="564" y="885"/>
                  </a:lnTo>
                  <a:lnTo>
                    <a:pt x="322" y="1368"/>
                  </a:lnTo>
                  <a:lnTo>
                    <a:pt x="161" y="1931"/>
                  </a:lnTo>
                  <a:lnTo>
                    <a:pt x="81" y="2414"/>
                  </a:lnTo>
                  <a:lnTo>
                    <a:pt x="0" y="2978"/>
                  </a:lnTo>
                  <a:lnTo>
                    <a:pt x="0" y="4024"/>
                  </a:lnTo>
                  <a:lnTo>
                    <a:pt x="242" y="5070"/>
                  </a:lnTo>
                  <a:lnTo>
                    <a:pt x="403" y="5553"/>
                  </a:lnTo>
                  <a:lnTo>
                    <a:pt x="644" y="6035"/>
                  </a:lnTo>
                  <a:lnTo>
                    <a:pt x="885" y="6518"/>
                  </a:lnTo>
                  <a:lnTo>
                    <a:pt x="1207" y="7001"/>
                  </a:lnTo>
                  <a:lnTo>
                    <a:pt x="1529" y="7403"/>
                  </a:lnTo>
                  <a:lnTo>
                    <a:pt x="1932" y="7725"/>
                  </a:lnTo>
                  <a:lnTo>
                    <a:pt x="2414" y="8047"/>
                  </a:lnTo>
                  <a:lnTo>
                    <a:pt x="2817" y="8289"/>
                  </a:lnTo>
                  <a:lnTo>
                    <a:pt x="3380" y="8530"/>
                  </a:lnTo>
                  <a:lnTo>
                    <a:pt x="3863" y="8691"/>
                  </a:lnTo>
                  <a:lnTo>
                    <a:pt x="4346" y="8852"/>
                  </a:lnTo>
                  <a:lnTo>
                    <a:pt x="5955" y="8852"/>
                  </a:lnTo>
                  <a:lnTo>
                    <a:pt x="7001" y="8691"/>
                  </a:lnTo>
                  <a:lnTo>
                    <a:pt x="7564" y="8530"/>
                  </a:lnTo>
                  <a:lnTo>
                    <a:pt x="8047" y="8289"/>
                  </a:lnTo>
                  <a:lnTo>
                    <a:pt x="8530" y="8047"/>
                  </a:lnTo>
                  <a:lnTo>
                    <a:pt x="8932" y="7725"/>
                  </a:lnTo>
                  <a:lnTo>
                    <a:pt x="9335" y="7403"/>
                  </a:lnTo>
                  <a:lnTo>
                    <a:pt x="9737" y="7001"/>
                  </a:lnTo>
                  <a:lnTo>
                    <a:pt x="9898" y="7484"/>
                  </a:lnTo>
                  <a:lnTo>
                    <a:pt x="10139" y="7886"/>
                  </a:lnTo>
                  <a:lnTo>
                    <a:pt x="10703" y="8691"/>
                  </a:lnTo>
                  <a:lnTo>
                    <a:pt x="11427" y="9335"/>
                  </a:lnTo>
                  <a:lnTo>
                    <a:pt x="12312" y="9898"/>
                  </a:lnTo>
                  <a:lnTo>
                    <a:pt x="13197" y="10300"/>
                  </a:lnTo>
                  <a:lnTo>
                    <a:pt x="14083" y="10542"/>
                  </a:lnTo>
                  <a:lnTo>
                    <a:pt x="15129" y="10622"/>
                  </a:lnTo>
                  <a:lnTo>
                    <a:pt x="15611" y="10622"/>
                  </a:lnTo>
                  <a:lnTo>
                    <a:pt x="16094" y="10542"/>
                  </a:lnTo>
                  <a:lnTo>
                    <a:pt x="16577" y="10461"/>
                  </a:lnTo>
                  <a:lnTo>
                    <a:pt x="16979" y="10220"/>
                  </a:lnTo>
                  <a:lnTo>
                    <a:pt x="17865" y="9818"/>
                  </a:lnTo>
                  <a:lnTo>
                    <a:pt x="18669" y="9174"/>
                  </a:lnTo>
                  <a:lnTo>
                    <a:pt x="19313" y="8450"/>
                  </a:lnTo>
                  <a:lnTo>
                    <a:pt x="19876" y="7645"/>
                  </a:lnTo>
                  <a:lnTo>
                    <a:pt x="20279" y="6760"/>
                  </a:lnTo>
                  <a:lnTo>
                    <a:pt x="20520" y="5794"/>
                  </a:lnTo>
                  <a:lnTo>
                    <a:pt x="20520" y="5311"/>
                  </a:lnTo>
                  <a:lnTo>
                    <a:pt x="20520" y="4828"/>
                  </a:lnTo>
                  <a:lnTo>
                    <a:pt x="20118" y="5553"/>
                  </a:lnTo>
                  <a:lnTo>
                    <a:pt x="19555" y="6196"/>
                  </a:lnTo>
                  <a:lnTo>
                    <a:pt x="18911" y="6760"/>
                  </a:lnTo>
                  <a:lnTo>
                    <a:pt x="18187" y="7162"/>
                  </a:lnTo>
                  <a:lnTo>
                    <a:pt x="17382" y="7484"/>
                  </a:lnTo>
                  <a:lnTo>
                    <a:pt x="16577" y="7725"/>
                  </a:lnTo>
                  <a:lnTo>
                    <a:pt x="15772" y="7806"/>
                  </a:lnTo>
                  <a:lnTo>
                    <a:pt x="14887" y="7725"/>
                  </a:lnTo>
                  <a:lnTo>
                    <a:pt x="14083" y="7484"/>
                  </a:lnTo>
                  <a:lnTo>
                    <a:pt x="13278" y="7162"/>
                  </a:lnTo>
                  <a:lnTo>
                    <a:pt x="12634" y="6679"/>
                  </a:lnTo>
                  <a:lnTo>
                    <a:pt x="11990" y="6116"/>
                  </a:lnTo>
                  <a:lnTo>
                    <a:pt x="11427" y="5472"/>
                  </a:lnTo>
                  <a:lnTo>
                    <a:pt x="11025" y="4748"/>
                  </a:lnTo>
                  <a:lnTo>
                    <a:pt x="10703" y="3943"/>
                  </a:lnTo>
                  <a:lnTo>
                    <a:pt x="10461" y="3139"/>
                  </a:lnTo>
                  <a:lnTo>
                    <a:pt x="10059" y="3943"/>
                  </a:lnTo>
                  <a:lnTo>
                    <a:pt x="9415" y="4587"/>
                  </a:lnTo>
                  <a:lnTo>
                    <a:pt x="8691" y="5150"/>
                  </a:lnTo>
                  <a:lnTo>
                    <a:pt x="7967" y="5553"/>
                  </a:lnTo>
                  <a:lnTo>
                    <a:pt x="7082" y="5874"/>
                  </a:lnTo>
                  <a:lnTo>
                    <a:pt x="6196" y="6035"/>
                  </a:lnTo>
                  <a:lnTo>
                    <a:pt x="5311" y="5955"/>
                  </a:lnTo>
                  <a:lnTo>
                    <a:pt x="4426" y="5794"/>
                  </a:lnTo>
                  <a:lnTo>
                    <a:pt x="3541" y="5392"/>
                  </a:lnTo>
                  <a:lnTo>
                    <a:pt x="2817" y="4909"/>
                  </a:lnTo>
                  <a:lnTo>
                    <a:pt x="2173" y="4265"/>
                  </a:lnTo>
                  <a:lnTo>
                    <a:pt x="1690" y="3460"/>
                  </a:lnTo>
                  <a:lnTo>
                    <a:pt x="1288" y="2656"/>
                  </a:lnTo>
                  <a:lnTo>
                    <a:pt x="1046" y="1771"/>
                  </a:lnTo>
                  <a:lnTo>
                    <a:pt x="966" y="885"/>
                  </a:lnTo>
                  <a:lnTo>
                    <a:pt x="1127" y="0"/>
                  </a:lnTo>
                  <a:close/>
                </a:path>
              </a:pathLst>
            </a:custGeom>
            <a:solidFill>
              <a:srgbClr val="EAEAE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6" name="Google Shape;1456;p40"/>
            <p:cNvSpPr/>
            <p:nvPr/>
          </p:nvSpPr>
          <p:spPr>
            <a:xfrm>
              <a:off x="1783150" y="2278100"/>
              <a:ext cx="446625" cy="156925"/>
            </a:xfrm>
            <a:custGeom>
              <a:avLst/>
              <a:gdLst/>
              <a:ahLst/>
              <a:cxnLst/>
              <a:rect l="l" t="t" r="r" b="b"/>
              <a:pathLst>
                <a:path w="17865" h="6277" extrusionOk="0">
                  <a:moveTo>
                    <a:pt x="0" y="0"/>
                  </a:moveTo>
                  <a:lnTo>
                    <a:pt x="81" y="805"/>
                  </a:lnTo>
                  <a:lnTo>
                    <a:pt x="322" y="1610"/>
                  </a:lnTo>
                  <a:lnTo>
                    <a:pt x="563" y="2414"/>
                  </a:lnTo>
                  <a:lnTo>
                    <a:pt x="885" y="3139"/>
                  </a:lnTo>
                  <a:lnTo>
                    <a:pt x="1368" y="3863"/>
                  </a:lnTo>
                  <a:lnTo>
                    <a:pt x="1851" y="4506"/>
                  </a:lnTo>
                  <a:lnTo>
                    <a:pt x="2414" y="5070"/>
                  </a:lnTo>
                  <a:lnTo>
                    <a:pt x="3058" y="5553"/>
                  </a:lnTo>
                  <a:lnTo>
                    <a:pt x="3782" y="5874"/>
                  </a:lnTo>
                  <a:lnTo>
                    <a:pt x="4587" y="6116"/>
                  </a:lnTo>
                  <a:lnTo>
                    <a:pt x="5472" y="6196"/>
                  </a:lnTo>
                  <a:lnTo>
                    <a:pt x="6277" y="6116"/>
                  </a:lnTo>
                  <a:lnTo>
                    <a:pt x="7082" y="5874"/>
                  </a:lnTo>
                  <a:lnTo>
                    <a:pt x="7806" y="5553"/>
                  </a:lnTo>
                  <a:lnTo>
                    <a:pt x="8128" y="5311"/>
                  </a:lnTo>
                  <a:lnTo>
                    <a:pt x="8369" y="4989"/>
                  </a:lnTo>
                  <a:lnTo>
                    <a:pt x="8611" y="4667"/>
                  </a:lnTo>
                  <a:lnTo>
                    <a:pt x="8852" y="4346"/>
                  </a:lnTo>
                  <a:lnTo>
                    <a:pt x="9335" y="4909"/>
                  </a:lnTo>
                  <a:lnTo>
                    <a:pt x="9898" y="5392"/>
                  </a:lnTo>
                  <a:lnTo>
                    <a:pt x="10622" y="5714"/>
                  </a:lnTo>
                  <a:lnTo>
                    <a:pt x="11266" y="6035"/>
                  </a:lnTo>
                  <a:lnTo>
                    <a:pt x="11990" y="6196"/>
                  </a:lnTo>
                  <a:lnTo>
                    <a:pt x="12795" y="6277"/>
                  </a:lnTo>
                  <a:lnTo>
                    <a:pt x="13519" y="6196"/>
                  </a:lnTo>
                  <a:lnTo>
                    <a:pt x="14243" y="6035"/>
                  </a:lnTo>
                  <a:lnTo>
                    <a:pt x="14968" y="5794"/>
                  </a:lnTo>
                  <a:lnTo>
                    <a:pt x="15611" y="5392"/>
                  </a:lnTo>
                  <a:lnTo>
                    <a:pt x="16175" y="4909"/>
                  </a:lnTo>
                  <a:lnTo>
                    <a:pt x="16738" y="4346"/>
                  </a:lnTo>
                  <a:lnTo>
                    <a:pt x="17140" y="3782"/>
                  </a:lnTo>
                  <a:lnTo>
                    <a:pt x="17462" y="3058"/>
                  </a:lnTo>
                  <a:lnTo>
                    <a:pt x="17704" y="2334"/>
                  </a:lnTo>
                  <a:lnTo>
                    <a:pt x="17865" y="1610"/>
                  </a:lnTo>
                  <a:lnTo>
                    <a:pt x="17382" y="2092"/>
                  </a:lnTo>
                  <a:lnTo>
                    <a:pt x="16818" y="2495"/>
                  </a:lnTo>
                  <a:lnTo>
                    <a:pt x="16255" y="2817"/>
                  </a:lnTo>
                  <a:lnTo>
                    <a:pt x="15611" y="3058"/>
                  </a:lnTo>
                  <a:lnTo>
                    <a:pt x="14968" y="3219"/>
                  </a:lnTo>
                  <a:lnTo>
                    <a:pt x="14324" y="3380"/>
                  </a:lnTo>
                  <a:lnTo>
                    <a:pt x="13600" y="3380"/>
                  </a:lnTo>
                  <a:lnTo>
                    <a:pt x="12956" y="3299"/>
                  </a:lnTo>
                  <a:lnTo>
                    <a:pt x="12312" y="3139"/>
                  </a:lnTo>
                  <a:lnTo>
                    <a:pt x="11668" y="2897"/>
                  </a:lnTo>
                  <a:lnTo>
                    <a:pt x="11105" y="2575"/>
                  </a:lnTo>
                  <a:lnTo>
                    <a:pt x="10542" y="2253"/>
                  </a:lnTo>
                  <a:lnTo>
                    <a:pt x="10059" y="1771"/>
                  </a:lnTo>
                  <a:lnTo>
                    <a:pt x="9576" y="1288"/>
                  </a:lnTo>
                  <a:lnTo>
                    <a:pt x="9254" y="724"/>
                  </a:lnTo>
                  <a:lnTo>
                    <a:pt x="8932" y="161"/>
                  </a:lnTo>
                  <a:lnTo>
                    <a:pt x="8611" y="805"/>
                  </a:lnTo>
                  <a:lnTo>
                    <a:pt x="8208" y="1449"/>
                  </a:lnTo>
                  <a:lnTo>
                    <a:pt x="7725" y="2012"/>
                  </a:lnTo>
                  <a:lnTo>
                    <a:pt x="7162" y="2414"/>
                  </a:lnTo>
                  <a:lnTo>
                    <a:pt x="6518" y="2817"/>
                  </a:lnTo>
                  <a:lnTo>
                    <a:pt x="5875" y="3139"/>
                  </a:lnTo>
                  <a:lnTo>
                    <a:pt x="5150" y="3299"/>
                  </a:lnTo>
                  <a:lnTo>
                    <a:pt x="4346" y="3299"/>
                  </a:lnTo>
                  <a:lnTo>
                    <a:pt x="3621" y="3219"/>
                  </a:lnTo>
                  <a:lnTo>
                    <a:pt x="2897" y="3058"/>
                  </a:lnTo>
                  <a:lnTo>
                    <a:pt x="2253" y="2736"/>
                  </a:lnTo>
                  <a:lnTo>
                    <a:pt x="1610" y="2334"/>
                  </a:lnTo>
                  <a:lnTo>
                    <a:pt x="1127" y="1851"/>
                  </a:lnTo>
                  <a:lnTo>
                    <a:pt x="644" y="1288"/>
                  </a:lnTo>
                  <a:lnTo>
                    <a:pt x="242" y="644"/>
                  </a:lnTo>
                  <a:lnTo>
                    <a:pt x="0" y="0"/>
                  </a:lnTo>
                  <a:close/>
                </a:path>
              </a:pathLst>
            </a:custGeom>
            <a:solidFill>
              <a:srgbClr val="EAEAE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7" name="Google Shape;1457;p40"/>
            <p:cNvSpPr/>
            <p:nvPr/>
          </p:nvSpPr>
          <p:spPr>
            <a:xfrm>
              <a:off x="1571900" y="1260150"/>
              <a:ext cx="378250" cy="197175"/>
            </a:xfrm>
            <a:custGeom>
              <a:avLst/>
              <a:gdLst/>
              <a:ahLst/>
              <a:cxnLst/>
              <a:rect l="l" t="t" r="r" b="b"/>
              <a:pathLst>
                <a:path w="15130" h="7887" extrusionOk="0">
                  <a:moveTo>
                    <a:pt x="242" y="0"/>
                  </a:moveTo>
                  <a:lnTo>
                    <a:pt x="1" y="886"/>
                  </a:lnTo>
                  <a:lnTo>
                    <a:pt x="1" y="1690"/>
                  </a:lnTo>
                  <a:lnTo>
                    <a:pt x="81" y="2575"/>
                  </a:lnTo>
                  <a:lnTo>
                    <a:pt x="242" y="3461"/>
                  </a:lnTo>
                  <a:lnTo>
                    <a:pt x="564" y="4265"/>
                  </a:lnTo>
                  <a:lnTo>
                    <a:pt x="1047" y="4990"/>
                  </a:lnTo>
                  <a:lnTo>
                    <a:pt x="1610" y="5633"/>
                  </a:lnTo>
                  <a:lnTo>
                    <a:pt x="2334" y="6116"/>
                  </a:lnTo>
                  <a:lnTo>
                    <a:pt x="3139" y="6518"/>
                  </a:lnTo>
                  <a:lnTo>
                    <a:pt x="3944" y="6760"/>
                  </a:lnTo>
                  <a:lnTo>
                    <a:pt x="4829" y="6921"/>
                  </a:lnTo>
                  <a:lnTo>
                    <a:pt x="5634" y="6840"/>
                  </a:lnTo>
                  <a:lnTo>
                    <a:pt x="6519" y="6679"/>
                  </a:lnTo>
                  <a:lnTo>
                    <a:pt x="7324" y="6358"/>
                  </a:lnTo>
                  <a:lnTo>
                    <a:pt x="8048" y="5955"/>
                  </a:lnTo>
                  <a:lnTo>
                    <a:pt x="8772" y="5392"/>
                  </a:lnTo>
                  <a:lnTo>
                    <a:pt x="8933" y="5955"/>
                  </a:lnTo>
                  <a:lnTo>
                    <a:pt x="9174" y="6438"/>
                  </a:lnTo>
                  <a:lnTo>
                    <a:pt x="9577" y="6840"/>
                  </a:lnTo>
                  <a:lnTo>
                    <a:pt x="9979" y="7243"/>
                  </a:lnTo>
                  <a:lnTo>
                    <a:pt x="10462" y="7484"/>
                  </a:lnTo>
                  <a:lnTo>
                    <a:pt x="10945" y="7726"/>
                  </a:lnTo>
                  <a:lnTo>
                    <a:pt x="11508" y="7886"/>
                  </a:lnTo>
                  <a:lnTo>
                    <a:pt x="12071" y="7886"/>
                  </a:lnTo>
                  <a:lnTo>
                    <a:pt x="12635" y="7806"/>
                  </a:lnTo>
                  <a:lnTo>
                    <a:pt x="13198" y="7645"/>
                  </a:lnTo>
                  <a:lnTo>
                    <a:pt x="13681" y="7323"/>
                  </a:lnTo>
                  <a:lnTo>
                    <a:pt x="14083" y="7001"/>
                  </a:lnTo>
                  <a:lnTo>
                    <a:pt x="14485" y="6599"/>
                  </a:lnTo>
                  <a:lnTo>
                    <a:pt x="14807" y="6116"/>
                  </a:lnTo>
                  <a:lnTo>
                    <a:pt x="15049" y="5553"/>
                  </a:lnTo>
                  <a:lnTo>
                    <a:pt x="15129" y="5070"/>
                  </a:lnTo>
                  <a:lnTo>
                    <a:pt x="14727" y="5311"/>
                  </a:lnTo>
                  <a:lnTo>
                    <a:pt x="14244" y="5472"/>
                  </a:lnTo>
                  <a:lnTo>
                    <a:pt x="13761" y="5633"/>
                  </a:lnTo>
                  <a:lnTo>
                    <a:pt x="13278" y="5714"/>
                  </a:lnTo>
                  <a:lnTo>
                    <a:pt x="12715" y="5714"/>
                  </a:lnTo>
                  <a:lnTo>
                    <a:pt x="12232" y="5633"/>
                  </a:lnTo>
                  <a:lnTo>
                    <a:pt x="11749" y="5472"/>
                  </a:lnTo>
                  <a:lnTo>
                    <a:pt x="11267" y="5311"/>
                  </a:lnTo>
                  <a:lnTo>
                    <a:pt x="10864" y="4990"/>
                  </a:lnTo>
                  <a:lnTo>
                    <a:pt x="10462" y="4668"/>
                  </a:lnTo>
                  <a:lnTo>
                    <a:pt x="10140" y="4265"/>
                  </a:lnTo>
                  <a:lnTo>
                    <a:pt x="9818" y="3863"/>
                  </a:lnTo>
                  <a:lnTo>
                    <a:pt x="9657" y="3380"/>
                  </a:lnTo>
                  <a:lnTo>
                    <a:pt x="9496" y="2897"/>
                  </a:lnTo>
                  <a:lnTo>
                    <a:pt x="9416" y="2415"/>
                  </a:lnTo>
                  <a:lnTo>
                    <a:pt x="9335" y="1932"/>
                  </a:lnTo>
                  <a:lnTo>
                    <a:pt x="8933" y="2575"/>
                  </a:lnTo>
                  <a:lnTo>
                    <a:pt x="8370" y="3139"/>
                  </a:lnTo>
                  <a:lnTo>
                    <a:pt x="7806" y="3622"/>
                  </a:lnTo>
                  <a:lnTo>
                    <a:pt x="7082" y="3943"/>
                  </a:lnTo>
                  <a:lnTo>
                    <a:pt x="6358" y="4265"/>
                  </a:lnTo>
                  <a:lnTo>
                    <a:pt x="5634" y="4426"/>
                  </a:lnTo>
                  <a:lnTo>
                    <a:pt x="4829" y="4426"/>
                  </a:lnTo>
                  <a:lnTo>
                    <a:pt x="4105" y="4346"/>
                  </a:lnTo>
                  <a:lnTo>
                    <a:pt x="3381" y="4104"/>
                  </a:lnTo>
                  <a:lnTo>
                    <a:pt x="2656" y="3782"/>
                  </a:lnTo>
                  <a:lnTo>
                    <a:pt x="2093" y="3300"/>
                  </a:lnTo>
                  <a:lnTo>
                    <a:pt x="1530" y="2817"/>
                  </a:lnTo>
                  <a:lnTo>
                    <a:pt x="1047" y="2173"/>
                  </a:lnTo>
                  <a:lnTo>
                    <a:pt x="645" y="1529"/>
                  </a:lnTo>
                  <a:lnTo>
                    <a:pt x="403" y="805"/>
                  </a:lnTo>
                  <a:lnTo>
                    <a:pt x="242" y="0"/>
                  </a:lnTo>
                  <a:close/>
                </a:path>
              </a:pathLst>
            </a:custGeom>
            <a:solidFill>
              <a:srgbClr val="EAEAE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8" name="Google Shape;1458;p40"/>
            <p:cNvSpPr/>
            <p:nvPr/>
          </p:nvSpPr>
          <p:spPr>
            <a:xfrm>
              <a:off x="791350" y="2141300"/>
              <a:ext cx="346050" cy="126750"/>
            </a:xfrm>
            <a:custGeom>
              <a:avLst/>
              <a:gdLst/>
              <a:ahLst/>
              <a:cxnLst/>
              <a:rect l="l" t="t" r="r" b="b"/>
              <a:pathLst>
                <a:path w="13842" h="5070" extrusionOk="0">
                  <a:moveTo>
                    <a:pt x="8128" y="0"/>
                  </a:moveTo>
                  <a:lnTo>
                    <a:pt x="7806" y="483"/>
                  </a:lnTo>
                  <a:lnTo>
                    <a:pt x="7484" y="966"/>
                  </a:lnTo>
                  <a:lnTo>
                    <a:pt x="7001" y="1368"/>
                  </a:lnTo>
                  <a:lnTo>
                    <a:pt x="6518" y="1771"/>
                  </a:lnTo>
                  <a:lnTo>
                    <a:pt x="6036" y="2092"/>
                  </a:lnTo>
                  <a:lnTo>
                    <a:pt x="5472" y="2334"/>
                  </a:lnTo>
                  <a:lnTo>
                    <a:pt x="4829" y="2495"/>
                  </a:lnTo>
                  <a:lnTo>
                    <a:pt x="4265" y="2575"/>
                  </a:lnTo>
                  <a:lnTo>
                    <a:pt x="3621" y="2575"/>
                  </a:lnTo>
                  <a:lnTo>
                    <a:pt x="3058" y="2495"/>
                  </a:lnTo>
                  <a:lnTo>
                    <a:pt x="2495" y="2334"/>
                  </a:lnTo>
                  <a:lnTo>
                    <a:pt x="1932" y="2092"/>
                  </a:lnTo>
                  <a:lnTo>
                    <a:pt x="1368" y="1771"/>
                  </a:lnTo>
                  <a:lnTo>
                    <a:pt x="886" y="1368"/>
                  </a:lnTo>
                  <a:lnTo>
                    <a:pt x="483" y="966"/>
                  </a:lnTo>
                  <a:lnTo>
                    <a:pt x="81" y="483"/>
                  </a:lnTo>
                  <a:lnTo>
                    <a:pt x="0" y="1127"/>
                  </a:lnTo>
                  <a:lnTo>
                    <a:pt x="81" y="1771"/>
                  </a:lnTo>
                  <a:lnTo>
                    <a:pt x="242" y="2414"/>
                  </a:lnTo>
                  <a:lnTo>
                    <a:pt x="483" y="3058"/>
                  </a:lnTo>
                  <a:lnTo>
                    <a:pt x="805" y="3541"/>
                  </a:lnTo>
                  <a:lnTo>
                    <a:pt x="1288" y="4024"/>
                  </a:lnTo>
                  <a:lnTo>
                    <a:pt x="1771" y="4507"/>
                  </a:lnTo>
                  <a:lnTo>
                    <a:pt x="2334" y="4748"/>
                  </a:lnTo>
                  <a:lnTo>
                    <a:pt x="2978" y="4989"/>
                  </a:lnTo>
                  <a:lnTo>
                    <a:pt x="3621" y="5070"/>
                  </a:lnTo>
                  <a:lnTo>
                    <a:pt x="4265" y="5070"/>
                  </a:lnTo>
                  <a:lnTo>
                    <a:pt x="4909" y="4989"/>
                  </a:lnTo>
                  <a:lnTo>
                    <a:pt x="5472" y="4748"/>
                  </a:lnTo>
                  <a:lnTo>
                    <a:pt x="6116" y="4426"/>
                  </a:lnTo>
                  <a:lnTo>
                    <a:pt x="6599" y="4024"/>
                  </a:lnTo>
                  <a:lnTo>
                    <a:pt x="7001" y="3541"/>
                  </a:lnTo>
                  <a:lnTo>
                    <a:pt x="7404" y="3943"/>
                  </a:lnTo>
                  <a:lnTo>
                    <a:pt x="7886" y="4346"/>
                  </a:lnTo>
                  <a:lnTo>
                    <a:pt x="8369" y="4667"/>
                  </a:lnTo>
                  <a:lnTo>
                    <a:pt x="8933" y="4828"/>
                  </a:lnTo>
                  <a:lnTo>
                    <a:pt x="9496" y="4989"/>
                  </a:lnTo>
                  <a:lnTo>
                    <a:pt x="10703" y="4989"/>
                  </a:lnTo>
                  <a:lnTo>
                    <a:pt x="11266" y="4828"/>
                  </a:lnTo>
                  <a:lnTo>
                    <a:pt x="11829" y="4587"/>
                  </a:lnTo>
                  <a:lnTo>
                    <a:pt x="12312" y="4265"/>
                  </a:lnTo>
                  <a:lnTo>
                    <a:pt x="12715" y="3863"/>
                  </a:lnTo>
                  <a:lnTo>
                    <a:pt x="13117" y="3380"/>
                  </a:lnTo>
                  <a:lnTo>
                    <a:pt x="13439" y="2897"/>
                  </a:lnTo>
                  <a:lnTo>
                    <a:pt x="13680" y="2334"/>
                  </a:lnTo>
                  <a:lnTo>
                    <a:pt x="13761" y="1771"/>
                  </a:lnTo>
                  <a:lnTo>
                    <a:pt x="13841" y="1207"/>
                  </a:lnTo>
                  <a:lnTo>
                    <a:pt x="13841" y="1207"/>
                  </a:lnTo>
                  <a:lnTo>
                    <a:pt x="13600" y="1529"/>
                  </a:lnTo>
                  <a:lnTo>
                    <a:pt x="13358" y="1851"/>
                  </a:lnTo>
                  <a:lnTo>
                    <a:pt x="12715" y="2334"/>
                  </a:lnTo>
                  <a:lnTo>
                    <a:pt x="11990" y="2656"/>
                  </a:lnTo>
                  <a:lnTo>
                    <a:pt x="11588" y="2736"/>
                  </a:lnTo>
                  <a:lnTo>
                    <a:pt x="11186" y="2817"/>
                  </a:lnTo>
                  <a:lnTo>
                    <a:pt x="10381" y="2817"/>
                  </a:lnTo>
                  <a:lnTo>
                    <a:pt x="9657" y="2575"/>
                  </a:lnTo>
                  <a:lnTo>
                    <a:pt x="8933" y="2173"/>
                  </a:lnTo>
                  <a:lnTo>
                    <a:pt x="8611" y="1932"/>
                  </a:lnTo>
                  <a:lnTo>
                    <a:pt x="8289" y="1690"/>
                  </a:lnTo>
                  <a:lnTo>
                    <a:pt x="8128" y="0"/>
                  </a:lnTo>
                  <a:close/>
                </a:path>
              </a:pathLst>
            </a:custGeom>
            <a:solidFill>
              <a:srgbClr val="EAEAE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59" name="Google Shape;1459;p40"/>
          <p:cNvGrpSpPr/>
          <p:nvPr/>
        </p:nvGrpSpPr>
        <p:grpSpPr>
          <a:xfrm rot="154138">
            <a:off x="5895061" y="1908814"/>
            <a:ext cx="2593322" cy="913094"/>
            <a:chOff x="5142175" y="4369850"/>
            <a:chExt cx="1625700" cy="572400"/>
          </a:xfrm>
        </p:grpSpPr>
        <p:sp>
          <p:nvSpPr>
            <p:cNvPr id="1460" name="Google Shape;1460;p40"/>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1" name="Google Shape;1461;p40"/>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2" name="Google Shape;1462;p40"/>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3" name="Google Shape;1463;p40"/>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4" name="Google Shape;1464;p40"/>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65" name="Google Shape;1465;p40"/>
          <p:cNvGrpSpPr/>
          <p:nvPr/>
        </p:nvGrpSpPr>
        <p:grpSpPr>
          <a:xfrm>
            <a:off x="2418130" y="1178719"/>
            <a:ext cx="2153875" cy="1418121"/>
            <a:chOff x="2418130" y="340519"/>
            <a:chExt cx="2153875" cy="1418121"/>
          </a:xfrm>
        </p:grpSpPr>
        <p:sp>
          <p:nvSpPr>
            <p:cNvPr id="1466" name="Google Shape;1466;p40"/>
            <p:cNvSpPr/>
            <p:nvPr/>
          </p:nvSpPr>
          <p:spPr>
            <a:xfrm>
              <a:off x="2640801" y="353546"/>
              <a:ext cx="1717643" cy="1235809"/>
            </a:xfrm>
            <a:custGeom>
              <a:avLst/>
              <a:gdLst/>
              <a:ahLst/>
              <a:cxnLst/>
              <a:rect l="l" t="t" r="r" b="b"/>
              <a:pathLst>
                <a:path w="106142" h="76367" extrusionOk="0">
                  <a:moveTo>
                    <a:pt x="53111" y="0"/>
                  </a:moveTo>
                  <a:lnTo>
                    <a:pt x="51824" y="81"/>
                  </a:lnTo>
                  <a:lnTo>
                    <a:pt x="50778" y="322"/>
                  </a:lnTo>
                  <a:lnTo>
                    <a:pt x="49731" y="644"/>
                  </a:lnTo>
                  <a:lnTo>
                    <a:pt x="48766" y="1127"/>
                  </a:lnTo>
                  <a:lnTo>
                    <a:pt x="47881" y="1690"/>
                  </a:lnTo>
                  <a:lnTo>
                    <a:pt x="47076" y="2414"/>
                  </a:lnTo>
                  <a:lnTo>
                    <a:pt x="46352" y="3138"/>
                  </a:lnTo>
                  <a:lnTo>
                    <a:pt x="45869" y="4104"/>
                  </a:lnTo>
                  <a:lnTo>
                    <a:pt x="45627" y="4587"/>
                  </a:lnTo>
                  <a:lnTo>
                    <a:pt x="45467" y="5070"/>
                  </a:lnTo>
                  <a:lnTo>
                    <a:pt x="44742" y="4426"/>
                  </a:lnTo>
                  <a:lnTo>
                    <a:pt x="43938" y="3863"/>
                  </a:lnTo>
                  <a:lnTo>
                    <a:pt x="43133" y="3380"/>
                  </a:lnTo>
                  <a:lnTo>
                    <a:pt x="42167" y="3058"/>
                  </a:lnTo>
                  <a:lnTo>
                    <a:pt x="41282" y="2817"/>
                  </a:lnTo>
                  <a:lnTo>
                    <a:pt x="40316" y="2736"/>
                  </a:lnTo>
                  <a:lnTo>
                    <a:pt x="39351" y="2736"/>
                  </a:lnTo>
                  <a:lnTo>
                    <a:pt x="38385" y="2897"/>
                  </a:lnTo>
                  <a:lnTo>
                    <a:pt x="37500" y="3138"/>
                  </a:lnTo>
                  <a:lnTo>
                    <a:pt x="36615" y="3541"/>
                  </a:lnTo>
                  <a:lnTo>
                    <a:pt x="35730" y="4104"/>
                  </a:lnTo>
                  <a:lnTo>
                    <a:pt x="35005" y="4667"/>
                  </a:lnTo>
                  <a:lnTo>
                    <a:pt x="34362" y="5392"/>
                  </a:lnTo>
                  <a:lnTo>
                    <a:pt x="33798" y="6196"/>
                  </a:lnTo>
                  <a:lnTo>
                    <a:pt x="33316" y="7001"/>
                  </a:lnTo>
                  <a:lnTo>
                    <a:pt x="32913" y="7886"/>
                  </a:lnTo>
                  <a:lnTo>
                    <a:pt x="32108" y="7484"/>
                  </a:lnTo>
                  <a:lnTo>
                    <a:pt x="31304" y="7162"/>
                  </a:lnTo>
                  <a:lnTo>
                    <a:pt x="30419" y="6921"/>
                  </a:lnTo>
                  <a:lnTo>
                    <a:pt x="29533" y="6760"/>
                  </a:lnTo>
                  <a:lnTo>
                    <a:pt x="28648" y="6679"/>
                  </a:lnTo>
                  <a:lnTo>
                    <a:pt x="27763" y="6760"/>
                  </a:lnTo>
                  <a:lnTo>
                    <a:pt x="26878" y="7001"/>
                  </a:lnTo>
                  <a:lnTo>
                    <a:pt x="26073" y="7242"/>
                  </a:lnTo>
                  <a:lnTo>
                    <a:pt x="25269" y="7645"/>
                  </a:lnTo>
                  <a:lnTo>
                    <a:pt x="24544" y="8208"/>
                  </a:lnTo>
                  <a:lnTo>
                    <a:pt x="23901" y="8771"/>
                  </a:lnTo>
                  <a:lnTo>
                    <a:pt x="23257" y="9415"/>
                  </a:lnTo>
                  <a:lnTo>
                    <a:pt x="22774" y="10139"/>
                  </a:lnTo>
                  <a:lnTo>
                    <a:pt x="22372" y="10944"/>
                  </a:lnTo>
                  <a:lnTo>
                    <a:pt x="22050" y="11749"/>
                  </a:lnTo>
                  <a:lnTo>
                    <a:pt x="21808" y="12634"/>
                  </a:lnTo>
                  <a:lnTo>
                    <a:pt x="21084" y="12151"/>
                  </a:lnTo>
                  <a:lnTo>
                    <a:pt x="20199" y="11910"/>
                  </a:lnTo>
                  <a:lnTo>
                    <a:pt x="19716" y="11829"/>
                  </a:lnTo>
                  <a:lnTo>
                    <a:pt x="18831" y="11829"/>
                  </a:lnTo>
                  <a:lnTo>
                    <a:pt x="18348" y="11910"/>
                  </a:lnTo>
                  <a:lnTo>
                    <a:pt x="17543" y="12232"/>
                  </a:lnTo>
                  <a:lnTo>
                    <a:pt x="16739" y="12634"/>
                  </a:lnTo>
                  <a:lnTo>
                    <a:pt x="15934" y="13197"/>
                  </a:lnTo>
                  <a:lnTo>
                    <a:pt x="15290" y="13760"/>
                  </a:lnTo>
                  <a:lnTo>
                    <a:pt x="14566" y="14565"/>
                  </a:lnTo>
                  <a:lnTo>
                    <a:pt x="13922" y="15450"/>
                  </a:lnTo>
                  <a:lnTo>
                    <a:pt x="13439" y="16335"/>
                  </a:lnTo>
                  <a:lnTo>
                    <a:pt x="12957" y="17301"/>
                  </a:lnTo>
                  <a:lnTo>
                    <a:pt x="12635" y="18347"/>
                  </a:lnTo>
                  <a:lnTo>
                    <a:pt x="12393" y="19393"/>
                  </a:lnTo>
                  <a:lnTo>
                    <a:pt x="12313" y="20439"/>
                  </a:lnTo>
                  <a:lnTo>
                    <a:pt x="12313" y="21486"/>
                  </a:lnTo>
                  <a:lnTo>
                    <a:pt x="11669" y="21325"/>
                  </a:lnTo>
                  <a:lnTo>
                    <a:pt x="10945" y="21325"/>
                  </a:lnTo>
                  <a:lnTo>
                    <a:pt x="10301" y="21405"/>
                  </a:lnTo>
                  <a:lnTo>
                    <a:pt x="9577" y="21566"/>
                  </a:lnTo>
                  <a:lnTo>
                    <a:pt x="8933" y="21807"/>
                  </a:lnTo>
                  <a:lnTo>
                    <a:pt x="8289" y="22129"/>
                  </a:lnTo>
                  <a:lnTo>
                    <a:pt x="7726" y="22532"/>
                  </a:lnTo>
                  <a:lnTo>
                    <a:pt x="7243" y="23014"/>
                  </a:lnTo>
                  <a:lnTo>
                    <a:pt x="6841" y="23497"/>
                  </a:lnTo>
                  <a:lnTo>
                    <a:pt x="6438" y="24141"/>
                  </a:lnTo>
                  <a:lnTo>
                    <a:pt x="6117" y="24704"/>
                  </a:lnTo>
                  <a:lnTo>
                    <a:pt x="5875" y="25348"/>
                  </a:lnTo>
                  <a:lnTo>
                    <a:pt x="5714" y="25992"/>
                  </a:lnTo>
                  <a:lnTo>
                    <a:pt x="5553" y="26636"/>
                  </a:lnTo>
                  <a:lnTo>
                    <a:pt x="5473" y="27360"/>
                  </a:lnTo>
                  <a:lnTo>
                    <a:pt x="5473" y="28004"/>
                  </a:lnTo>
                  <a:lnTo>
                    <a:pt x="5553" y="29372"/>
                  </a:lnTo>
                  <a:lnTo>
                    <a:pt x="5795" y="30659"/>
                  </a:lnTo>
                  <a:lnTo>
                    <a:pt x="6197" y="31947"/>
                  </a:lnTo>
                  <a:lnTo>
                    <a:pt x="6680" y="33234"/>
                  </a:lnTo>
                  <a:lnTo>
                    <a:pt x="5553" y="33797"/>
                  </a:lnTo>
                  <a:lnTo>
                    <a:pt x="4427" y="34441"/>
                  </a:lnTo>
                  <a:lnTo>
                    <a:pt x="3461" y="35165"/>
                  </a:lnTo>
                  <a:lnTo>
                    <a:pt x="2576" y="36051"/>
                  </a:lnTo>
                  <a:lnTo>
                    <a:pt x="1771" y="36936"/>
                  </a:lnTo>
                  <a:lnTo>
                    <a:pt x="1047" y="37982"/>
                  </a:lnTo>
                  <a:lnTo>
                    <a:pt x="564" y="39028"/>
                  </a:lnTo>
                  <a:lnTo>
                    <a:pt x="403" y="39591"/>
                  </a:lnTo>
                  <a:lnTo>
                    <a:pt x="242" y="40235"/>
                  </a:lnTo>
                  <a:lnTo>
                    <a:pt x="81" y="41442"/>
                  </a:lnTo>
                  <a:lnTo>
                    <a:pt x="1" y="42730"/>
                  </a:lnTo>
                  <a:lnTo>
                    <a:pt x="162" y="43937"/>
                  </a:lnTo>
                  <a:lnTo>
                    <a:pt x="403" y="45224"/>
                  </a:lnTo>
                  <a:lnTo>
                    <a:pt x="886" y="46351"/>
                  </a:lnTo>
                  <a:lnTo>
                    <a:pt x="1369" y="47477"/>
                  </a:lnTo>
                  <a:lnTo>
                    <a:pt x="2093" y="48604"/>
                  </a:lnTo>
                  <a:lnTo>
                    <a:pt x="2898" y="49489"/>
                  </a:lnTo>
                  <a:lnTo>
                    <a:pt x="2495" y="50938"/>
                  </a:lnTo>
                  <a:lnTo>
                    <a:pt x="2174" y="52386"/>
                  </a:lnTo>
                  <a:lnTo>
                    <a:pt x="2013" y="53834"/>
                  </a:lnTo>
                  <a:lnTo>
                    <a:pt x="1932" y="54478"/>
                  </a:lnTo>
                  <a:lnTo>
                    <a:pt x="2013" y="55202"/>
                  </a:lnTo>
                  <a:lnTo>
                    <a:pt x="2174" y="56249"/>
                  </a:lnTo>
                  <a:lnTo>
                    <a:pt x="2415" y="57134"/>
                  </a:lnTo>
                  <a:lnTo>
                    <a:pt x="2898" y="58019"/>
                  </a:lnTo>
                  <a:lnTo>
                    <a:pt x="3139" y="58421"/>
                  </a:lnTo>
                  <a:lnTo>
                    <a:pt x="3461" y="58824"/>
                  </a:lnTo>
                  <a:lnTo>
                    <a:pt x="3863" y="59145"/>
                  </a:lnTo>
                  <a:lnTo>
                    <a:pt x="4346" y="59467"/>
                  </a:lnTo>
                  <a:lnTo>
                    <a:pt x="4910" y="59709"/>
                  </a:lnTo>
                  <a:lnTo>
                    <a:pt x="5473" y="59870"/>
                  </a:lnTo>
                  <a:lnTo>
                    <a:pt x="6599" y="59870"/>
                  </a:lnTo>
                  <a:lnTo>
                    <a:pt x="7163" y="59789"/>
                  </a:lnTo>
                  <a:lnTo>
                    <a:pt x="7646" y="59548"/>
                  </a:lnTo>
                  <a:lnTo>
                    <a:pt x="7646" y="59548"/>
                  </a:lnTo>
                  <a:lnTo>
                    <a:pt x="7324" y="60513"/>
                  </a:lnTo>
                  <a:lnTo>
                    <a:pt x="7002" y="61479"/>
                  </a:lnTo>
                  <a:lnTo>
                    <a:pt x="6921" y="62525"/>
                  </a:lnTo>
                  <a:lnTo>
                    <a:pt x="6921" y="63571"/>
                  </a:lnTo>
                  <a:lnTo>
                    <a:pt x="7082" y="64537"/>
                  </a:lnTo>
                  <a:lnTo>
                    <a:pt x="7324" y="65503"/>
                  </a:lnTo>
                  <a:lnTo>
                    <a:pt x="7806" y="66468"/>
                  </a:lnTo>
                  <a:lnTo>
                    <a:pt x="8370" y="67273"/>
                  </a:lnTo>
                  <a:lnTo>
                    <a:pt x="9094" y="68078"/>
                  </a:lnTo>
                  <a:lnTo>
                    <a:pt x="9899" y="68721"/>
                  </a:lnTo>
                  <a:lnTo>
                    <a:pt x="10784" y="69204"/>
                  </a:lnTo>
                  <a:lnTo>
                    <a:pt x="11749" y="69607"/>
                  </a:lnTo>
                  <a:lnTo>
                    <a:pt x="12715" y="69848"/>
                  </a:lnTo>
                  <a:lnTo>
                    <a:pt x="13761" y="70009"/>
                  </a:lnTo>
                  <a:lnTo>
                    <a:pt x="14807" y="69928"/>
                  </a:lnTo>
                  <a:lnTo>
                    <a:pt x="15773" y="69768"/>
                  </a:lnTo>
                  <a:lnTo>
                    <a:pt x="16095" y="70733"/>
                  </a:lnTo>
                  <a:lnTo>
                    <a:pt x="16578" y="71618"/>
                  </a:lnTo>
                  <a:lnTo>
                    <a:pt x="17141" y="72423"/>
                  </a:lnTo>
                  <a:lnTo>
                    <a:pt x="17785" y="73147"/>
                  </a:lnTo>
                  <a:lnTo>
                    <a:pt x="18509" y="73791"/>
                  </a:lnTo>
                  <a:lnTo>
                    <a:pt x="19394" y="74274"/>
                  </a:lnTo>
                  <a:lnTo>
                    <a:pt x="20279" y="74757"/>
                  </a:lnTo>
                  <a:lnTo>
                    <a:pt x="21245" y="75079"/>
                  </a:lnTo>
                  <a:lnTo>
                    <a:pt x="22291" y="75239"/>
                  </a:lnTo>
                  <a:lnTo>
                    <a:pt x="23337" y="75320"/>
                  </a:lnTo>
                  <a:lnTo>
                    <a:pt x="24303" y="75239"/>
                  </a:lnTo>
                  <a:lnTo>
                    <a:pt x="25349" y="74998"/>
                  </a:lnTo>
                  <a:lnTo>
                    <a:pt x="26315" y="74676"/>
                  </a:lnTo>
                  <a:lnTo>
                    <a:pt x="27280" y="74193"/>
                  </a:lnTo>
                  <a:lnTo>
                    <a:pt x="28085" y="73630"/>
                  </a:lnTo>
                  <a:lnTo>
                    <a:pt x="28890" y="72986"/>
                  </a:lnTo>
                  <a:lnTo>
                    <a:pt x="29212" y="73469"/>
                  </a:lnTo>
                  <a:lnTo>
                    <a:pt x="29614" y="73952"/>
                  </a:lnTo>
                  <a:lnTo>
                    <a:pt x="30016" y="74435"/>
                  </a:lnTo>
                  <a:lnTo>
                    <a:pt x="30499" y="74837"/>
                  </a:lnTo>
                  <a:lnTo>
                    <a:pt x="30982" y="75239"/>
                  </a:lnTo>
                  <a:lnTo>
                    <a:pt x="31545" y="75561"/>
                  </a:lnTo>
                  <a:lnTo>
                    <a:pt x="32108" y="75803"/>
                  </a:lnTo>
                  <a:lnTo>
                    <a:pt x="32672" y="75964"/>
                  </a:lnTo>
                  <a:lnTo>
                    <a:pt x="33557" y="76125"/>
                  </a:lnTo>
                  <a:lnTo>
                    <a:pt x="34362" y="76286"/>
                  </a:lnTo>
                  <a:lnTo>
                    <a:pt x="35166" y="76366"/>
                  </a:lnTo>
                  <a:lnTo>
                    <a:pt x="36052" y="76366"/>
                  </a:lnTo>
                  <a:lnTo>
                    <a:pt x="36856" y="76286"/>
                  </a:lnTo>
                  <a:lnTo>
                    <a:pt x="37661" y="76205"/>
                  </a:lnTo>
                  <a:lnTo>
                    <a:pt x="38546" y="76044"/>
                  </a:lnTo>
                  <a:lnTo>
                    <a:pt x="39351" y="75883"/>
                  </a:lnTo>
                  <a:lnTo>
                    <a:pt x="40156" y="75642"/>
                  </a:lnTo>
                  <a:lnTo>
                    <a:pt x="40880" y="75320"/>
                  </a:lnTo>
                  <a:lnTo>
                    <a:pt x="41684" y="74918"/>
                  </a:lnTo>
                  <a:lnTo>
                    <a:pt x="42409" y="74515"/>
                  </a:lnTo>
                  <a:lnTo>
                    <a:pt x="43133" y="74113"/>
                  </a:lnTo>
                  <a:lnTo>
                    <a:pt x="43777" y="73550"/>
                  </a:lnTo>
                  <a:lnTo>
                    <a:pt x="44420" y="73067"/>
                  </a:lnTo>
                  <a:lnTo>
                    <a:pt x="44984" y="72423"/>
                  </a:lnTo>
                  <a:lnTo>
                    <a:pt x="45547" y="73147"/>
                  </a:lnTo>
                  <a:lnTo>
                    <a:pt x="46110" y="73871"/>
                  </a:lnTo>
                  <a:lnTo>
                    <a:pt x="46754" y="74435"/>
                  </a:lnTo>
                  <a:lnTo>
                    <a:pt x="47478" y="74998"/>
                  </a:lnTo>
                  <a:lnTo>
                    <a:pt x="48203" y="75481"/>
                  </a:lnTo>
                  <a:lnTo>
                    <a:pt x="49007" y="75803"/>
                  </a:lnTo>
                  <a:lnTo>
                    <a:pt x="49812" y="76044"/>
                  </a:lnTo>
                  <a:lnTo>
                    <a:pt x="50697" y="76125"/>
                  </a:lnTo>
                  <a:lnTo>
                    <a:pt x="51582" y="76125"/>
                  </a:lnTo>
                  <a:lnTo>
                    <a:pt x="52548" y="76044"/>
                  </a:lnTo>
                  <a:lnTo>
                    <a:pt x="53433" y="75803"/>
                  </a:lnTo>
                  <a:lnTo>
                    <a:pt x="54238" y="75481"/>
                  </a:lnTo>
                  <a:lnTo>
                    <a:pt x="55043" y="75079"/>
                  </a:lnTo>
                  <a:lnTo>
                    <a:pt x="55847" y="74515"/>
                  </a:lnTo>
                  <a:lnTo>
                    <a:pt x="56491" y="73952"/>
                  </a:lnTo>
                  <a:lnTo>
                    <a:pt x="57135" y="73308"/>
                  </a:lnTo>
                  <a:lnTo>
                    <a:pt x="58100" y="73952"/>
                  </a:lnTo>
                  <a:lnTo>
                    <a:pt x="59066" y="74515"/>
                  </a:lnTo>
                  <a:lnTo>
                    <a:pt x="60032" y="74998"/>
                  </a:lnTo>
                  <a:lnTo>
                    <a:pt x="60595" y="75159"/>
                  </a:lnTo>
                  <a:lnTo>
                    <a:pt x="61078" y="75320"/>
                  </a:lnTo>
                  <a:lnTo>
                    <a:pt x="62526" y="75561"/>
                  </a:lnTo>
                  <a:lnTo>
                    <a:pt x="63250" y="75642"/>
                  </a:lnTo>
                  <a:lnTo>
                    <a:pt x="63975" y="75642"/>
                  </a:lnTo>
                  <a:lnTo>
                    <a:pt x="64618" y="75561"/>
                  </a:lnTo>
                  <a:lnTo>
                    <a:pt x="65343" y="75400"/>
                  </a:lnTo>
                  <a:lnTo>
                    <a:pt x="65986" y="75239"/>
                  </a:lnTo>
                  <a:lnTo>
                    <a:pt x="66711" y="74998"/>
                  </a:lnTo>
                  <a:lnTo>
                    <a:pt x="67274" y="74596"/>
                  </a:lnTo>
                  <a:lnTo>
                    <a:pt x="67918" y="74193"/>
                  </a:lnTo>
                  <a:lnTo>
                    <a:pt x="68401" y="73711"/>
                  </a:lnTo>
                  <a:lnTo>
                    <a:pt x="68883" y="73147"/>
                  </a:lnTo>
                  <a:lnTo>
                    <a:pt x="69205" y="72584"/>
                  </a:lnTo>
                  <a:lnTo>
                    <a:pt x="69527" y="71940"/>
                  </a:lnTo>
                  <a:lnTo>
                    <a:pt x="69688" y="71216"/>
                  </a:lnTo>
                  <a:lnTo>
                    <a:pt x="69769" y="70572"/>
                  </a:lnTo>
                  <a:lnTo>
                    <a:pt x="70654" y="70975"/>
                  </a:lnTo>
                  <a:lnTo>
                    <a:pt x="71539" y="71296"/>
                  </a:lnTo>
                  <a:lnTo>
                    <a:pt x="72505" y="71618"/>
                  </a:lnTo>
                  <a:lnTo>
                    <a:pt x="73390" y="71779"/>
                  </a:lnTo>
                  <a:lnTo>
                    <a:pt x="74355" y="71940"/>
                  </a:lnTo>
                  <a:lnTo>
                    <a:pt x="75321" y="71940"/>
                  </a:lnTo>
                  <a:lnTo>
                    <a:pt x="76287" y="71860"/>
                  </a:lnTo>
                  <a:lnTo>
                    <a:pt x="77252" y="71699"/>
                  </a:lnTo>
                  <a:lnTo>
                    <a:pt x="78137" y="71457"/>
                  </a:lnTo>
                  <a:lnTo>
                    <a:pt x="79023" y="70975"/>
                  </a:lnTo>
                  <a:lnTo>
                    <a:pt x="79908" y="70492"/>
                  </a:lnTo>
                  <a:lnTo>
                    <a:pt x="80632" y="69848"/>
                  </a:lnTo>
                  <a:lnTo>
                    <a:pt x="81276" y="69043"/>
                  </a:lnTo>
                  <a:lnTo>
                    <a:pt x="81759" y="68239"/>
                  </a:lnTo>
                  <a:lnTo>
                    <a:pt x="82161" y="67353"/>
                  </a:lnTo>
                  <a:lnTo>
                    <a:pt x="82322" y="66388"/>
                  </a:lnTo>
                  <a:lnTo>
                    <a:pt x="82966" y="66951"/>
                  </a:lnTo>
                  <a:lnTo>
                    <a:pt x="83690" y="67273"/>
                  </a:lnTo>
                  <a:lnTo>
                    <a:pt x="84495" y="67595"/>
                  </a:lnTo>
                  <a:lnTo>
                    <a:pt x="85299" y="67756"/>
                  </a:lnTo>
                  <a:lnTo>
                    <a:pt x="86909" y="67756"/>
                  </a:lnTo>
                  <a:lnTo>
                    <a:pt x="87794" y="67595"/>
                  </a:lnTo>
                  <a:lnTo>
                    <a:pt x="88599" y="67353"/>
                  </a:lnTo>
                  <a:lnTo>
                    <a:pt x="89323" y="67032"/>
                  </a:lnTo>
                  <a:lnTo>
                    <a:pt x="90047" y="66629"/>
                  </a:lnTo>
                  <a:lnTo>
                    <a:pt x="90691" y="66146"/>
                  </a:lnTo>
                  <a:lnTo>
                    <a:pt x="91335" y="65503"/>
                  </a:lnTo>
                  <a:lnTo>
                    <a:pt x="91817" y="64859"/>
                  </a:lnTo>
                  <a:lnTo>
                    <a:pt x="92220" y="64135"/>
                  </a:lnTo>
                  <a:lnTo>
                    <a:pt x="92542" y="63330"/>
                  </a:lnTo>
                  <a:lnTo>
                    <a:pt x="92703" y="62525"/>
                  </a:lnTo>
                  <a:lnTo>
                    <a:pt x="93588" y="62767"/>
                  </a:lnTo>
                  <a:lnTo>
                    <a:pt x="94473" y="62847"/>
                  </a:lnTo>
                  <a:lnTo>
                    <a:pt x="95358" y="62847"/>
                  </a:lnTo>
                  <a:lnTo>
                    <a:pt x="96324" y="62686"/>
                  </a:lnTo>
                  <a:lnTo>
                    <a:pt x="97209" y="62364"/>
                  </a:lnTo>
                  <a:lnTo>
                    <a:pt x="98014" y="61962"/>
                  </a:lnTo>
                  <a:lnTo>
                    <a:pt x="98818" y="61479"/>
                  </a:lnTo>
                  <a:lnTo>
                    <a:pt x="99462" y="60916"/>
                  </a:lnTo>
                  <a:lnTo>
                    <a:pt x="100106" y="60192"/>
                  </a:lnTo>
                  <a:lnTo>
                    <a:pt x="100589" y="59467"/>
                  </a:lnTo>
                  <a:lnTo>
                    <a:pt x="100991" y="58663"/>
                  </a:lnTo>
                  <a:lnTo>
                    <a:pt x="101313" y="57858"/>
                  </a:lnTo>
                  <a:lnTo>
                    <a:pt x="101474" y="56973"/>
                  </a:lnTo>
                  <a:lnTo>
                    <a:pt x="101474" y="56007"/>
                  </a:lnTo>
                  <a:lnTo>
                    <a:pt x="101393" y="55122"/>
                  </a:lnTo>
                  <a:lnTo>
                    <a:pt x="101152" y="54317"/>
                  </a:lnTo>
                  <a:lnTo>
                    <a:pt x="102037" y="54317"/>
                  </a:lnTo>
                  <a:lnTo>
                    <a:pt x="102440" y="54237"/>
                  </a:lnTo>
                  <a:lnTo>
                    <a:pt x="102842" y="53995"/>
                  </a:lnTo>
                  <a:lnTo>
                    <a:pt x="103244" y="53754"/>
                  </a:lnTo>
                  <a:lnTo>
                    <a:pt x="103647" y="53513"/>
                  </a:lnTo>
                  <a:lnTo>
                    <a:pt x="104290" y="52869"/>
                  </a:lnTo>
                  <a:lnTo>
                    <a:pt x="104854" y="52145"/>
                  </a:lnTo>
                  <a:lnTo>
                    <a:pt x="105256" y="51420"/>
                  </a:lnTo>
                  <a:lnTo>
                    <a:pt x="105578" y="50616"/>
                  </a:lnTo>
                  <a:lnTo>
                    <a:pt x="105819" y="49731"/>
                  </a:lnTo>
                  <a:lnTo>
                    <a:pt x="106061" y="48443"/>
                  </a:lnTo>
                  <a:lnTo>
                    <a:pt x="106141" y="47155"/>
                  </a:lnTo>
                  <a:lnTo>
                    <a:pt x="106141" y="46512"/>
                  </a:lnTo>
                  <a:lnTo>
                    <a:pt x="106061" y="45948"/>
                  </a:lnTo>
                  <a:lnTo>
                    <a:pt x="105980" y="45305"/>
                  </a:lnTo>
                  <a:lnTo>
                    <a:pt x="105819" y="44661"/>
                  </a:lnTo>
                  <a:lnTo>
                    <a:pt x="105417" y="43776"/>
                  </a:lnTo>
                  <a:lnTo>
                    <a:pt x="104934" y="42891"/>
                  </a:lnTo>
                  <a:lnTo>
                    <a:pt x="104371" y="42327"/>
                  </a:lnTo>
                  <a:lnTo>
                    <a:pt x="103727" y="41844"/>
                  </a:lnTo>
                  <a:lnTo>
                    <a:pt x="103083" y="41442"/>
                  </a:lnTo>
                  <a:lnTo>
                    <a:pt x="102359" y="41201"/>
                  </a:lnTo>
                  <a:lnTo>
                    <a:pt x="102681" y="38545"/>
                  </a:lnTo>
                  <a:lnTo>
                    <a:pt x="102922" y="35890"/>
                  </a:lnTo>
                  <a:lnTo>
                    <a:pt x="103003" y="33315"/>
                  </a:lnTo>
                  <a:lnTo>
                    <a:pt x="103003" y="31947"/>
                  </a:lnTo>
                  <a:lnTo>
                    <a:pt x="103003" y="30659"/>
                  </a:lnTo>
                  <a:lnTo>
                    <a:pt x="102842" y="29291"/>
                  </a:lnTo>
                  <a:lnTo>
                    <a:pt x="102681" y="27923"/>
                  </a:lnTo>
                  <a:lnTo>
                    <a:pt x="102359" y="26555"/>
                  </a:lnTo>
                  <a:lnTo>
                    <a:pt x="102037" y="25187"/>
                  </a:lnTo>
                  <a:lnTo>
                    <a:pt x="101554" y="23900"/>
                  </a:lnTo>
                  <a:lnTo>
                    <a:pt x="101072" y="22612"/>
                  </a:lnTo>
                  <a:lnTo>
                    <a:pt x="100428" y="21405"/>
                  </a:lnTo>
                  <a:lnTo>
                    <a:pt x="99704" y="20279"/>
                  </a:lnTo>
                  <a:lnTo>
                    <a:pt x="99140" y="19474"/>
                  </a:lnTo>
                  <a:lnTo>
                    <a:pt x="98496" y="18750"/>
                  </a:lnTo>
                  <a:lnTo>
                    <a:pt x="97128" y="17301"/>
                  </a:lnTo>
                  <a:lnTo>
                    <a:pt x="95600" y="16014"/>
                  </a:lnTo>
                  <a:lnTo>
                    <a:pt x="94071" y="14807"/>
                  </a:lnTo>
                  <a:lnTo>
                    <a:pt x="91817" y="13197"/>
                  </a:lnTo>
                  <a:lnTo>
                    <a:pt x="89484" y="11668"/>
                  </a:lnTo>
                  <a:lnTo>
                    <a:pt x="87070" y="10220"/>
                  </a:lnTo>
                  <a:lnTo>
                    <a:pt x="84575" y="8852"/>
                  </a:lnTo>
                  <a:lnTo>
                    <a:pt x="82000" y="7645"/>
                  </a:lnTo>
                  <a:lnTo>
                    <a:pt x="79425" y="6438"/>
                  </a:lnTo>
                  <a:lnTo>
                    <a:pt x="74275" y="4185"/>
                  </a:lnTo>
                  <a:lnTo>
                    <a:pt x="73712" y="3460"/>
                  </a:lnTo>
                  <a:lnTo>
                    <a:pt x="73068" y="2817"/>
                  </a:lnTo>
                  <a:lnTo>
                    <a:pt x="72505" y="2334"/>
                  </a:lnTo>
                  <a:lnTo>
                    <a:pt x="71941" y="1931"/>
                  </a:lnTo>
                  <a:lnTo>
                    <a:pt x="71298" y="1610"/>
                  </a:lnTo>
                  <a:lnTo>
                    <a:pt x="70654" y="1288"/>
                  </a:lnTo>
                  <a:lnTo>
                    <a:pt x="70010" y="1046"/>
                  </a:lnTo>
                  <a:lnTo>
                    <a:pt x="69366" y="885"/>
                  </a:lnTo>
                  <a:lnTo>
                    <a:pt x="68642" y="724"/>
                  </a:lnTo>
                  <a:lnTo>
                    <a:pt x="67033" y="724"/>
                  </a:lnTo>
                  <a:lnTo>
                    <a:pt x="66067" y="805"/>
                  </a:lnTo>
                  <a:lnTo>
                    <a:pt x="65182" y="1046"/>
                  </a:lnTo>
                  <a:lnTo>
                    <a:pt x="64297" y="1368"/>
                  </a:lnTo>
                  <a:lnTo>
                    <a:pt x="63411" y="1770"/>
                  </a:lnTo>
                  <a:lnTo>
                    <a:pt x="62607" y="2253"/>
                  </a:lnTo>
                  <a:lnTo>
                    <a:pt x="61882" y="2817"/>
                  </a:lnTo>
                  <a:lnTo>
                    <a:pt x="61239" y="3541"/>
                  </a:lnTo>
                  <a:lnTo>
                    <a:pt x="60273" y="2656"/>
                  </a:lnTo>
                  <a:lnTo>
                    <a:pt x="59227" y="1851"/>
                  </a:lnTo>
                  <a:lnTo>
                    <a:pt x="58100" y="1207"/>
                  </a:lnTo>
                  <a:lnTo>
                    <a:pt x="56893" y="644"/>
                  </a:lnTo>
                  <a:lnTo>
                    <a:pt x="55606" y="322"/>
                  </a:lnTo>
                  <a:lnTo>
                    <a:pt x="54399" y="81"/>
                  </a:lnTo>
                  <a:lnTo>
                    <a:pt x="5311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7" name="Google Shape;1467;p40"/>
            <p:cNvSpPr/>
            <p:nvPr/>
          </p:nvSpPr>
          <p:spPr>
            <a:xfrm>
              <a:off x="3626574" y="399116"/>
              <a:ext cx="712337" cy="748780"/>
            </a:xfrm>
            <a:custGeom>
              <a:avLst/>
              <a:gdLst/>
              <a:ahLst/>
              <a:cxnLst/>
              <a:rect l="l" t="t" r="r" b="b"/>
              <a:pathLst>
                <a:path w="44019" h="46271" extrusionOk="0">
                  <a:moveTo>
                    <a:pt x="12152" y="1"/>
                  </a:moveTo>
                  <a:lnTo>
                    <a:pt x="11186" y="81"/>
                  </a:lnTo>
                  <a:lnTo>
                    <a:pt x="10221" y="322"/>
                  </a:lnTo>
                  <a:lnTo>
                    <a:pt x="9255" y="644"/>
                  </a:lnTo>
                  <a:lnTo>
                    <a:pt x="8370" y="1127"/>
                  </a:lnTo>
                  <a:lnTo>
                    <a:pt x="7565" y="1690"/>
                  </a:lnTo>
                  <a:lnTo>
                    <a:pt x="6841" y="2334"/>
                  </a:lnTo>
                  <a:lnTo>
                    <a:pt x="6197" y="3139"/>
                  </a:lnTo>
                  <a:lnTo>
                    <a:pt x="5634" y="3944"/>
                  </a:lnTo>
                  <a:lnTo>
                    <a:pt x="5231" y="4909"/>
                  </a:lnTo>
                  <a:lnTo>
                    <a:pt x="4910" y="5875"/>
                  </a:lnTo>
                  <a:lnTo>
                    <a:pt x="4749" y="6840"/>
                  </a:lnTo>
                  <a:lnTo>
                    <a:pt x="4749" y="7887"/>
                  </a:lnTo>
                  <a:lnTo>
                    <a:pt x="4024" y="8048"/>
                  </a:lnTo>
                  <a:lnTo>
                    <a:pt x="3300" y="8369"/>
                  </a:lnTo>
                  <a:lnTo>
                    <a:pt x="2656" y="8772"/>
                  </a:lnTo>
                  <a:lnTo>
                    <a:pt x="2013" y="9255"/>
                  </a:lnTo>
                  <a:lnTo>
                    <a:pt x="1530" y="9818"/>
                  </a:lnTo>
                  <a:lnTo>
                    <a:pt x="1047" y="10462"/>
                  </a:lnTo>
                  <a:lnTo>
                    <a:pt x="725" y="11186"/>
                  </a:lnTo>
                  <a:lnTo>
                    <a:pt x="564" y="11991"/>
                  </a:lnTo>
                  <a:lnTo>
                    <a:pt x="484" y="12715"/>
                  </a:lnTo>
                  <a:lnTo>
                    <a:pt x="564" y="13519"/>
                  </a:lnTo>
                  <a:lnTo>
                    <a:pt x="725" y="14244"/>
                  </a:lnTo>
                  <a:lnTo>
                    <a:pt x="966" y="15048"/>
                  </a:lnTo>
                  <a:lnTo>
                    <a:pt x="1369" y="15692"/>
                  </a:lnTo>
                  <a:lnTo>
                    <a:pt x="1852" y="16336"/>
                  </a:lnTo>
                  <a:lnTo>
                    <a:pt x="2415" y="16819"/>
                  </a:lnTo>
                  <a:lnTo>
                    <a:pt x="3059" y="17302"/>
                  </a:lnTo>
                  <a:lnTo>
                    <a:pt x="2093" y="18428"/>
                  </a:lnTo>
                  <a:lnTo>
                    <a:pt x="1288" y="19635"/>
                  </a:lnTo>
                  <a:lnTo>
                    <a:pt x="966" y="20279"/>
                  </a:lnTo>
                  <a:lnTo>
                    <a:pt x="645" y="20923"/>
                  </a:lnTo>
                  <a:lnTo>
                    <a:pt x="403" y="21566"/>
                  </a:lnTo>
                  <a:lnTo>
                    <a:pt x="242" y="22291"/>
                  </a:lnTo>
                  <a:lnTo>
                    <a:pt x="81" y="23015"/>
                  </a:lnTo>
                  <a:lnTo>
                    <a:pt x="1" y="23739"/>
                  </a:lnTo>
                  <a:lnTo>
                    <a:pt x="1" y="24463"/>
                  </a:lnTo>
                  <a:lnTo>
                    <a:pt x="81" y="25268"/>
                  </a:lnTo>
                  <a:lnTo>
                    <a:pt x="242" y="25992"/>
                  </a:lnTo>
                  <a:lnTo>
                    <a:pt x="403" y="26636"/>
                  </a:lnTo>
                  <a:lnTo>
                    <a:pt x="725" y="27360"/>
                  </a:lnTo>
                  <a:lnTo>
                    <a:pt x="1047" y="28004"/>
                  </a:lnTo>
                  <a:lnTo>
                    <a:pt x="1449" y="28567"/>
                  </a:lnTo>
                  <a:lnTo>
                    <a:pt x="2013" y="29131"/>
                  </a:lnTo>
                  <a:lnTo>
                    <a:pt x="2576" y="29613"/>
                  </a:lnTo>
                  <a:lnTo>
                    <a:pt x="3139" y="30016"/>
                  </a:lnTo>
                  <a:lnTo>
                    <a:pt x="3863" y="30338"/>
                  </a:lnTo>
                  <a:lnTo>
                    <a:pt x="4507" y="30579"/>
                  </a:lnTo>
                  <a:lnTo>
                    <a:pt x="5231" y="30740"/>
                  </a:lnTo>
                  <a:lnTo>
                    <a:pt x="5956" y="30740"/>
                  </a:lnTo>
                  <a:lnTo>
                    <a:pt x="6036" y="32028"/>
                  </a:lnTo>
                  <a:lnTo>
                    <a:pt x="6036" y="33235"/>
                  </a:lnTo>
                  <a:lnTo>
                    <a:pt x="6197" y="34522"/>
                  </a:lnTo>
                  <a:lnTo>
                    <a:pt x="6358" y="35085"/>
                  </a:lnTo>
                  <a:lnTo>
                    <a:pt x="6519" y="35729"/>
                  </a:lnTo>
                  <a:lnTo>
                    <a:pt x="7082" y="36936"/>
                  </a:lnTo>
                  <a:lnTo>
                    <a:pt x="7404" y="37500"/>
                  </a:lnTo>
                  <a:lnTo>
                    <a:pt x="7806" y="38063"/>
                  </a:lnTo>
                  <a:lnTo>
                    <a:pt x="8209" y="38546"/>
                  </a:lnTo>
                  <a:lnTo>
                    <a:pt x="8692" y="39028"/>
                  </a:lnTo>
                  <a:lnTo>
                    <a:pt x="9255" y="39511"/>
                  </a:lnTo>
                  <a:lnTo>
                    <a:pt x="9818" y="39833"/>
                  </a:lnTo>
                  <a:lnTo>
                    <a:pt x="10382" y="40155"/>
                  </a:lnTo>
                  <a:lnTo>
                    <a:pt x="11025" y="40396"/>
                  </a:lnTo>
                  <a:lnTo>
                    <a:pt x="11669" y="40557"/>
                  </a:lnTo>
                  <a:lnTo>
                    <a:pt x="12313" y="40638"/>
                  </a:lnTo>
                  <a:lnTo>
                    <a:pt x="13600" y="40638"/>
                  </a:lnTo>
                  <a:lnTo>
                    <a:pt x="14244" y="40477"/>
                  </a:lnTo>
                  <a:lnTo>
                    <a:pt x="14888" y="40236"/>
                  </a:lnTo>
                  <a:lnTo>
                    <a:pt x="15210" y="40799"/>
                  </a:lnTo>
                  <a:lnTo>
                    <a:pt x="15612" y="41282"/>
                  </a:lnTo>
                  <a:lnTo>
                    <a:pt x="16095" y="41845"/>
                  </a:lnTo>
                  <a:lnTo>
                    <a:pt x="16578" y="42247"/>
                  </a:lnTo>
                  <a:lnTo>
                    <a:pt x="17141" y="42650"/>
                  </a:lnTo>
                  <a:lnTo>
                    <a:pt x="17704" y="43052"/>
                  </a:lnTo>
                  <a:lnTo>
                    <a:pt x="18268" y="43374"/>
                  </a:lnTo>
                  <a:lnTo>
                    <a:pt x="18911" y="43615"/>
                  </a:lnTo>
                  <a:lnTo>
                    <a:pt x="19555" y="43857"/>
                  </a:lnTo>
                  <a:lnTo>
                    <a:pt x="20199" y="44018"/>
                  </a:lnTo>
                  <a:lnTo>
                    <a:pt x="20923" y="44179"/>
                  </a:lnTo>
                  <a:lnTo>
                    <a:pt x="21567" y="44259"/>
                  </a:lnTo>
                  <a:lnTo>
                    <a:pt x="22291" y="44259"/>
                  </a:lnTo>
                  <a:lnTo>
                    <a:pt x="22935" y="44179"/>
                  </a:lnTo>
                  <a:lnTo>
                    <a:pt x="23659" y="44098"/>
                  </a:lnTo>
                  <a:lnTo>
                    <a:pt x="24303" y="43937"/>
                  </a:lnTo>
                  <a:lnTo>
                    <a:pt x="25027" y="44500"/>
                  </a:lnTo>
                  <a:lnTo>
                    <a:pt x="25751" y="44983"/>
                  </a:lnTo>
                  <a:lnTo>
                    <a:pt x="26556" y="45386"/>
                  </a:lnTo>
                  <a:lnTo>
                    <a:pt x="27361" y="45788"/>
                  </a:lnTo>
                  <a:lnTo>
                    <a:pt x="28246" y="46029"/>
                  </a:lnTo>
                  <a:lnTo>
                    <a:pt x="29051" y="46190"/>
                  </a:lnTo>
                  <a:lnTo>
                    <a:pt x="30016" y="46271"/>
                  </a:lnTo>
                  <a:lnTo>
                    <a:pt x="30901" y="46271"/>
                  </a:lnTo>
                  <a:lnTo>
                    <a:pt x="31787" y="46110"/>
                  </a:lnTo>
                  <a:lnTo>
                    <a:pt x="32591" y="45868"/>
                  </a:lnTo>
                  <a:lnTo>
                    <a:pt x="33476" y="45547"/>
                  </a:lnTo>
                  <a:lnTo>
                    <a:pt x="34201" y="45225"/>
                  </a:lnTo>
                  <a:lnTo>
                    <a:pt x="35005" y="44742"/>
                  </a:lnTo>
                  <a:lnTo>
                    <a:pt x="35649" y="44179"/>
                  </a:lnTo>
                  <a:lnTo>
                    <a:pt x="36293" y="43535"/>
                  </a:lnTo>
                  <a:lnTo>
                    <a:pt x="36856" y="42891"/>
                  </a:lnTo>
                  <a:lnTo>
                    <a:pt x="37822" y="43052"/>
                  </a:lnTo>
                  <a:lnTo>
                    <a:pt x="38788" y="43052"/>
                  </a:lnTo>
                  <a:lnTo>
                    <a:pt x="39753" y="42891"/>
                  </a:lnTo>
                  <a:lnTo>
                    <a:pt x="40719" y="42569"/>
                  </a:lnTo>
                  <a:lnTo>
                    <a:pt x="41604" y="42167"/>
                  </a:lnTo>
                  <a:lnTo>
                    <a:pt x="42409" y="41603"/>
                  </a:lnTo>
                  <a:lnTo>
                    <a:pt x="43213" y="41040"/>
                  </a:lnTo>
                  <a:lnTo>
                    <a:pt x="43857" y="40236"/>
                  </a:lnTo>
                  <a:lnTo>
                    <a:pt x="44018" y="40075"/>
                  </a:lnTo>
                  <a:lnTo>
                    <a:pt x="43455" y="39511"/>
                  </a:lnTo>
                  <a:lnTo>
                    <a:pt x="42811" y="39028"/>
                  </a:lnTo>
                  <a:lnTo>
                    <a:pt x="42167" y="38626"/>
                  </a:lnTo>
                  <a:lnTo>
                    <a:pt x="41443" y="38385"/>
                  </a:lnTo>
                  <a:lnTo>
                    <a:pt x="41765" y="35729"/>
                  </a:lnTo>
                  <a:lnTo>
                    <a:pt x="42006" y="33074"/>
                  </a:lnTo>
                  <a:lnTo>
                    <a:pt x="42087" y="30499"/>
                  </a:lnTo>
                  <a:lnTo>
                    <a:pt x="42087" y="29131"/>
                  </a:lnTo>
                  <a:lnTo>
                    <a:pt x="42087" y="27843"/>
                  </a:lnTo>
                  <a:lnTo>
                    <a:pt x="41926" y="26475"/>
                  </a:lnTo>
                  <a:lnTo>
                    <a:pt x="41765" y="25107"/>
                  </a:lnTo>
                  <a:lnTo>
                    <a:pt x="41443" y="23739"/>
                  </a:lnTo>
                  <a:lnTo>
                    <a:pt x="41121" y="22371"/>
                  </a:lnTo>
                  <a:lnTo>
                    <a:pt x="40638" y="21084"/>
                  </a:lnTo>
                  <a:lnTo>
                    <a:pt x="40156" y="19796"/>
                  </a:lnTo>
                  <a:lnTo>
                    <a:pt x="39512" y="18589"/>
                  </a:lnTo>
                  <a:lnTo>
                    <a:pt x="38788" y="17463"/>
                  </a:lnTo>
                  <a:lnTo>
                    <a:pt x="38224" y="16658"/>
                  </a:lnTo>
                  <a:lnTo>
                    <a:pt x="37580" y="15934"/>
                  </a:lnTo>
                  <a:lnTo>
                    <a:pt x="36212" y="14485"/>
                  </a:lnTo>
                  <a:lnTo>
                    <a:pt x="34684" y="13198"/>
                  </a:lnTo>
                  <a:lnTo>
                    <a:pt x="33155" y="11991"/>
                  </a:lnTo>
                  <a:lnTo>
                    <a:pt x="30901" y="10381"/>
                  </a:lnTo>
                  <a:lnTo>
                    <a:pt x="28568" y="8852"/>
                  </a:lnTo>
                  <a:lnTo>
                    <a:pt x="26154" y="7404"/>
                  </a:lnTo>
                  <a:lnTo>
                    <a:pt x="23659" y="6036"/>
                  </a:lnTo>
                  <a:lnTo>
                    <a:pt x="21084" y="4829"/>
                  </a:lnTo>
                  <a:lnTo>
                    <a:pt x="18509" y="3622"/>
                  </a:lnTo>
                  <a:lnTo>
                    <a:pt x="13359" y="1369"/>
                  </a:lnTo>
                  <a:lnTo>
                    <a:pt x="12796" y="644"/>
                  </a:lnTo>
                  <a:lnTo>
                    <a:pt x="12152" y="1"/>
                  </a:lnTo>
                  <a:close/>
                </a:path>
              </a:pathLst>
            </a:custGeom>
            <a:solidFill>
              <a:srgbClr val="EAEAE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8" name="Google Shape;1468;p40"/>
            <p:cNvSpPr/>
            <p:nvPr/>
          </p:nvSpPr>
          <p:spPr>
            <a:xfrm>
              <a:off x="3663049" y="340519"/>
              <a:ext cx="795661" cy="782634"/>
            </a:xfrm>
            <a:custGeom>
              <a:avLst/>
              <a:gdLst/>
              <a:ahLst/>
              <a:cxnLst/>
              <a:rect l="l" t="t" r="r" b="b"/>
              <a:pathLst>
                <a:path w="49168" h="48363" extrusionOk="0">
                  <a:moveTo>
                    <a:pt x="22371" y="0"/>
                  </a:moveTo>
                  <a:lnTo>
                    <a:pt x="21486" y="81"/>
                  </a:lnTo>
                  <a:lnTo>
                    <a:pt x="20600" y="322"/>
                  </a:lnTo>
                  <a:lnTo>
                    <a:pt x="19796" y="564"/>
                  </a:lnTo>
                  <a:lnTo>
                    <a:pt x="18991" y="886"/>
                  </a:lnTo>
                  <a:lnTo>
                    <a:pt x="18186" y="1368"/>
                  </a:lnTo>
                  <a:lnTo>
                    <a:pt x="17462" y="1851"/>
                  </a:lnTo>
                  <a:lnTo>
                    <a:pt x="16818" y="2415"/>
                  </a:lnTo>
                  <a:lnTo>
                    <a:pt x="16175" y="3058"/>
                  </a:lnTo>
                  <a:lnTo>
                    <a:pt x="15289" y="2575"/>
                  </a:lnTo>
                  <a:lnTo>
                    <a:pt x="14324" y="2254"/>
                  </a:lnTo>
                  <a:lnTo>
                    <a:pt x="13278" y="2093"/>
                  </a:lnTo>
                  <a:lnTo>
                    <a:pt x="12312" y="2093"/>
                  </a:lnTo>
                  <a:lnTo>
                    <a:pt x="11266" y="2173"/>
                  </a:lnTo>
                  <a:lnTo>
                    <a:pt x="10220" y="2415"/>
                  </a:lnTo>
                  <a:lnTo>
                    <a:pt x="9254" y="2736"/>
                  </a:lnTo>
                  <a:lnTo>
                    <a:pt x="8369" y="3219"/>
                  </a:lnTo>
                  <a:lnTo>
                    <a:pt x="7564" y="3782"/>
                  </a:lnTo>
                  <a:lnTo>
                    <a:pt x="6760" y="4426"/>
                  </a:lnTo>
                  <a:lnTo>
                    <a:pt x="6196" y="5231"/>
                  </a:lnTo>
                  <a:lnTo>
                    <a:pt x="5633" y="6116"/>
                  </a:lnTo>
                  <a:lnTo>
                    <a:pt x="5231" y="7001"/>
                  </a:lnTo>
                  <a:lnTo>
                    <a:pt x="4909" y="7967"/>
                  </a:lnTo>
                  <a:lnTo>
                    <a:pt x="4748" y="8933"/>
                  </a:lnTo>
                  <a:lnTo>
                    <a:pt x="4748" y="9979"/>
                  </a:lnTo>
                  <a:lnTo>
                    <a:pt x="3943" y="10140"/>
                  </a:lnTo>
                  <a:lnTo>
                    <a:pt x="3219" y="10461"/>
                  </a:lnTo>
                  <a:lnTo>
                    <a:pt x="2575" y="10864"/>
                  </a:lnTo>
                  <a:lnTo>
                    <a:pt x="2012" y="11347"/>
                  </a:lnTo>
                  <a:lnTo>
                    <a:pt x="1448" y="11990"/>
                  </a:lnTo>
                  <a:lnTo>
                    <a:pt x="1046" y="12634"/>
                  </a:lnTo>
                  <a:lnTo>
                    <a:pt x="724" y="13278"/>
                  </a:lnTo>
                  <a:lnTo>
                    <a:pt x="483" y="14083"/>
                  </a:lnTo>
                  <a:lnTo>
                    <a:pt x="483" y="14887"/>
                  </a:lnTo>
                  <a:lnTo>
                    <a:pt x="483" y="15612"/>
                  </a:lnTo>
                  <a:lnTo>
                    <a:pt x="644" y="16416"/>
                  </a:lnTo>
                  <a:lnTo>
                    <a:pt x="966" y="17140"/>
                  </a:lnTo>
                  <a:lnTo>
                    <a:pt x="1288" y="17784"/>
                  </a:lnTo>
                  <a:lnTo>
                    <a:pt x="1770" y="18428"/>
                  </a:lnTo>
                  <a:lnTo>
                    <a:pt x="2334" y="18911"/>
                  </a:lnTo>
                  <a:lnTo>
                    <a:pt x="2977" y="19394"/>
                  </a:lnTo>
                  <a:lnTo>
                    <a:pt x="2092" y="20520"/>
                  </a:lnTo>
                  <a:lnTo>
                    <a:pt x="1288" y="21727"/>
                  </a:lnTo>
                  <a:lnTo>
                    <a:pt x="966" y="22371"/>
                  </a:lnTo>
                  <a:lnTo>
                    <a:pt x="644" y="23015"/>
                  </a:lnTo>
                  <a:lnTo>
                    <a:pt x="402" y="23659"/>
                  </a:lnTo>
                  <a:lnTo>
                    <a:pt x="161" y="24383"/>
                  </a:lnTo>
                  <a:lnTo>
                    <a:pt x="80" y="25107"/>
                  </a:lnTo>
                  <a:lnTo>
                    <a:pt x="0" y="25831"/>
                  </a:lnTo>
                  <a:lnTo>
                    <a:pt x="0" y="26636"/>
                  </a:lnTo>
                  <a:lnTo>
                    <a:pt x="80" y="27360"/>
                  </a:lnTo>
                  <a:lnTo>
                    <a:pt x="161" y="28084"/>
                  </a:lnTo>
                  <a:lnTo>
                    <a:pt x="402" y="28809"/>
                  </a:lnTo>
                  <a:lnTo>
                    <a:pt x="644" y="29452"/>
                  </a:lnTo>
                  <a:lnTo>
                    <a:pt x="1046" y="30096"/>
                  </a:lnTo>
                  <a:lnTo>
                    <a:pt x="1448" y="30740"/>
                  </a:lnTo>
                  <a:lnTo>
                    <a:pt x="1931" y="31223"/>
                  </a:lnTo>
                  <a:lnTo>
                    <a:pt x="2495" y="31706"/>
                  </a:lnTo>
                  <a:lnTo>
                    <a:pt x="3138" y="32108"/>
                  </a:lnTo>
                  <a:lnTo>
                    <a:pt x="3782" y="32430"/>
                  </a:lnTo>
                  <a:lnTo>
                    <a:pt x="4506" y="32671"/>
                  </a:lnTo>
                  <a:lnTo>
                    <a:pt x="5231" y="32832"/>
                  </a:lnTo>
                  <a:lnTo>
                    <a:pt x="5955" y="32832"/>
                  </a:lnTo>
                  <a:lnTo>
                    <a:pt x="5955" y="34120"/>
                  </a:lnTo>
                  <a:lnTo>
                    <a:pt x="6035" y="35407"/>
                  </a:lnTo>
                  <a:lnTo>
                    <a:pt x="6116" y="36614"/>
                  </a:lnTo>
                  <a:lnTo>
                    <a:pt x="6277" y="37258"/>
                  </a:lnTo>
                  <a:lnTo>
                    <a:pt x="6518" y="37821"/>
                  </a:lnTo>
                  <a:lnTo>
                    <a:pt x="7081" y="39028"/>
                  </a:lnTo>
                  <a:lnTo>
                    <a:pt x="7403" y="39592"/>
                  </a:lnTo>
                  <a:lnTo>
                    <a:pt x="7806" y="40155"/>
                  </a:lnTo>
                  <a:lnTo>
                    <a:pt x="8208" y="40718"/>
                  </a:lnTo>
                  <a:lnTo>
                    <a:pt x="8691" y="41121"/>
                  </a:lnTo>
                  <a:lnTo>
                    <a:pt x="9174" y="41603"/>
                  </a:lnTo>
                  <a:lnTo>
                    <a:pt x="9737" y="41925"/>
                  </a:lnTo>
                  <a:lnTo>
                    <a:pt x="10300" y="42247"/>
                  </a:lnTo>
                  <a:lnTo>
                    <a:pt x="10944" y="42489"/>
                  </a:lnTo>
                  <a:lnTo>
                    <a:pt x="11588" y="42649"/>
                  </a:lnTo>
                  <a:lnTo>
                    <a:pt x="12231" y="42730"/>
                  </a:lnTo>
                  <a:lnTo>
                    <a:pt x="12956" y="42810"/>
                  </a:lnTo>
                  <a:lnTo>
                    <a:pt x="13599" y="42730"/>
                  </a:lnTo>
                  <a:lnTo>
                    <a:pt x="14243" y="42569"/>
                  </a:lnTo>
                  <a:lnTo>
                    <a:pt x="14887" y="42328"/>
                  </a:lnTo>
                  <a:lnTo>
                    <a:pt x="15209" y="42891"/>
                  </a:lnTo>
                  <a:lnTo>
                    <a:pt x="15611" y="43454"/>
                  </a:lnTo>
                  <a:lnTo>
                    <a:pt x="16094" y="43937"/>
                  </a:lnTo>
                  <a:lnTo>
                    <a:pt x="16577" y="44339"/>
                  </a:lnTo>
                  <a:lnTo>
                    <a:pt x="17140" y="44742"/>
                  </a:lnTo>
                  <a:lnTo>
                    <a:pt x="17703" y="45144"/>
                  </a:lnTo>
                  <a:lnTo>
                    <a:pt x="18267" y="45466"/>
                  </a:lnTo>
                  <a:lnTo>
                    <a:pt x="18911" y="45788"/>
                  </a:lnTo>
                  <a:lnTo>
                    <a:pt x="19554" y="45949"/>
                  </a:lnTo>
                  <a:lnTo>
                    <a:pt x="20198" y="46190"/>
                  </a:lnTo>
                  <a:lnTo>
                    <a:pt x="20842" y="46271"/>
                  </a:lnTo>
                  <a:lnTo>
                    <a:pt x="21566" y="46351"/>
                  </a:lnTo>
                  <a:lnTo>
                    <a:pt x="22290" y="46351"/>
                  </a:lnTo>
                  <a:lnTo>
                    <a:pt x="22934" y="46271"/>
                  </a:lnTo>
                  <a:lnTo>
                    <a:pt x="23578" y="46190"/>
                  </a:lnTo>
                  <a:lnTo>
                    <a:pt x="24302" y="46029"/>
                  </a:lnTo>
                  <a:lnTo>
                    <a:pt x="24946" y="46592"/>
                  </a:lnTo>
                  <a:lnTo>
                    <a:pt x="25670" y="47075"/>
                  </a:lnTo>
                  <a:lnTo>
                    <a:pt x="26475" y="47558"/>
                  </a:lnTo>
                  <a:lnTo>
                    <a:pt x="27360" y="47880"/>
                  </a:lnTo>
                  <a:lnTo>
                    <a:pt x="28165" y="48121"/>
                  </a:lnTo>
                  <a:lnTo>
                    <a:pt x="29050" y="48282"/>
                  </a:lnTo>
                  <a:lnTo>
                    <a:pt x="29935" y="48363"/>
                  </a:lnTo>
                  <a:lnTo>
                    <a:pt x="30820" y="48363"/>
                  </a:lnTo>
                  <a:lnTo>
                    <a:pt x="31705" y="48202"/>
                  </a:lnTo>
                  <a:lnTo>
                    <a:pt x="32590" y="48041"/>
                  </a:lnTo>
                  <a:lnTo>
                    <a:pt x="33395" y="47719"/>
                  </a:lnTo>
                  <a:lnTo>
                    <a:pt x="34200" y="47317"/>
                  </a:lnTo>
                  <a:lnTo>
                    <a:pt x="34924" y="46834"/>
                  </a:lnTo>
                  <a:lnTo>
                    <a:pt x="35648" y="46271"/>
                  </a:lnTo>
                  <a:lnTo>
                    <a:pt x="36292" y="45627"/>
                  </a:lnTo>
                  <a:lnTo>
                    <a:pt x="36855" y="44983"/>
                  </a:lnTo>
                  <a:lnTo>
                    <a:pt x="37821" y="45144"/>
                  </a:lnTo>
                  <a:lnTo>
                    <a:pt x="38787" y="45144"/>
                  </a:lnTo>
                  <a:lnTo>
                    <a:pt x="39752" y="44983"/>
                  </a:lnTo>
                  <a:lnTo>
                    <a:pt x="40718" y="44661"/>
                  </a:lnTo>
                  <a:lnTo>
                    <a:pt x="41603" y="44259"/>
                  </a:lnTo>
                  <a:lnTo>
                    <a:pt x="42408" y="43776"/>
                  </a:lnTo>
                  <a:lnTo>
                    <a:pt x="43132" y="43132"/>
                  </a:lnTo>
                  <a:lnTo>
                    <a:pt x="43856" y="42408"/>
                  </a:lnTo>
                  <a:lnTo>
                    <a:pt x="44339" y="41523"/>
                  </a:lnTo>
                  <a:lnTo>
                    <a:pt x="44822" y="40638"/>
                  </a:lnTo>
                  <a:lnTo>
                    <a:pt x="45063" y="39753"/>
                  </a:lnTo>
                  <a:lnTo>
                    <a:pt x="45224" y="38706"/>
                  </a:lnTo>
                  <a:lnTo>
                    <a:pt x="45305" y="37741"/>
                  </a:lnTo>
                  <a:lnTo>
                    <a:pt x="45144" y="36775"/>
                  </a:lnTo>
                  <a:lnTo>
                    <a:pt x="44902" y="35810"/>
                  </a:lnTo>
                  <a:lnTo>
                    <a:pt x="44500" y="34924"/>
                  </a:lnTo>
                  <a:lnTo>
                    <a:pt x="45305" y="34522"/>
                  </a:lnTo>
                  <a:lnTo>
                    <a:pt x="46109" y="34039"/>
                  </a:lnTo>
                  <a:lnTo>
                    <a:pt x="46834" y="33395"/>
                  </a:lnTo>
                  <a:lnTo>
                    <a:pt x="47477" y="32671"/>
                  </a:lnTo>
                  <a:lnTo>
                    <a:pt x="48041" y="31786"/>
                  </a:lnTo>
                  <a:lnTo>
                    <a:pt x="48524" y="30981"/>
                  </a:lnTo>
                  <a:lnTo>
                    <a:pt x="48845" y="30096"/>
                  </a:lnTo>
                  <a:lnTo>
                    <a:pt x="49006" y="29211"/>
                  </a:lnTo>
                  <a:lnTo>
                    <a:pt x="49167" y="28326"/>
                  </a:lnTo>
                  <a:lnTo>
                    <a:pt x="49087" y="27360"/>
                  </a:lnTo>
                  <a:lnTo>
                    <a:pt x="48926" y="26475"/>
                  </a:lnTo>
                  <a:lnTo>
                    <a:pt x="48685" y="25670"/>
                  </a:lnTo>
                  <a:lnTo>
                    <a:pt x="48282" y="24866"/>
                  </a:lnTo>
                  <a:lnTo>
                    <a:pt x="47799" y="24061"/>
                  </a:lnTo>
                  <a:lnTo>
                    <a:pt x="47236" y="23417"/>
                  </a:lnTo>
                  <a:lnTo>
                    <a:pt x="46592" y="22773"/>
                  </a:lnTo>
                  <a:lnTo>
                    <a:pt x="47156" y="21969"/>
                  </a:lnTo>
                  <a:lnTo>
                    <a:pt x="47719" y="21084"/>
                  </a:lnTo>
                  <a:lnTo>
                    <a:pt x="48121" y="20118"/>
                  </a:lnTo>
                  <a:lnTo>
                    <a:pt x="48524" y="19152"/>
                  </a:lnTo>
                  <a:lnTo>
                    <a:pt x="48765" y="18106"/>
                  </a:lnTo>
                  <a:lnTo>
                    <a:pt x="48926" y="17060"/>
                  </a:lnTo>
                  <a:lnTo>
                    <a:pt x="49006" y="16094"/>
                  </a:lnTo>
                  <a:lnTo>
                    <a:pt x="48845" y="15048"/>
                  </a:lnTo>
                  <a:lnTo>
                    <a:pt x="48685" y="14002"/>
                  </a:lnTo>
                  <a:lnTo>
                    <a:pt x="48443" y="13519"/>
                  </a:lnTo>
                  <a:lnTo>
                    <a:pt x="48202" y="13037"/>
                  </a:lnTo>
                  <a:lnTo>
                    <a:pt x="47960" y="12634"/>
                  </a:lnTo>
                  <a:lnTo>
                    <a:pt x="47638" y="12232"/>
                  </a:lnTo>
                  <a:lnTo>
                    <a:pt x="47236" y="11829"/>
                  </a:lnTo>
                  <a:lnTo>
                    <a:pt x="46834" y="11588"/>
                  </a:lnTo>
                  <a:lnTo>
                    <a:pt x="47236" y="10783"/>
                  </a:lnTo>
                  <a:lnTo>
                    <a:pt x="47397" y="9898"/>
                  </a:lnTo>
                  <a:lnTo>
                    <a:pt x="47477" y="9013"/>
                  </a:lnTo>
                  <a:lnTo>
                    <a:pt x="47397" y="8128"/>
                  </a:lnTo>
                  <a:lnTo>
                    <a:pt x="47236" y="7162"/>
                  </a:lnTo>
                  <a:lnTo>
                    <a:pt x="46914" y="6277"/>
                  </a:lnTo>
                  <a:lnTo>
                    <a:pt x="46512" y="5472"/>
                  </a:lnTo>
                  <a:lnTo>
                    <a:pt x="46029" y="4748"/>
                  </a:lnTo>
                  <a:lnTo>
                    <a:pt x="45466" y="4104"/>
                  </a:lnTo>
                  <a:lnTo>
                    <a:pt x="44741" y="3622"/>
                  </a:lnTo>
                  <a:lnTo>
                    <a:pt x="44017" y="3219"/>
                  </a:lnTo>
                  <a:lnTo>
                    <a:pt x="43213" y="2897"/>
                  </a:lnTo>
                  <a:lnTo>
                    <a:pt x="42408" y="2736"/>
                  </a:lnTo>
                  <a:lnTo>
                    <a:pt x="41523" y="2656"/>
                  </a:lnTo>
                  <a:lnTo>
                    <a:pt x="40718" y="2736"/>
                  </a:lnTo>
                  <a:lnTo>
                    <a:pt x="39833" y="2897"/>
                  </a:lnTo>
                  <a:lnTo>
                    <a:pt x="39270" y="2334"/>
                  </a:lnTo>
                  <a:lnTo>
                    <a:pt x="38626" y="1771"/>
                  </a:lnTo>
                  <a:lnTo>
                    <a:pt x="37982" y="1288"/>
                  </a:lnTo>
                  <a:lnTo>
                    <a:pt x="37258" y="886"/>
                  </a:lnTo>
                  <a:lnTo>
                    <a:pt x="36453" y="483"/>
                  </a:lnTo>
                  <a:lnTo>
                    <a:pt x="35729" y="242"/>
                  </a:lnTo>
                  <a:lnTo>
                    <a:pt x="34924" y="81"/>
                  </a:lnTo>
                  <a:lnTo>
                    <a:pt x="33315" y="81"/>
                  </a:lnTo>
                  <a:lnTo>
                    <a:pt x="32590" y="242"/>
                  </a:lnTo>
                  <a:lnTo>
                    <a:pt x="31866" y="403"/>
                  </a:lnTo>
                  <a:lnTo>
                    <a:pt x="31222" y="644"/>
                  </a:lnTo>
                  <a:lnTo>
                    <a:pt x="30579" y="886"/>
                  </a:lnTo>
                  <a:lnTo>
                    <a:pt x="30015" y="1288"/>
                  </a:lnTo>
                  <a:lnTo>
                    <a:pt x="29452" y="1771"/>
                  </a:lnTo>
                  <a:lnTo>
                    <a:pt x="28889" y="2334"/>
                  </a:lnTo>
                  <a:lnTo>
                    <a:pt x="28245" y="1771"/>
                  </a:lnTo>
                  <a:lnTo>
                    <a:pt x="27521" y="1288"/>
                  </a:lnTo>
                  <a:lnTo>
                    <a:pt x="26716" y="886"/>
                  </a:lnTo>
                  <a:lnTo>
                    <a:pt x="25911" y="564"/>
                  </a:lnTo>
                  <a:lnTo>
                    <a:pt x="25026" y="242"/>
                  </a:lnTo>
                  <a:lnTo>
                    <a:pt x="24141" y="81"/>
                  </a:lnTo>
                  <a:lnTo>
                    <a:pt x="23256"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9" name="Google Shape;1469;p40"/>
            <p:cNvSpPr/>
            <p:nvPr/>
          </p:nvSpPr>
          <p:spPr>
            <a:xfrm>
              <a:off x="2418130" y="1003338"/>
              <a:ext cx="273484" cy="190144"/>
            </a:xfrm>
            <a:custGeom>
              <a:avLst/>
              <a:gdLst/>
              <a:ahLst/>
              <a:cxnLst/>
              <a:rect l="l" t="t" r="r" b="b"/>
              <a:pathLst>
                <a:path w="16900" h="11750" extrusionOk="0">
                  <a:moveTo>
                    <a:pt x="81" y="1"/>
                  </a:moveTo>
                  <a:lnTo>
                    <a:pt x="0" y="805"/>
                  </a:lnTo>
                  <a:lnTo>
                    <a:pt x="0" y="1690"/>
                  </a:lnTo>
                  <a:lnTo>
                    <a:pt x="81" y="2495"/>
                  </a:lnTo>
                  <a:lnTo>
                    <a:pt x="242" y="3380"/>
                  </a:lnTo>
                  <a:lnTo>
                    <a:pt x="483" y="4105"/>
                  </a:lnTo>
                  <a:lnTo>
                    <a:pt x="886" y="4909"/>
                  </a:lnTo>
                  <a:lnTo>
                    <a:pt x="1288" y="5553"/>
                  </a:lnTo>
                  <a:lnTo>
                    <a:pt x="1851" y="6277"/>
                  </a:lnTo>
                  <a:lnTo>
                    <a:pt x="2495" y="6841"/>
                  </a:lnTo>
                  <a:lnTo>
                    <a:pt x="3219" y="7323"/>
                  </a:lnTo>
                  <a:lnTo>
                    <a:pt x="3943" y="7726"/>
                  </a:lnTo>
                  <a:lnTo>
                    <a:pt x="4748" y="8048"/>
                  </a:lnTo>
                  <a:lnTo>
                    <a:pt x="5553" y="8289"/>
                  </a:lnTo>
                  <a:lnTo>
                    <a:pt x="6438" y="8369"/>
                  </a:lnTo>
                  <a:lnTo>
                    <a:pt x="7243" y="8450"/>
                  </a:lnTo>
                  <a:lnTo>
                    <a:pt x="8128" y="8369"/>
                  </a:lnTo>
                  <a:lnTo>
                    <a:pt x="8128" y="8933"/>
                  </a:lnTo>
                  <a:lnTo>
                    <a:pt x="8289" y="9496"/>
                  </a:lnTo>
                  <a:lnTo>
                    <a:pt x="8530" y="10059"/>
                  </a:lnTo>
                  <a:lnTo>
                    <a:pt x="8933" y="10542"/>
                  </a:lnTo>
                  <a:lnTo>
                    <a:pt x="9335" y="10944"/>
                  </a:lnTo>
                  <a:lnTo>
                    <a:pt x="9898" y="11266"/>
                  </a:lnTo>
                  <a:lnTo>
                    <a:pt x="10462" y="11508"/>
                  </a:lnTo>
                  <a:lnTo>
                    <a:pt x="11025" y="11749"/>
                  </a:lnTo>
                  <a:lnTo>
                    <a:pt x="12232" y="11749"/>
                  </a:lnTo>
                  <a:lnTo>
                    <a:pt x="12876" y="11588"/>
                  </a:lnTo>
                  <a:lnTo>
                    <a:pt x="13439" y="11427"/>
                  </a:lnTo>
                  <a:lnTo>
                    <a:pt x="14002" y="11105"/>
                  </a:lnTo>
                  <a:lnTo>
                    <a:pt x="14566" y="10784"/>
                  </a:lnTo>
                  <a:lnTo>
                    <a:pt x="15048" y="10381"/>
                  </a:lnTo>
                  <a:lnTo>
                    <a:pt x="15451" y="9898"/>
                  </a:lnTo>
                  <a:lnTo>
                    <a:pt x="15773" y="9416"/>
                  </a:lnTo>
                  <a:lnTo>
                    <a:pt x="16094" y="8852"/>
                  </a:lnTo>
                  <a:lnTo>
                    <a:pt x="16336" y="8289"/>
                  </a:lnTo>
                  <a:lnTo>
                    <a:pt x="16577" y="7726"/>
                  </a:lnTo>
                  <a:lnTo>
                    <a:pt x="16738" y="7082"/>
                  </a:lnTo>
                  <a:lnTo>
                    <a:pt x="16819" y="6519"/>
                  </a:lnTo>
                  <a:lnTo>
                    <a:pt x="16899" y="5231"/>
                  </a:lnTo>
                  <a:lnTo>
                    <a:pt x="16819" y="4024"/>
                  </a:lnTo>
                  <a:lnTo>
                    <a:pt x="16658" y="2898"/>
                  </a:lnTo>
                  <a:lnTo>
                    <a:pt x="16416" y="1690"/>
                  </a:lnTo>
                  <a:lnTo>
                    <a:pt x="16094" y="564"/>
                  </a:lnTo>
                  <a:lnTo>
                    <a:pt x="14566" y="1127"/>
                  </a:lnTo>
                  <a:lnTo>
                    <a:pt x="12956" y="1610"/>
                  </a:lnTo>
                  <a:lnTo>
                    <a:pt x="11266" y="1932"/>
                  </a:lnTo>
                  <a:lnTo>
                    <a:pt x="9576" y="2093"/>
                  </a:lnTo>
                  <a:lnTo>
                    <a:pt x="7967" y="2093"/>
                  </a:lnTo>
                  <a:lnTo>
                    <a:pt x="6277" y="2012"/>
                  </a:lnTo>
                  <a:lnTo>
                    <a:pt x="4587" y="1771"/>
                  </a:lnTo>
                  <a:lnTo>
                    <a:pt x="2978" y="1369"/>
                  </a:lnTo>
                  <a:lnTo>
                    <a:pt x="2254" y="1127"/>
                  </a:lnTo>
                  <a:lnTo>
                    <a:pt x="1449" y="805"/>
                  </a:lnTo>
                  <a:lnTo>
                    <a:pt x="725" y="403"/>
                  </a:lnTo>
                  <a:lnTo>
                    <a:pt x="8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0" name="Google Shape;1470;p40"/>
            <p:cNvSpPr/>
            <p:nvPr/>
          </p:nvSpPr>
          <p:spPr>
            <a:xfrm>
              <a:off x="3077049" y="1278101"/>
              <a:ext cx="303422" cy="480539"/>
            </a:xfrm>
            <a:custGeom>
              <a:avLst/>
              <a:gdLst/>
              <a:ahLst/>
              <a:cxnLst/>
              <a:rect l="l" t="t" r="r" b="b"/>
              <a:pathLst>
                <a:path w="18750" h="29695" extrusionOk="0">
                  <a:moveTo>
                    <a:pt x="0" y="1"/>
                  </a:moveTo>
                  <a:lnTo>
                    <a:pt x="4265" y="29694"/>
                  </a:lnTo>
                  <a:lnTo>
                    <a:pt x="7886" y="29694"/>
                  </a:lnTo>
                  <a:lnTo>
                    <a:pt x="7886" y="22532"/>
                  </a:lnTo>
                  <a:lnTo>
                    <a:pt x="18750" y="1"/>
                  </a:lnTo>
                  <a:close/>
                </a:path>
              </a:pathLst>
            </a:custGeom>
            <a:solidFill>
              <a:srgbClr val="F5C8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1" name="Google Shape;1471;p40"/>
            <p:cNvSpPr/>
            <p:nvPr/>
          </p:nvSpPr>
          <p:spPr>
            <a:xfrm>
              <a:off x="3940417" y="1278101"/>
              <a:ext cx="127631" cy="480539"/>
            </a:xfrm>
            <a:custGeom>
              <a:avLst/>
              <a:gdLst/>
              <a:ahLst/>
              <a:cxnLst/>
              <a:rect l="l" t="t" r="r" b="b"/>
              <a:pathLst>
                <a:path w="7887" h="29695" extrusionOk="0">
                  <a:moveTo>
                    <a:pt x="0" y="1"/>
                  </a:moveTo>
                  <a:lnTo>
                    <a:pt x="4265" y="29694"/>
                  </a:lnTo>
                  <a:lnTo>
                    <a:pt x="7886" y="29694"/>
                  </a:lnTo>
                  <a:lnTo>
                    <a:pt x="7886" y="1"/>
                  </a:lnTo>
                  <a:close/>
                </a:path>
              </a:pathLst>
            </a:custGeom>
            <a:solidFill>
              <a:srgbClr val="F5C8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2" name="Google Shape;1472;p40"/>
            <p:cNvSpPr/>
            <p:nvPr/>
          </p:nvSpPr>
          <p:spPr>
            <a:xfrm>
              <a:off x="3500270" y="397822"/>
              <a:ext cx="302127" cy="174512"/>
            </a:xfrm>
            <a:custGeom>
              <a:avLst/>
              <a:gdLst/>
              <a:ahLst/>
              <a:cxnLst/>
              <a:rect l="l" t="t" r="r" b="b"/>
              <a:pathLst>
                <a:path w="18670" h="10784" extrusionOk="0">
                  <a:moveTo>
                    <a:pt x="483" y="0"/>
                  </a:moveTo>
                  <a:lnTo>
                    <a:pt x="161" y="885"/>
                  </a:lnTo>
                  <a:lnTo>
                    <a:pt x="0" y="1770"/>
                  </a:lnTo>
                  <a:lnTo>
                    <a:pt x="0" y="2656"/>
                  </a:lnTo>
                  <a:lnTo>
                    <a:pt x="81" y="3541"/>
                  </a:lnTo>
                  <a:lnTo>
                    <a:pt x="242" y="4426"/>
                  </a:lnTo>
                  <a:lnTo>
                    <a:pt x="564" y="5311"/>
                  </a:lnTo>
                  <a:lnTo>
                    <a:pt x="966" y="6116"/>
                  </a:lnTo>
                  <a:lnTo>
                    <a:pt x="1449" y="6920"/>
                  </a:lnTo>
                  <a:lnTo>
                    <a:pt x="2012" y="7645"/>
                  </a:lnTo>
                  <a:lnTo>
                    <a:pt x="2656" y="8288"/>
                  </a:lnTo>
                  <a:lnTo>
                    <a:pt x="3380" y="8852"/>
                  </a:lnTo>
                  <a:lnTo>
                    <a:pt x="4104" y="9335"/>
                  </a:lnTo>
                  <a:lnTo>
                    <a:pt x="4909" y="9737"/>
                  </a:lnTo>
                  <a:lnTo>
                    <a:pt x="5794" y="10139"/>
                  </a:lnTo>
                  <a:lnTo>
                    <a:pt x="6679" y="10381"/>
                  </a:lnTo>
                  <a:lnTo>
                    <a:pt x="7564" y="10622"/>
                  </a:lnTo>
                  <a:lnTo>
                    <a:pt x="8369" y="10703"/>
                  </a:lnTo>
                  <a:lnTo>
                    <a:pt x="9254" y="10783"/>
                  </a:lnTo>
                  <a:lnTo>
                    <a:pt x="10059" y="10703"/>
                  </a:lnTo>
                  <a:lnTo>
                    <a:pt x="10864" y="10622"/>
                  </a:lnTo>
                  <a:lnTo>
                    <a:pt x="11668" y="10461"/>
                  </a:lnTo>
                  <a:lnTo>
                    <a:pt x="12393" y="10300"/>
                  </a:lnTo>
                  <a:lnTo>
                    <a:pt x="13197" y="10059"/>
                  </a:lnTo>
                  <a:lnTo>
                    <a:pt x="13922" y="9737"/>
                  </a:lnTo>
                  <a:lnTo>
                    <a:pt x="14646" y="9335"/>
                  </a:lnTo>
                  <a:lnTo>
                    <a:pt x="15290" y="8932"/>
                  </a:lnTo>
                  <a:lnTo>
                    <a:pt x="15933" y="8449"/>
                  </a:lnTo>
                  <a:lnTo>
                    <a:pt x="16577" y="7967"/>
                  </a:lnTo>
                  <a:lnTo>
                    <a:pt x="17221" y="7323"/>
                  </a:lnTo>
                  <a:lnTo>
                    <a:pt x="17704" y="6760"/>
                  </a:lnTo>
                  <a:lnTo>
                    <a:pt x="18267" y="6116"/>
                  </a:lnTo>
                  <a:lnTo>
                    <a:pt x="18669" y="5392"/>
                  </a:lnTo>
                  <a:lnTo>
                    <a:pt x="483" y="0"/>
                  </a:lnTo>
                  <a:close/>
                </a:path>
              </a:pathLst>
            </a:custGeom>
            <a:solidFill>
              <a:srgbClr val="EAEAE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3" name="Google Shape;1473;p40"/>
            <p:cNvSpPr/>
            <p:nvPr/>
          </p:nvSpPr>
          <p:spPr>
            <a:xfrm>
              <a:off x="4314152" y="393905"/>
              <a:ext cx="257852" cy="148474"/>
            </a:xfrm>
            <a:custGeom>
              <a:avLst/>
              <a:gdLst/>
              <a:ahLst/>
              <a:cxnLst/>
              <a:rect l="l" t="t" r="r" b="b"/>
              <a:pathLst>
                <a:path w="15934" h="9175" extrusionOk="0">
                  <a:moveTo>
                    <a:pt x="15531" y="1"/>
                  </a:moveTo>
                  <a:lnTo>
                    <a:pt x="0" y="4587"/>
                  </a:lnTo>
                  <a:lnTo>
                    <a:pt x="403" y="5151"/>
                  </a:lnTo>
                  <a:lnTo>
                    <a:pt x="805" y="5714"/>
                  </a:lnTo>
                  <a:lnTo>
                    <a:pt x="1288" y="6277"/>
                  </a:lnTo>
                  <a:lnTo>
                    <a:pt x="1771" y="6760"/>
                  </a:lnTo>
                  <a:lnTo>
                    <a:pt x="2334" y="7162"/>
                  </a:lnTo>
                  <a:lnTo>
                    <a:pt x="2897" y="7565"/>
                  </a:lnTo>
                  <a:lnTo>
                    <a:pt x="3460" y="7967"/>
                  </a:lnTo>
                  <a:lnTo>
                    <a:pt x="4104" y="8289"/>
                  </a:lnTo>
                  <a:lnTo>
                    <a:pt x="4667" y="8530"/>
                  </a:lnTo>
                  <a:lnTo>
                    <a:pt x="5311" y="8772"/>
                  </a:lnTo>
                  <a:lnTo>
                    <a:pt x="6035" y="8933"/>
                  </a:lnTo>
                  <a:lnTo>
                    <a:pt x="6679" y="9094"/>
                  </a:lnTo>
                  <a:lnTo>
                    <a:pt x="7403" y="9094"/>
                  </a:lnTo>
                  <a:lnTo>
                    <a:pt x="8047" y="9174"/>
                  </a:lnTo>
                  <a:lnTo>
                    <a:pt x="8771" y="9094"/>
                  </a:lnTo>
                  <a:lnTo>
                    <a:pt x="9496" y="9013"/>
                  </a:lnTo>
                  <a:lnTo>
                    <a:pt x="10220" y="8852"/>
                  </a:lnTo>
                  <a:lnTo>
                    <a:pt x="11025" y="8611"/>
                  </a:lnTo>
                  <a:lnTo>
                    <a:pt x="11749" y="8289"/>
                  </a:lnTo>
                  <a:lnTo>
                    <a:pt x="12393" y="7967"/>
                  </a:lnTo>
                  <a:lnTo>
                    <a:pt x="13117" y="7484"/>
                  </a:lnTo>
                  <a:lnTo>
                    <a:pt x="13680" y="7002"/>
                  </a:lnTo>
                  <a:lnTo>
                    <a:pt x="14243" y="6519"/>
                  </a:lnTo>
                  <a:lnTo>
                    <a:pt x="14726" y="5875"/>
                  </a:lnTo>
                  <a:lnTo>
                    <a:pt x="15129" y="5231"/>
                  </a:lnTo>
                  <a:lnTo>
                    <a:pt x="15450" y="4507"/>
                  </a:lnTo>
                  <a:lnTo>
                    <a:pt x="15692" y="3783"/>
                  </a:lnTo>
                  <a:lnTo>
                    <a:pt x="15853" y="2978"/>
                  </a:lnTo>
                  <a:lnTo>
                    <a:pt x="15933" y="2254"/>
                  </a:lnTo>
                  <a:lnTo>
                    <a:pt x="15933" y="1449"/>
                  </a:lnTo>
                  <a:lnTo>
                    <a:pt x="15772" y="725"/>
                  </a:lnTo>
                  <a:lnTo>
                    <a:pt x="15531" y="1"/>
                  </a:lnTo>
                  <a:close/>
                </a:path>
              </a:pathLst>
            </a:custGeom>
            <a:solidFill>
              <a:srgbClr val="F5C8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4" name="Google Shape;1474;p40"/>
            <p:cNvSpPr/>
            <p:nvPr/>
          </p:nvSpPr>
          <p:spPr>
            <a:xfrm>
              <a:off x="3525013" y="416043"/>
              <a:ext cx="259147" cy="148474"/>
            </a:xfrm>
            <a:custGeom>
              <a:avLst/>
              <a:gdLst/>
              <a:ahLst/>
              <a:cxnLst/>
              <a:rect l="l" t="t" r="r" b="b"/>
              <a:pathLst>
                <a:path w="16014" h="9175" extrusionOk="0">
                  <a:moveTo>
                    <a:pt x="483" y="1"/>
                  </a:moveTo>
                  <a:lnTo>
                    <a:pt x="242" y="725"/>
                  </a:lnTo>
                  <a:lnTo>
                    <a:pt x="81" y="1449"/>
                  </a:lnTo>
                  <a:lnTo>
                    <a:pt x="0" y="2254"/>
                  </a:lnTo>
                  <a:lnTo>
                    <a:pt x="81" y="2978"/>
                  </a:lnTo>
                  <a:lnTo>
                    <a:pt x="242" y="3783"/>
                  </a:lnTo>
                  <a:lnTo>
                    <a:pt x="483" y="4507"/>
                  </a:lnTo>
                  <a:lnTo>
                    <a:pt x="805" y="5231"/>
                  </a:lnTo>
                  <a:lnTo>
                    <a:pt x="1288" y="5875"/>
                  </a:lnTo>
                  <a:lnTo>
                    <a:pt x="1771" y="6519"/>
                  </a:lnTo>
                  <a:lnTo>
                    <a:pt x="2334" y="7002"/>
                  </a:lnTo>
                  <a:lnTo>
                    <a:pt x="2897" y="7484"/>
                  </a:lnTo>
                  <a:lnTo>
                    <a:pt x="3541" y="7967"/>
                  </a:lnTo>
                  <a:lnTo>
                    <a:pt x="4265" y="8289"/>
                  </a:lnTo>
                  <a:lnTo>
                    <a:pt x="4989" y="8611"/>
                  </a:lnTo>
                  <a:lnTo>
                    <a:pt x="5714" y="8852"/>
                  </a:lnTo>
                  <a:lnTo>
                    <a:pt x="6518" y="9013"/>
                  </a:lnTo>
                  <a:lnTo>
                    <a:pt x="7162" y="9094"/>
                  </a:lnTo>
                  <a:lnTo>
                    <a:pt x="7886" y="9174"/>
                  </a:lnTo>
                  <a:lnTo>
                    <a:pt x="8610" y="9174"/>
                  </a:lnTo>
                  <a:lnTo>
                    <a:pt x="9254" y="9094"/>
                  </a:lnTo>
                  <a:lnTo>
                    <a:pt x="9978" y="8933"/>
                  </a:lnTo>
                  <a:lnTo>
                    <a:pt x="10622" y="8772"/>
                  </a:lnTo>
                  <a:lnTo>
                    <a:pt x="11266" y="8530"/>
                  </a:lnTo>
                  <a:lnTo>
                    <a:pt x="11910" y="8289"/>
                  </a:lnTo>
                  <a:lnTo>
                    <a:pt x="12473" y="7967"/>
                  </a:lnTo>
                  <a:lnTo>
                    <a:pt x="13117" y="7645"/>
                  </a:lnTo>
                  <a:lnTo>
                    <a:pt x="13680" y="7243"/>
                  </a:lnTo>
                  <a:lnTo>
                    <a:pt x="14163" y="6760"/>
                  </a:lnTo>
                  <a:lnTo>
                    <a:pt x="14726" y="6277"/>
                  </a:lnTo>
                  <a:lnTo>
                    <a:pt x="15129" y="5714"/>
                  </a:lnTo>
                  <a:lnTo>
                    <a:pt x="15611" y="5151"/>
                  </a:lnTo>
                  <a:lnTo>
                    <a:pt x="16014" y="4587"/>
                  </a:lnTo>
                  <a:lnTo>
                    <a:pt x="483" y="1"/>
                  </a:lnTo>
                  <a:close/>
                </a:path>
              </a:pathLst>
            </a:custGeom>
            <a:solidFill>
              <a:srgbClr val="FCDE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5" name="Google Shape;1475;p40"/>
            <p:cNvSpPr/>
            <p:nvPr/>
          </p:nvSpPr>
          <p:spPr>
            <a:xfrm>
              <a:off x="3733362" y="404327"/>
              <a:ext cx="669357" cy="662835"/>
            </a:xfrm>
            <a:custGeom>
              <a:avLst/>
              <a:gdLst/>
              <a:ahLst/>
              <a:cxnLst/>
              <a:rect l="l" t="t" r="r" b="b"/>
              <a:pathLst>
                <a:path w="41363" h="40960" extrusionOk="0">
                  <a:moveTo>
                    <a:pt x="28165" y="0"/>
                  </a:moveTo>
                  <a:lnTo>
                    <a:pt x="26234" y="81"/>
                  </a:lnTo>
                  <a:lnTo>
                    <a:pt x="24302" y="242"/>
                  </a:lnTo>
                  <a:lnTo>
                    <a:pt x="20762" y="403"/>
                  </a:lnTo>
                  <a:lnTo>
                    <a:pt x="17221" y="644"/>
                  </a:lnTo>
                  <a:lnTo>
                    <a:pt x="15451" y="805"/>
                  </a:lnTo>
                  <a:lnTo>
                    <a:pt x="13680" y="1047"/>
                  </a:lnTo>
                  <a:lnTo>
                    <a:pt x="11910" y="1368"/>
                  </a:lnTo>
                  <a:lnTo>
                    <a:pt x="10220" y="1771"/>
                  </a:lnTo>
                  <a:lnTo>
                    <a:pt x="9415" y="2012"/>
                  </a:lnTo>
                  <a:lnTo>
                    <a:pt x="8128" y="2575"/>
                  </a:lnTo>
                  <a:lnTo>
                    <a:pt x="7726" y="2817"/>
                  </a:lnTo>
                  <a:lnTo>
                    <a:pt x="7243" y="3058"/>
                  </a:lnTo>
                  <a:lnTo>
                    <a:pt x="6760" y="3380"/>
                  </a:lnTo>
                  <a:lnTo>
                    <a:pt x="6358" y="3541"/>
                  </a:lnTo>
                  <a:lnTo>
                    <a:pt x="5714" y="3943"/>
                  </a:lnTo>
                  <a:lnTo>
                    <a:pt x="5070" y="4507"/>
                  </a:lnTo>
                  <a:lnTo>
                    <a:pt x="4507" y="4990"/>
                  </a:lnTo>
                  <a:lnTo>
                    <a:pt x="3943" y="5633"/>
                  </a:lnTo>
                  <a:lnTo>
                    <a:pt x="2897" y="6840"/>
                  </a:lnTo>
                  <a:lnTo>
                    <a:pt x="2093" y="8208"/>
                  </a:lnTo>
                  <a:lnTo>
                    <a:pt x="1368" y="9657"/>
                  </a:lnTo>
                  <a:lnTo>
                    <a:pt x="805" y="11266"/>
                  </a:lnTo>
                  <a:lnTo>
                    <a:pt x="403" y="12795"/>
                  </a:lnTo>
                  <a:lnTo>
                    <a:pt x="81" y="14485"/>
                  </a:lnTo>
                  <a:lnTo>
                    <a:pt x="81" y="15531"/>
                  </a:lnTo>
                  <a:lnTo>
                    <a:pt x="0" y="16577"/>
                  </a:lnTo>
                  <a:lnTo>
                    <a:pt x="81" y="17704"/>
                  </a:lnTo>
                  <a:lnTo>
                    <a:pt x="242" y="18750"/>
                  </a:lnTo>
                  <a:lnTo>
                    <a:pt x="403" y="19796"/>
                  </a:lnTo>
                  <a:lnTo>
                    <a:pt x="644" y="20842"/>
                  </a:lnTo>
                  <a:lnTo>
                    <a:pt x="886" y="21888"/>
                  </a:lnTo>
                  <a:lnTo>
                    <a:pt x="1207" y="22934"/>
                  </a:lnTo>
                  <a:lnTo>
                    <a:pt x="1610" y="23980"/>
                  </a:lnTo>
                  <a:lnTo>
                    <a:pt x="2093" y="25027"/>
                  </a:lnTo>
                  <a:lnTo>
                    <a:pt x="2575" y="25992"/>
                  </a:lnTo>
                  <a:lnTo>
                    <a:pt x="3139" y="27038"/>
                  </a:lnTo>
                  <a:lnTo>
                    <a:pt x="3943" y="28165"/>
                  </a:lnTo>
                  <a:lnTo>
                    <a:pt x="4748" y="29372"/>
                  </a:lnTo>
                  <a:lnTo>
                    <a:pt x="5633" y="30418"/>
                  </a:lnTo>
                  <a:lnTo>
                    <a:pt x="6519" y="31464"/>
                  </a:lnTo>
                  <a:lnTo>
                    <a:pt x="7565" y="32510"/>
                  </a:lnTo>
                  <a:lnTo>
                    <a:pt x="8530" y="33476"/>
                  </a:lnTo>
                  <a:lnTo>
                    <a:pt x="9657" y="34361"/>
                  </a:lnTo>
                  <a:lnTo>
                    <a:pt x="10703" y="35246"/>
                  </a:lnTo>
                  <a:lnTo>
                    <a:pt x="10783" y="35327"/>
                  </a:lnTo>
                  <a:lnTo>
                    <a:pt x="12071" y="36292"/>
                  </a:lnTo>
                  <a:lnTo>
                    <a:pt x="13278" y="37097"/>
                  </a:lnTo>
                  <a:lnTo>
                    <a:pt x="14405" y="37821"/>
                  </a:lnTo>
                  <a:lnTo>
                    <a:pt x="15692" y="38465"/>
                  </a:lnTo>
                  <a:lnTo>
                    <a:pt x="16899" y="39109"/>
                  </a:lnTo>
                  <a:lnTo>
                    <a:pt x="18187" y="39672"/>
                  </a:lnTo>
                  <a:lnTo>
                    <a:pt x="19474" y="40155"/>
                  </a:lnTo>
                  <a:lnTo>
                    <a:pt x="20842" y="40557"/>
                  </a:lnTo>
                  <a:lnTo>
                    <a:pt x="22210" y="40799"/>
                  </a:lnTo>
                  <a:lnTo>
                    <a:pt x="23659" y="40960"/>
                  </a:lnTo>
                  <a:lnTo>
                    <a:pt x="25107" y="40960"/>
                  </a:lnTo>
                  <a:lnTo>
                    <a:pt x="26556" y="40879"/>
                  </a:lnTo>
                  <a:lnTo>
                    <a:pt x="28004" y="40638"/>
                  </a:lnTo>
                  <a:lnTo>
                    <a:pt x="28648" y="40477"/>
                  </a:lnTo>
                  <a:lnTo>
                    <a:pt x="29694" y="40074"/>
                  </a:lnTo>
                  <a:lnTo>
                    <a:pt x="30740" y="39672"/>
                  </a:lnTo>
                  <a:lnTo>
                    <a:pt x="31786" y="39109"/>
                  </a:lnTo>
                  <a:lnTo>
                    <a:pt x="32752" y="38465"/>
                  </a:lnTo>
                  <a:lnTo>
                    <a:pt x="33235" y="37982"/>
                  </a:lnTo>
                  <a:lnTo>
                    <a:pt x="34200" y="37097"/>
                  </a:lnTo>
                  <a:lnTo>
                    <a:pt x="35005" y="36051"/>
                  </a:lnTo>
                  <a:lnTo>
                    <a:pt x="35810" y="35005"/>
                  </a:lnTo>
                  <a:lnTo>
                    <a:pt x="36453" y="33878"/>
                  </a:lnTo>
                  <a:lnTo>
                    <a:pt x="37097" y="32752"/>
                  </a:lnTo>
                  <a:lnTo>
                    <a:pt x="37580" y="31545"/>
                  </a:lnTo>
                  <a:lnTo>
                    <a:pt x="38063" y="30338"/>
                  </a:lnTo>
                  <a:lnTo>
                    <a:pt x="38465" y="29050"/>
                  </a:lnTo>
                  <a:lnTo>
                    <a:pt x="39431" y="26073"/>
                  </a:lnTo>
                  <a:lnTo>
                    <a:pt x="40236" y="22934"/>
                  </a:lnTo>
                  <a:lnTo>
                    <a:pt x="40638" y="21405"/>
                  </a:lnTo>
                  <a:lnTo>
                    <a:pt x="40960" y="19876"/>
                  </a:lnTo>
                  <a:lnTo>
                    <a:pt x="41121" y="18267"/>
                  </a:lnTo>
                  <a:lnTo>
                    <a:pt x="41282" y="16738"/>
                  </a:lnTo>
                  <a:lnTo>
                    <a:pt x="41362" y="15370"/>
                  </a:lnTo>
                  <a:lnTo>
                    <a:pt x="41362" y="14083"/>
                  </a:lnTo>
                  <a:lnTo>
                    <a:pt x="41282" y="12795"/>
                  </a:lnTo>
                  <a:lnTo>
                    <a:pt x="41121" y="11508"/>
                  </a:lnTo>
                  <a:lnTo>
                    <a:pt x="40879" y="10220"/>
                  </a:lnTo>
                  <a:lnTo>
                    <a:pt x="40557" y="8933"/>
                  </a:lnTo>
                  <a:lnTo>
                    <a:pt x="40155" y="7726"/>
                  </a:lnTo>
                  <a:lnTo>
                    <a:pt x="39592" y="6599"/>
                  </a:lnTo>
                  <a:lnTo>
                    <a:pt x="39189" y="5794"/>
                  </a:lnTo>
                  <a:lnTo>
                    <a:pt x="38707" y="5070"/>
                  </a:lnTo>
                  <a:lnTo>
                    <a:pt x="37821" y="3943"/>
                  </a:lnTo>
                  <a:lnTo>
                    <a:pt x="36936" y="2978"/>
                  </a:lnTo>
                  <a:lnTo>
                    <a:pt x="35890" y="2093"/>
                  </a:lnTo>
                  <a:lnTo>
                    <a:pt x="34764" y="1368"/>
                  </a:lnTo>
                  <a:lnTo>
                    <a:pt x="34120" y="966"/>
                  </a:lnTo>
                  <a:lnTo>
                    <a:pt x="33396" y="644"/>
                  </a:lnTo>
                  <a:lnTo>
                    <a:pt x="32752" y="403"/>
                  </a:lnTo>
                  <a:lnTo>
                    <a:pt x="31947" y="242"/>
                  </a:lnTo>
                  <a:lnTo>
                    <a:pt x="31062" y="81"/>
                  </a:lnTo>
                  <a:lnTo>
                    <a:pt x="30096" y="0"/>
                  </a:lnTo>
                  <a:close/>
                </a:path>
              </a:pathLst>
            </a:custGeom>
            <a:solidFill>
              <a:srgbClr val="F5C8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6" name="Google Shape;1476;p40"/>
            <p:cNvSpPr/>
            <p:nvPr/>
          </p:nvSpPr>
          <p:spPr>
            <a:xfrm>
              <a:off x="3733362" y="404327"/>
              <a:ext cx="639403" cy="640698"/>
            </a:xfrm>
            <a:custGeom>
              <a:avLst/>
              <a:gdLst/>
              <a:ahLst/>
              <a:cxnLst/>
              <a:rect l="l" t="t" r="r" b="b"/>
              <a:pathLst>
                <a:path w="39512" h="39592" extrusionOk="0">
                  <a:moveTo>
                    <a:pt x="28165" y="0"/>
                  </a:moveTo>
                  <a:lnTo>
                    <a:pt x="26234" y="81"/>
                  </a:lnTo>
                  <a:lnTo>
                    <a:pt x="24302" y="242"/>
                  </a:lnTo>
                  <a:lnTo>
                    <a:pt x="20762" y="403"/>
                  </a:lnTo>
                  <a:lnTo>
                    <a:pt x="17221" y="644"/>
                  </a:lnTo>
                  <a:lnTo>
                    <a:pt x="15451" y="805"/>
                  </a:lnTo>
                  <a:lnTo>
                    <a:pt x="13680" y="1047"/>
                  </a:lnTo>
                  <a:lnTo>
                    <a:pt x="11910" y="1368"/>
                  </a:lnTo>
                  <a:lnTo>
                    <a:pt x="10220" y="1771"/>
                  </a:lnTo>
                  <a:lnTo>
                    <a:pt x="9415" y="2012"/>
                  </a:lnTo>
                  <a:lnTo>
                    <a:pt x="8128" y="2575"/>
                  </a:lnTo>
                  <a:lnTo>
                    <a:pt x="7726" y="2817"/>
                  </a:lnTo>
                  <a:lnTo>
                    <a:pt x="7243" y="3058"/>
                  </a:lnTo>
                  <a:lnTo>
                    <a:pt x="6760" y="3380"/>
                  </a:lnTo>
                  <a:lnTo>
                    <a:pt x="6358" y="3541"/>
                  </a:lnTo>
                  <a:lnTo>
                    <a:pt x="5714" y="3943"/>
                  </a:lnTo>
                  <a:lnTo>
                    <a:pt x="5070" y="4507"/>
                  </a:lnTo>
                  <a:lnTo>
                    <a:pt x="4507" y="4990"/>
                  </a:lnTo>
                  <a:lnTo>
                    <a:pt x="3943" y="5633"/>
                  </a:lnTo>
                  <a:lnTo>
                    <a:pt x="2897" y="6840"/>
                  </a:lnTo>
                  <a:lnTo>
                    <a:pt x="2093" y="8208"/>
                  </a:lnTo>
                  <a:lnTo>
                    <a:pt x="1368" y="9657"/>
                  </a:lnTo>
                  <a:lnTo>
                    <a:pt x="805" y="11266"/>
                  </a:lnTo>
                  <a:lnTo>
                    <a:pt x="403" y="12795"/>
                  </a:lnTo>
                  <a:lnTo>
                    <a:pt x="81" y="14485"/>
                  </a:lnTo>
                  <a:lnTo>
                    <a:pt x="81" y="15531"/>
                  </a:lnTo>
                  <a:lnTo>
                    <a:pt x="0" y="16577"/>
                  </a:lnTo>
                  <a:lnTo>
                    <a:pt x="81" y="17704"/>
                  </a:lnTo>
                  <a:lnTo>
                    <a:pt x="242" y="18750"/>
                  </a:lnTo>
                  <a:lnTo>
                    <a:pt x="403" y="19796"/>
                  </a:lnTo>
                  <a:lnTo>
                    <a:pt x="644" y="20842"/>
                  </a:lnTo>
                  <a:lnTo>
                    <a:pt x="886" y="21888"/>
                  </a:lnTo>
                  <a:lnTo>
                    <a:pt x="1207" y="22934"/>
                  </a:lnTo>
                  <a:lnTo>
                    <a:pt x="1610" y="23980"/>
                  </a:lnTo>
                  <a:lnTo>
                    <a:pt x="2093" y="25027"/>
                  </a:lnTo>
                  <a:lnTo>
                    <a:pt x="2575" y="25992"/>
                  </a:lnTo>
                  <a:lnTo>
                    <a:pt x="3139" y="27038"/>
                  </a:lnTo>
                  <a:lnTo>
                    <a:pt x="3943" y="28165"/>
                  </a:lnTo>
                  <a:lnTo>
                    <a:pt x="4748" y="29372"/>
                  </a:lnTo>
                  <a:lnTo>
                    <a:pt x="5633" y="30418"/>
                  </a:lnTo>
                  <a:lnTo>
                    <a:pt x="6519" y="31464"/>
                  </a:lnTo>
                  <a:lnTo>
                    <a:pt x="7565" y="32510"/>
                  </a:lnTo>
                  <a:lnTo>
                    <a:pt x="8530" y="33476"/>
                  </a:lnTo>
                  <a:lnTo>
                    <a:pt x="9657" y="34361"/>
                  </a:lnTo>
                  <a:lnTo>
                    <a:pt x="10703" y="35246"/>
                  </a:lnTo>
                  <a:lnTo>
                    <a:pt x="10783" y="35327"/>
                  </a:lnTo>
                  <a:lnTo>
                    <a:pt x="11830" y="36051"/>
                  </a:lnTo>
                  <a:lnTo>
                    <a:pt x="12956" y="36695"/>
                  </a:lnTo>
                  <a:lnTo>
                    <a:pt x="14163" y="37338"/>
                  </a:lnTo>
                  <a:lnTo>
                    <a:pt x="15370" y="37902"/>
                  </a:lnTo>
                  <a:lnTo>
                    <a:pt x="16577" y="38385"/>
                  </a:lnTo>
                  <a:lnTo>
                    <a:pt x="17784" y="38787"/>
                  </a:lnTo>
                  <a:lnTo>
                    <a:pt x="18991" y="39189"/>
                  </a:lnTo>
                  <a:lnTo>
                    <a:pt x="20279" y="39431"/>
                  </a:lnTo>
                  <a:lnTo>
                    <a:pt x="21727" y="39592"/>
                  </a:lnTo>
                  <a:lnTo>
                    <a:pt x="23176" y="39592"/>
                  </a:lnTo>
                  <a:lnTo>
                    <a:pt x="24624" y="39511"/>
                  </a:lnTo>
                  <a:lnTo>
                    <a:pt x="26073" y="39270"/>
                  </a:lnTo>
                  <a:lnTo>
                    <a:pt x="26717" y="39109"/>
                  </a:lnTo>
                  <a:lnTo>
                    <a:pt x="27843" y="38706"/>
                  </a:lnTo>
                  <a:lnTo>
                    <a:pt x="28889" y="38304"/>
                  </a:lnTo>
                  <a:lnTo>
                    <a:pt x="29855" y="37741"/>
                  </a:lnTo>
                  <a:lnTo>
                    <a:pt x="30821" y="37017"/>
                  </a:lnTo>
                  <a:lnTo>
                    <a:pt x="31384" y="36614"/>
                  </a:lnTo>
                  <a:lnTo>
                    <a:pt x="32269" y="35729"/>
                  </a:lnTo>
                  <a:lnTo>
                    <a:pt x="33154" y="34683"/>
                  </a:lnTo>
                  <a:lnTo>
                    <a:pt x="33878" y="33637"/>
                  </a:lnTo>
                  <a:lnTo>
                    <a:pt x="34522" y="32510"/>
                  </a:lnTo>
                  <a:lnTo>
                    <a:pt x="35166" y="31384"/>
                  </a:lnTo>
                  <a:lnTo>
                    <a:pt x="35729" y="30177"/>
                  </a:lnTo>
                  <a:lnTo>
                    <a:pt x="36212" y="28970"/>
                  </a:lnTo>
                  <a:lnTo>
                    <a:pt x="36614" y="27682"/>
                  </a:lnTo>
                  <a:lnTo>
                    <a:pt x="37580" y="24705"/>
                  </a:lnTo>
                  <a:lnTo>
                    <a:pt x="38385" y="21566"/>
                  </a:lnTo>
                  <a:lnTo>
                    <a:pt x="38707" y="20037"/>
                  </a:lnTo>
                  <a:lnTo>
                    <a:pt x="39028" y="18509"/>
                  </a:lnTo>
                  <a:lnTo>
                    <a:pt x="39270" y="16899"/>
                  </a:lnTo>
                  <a:lnTo>
                    <a:pt x="39431" y="15290"/>
                  </a:lnTo>
                  <a:lnTo>
                    <a:pt x="39511" y="14002"/>
                  </a:lnTo>
                  <a:lnTo>
                    <a:pt x="39511" y="12715"/>
                  </a:lnTo>
                  <a:lnTo>
                    <a:pt x="39431" y="11427"/>
                  </a:lnTo>
                  <a:lnTo>
                    <a:pt x="39270" y="10140"/>
                  </a:lnTo>
                  <a:lnTo>
                    <a:pt x="39028" y="8852"/>
                  </a:lnTo>
                  <a:lnTo>
                    <a:pt x="38626" y="7565"/>
                  </a:lnTo>
                  <a:lnTo>
                    <a:pt x="38224" y="6358"/>
                  </a:lnTo>
                  <a:lnTo>
                    <a:pt x="37741" y="5151"/>
                  </a:lnTo>
                  <a:lnTo>
                    <a:pt x="37258" y="4426"/>
                  </a:lnTo>
                  <a:lnTo>
                    <a:pt x="36775" y="3702"/>
                  </a:lnTo>
                  <a:lnTo>
                    <a:pt x="35890" y="2415"/>
                  </a:lnTo>
                  <a:lnTo>
                    <a:pt x="35327" y="1851"/>
                  </a:lnTo>
                  <a:lnTo>
                    <a:pt x="34764" y="1368"/>
                  </a:lnTo>
                  <a:lnTo>
                    <a:pt x="34120" y="966"/>
                  </a:lnTo>
                  <a:lnTo>
                    <a:pt x="33396" y="644"/>
                  </a:lnTo>
                  <a:lnTo>
                    <a:pt x="32752" y="403"/>
                  </a:lnTo>
                  <a:lnTo>
                    <a:pt x="31947" y="242"/>
                  </a:lnTo>
                  <a:lnTo>
                    <a:pt x="31062" y="81"/>
                  </a:lnTo>
                  <a:lnTo>
                    <a:pt x="30096" y="0"/>
                  </a:lnTo>
                  <a:close/>
                </a:path>
              </a:pathLst>
            </a:custGeom>
            <a:solidFill>
              <a:srgbClr val="FCDE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7" name="Google Shape;1477;p40"/>
            <p:cNvSpPr/>
            <p:nvPr/>
          </p:nvSpPr>
          <p:spPr>
            <a:xfrm>
              <a:off x="2886920" y="1278101"/>
              <a:ext cx="303438" cy="480539"/>
            </a:xfrm>
            <a:custGeom>
              <a:avLst/>
              <a:gdLst/>
              <a:ahLst/>
              <a:cxnLst/>
              <a:rect l="l" t="t" r="r" b="b"/>
              <a:pathLst>
                <a:path w="18751" h="29695" extrusionOk="0">
                  <a:moveTo>
                    <a:pt x="1" y="1"/>
                  </a:moveTo>
                  <a:lnTo>
                    <a:pt x="805" y="5392"/>
                  </a:lnTo>
                  <a:lnTo>
                    <a:pt x="4266" y="29694"/>
                  </a:lnTo>
                  <a:lnTo>
                    <a:pt x="7967" y="29694"/>
                  </a:lnTo>
                  <a:lnTo>
                    <a:pt x="7967" y="22532"/>
                  </a:lnTo>
                  <a:lnTo>
                    <a:pt x="14968" y="7806"/>
                  </a:lnTo>
                  <a:lnTo>
                    <a:pt x="18750" y="1"/>
                  </a:lnTo>
                  <a:close/>
                </a:path>
              </a:pathLst>
            </a:custGeom>
            <a:solidFill>
              <a:srgbClr val="FCDE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8" name="Google Shape;1478;p40"/>
            <p:cNvSpPr/>
            <p:nvPr/>
          </p:nvSpPr>
          <p:spPr>
            <a:xfrm>
              <a:off x="2886920" y="1278101"/>
              <a:ext cx="303438" cy="126337"/>
            </a:xfrm>
            <a:custGeom>
              <a:avLst/>
              <a:gdLst/>
              <a:ahLst/>
              <a:cxnLst/>
              <a:rect l="l" t="t" r="r" b="b"/>
              <a:pathLst>
                <a:path w="18751" h="7807" extrusionOk="0">
                  <a:moveTo>
                    <a:pt x="1" y="1"/>
                  </a:moveTo>
                  <a:lnTo>
                    <a:pt x="805" y="5392"/>
                  </a:lnTo>
                  <a:lnTo>
                    <a:pt x="1369" y="5151"/>
                  </a:lnTo>
                  <a:lnTo>
                    <a:pt x="1852" y="4748"/>
                  </a:lnTo>
                  <a:lnTo>
                    <a:pt x="2254" y="4266"/>
                  </a:lnTo>
                  <a:lnTo>
                    <a:pt x="2576" y="3702"/>
                  </a:lnTo>
                  <a:lnTo>
                    <a:pt x="2817" y="4427"/>
                  </a:lnTo>
                  <a:lnTo>
                    <a:pt x="3059" y="5070"/>
                  </a:lnTo>
                  <a:lnTo>
                    <a:pt x="3461" y="5634"/>
                  </a:lnTo>
                  <a:lnTo>
                    <a:pt x="3944" y="6116"/>
                  </a:lnTo>
                  <a:lnTo>
                    <a:pt x="4507" y="6599"/>
                  </a:lnTo>
                  <a:lnTo>
                    <a:pt x="5070" y="7002"/>
                  </a:lnTo>
                  <a:lnTo>
                    <a:pt x="5714" y="7243"/>
                  </a:lnTo>
                  <a:lnTo>
                    <a:pt x="6358" y="7484"/>
                  </a:lnTo>
                  <a:lnTo>
                    <a:pt x="7002" y="7565"/>
                  </a:lnTo>
                  <a:lnTo>
                    <a:pt x="7726" y="7565"/>
                  </a:lnTo>
                  <a:lnTo>
                    <a:pt x="8450" y="7484"/>
                  </a:lnTo>
                  <a:lnTo>
                    <a:pt x="9094" y="7323"/>
                  </a:lnTo>
                  <a:lnTo>
                    <a:pt x="9738" y="7082"/>
                  </a:lnTo>
                  <a:lnTo>
                    <a:pt x="10301" y="6680"/>
                  </a:lnTo>
                  <a:lnTo>
                    <a:pt x="10864" y="6277"/>
                  </a:lnTo>
                  <a:lnTo>
                    <a:pt x="11347" y="5714"/>
                  </a:lnTo>
                  <a:lnTo>
                    <a:pt x="11749" y="6116"/>
                  </a:lnTo>
                  <a:lnTo>
                    <a:pt x="12152" y="6519"/>
                  </a:lnTo>
                  <a:lnTo>
                    <a:pt x="13037" y="7082"/>
                  </a:lnTo>
                  <a:lnTo>
                    <a:pt x="14003" y="7484"/>
                  </a:lnTo>
                  <a:lnTo>
                    <a:pt x="14968" y="7806"/>
                  </a:lnTo>
                  <a:lnTo>
                    <a:pt x="18750" y="1"/>
                  </a:lnTo>
                  <a:close/>
                </a:path>
              </a:pathLst>
            </a:custGeom>
            <a:solidFill>
              <a:srgbClr val="EAEAE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9" name="Google Shape;1479;p40"/>
            <p:cNvSpPr/>
            <p:nvPr/>
          </p:nvSpPr>
          <p:spPr>
            <a:xfrm>
              <a:off x="3703408" y="1278101"/>
              <a:ext cx="127631" cy="480539"/>
            </a:xfrm>
            <a:custGeom>
              <a:avLst/>
              <a:gdLst/>
              <a:ahLst/>
              <a:cxnLst/>
              <a:rect l="l" t="t" r="r" b="b"/>
              <a:pathLst>
                <a:path w="7887" h="29695" extrusionOk="0">
                  <a:moveTo>
                    <a:pt x="1" y="1"/>
                  </a:moveTo>
                  <a:lnTo>
                    <a:pt x="966" y="6841"/>
                  </a:lnTo>
                  <a:lnTo>
                    <a:pt x="4266" y="29694"/>
                  </a:lnTo>
                  <a:lnTo>
                    <a:pt x="7887" y="29694"/>
                  </a:lnTo>
                  <a:lnTo>
                    <a:pt x="7887" y="1"/>
                  </a:lnTo>
                  <a:close/>
                </a:path>
              </a:pathLst>
            </a:custGeom>
            <a:solidFill>
              <a:srgbClr val="FCDE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0" name="Google Shape;1480;p40"/>
            <p:cNvSpPr/>
            <p:nvPr/>
          </p:nvSpPr>
          <p:spPr>
            <a:xfrm>
              <a:off x="3703408" y="1278101"/>
              <a:ext cx="127631" cy="113310"/>
            </a:xfrm>
            <a:custGeom>
              <a:avLst/>
              <a:gdLst/>
              <a:ahLst/>
              <a:cxnLst/>
              <a:rect l="l" t="t" r="r" b="b"/>
              <a:pathLst>
                <a:path w="7887" h="7002" extrusionOk="0">
                  <a:moveTo>
                    <a:pt x="1" y="1"/>
                  </a:moveTo>
                  <a:lnTo>
                    <a:pt x="966" y="6841"/>
                  </a:lnTo>
                  <a:lnTo>
                    <a:pt x="1530" y="6760"/>
                  </a:lnTo>
                  <a:lnTo>
                    <a:pt x="2012" y="6680"/>
                  </a:lnTo>
                  <a:lnTo>
                    <a:pt x="2495" y="6519"/>
                  </a:lnTo>
                  <a:lnTo>
                    <a:pt x="2978" y="6277"/>
                  </a:lnTo>
                  <a:lnTo>
                    <a:pt x="3380" y="5956"/>
                  </a:lnTo>
                  <a:lnTo>
                    <a:pt x="3783" y="5634"/>
                  </a:lnTo>
                  <a:lnTo>
                    <a:pt x="4105" y="5231"/>
                  </a:lnTo>
                  <a:lnTo>
                    <a:pt x="4346" y="4748"/>
                  </a:lnTo>
                  <a:lnTo>
                    <a:pt x="4668" y="5231"/>
                  </a:lnTo>
                  <a:lnTo>
                    <a:pt x="4990" y="5634"/>
                  </a:lnTo>
                  <a:lnTo>
                    <a:pt x="5392" y="6036"/>
                  </a:lnTo>
                  <a:lnTo>
                    <a:pt x="5875" y="6358"/>
                  </a:lnTo>
                  <a:lnTo>
                    <a:pt x="6358" y="6599"/>
                  </a:lnTo>
                  <a:lnTo>
                    <a:pt x="6841" y="6760"/>
                  </a:lnTo>
                  <a:lnTo>
                    <a:pt x="7404" y="6921"/>
                  </a:lnTo>
                  <a:lnTo>
                    <a:pt x="7887" y="7002"/>
                  </a:lnTo>
                  <a:lnTo>
                    <a:pt x="7887" y="1"/>
                  </a:lnTo>
                  <a:close/>
                </a:path>
              </a:pathLst>
            </a:custGeom>
            <a:solidFill>
              <a:srgbClr val="EAEAE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1" name="Google Shape;1481;p40"/>
            <p:cNvSpPr/>
            <p:nvPr/>
          </p:nvSpPr>
          <p:spPr>
            <a:xfrm>
              <a:off x="4242528" y="602255"/>
              <a:ext cx="46897" cy="48208"/>
            </a:xfrm>
            <a:custGeom>
              <a:avLst/>
              <a:gdLst/>
              <a:ahLst/>
              <a:cxnLst/>
              <a:rect l="l" t="t" r="r" b="b"/>
              <a:pathLst>
                <a:path w="2898" h="2979" extrusionOk="0">
                  <a:moveTo>
                    <a:pt x="1449" y="1"/>
                  </a:moveTo>
                  <a:lnTo>
                    <a:pt x="1127" y="81"/>
                  </a:lnTo>
                  <a:lnTo>
                    <a:pt x="885" y="162"/>
                  </a:lnTo>
                  <a:lnTo>
                    <a:pt x="644" y="323"/>
                  </a:lnTo>
                  <a:lnTo>
                    <a:pt x="403" y="484"/>
                  </a:lnTo>
                  <a:lnTo>
                    <a:pt x="242" y="645"/>
                  </a:lnTo>
                  <a:lnTo>
                    <a:pt x="81" y="966"/>
                  </a:lnTo>
                  <a:lnTo>
                    <a:pt x="0" y="1208"/>
                  </a:lnTo>
                  <a:lnTo>
                    <a:pt x="0" y="1530"/>
                  </a:lnTo>
                  <a:lnTo>
                    <a:pt x="0" y="1771"/>
                  </a:lnTo>
                  <a:lnTo>
                    <a:pt x="81" y="2093"/>
                  </a:lnTo>
                  <a:lnTo>
                    <a:pt x="242" y="2334"/>
                  </a:lnTo>
                  <a:lnTo>
                    <a:pt x="403" y="2576"/>
                  </a:lnTo>
                  <a:lnTo>
                    <a:pt x="644" y="2737"/>
                  </a:lnTo>
                  <a:lnTo>
                    <a:pt x="885" y="2817"/>
                  </a:lnTo>
                  <a:lnTo>
                    <a:pt x="1127" y="2898"/>
                  </a:lnTo>
                  <a:lnTo>
                    <a:pt x="1449" y="2978"/>
                  </a:lnTo>
                  <a:lnTo>
                    <a:pt x="1690" y="2898"/>
                  </a:lnTo>
                  <a:lnTo>
                    <a:pt x="2012" y="2817"/>
                  </a:lnTo>
                  <a:lnTo>
                    <a:pt x="2253" y="2737"/>
                  </a:lnTo>
                  <a:lnTo>
                    <a:pt x="2495" y="2576"/>
                  </a:lnTo>
                  <a:lnTo>
                    <a:pt x="2656" y="2334"/>
                  </a:lnTo>
                  <a:lnTo>
                    <a:pt x="2817" y="2093"/>
                  </a:lnTo>
                  <a:lnTo>
                    <a:pt x="2897" y="1771"/>
                  </a:lnTo>
                  <a:lnTo>
                    <a:pt x="2897" y="1530"/>
                  </a:lnTo>
                  <a:lnTo>
                    <a:pt x="2897" y="1208"/>
                  </a:lnTo>
                  <a:lnTo>
                    <a:pt x="2817" y="966"/>
                  </a:lnTo>
                  <a:lnTo>
                    <a:pt x="2656" y="645"/>
                  </a:lnTo>
                  <a:lnTo>
                    <a:pt x="2495" y="484"/>
                  </a:lnTo>
                  <a:lnTo>
                    <a:pt x="2253" y="323"/>
                  </a:lnTo>
                  <a:lnTo>
                    <a:pt x="2012" y="162"/>
                  </a:lnTo>
                  <a:lnTo>
                    <a:pt x="1690" y="81"/>
                  </a:lnTo>
                  <a:lnTo>
                    <a:pt x="1449" y="1"/>
                  </a:lnTo>
                  <a:close/>
                </a:path>
              </a:pathLst>
            </a:custGeom>
            <a:solidFill>
              <a:srgbClr val="4246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2" name="Google Shape;1482;p40"/>
            <p:cNvSpPr/>
            <p:nvPr/>
          </p:nvSpPr>
          <p:spPr>
            <a:xfrm>
              <a:off x="3948234" y="615282"/>
              <a:ext cx="46881" cy="46897"/>
            </a:xfrm>
            <a:custGeom>
              <a:avLst/>
              <a:gdLst/>
              <a:ahLst/>
              <a:cxnLst/>
              <a:rect l="l" t="t" r="r" b="b"/>
              <a:pathLst>
                <a:path w="2897" h="2898" extrusionOk="0">
                  <a:moveTo>
                    <a:pt x="1127" y="1"/>
                  </a:moveTo>
                  <a:lnTo>
                    <a:pt x="885" y="81"/>
                  </a:lnTo>
                  <a:lnTo>
                    <a:pt x="644" y="242"/>
                  </a:lnTo>
                  <a:lnTo>
                    <a:pt x="402" y="403"/>
                  </a:lnTo>
                  <a:lnTo>
                    <a:pt x="241" y="644"/>
                  </a:lnTo>
                  <a:lnTo>
                    <a:pt x="80" y="886"/>
                  </a:lnTo>
                  <a:lnTo>
                    <a:pt x="0" y="1127"/>
                  </a:lnTo>
                  <a:lnTo>
                    <a:pt x="0" y="1449"/>
                  </a:lnTo>
                  <a:lnTo>
                    <a:pt x="0" y="1771"/>
                  </a:lnTo>
                  <a:lnTo>
                    <a:pt x="80" y="2012"/>
                  </a:lnTo>
                  <a:lnTo>
                    <a:pt x="241" y="2254"/>
                  </a:lnTo>
                  <a:lnTo>
                    <a:pt x="402" y="2495"/>
                  </a:lnTo>
                  <a:lnTo>
                    <a:pt x="644" y="2656"/>
                  </a:lnTo>
                  <a:lnTo>
                    <a:pt x="885" y="2817"/>
                  </a:lnTo>
                  <a:lnTo>
                    <a:pt x="1127" y="2897"/>
                  </a:lnTo>
                  <a:lnTo>
                    <a:pt x="1770" y="2897"/>
                  </a:lnTo>
                  <a:lnTo>
                    <a:pt x="2012" y="2817"/>
                  </a:lnTo>
                  <a:lnTo>
                    <a:pt x="2253" y="2656"/>
                  </a:lnTo>
                  <a:lnTo>
                    <a:pt x="2495" y="2495"/>
                  </a:lnTo>
                  <a:lnTo>
                    <a:pt x="2656" y="2254"/>
                  </a:lnTo>
                  <a:lnTo>
                    <a:pt x="2816" y="2012"/>
                  </a:lnTo>
                  <a:lnTo>
                    <a:pt x="2897" y="1771"/>
                  </a:lnTo>
                  <a:lnTo>
                    <a:pt x="2897" y="1449"/>
                  </a:lnTo>
                  <a:lnTo>
                    <a:pt x="2897" y="1127"/>
                  </a:lnTo>
                  <a:lnTo>
                    <a:pt x="2816" y="886"/>
                  </a:lnTo>
                  <a:lnTo>
                    <a:pt x="2656" y="644"/>
                  </a:lnTo>
                  <a:lnTo>
                    <a:pt x="2495" y="403"/>
                  </a:lnTo>
                  <a:lnTo>
                    <a:pt x="2253" y="242"/>
                  </a:lnTo>
                  <a:lnTo>
                    <a:pt x="2012" y="81"/>
                  </a:lnTo>
                  <a:lnTo>
                    <a:pt x="1770" y="1"/>
                  </a:lnTo>
                  <a:close/>
                </a:path>
              </a:pathLst>
            </a:custGeom>
            <a:solidFill>
              <a:srgbClr val="4246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3" name="Google Shape;1483;p40"/>
            <p:cNvSpPr/>
            <p:nvPr/>
          </p:nvSpPr>
          <p:spPr>
            <a:xfrm>
              <a:off x="4186537" y="908282"/>
              <a:ext cx="10422" cy="153669"/>
            </a:xfrm>
            <a:custGeom>
              <a:avLst/>
              <a:gdLst/>
              <a:ahLst/>
              <a:cxnLst/>
              <a:rect l="l" t="t" r="r" b="b"/>
              <a:pathLst>
                <a:path w="644" h="9496" extrusionOk="0">
                  <a:moveTo>
                    <a:pt x="161" y="0"/>
                  </a:moveTo>
                  <a:lnTo>
                    <a:pt x="81" y="81"/>
                  </a:lnTo>
                  <a:lnTo>
                    <a:pt x="0" y="161"/>
                  </a:lnTo>
                  <a:lnTo>
                    <a:pt x="0" y="322"/>
                  </a:lnTo>
                  <a:lnTo>
                    <a:pt x="0" y="9415"/>
                  </a:lnTo>
                  <a:lnTo>
                    <a:pt x="0" y="9496"/>
                  </a:lnTo>
                  <a:lnTo>
                    <a:pt x="644" y="9335"/>
                  </a:lnTo>
                  <a:lnTo>
                    <a:pt x="644" y="322"/>
                  </a:lnTo>
                  <a:lnTo>
                    <a:pt x="563" y="161"/>
                  </a:lnTo>
                  <a:lnTo>
                    <a:pt x="483" y="81"/>
                  </a:lnTo>
                  <a:lnTo>
                    <a:pt x="402" y="0"/>
                  </a:lnTo>
                  <a:close/>
                </a:path>
              </a:pathLst>
            </a:custGeom>
            <a:solidFill>
              <a:srgbClr val="4246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4" name="Google Shape;1484;p40"/>
            <p:cNvSpPr/>
            <p:nvPr/>
          </p:nvSpPr>
          <p:spPr>
            <a:xfrm>
              <a:off x="2845251" y="1130953"/>
              <a:ext cx="434953" cy="238320"/>
            </a:xfrm>
            <a:custGeom>
              <a:avLst/>
              <a:gdLst/>
              <a:ahLst/>
              <a:cxnLst/>
              <a:rect l="l" t="t" r="r" b="b"/>
              <a:pathLst>
                <a:path w="26878" h="14727" extrusionOk="0">
                  <a:moveTo>
                    <a:pt x="13117" y="1"/>
                  </a:moveTo>
                  <a:lnTo>
                    <a:pt x="11347" y="81"/>
                  </a:lnTo>
                  <a:lnTo>
                    <a:pt x="9657" y="403"/>
                  </a:lnTo>
                  <a:lnTo>
                    <a:pt x="7967" y="805"/>
                  </a:lnTo>
                  <a:lnTo>
                    <a:pt x="6277" y="1288"/>
                  </a:lnTo>
                  <a:lnTo>
                    <a:pt x="4748" y="1932"/>
                  </a:lnTo>
                  <a:lnTo>
                    <a:pt x="4024" y="2334"/>
                  </a:lnTo>
                  <a:lnTo>
                    <a:pt x="3300" y="2817"/>
                  </a:lnTo>
                  <a:lnTo>
                    <a:pt x="2576" y="3300"/>
                  </a:lnTo>
                  <a:lnTo>
                    <a:pt x="2012" y="3863"/>
                  </a:lnTo>
                  <a:lnTo>
                    <a:pt x="1449" y="4426"/>
                  </a:lnTo>
                  <a:lnTo>
                    <a:pt x="966" y="5070"/>
                  </a:lnTo>
                  <a:lnTo>
                    <a:pt x="564" y="5794"/>
                  </a:lnTo>
                  <a:lnTo>
                    <a:pt x="242" y="6599"/>
                  </a:lnTo>
                  <a:lnTo>
                    <a:pt x="81" y="7484"/>
                  </a:lnTo>
                  <a:lnTo>
                    <a:pt x="1" y="8289"/>
                  </a:lnTo>
                  <a:lnTo>
                    <a:pt x="81" y="9094"/>
                  </a:lnTo>
                  <a:lnTo>
                    <a:pt x="323" y="9898"/>
                  </a:lnTo>
                  <a:lnTo>
                    <a:pt x="644" y="10623"/>
                  </a:lnTo>
                  <a:lnTo>
                    <a:pt x="1127" y="11266"/>
                  </a:lnTo>
                  <a:lnTo>
                    <a:pt x="1449" y="11588"/>
                  </a:lnTo>
                  <a:lnTo>
                    <a:pt x="1771" y="11749"/>
                  </a:lnTo>
                  <a:lnTo>
                    <a:pt x="2173" y="11991"/>
                  </a:lnTo>
                  <a:lnTo>
                    <a:pt x="2495" y="12152"/>
                  </a:lnTo>
                  <a:lnTo>
                    <a:pt x="3380" y="12313"/>
                  </a:lnTo>
                  <a:lnTo>
                    <a:pt x="4185" y="12313"/>
                  </a:lnTo>
                  <a:lnTo>
                    <a:pt x="4990" y="12071"/>
                  </a:lnTo>
                  <a:lnTo>
                    <a:pt x="5312" y="11910"/>
                  </a:lnTo>
                  <a:lnTo>
                    <a:pt x="5714" y="11749"/>
                  </a:lnTo>
                  <a:lnTo>
                    <a:pt x="6036" y="11508"/>
                  </a:lnTo>
                  <a:lnTo>
                    <a:pt x="6277" y="11186"/>
                  </a:lnTo>
                  <a:lnTo>
                    <a:pt x="6519" y="10864"/>
                  </a:lnTo>
                  <a:lnTo>
                    <a:pt x="6680" y="10542"/>
                  </a:lnTo>
                  <a:lnTo>
                    <a:pt x="6841" y="11186"/>
                  </a:lnTo>
                  <a:lnTo>
                    <a:pt x="7163" y="11830"/>
                  </a:lnTo>
                  <a:lnTo>
                    <a:pt x="7565" y="12393"/>
                  </a:lnTo>
                  <a:lnTo>
                    <a:pt x="8048" y="12876"/>
                  </a:lnTo>
                  <a:lnTo>
                    <a:pt x="8531" y="13359"/>
                  </a:lnTo>
                  <a:lnTo>
                    <a:pt x="9094" y="13761"/>
                  </a:lnTo>
                  <a:lnTo>
                    <a:pt x="9738" y="14083"/>
                  </a:lnTo>
                  <a:lnTo>
                    <a:pt x="10462" y="14244"/>
                  </a:lnTo>
                  <a:lnTo>
                    <a:pt x="11106" y="14324"/>
                  </a:lnTo>
                  <a:lnTo>
                    <a:pt x="11830" y="14324"/>
                  </a:lnTo>
                  <a:lnTo>
                    <a:pt x="12474" y="14244"/>
                  </a:lnTo>
                  <a:lnTo>
                    <a:pt x="13198" y="14083"/>
                  </a:lnTo>
                  <a:lnTo>
                    <a:pt x="13842" y="13841"/>
                  </a:lnTo>
                  <a:lnTo>
                    <a:pt x="14405" y="13439"/>
                  </a:lnTo>
                  <a:lnTo>
                    <a:pt x="14968" y="13037"/>
                  </a:lnTo>
                  <a:lnTo>
                    <a:pt x="15451" y="12473"/>
                  </a:lnTo>
                  <a:lnTo>
                    <a:pt x="15853" y="12956"/>
                  </a:lnTo>
                  <a:lnTo>
                    <a:pt x="16336" y="13359"/>
                  </a:lnTo>
                  <a:lnTo>
                    <a:pt x="16819" y="13681"/>
                  </a:lnTo>
                  <a:lnTo>
                    <a:pt x="17382" y="14002"/>
                  </a:lnTo>
                  <a:lnTo>
                    <a:pt x="17946" y="14244"/>
                  </a:lnTo>
                  <a:lnTo>
                    <a:pt x="18509" y="14405"/>
                  </a:lnTo>
                  <a:lnTo>
                    <a:pt x="19153" y="14566"/>
                  </a:lnTo>
                  <a:lnTo>
                    <a:pt x="19716" y="14646"/>
                  </a:lnTo>
                  <a:lnTo>
                    <a:pt x="20360" y="14727"/>
                  </a:lnTo>
                  <a:lnTo>
                    <a:pt x="21003" y="14727"/>
                  </a:lnTo>
                  <a:lnTo>
                    <a:pt x="21567" y="14646"/>
                  </a:lnTo>
                  <a:lnTo>
                    <a:pt x="22210" y="14485"/>
                  </a:lnTo>
                  <a:lnTo>
                    <a:pt x="22774" y="14324"/>
                  </a:lnTo>
                  <a:lnTo>
                    <a:pt x="23337" y="14083"/>
                  </a:lnTo>
                  <a:lnTo>
                    <a:pt x="23900" y="13761"/>
                  </a:lnTo>
                  <a:lnTo>
                    <a:pt x="24383" y="13439"/>
                  </a:lnTo>
                  <a:lnTo>
                    <a:pt x="24866" y="13037"/>
                  </a:lnTo>
                  <a:lnTo>
                    <a:pt x="25268" y="12554"/>
                  </a:lnTo>
                  <a:lnTo>
                    <a:pt x="25671" y="12071"/>
                  </a:lnTo>
                  <a:lnTo>
                    <a:pt x="25993" y="11588"/>
                  </a:lnTo>
                  <a:lnTo>
                    <a:pt x="26314" y="11025"/>
                  </a:lnTo>
                  <a:lnTo>
                    <a:pt x="26556" y="10462"/>
                  </a:lnTo>
                  <a:lnTo>
                    <a:pt x="26717" y="9818"/>
                  </a:lnTo>
                  <a:lnTo>
                    <a:pt x="26797" y="9255"/>
                  </a:lnTo>
                  <a:lnTo>
                    <a:pt x="26878" y="8611"/>
                  </a:lnTo>
                  <a:lnTo>
                    <a:pt x="26878" y="8048"/>
                  </a:lnTo>
                  <a:lnTo>
                    <a:pt x="26878" y="7404"/>
                  </a:lnTo>
                  <a:lnTo>
                    <a:pt x="26797" y="6760"/>
                  </a:lnTo>
                  <a:lnTo>
                    <a:pt x="26636" y="6197"/>
                  </a:lnTo>
                  <a:lnTo>
                    <a:pt x="26475" y="5634"/>
                  </a:lnTo>
                  <a:lnTo>
                    <a:pt x="26154" y="5070"/>
                  </a:lnTo>
                  <a:lnTo>
                    <a:pt x="25832" y="4507"/>
                  </a:lnTo>
                  <a:lnTo>
                    <a:pt x="25349" y="3863"/>
                  </a:lnTo>
                  <a:lnTo>
                    <a:pt x="24705" y="3219"/>
                  </a:lnTo>
                  <a:lnTo>
                    <a:pt x="23981" y="2656"/>
                  </a:lnTo>
                  <a:lnTo>
                    <a:pt x="23257" y="2173"/>
                  </a:lnTo>
                  <a:lnTo>
                    <a:pt x="22532" y="1771"/>
                  </a:lnTo>
                  <a:lnTo>
                    <a:pt x="21647" y="1369"/>
                  </a:lnTo>
                  <a:lnTo>
                    <a:pt x="20842" y="1047"/>
                  </a:lnTo>
                  <a:lnTo>
                    <a:pt x="19957" y="805"/>
                  </a:lnTo>
                  <a:lnTo>
                    <a:pt x="18267" y="403"/>
                  </a:lnTo>
                  <a:lnTo>
                    <a:pt x="16578" y="162"/>
                  </a:lnTo>
                  <a:lnTo>
                    <a:pt x="14807"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5" name="Google Shape;1485;p40"/>
            <p:cNvSpPr/>
            <p:nvPr/>
          </p:nvSpPr>
          <p:spPr>
            <a:xfrm>
              <a:off x="3652628" y="1194761"/>
              <a:ext cx="247430" cy="149769"/>
            </a:xfrm>
            <a:custGeom>
              <a:avLst/>
              <a:gdLst/>
              <a:ahLst/>
              <a:cxnLst/>
              <a:rect l="l" t="t" r="r" b="b"/>
              <a:pathLst>
                <a:path w="15290" h="9255" extrusionOk="0">
                  <a:moveTo>
                    <a:pt x="6760" y="1"/>
                  </a:moveTo>
                  <a:lnTo>
                    <a:pt x="5392" y="242"/>
                  </a:lnTo>
                  <a:lnTo>
                    <a:pt x="4668" y="323"/>
                  </a:lnTo>
                  <a:lnTo>
                    <a:pt x="3943" y="564"/>
                  </a:lnTo>
                  <a:lnTo>
                    <a:pt x="3300" y="805"/>
                  </a:lnTo>
                  <a:lnTo>
                    <a:pt x="2656" y="1127"/>
                  </a:lnTo>
                  <a:lnTo>
                    <a:pt x="2012" y="1530"/>
                  </a:lnTo>
                  <a:lnTo>
                    <a:pt x="1449" y="2012"/>
                  </a:lnTo>
                  <a:lnTo>
                    <a:pt x="966" y="2576"/>
                  </a:lnTo>
                  <a:lnTo>
                    <a:pt x="564" y="3139"/>
                  </a:lnTo>
                  <a:lnTo>
                    <a:pt x="242" y="3783"/>
                  </a:lnTo>
                  <a:lnTo>
                    <a:pt x="81" y="4507"/>
                  </a:lnTo>
                  <a:lnTo>
                    <a:pt x="0" y="5151"/>
                  </a:lnTo>
                  <a:lnTo>
                    <a:pt x="0" y="5875"/>
                  </a:lnTo>
                  <a:lnTo>
                    <a:pt x="161" y="6438"/>
                  </a:lnTo>
                  <a:lnTo>
                    <a:pt x="403" y="7002"/>
                  </a:lnTo>
                  <a:lnTo>
                    <a:pt x="644" y="7484"/>
                  </a:lnTo>
                  <a:lnTo>
                    <a:pt x="1046" y="7967"/>
                  </a:lnTo>
                  <a:lnTo>
                    <a:pt x="1529" y="8370"/>
                  </a:lnTo>
                  <a:lnTo>
                    <a:pt x="2012" y="8611"/>
                  </a:lnTo>
                  <a:lnTo>
                    <a:pt x="2575" y="8852"/>
                  </a:lnTo>
                  <a:lnTo>
                    <a:pt x="3139" y="9013"/>
                  </a:lnTo>
                  <a:lnTo>
                    <a:pt x="3702" y="9094"/>
                  </a:lnTo>
                  <a:lnTo>
                    <a:pt x="4265" y="9013"/>
                  </a:lnTo>
                  <a:lnTo>
                    <a:pt x="4828" y="8852"/>
                  </a:lnTo>
                  <a:lnTo>
                    <a:pt x="5392" y="8611"/>
                  </a:lnTo>
                  <a:lnTo>
                    <a:pt x="5875" y="8289"/>
                  </a:lnTo>
                  <a:lnTo>
                    <a:pt x="6357" y="7967"/>
                  </a:lnTo>
                  <a:lnTo>
                    <a:pt x="6760" y="7484"/>
                  </a:lnTo>
                  <a:lnTo>
                    <a:pt x="7082" y="7002"/>
                  </a:lnTo>
                  <a:lnTo>
                    <a:pt x="7323" y="7404"/>
                  </a:lnTo>
                  <a:lnTo>
                    <a:pt x="7564" y="7726"/>
                  </a:lnTo>
                  <a:lnTo>
                    <a:pt x="7886" y="8128"/>
                  </a:lnTo>
                  <a:lnTo>
                    <a:pt x="8289" y="8370"/>
                  </a:lnTo>
                  <a:lnTo>
                    <a:pt x="9093" y="8852"/>
                  </a:lnTo>
                  <a:lnTo>
                    <a:pt x="9979" y="9174"/>
                  </a:lnTo>
                  <a:lnTo>
                    <a:pt x="10864" y="9255"/>
                  </a:lnTo>
                  <a:lnTo>
                    <a:pt x="11829" y="9255"/>
                  </a:lnTo>
                  <a:lnTo>
                    <a:pt x="12232" y="9094"/>
                  </a:lnTo>
                  <a:lnTo>
                    <a:pt x="12715" y="9013"/>
                  </a:lnTo>
                  <a:lnTo>
                    <a:pt x="13117" y="8772"/>
                  </a:lnTo>
                  <a:lnTo>
                    <a:pt x="13519" y="8530"/>
                  </a:lnTo>
                  <a:lnTo>
                    <a:pt x="13922" y="8289"/>
                  </a:lnTo>
                  <a:lnTo>
                    <a:pt x="14243" y="7887"/>
                  </a:lnTo>
                  <a:lnTo>
                    <a:pt x="14485" y="7565"/>
                  </a:lnTo>
                  <a:lnTo>
                    <a:pt x="14726" y="7162"/>
                  </a:lnTo>
                  <a:lnTo>
                    <a:pt x="15129" y="6277"/>
                  </a:lnTo>
                  <a:lnTo>
                    <a:pt x="15290" y="5392"/>
                  </a:lnTo>
                  <a:lnTo>
                    <a:pt x="15290" y="4427"/>
                  </a:lnTo>
                  <a:lnTo>
                    <a:pt x="15129" y="3541"/>
                  </a:lnTo>
                  <a:lnTo>
                    <a:pt x="14968" y="3139"/>
                  </a:lnTo>
                  <a:lnTo>
                    <a:pt x="14807" y="2656"/>
                  </a:lnTo>
                  <a:lnTo>
                    <a:pt x="14565" y="2254"/>
                  </a:lnTo>
                  <a:lnTo>
                    <a:pt x="14243" y="1932"/>
                  </a:lnTo>
                  <a:lnTo>
                    <a:pt x="13680" y="1369"/>
                  </a:lnTo>
                  <a:lnTo>
                    <a:pt x="13036" y="966"/>
                  </a:lnTo>
                  <a:lnTo>
                    <a:pt x="12312" y="644"/>
                  </a:lnTo>
                  <a:lnTo>
                    <a:pt x="11508" y="323"/>
                  </a:lnTo>
                  <a:lnTo>
                    <a:pt x="10703" y="162"/>
                  </a:lnTo>
                  <a:lnTo>
                    <a:pt x="9898" y="81"/>
                  </a:lnTo>
                  <a:lnTo>
                    <a:pt x="8289"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6" name="Google Shape;1486;p40"/>
            <p:cNvSpPr/>
            <p:nvPr/>
          </p:nvSpPr>
          <p:spPr>
            <a:xfrm>
              <a:off x="4086254" y="843164"/>
              <a:ext cx="182328" cy="82061"/>
            </a:xfrm>
            <a:custGeom>
              <a:avLst/>
              <a:gdLst/>
              <a:ahLst/>
              <a:cxnLst/>
              <a:rect l="l" t="t" r="r" b="b"/>
              <a:pathLst>
                <a:path w="11267" h="5071" extrusionOk="0">
                  <a:moveTo>
                    <a:pt x="4588" y="1"/>
                  </a:moveTo>
                  <a:lnTo>
                    <a:pt x="4588" y="403"/>
                  </a:lnTo>
                  <a:lnTo>
                    <a:pt x="4427" y="403"/>
                  </a:lnTo>
                  <a:lnTo>
                    <a:pt x="4427" y="725"/>
                  </a:lnTo>
                  <a:lnTo>
                    <a:pt x="1" y="725"/>
                  </a:lnTo>
                  <a:lnTo>
                    <a:pt x="1" y="886"/>
                  </a:lnTo>
                  <a:lnTo>
                    <a:pt x="162" y="966"/>
                  </a:lnTo>
                  <a:lnTo>
                    <a:pt x="6358" y="4990"/>
                  </a:lnTo>
                  <a:lnTo>
                    <a:pt x="6519" y="5070"/>
                  </a:lnTo>
                  <a:lnTo>
                    <a:pt x="6680" y="5070"/>
                  </a:lnTo>
                  <a:lnTo>
                    <a:pt x="6760" y="4990"/>
                  </a:lnTo>
                  <a:lnTo>
                    <a:pt x="6921" y="4749"/>
                  </a:lnTo>
                  <a:lnTo>
                    <a:pt x="9014" y="2576"/>
                  </a:lnTo>
                  <a:lnTo>
                    <a:pt x="11025" y="403"/>
                  </a:lnTo>
                  <a:lnTo>
                    <a:pt x="11186" y="242"/>
                  </a:lnTo>
                  <a:lnTo>
                    <a:pt x="11267" y="1"/>
                  </a:lnTo>
                  <a:close/>
                </a:path>
              </a:pathLst>
            </a:custGeom>
            <a:solidFill>
              <a:srgbClr val="4246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7" name="Google Shape;1487;p40"/>
            <p:cNvSpPr/>
            <p:nvPr/>
          </p:nvSpPr>
          <p:spPr>
            <a:xfrm>
              <a:off x="4100592" y="828842"/>
              <a:ext cx="156274" cy="84667"/>
            </a:xfrm>
            <a:custGeom>
              <a:avLst/>
              <a:gdLst/>
              <a:ahLst/>
              <a:cxnLst/>
              <a:rect l="l" t="t" r="r" b="b"/>
              <a:pathLst>
                <a:path w="9657" h="5232" extrusionOk="0">
                  <a:moveTo>
                    <a:pt x="6035" y="1"/>
                  </a:moveTo>
                  <a:lnTo>
                    <a:pt x="4748" y="81"/>
                  </a:lnTo>
                  <a:lnTo>
                    <a:pt x="3541" y="242"/>
                  </a:lnTo>
                  <a:lnTo>
                    <a:pt x="2253" y="564"/>
                  </a:lnTo>
                  <a:lnTo>
                    <a:pt x="1127" y="966"/>
                  </a:lnTo>
                  <a:lnTo>
                    <a:pt x="0" y="1610"/>
                  </a:lnTo>
                  <a:lnTo>
                    <a:pt x="5633" y="5231"/>
                  </a:lnTo>
                  <a:lnTo>
                    <a:pt x="7645" y="3058"/>
                  </a:lnTo>
                  <a:lnTo>
                    <a:pt x="9656" y="805"/>
                  </a:lnTo>
                  <a:lnTo>
                    <a:pt x="8449" y="403"/>
                  </a:lnTo>
                  <a:lnTo>
                    <a:pt x="7242" y="162"/>
                  </a:lnTo>
                  <a:lnTo>
                    <a:pt x="6035" y="1"/>
                  </a:lnTo>
                  <a:close/>
                </a:path>
              </a:pathLst>
            </a:custGeom>
            <a:solidFill>
              <a:srgbClr val="FFC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8" name="Google Shape;1488;p40"/>
            <p:cNvSpPr/>
            <p:nvPr/>
          </p:nvSpPr>
          <p:spPr>
            <a:xfrm>
              <a:off x="2996314" y="869218"/>
              <a:ext cx="332081" cy="171907"/>
            </a:xfrm>
            <a:custGeom>
              <a:avLst/>
              <a:gdLst/>
              <a:ahLst/>
              <a:cxnLst/>
              <a:rect l="l" t="t" r="r" b="b"/>
              <a:pathLst>
                <a:path w="20521" h="10623" extrusionOk="0">
                  <a:moveTo>
                    <a:pt x="1127" y="0"/>
                  </a:moveTo>
                  <a:lnTo>
                    <a:pt x="805" y="403"/>
                  </a:lnTo>
                  <a:lnTo>
                    <a:pt x="564" y="885"/>
                  </a:lnTo>
                  <a:lnTo>
                    <a:pt x="322" y="1368"/>
                  </a:lnTo>
                  <a:lnTo>
                    <a:pt x="161" y="1931"/>
                  </a:lnTo>
                  <a:lnTo>
                    <a:pt x="81" y="2414"/>
                  </a:lnTo>
                  <a:lnTo>
                    <a:pt x="0" y="2978"/>
                  </a:lnTo>
                  <a:lnTo>
                    <a:pt x="0" y="4024"/>
                  </a:lnTo>
                  <a:lnTo>
                    <a:pt x="242" y="5070"/>
                  </a:lnTo>
                  <a:lnTo>
                    <a:pt x="403" y="5553"/>
                  </a:lnTo>
                  <a:lnTo>
                    <a:pt x="644" y="6035"/>
                  </a:lnTo>
                  <a:lnTo>
                    <a:pt x="885" y="6518"/>
                  </a:lnTo>
                  <a:lnTo>
                    <a:pt x="1207" y="7001"/>
                  </a:lnTo>
                  <a:lnTo>
                    <a:pt x="1529" y="7403"/>
                  </a:lnTo>
                  <a:lnTo>
                    <a:pt x="1932" y="7725"/>
                  </a:lnTo>
                  <a:lnTo>
                    <a:pt x="2414" y="8047"/>
                  </a:lnTo>
                  <a:lnTo>
                    <a:pt x="2817" y="8289"/>
                  </a:lnTo>
                  <a:lnTo>
                    <a:pt x="3380" y="8530"/>
                  </a:lnTo>
                  <a:lnTo>
                    <a:pt x="3863" y="8691"/>
                  </a:lnTo>
                  <a:lnTo>
                    <a:pt x="4346" y="8852"/>
                  </a:lnTo>
                  <a:lnTo>
                    <a:pt x="5955" y="8852"/>
                  </a:lnTo>
                  <a:lnTo>
                    <a:pt x="7001" y="8691"/>
                  </a:lnTo>
                  <a:lnTo>
                    <a:pt x="7564" y="8530"/>
                  </a:lnTo>
                  <a:lnTo>
                    <a:pt x="8047" y="8289"/>
                  </a:lnTo>
                  <a:lnTo>
                    <a:pt x="8530" y="8047"/>
                  </a:lnTo>
                  <a:lnTo>
                    <a:pt x="8932" y="7725"/>
                  </a:lnTo>
                  <a:lnTo>
                    <a:pt x="9335" y="7403"/>
                  </a:lnTo>
                  <a:lnTo>
                    <a:pt x="9737" y="7001"/>
                  </a:lnTo>
                  <a:lnTo>
                    <a:pt x="9898" y="7484"/>
                  </a:lnTo>
                  <a:lnTo>
                    <a:pt x="10139" y="7886"/>
                  </a:lnTo>
                  <a:lnTo>
                    <a:pt x="10703" y="8691"/>
                  </a:lnTo>
                  <a:lnTo>
                    <a:pt x="11427" y="9335"/>
                  </a:lnTo>
                  <a:lnTo>
                    <a:pt x="12312" y="9898"/>
                  </a:lnTo>
                  <a:lnTo>
                    <a:pt x="13197" y="10300"/>
                  </a:lnTo>
                  <a:lnTo>
                    <a:pt x="14083" y="10542"/>
                  </a:lnTo>
                  <a:lnTo>
                    <a:pt x="15129" y="10622"/>
                  </a:lnTo>
                  <a:lnTo>
                    <a:pt x="15611" y="10622"/>
                  </a:lnTo>
                  <a:lnTo>
                    <a:pt x="16094" y="10542"/>
                  </a:lnTo>
                  <a:lnTo>
                    <a:pt x="16577" y="10461"/>
                  </a:lnTo>
                  <a:lnTo>
                    <a:pt x="16979" y="10220"/>
                  </a:lnTo>
                  <a:lnTo>
                    <a:pt x="17865" y="9818"/>
                  </a:lnTo>
                  <a:lnTo>
                    <a:pt x="18669" y="9174"/>
                  </a:lnTo>
                  <a:lnTo>
                    <a:pt x="19313" y="8450"/>
                  </a:lnTo>
                  <a:lnTo>
                    <a:pt x="19876" y="7645"/>
                  </a:lnTo>
                  <a:lnTo>
                    <a:pt x="20279" y="6760"/>
                  </a:lnTo>
                  <a:lnTo>
                    <a:pt x="20520" y="5794"/>
                  </a:lnTo>
                  <a:lnTo>
                    <a:pt x="20520" y="5311"/>
                  </a:lnTo>
                  <a:lnTo>
                    <a:pt x="20520" y="4828"/>
                  </a:lnTo>
                  <a:lnTo>
                    <a:pt x="20118" y="5553"/>
                  </a:lnTo>
                  <a:lnTo>
                    <a:pt x="19555" y="6196"/>
                  </a:lnTo>
                  <a:lnTo>
                    <a:pt x="18911" y="6760"/>
                  </a:lnTo>
                  <a:lnTo>
                    <a:pt x="18187" y="7162"/>
                  </a:lnTo>
                  <a:lnTo>
                    <a:pt x="17382" y="7484"/>
                  </a:lnTo>
                  <a:lnTo>
                    <a:pt x="16577" y="7725"/>
                  </a:lnTo>
                  <a:lnTo>
                    <a:pt x="15772" y="7806"/>
                  </a:lnTo>
                  <a:lnTo>
                    <a:pt x="14887" y="7725"/>
                  </a:lnTo>
                  <a:lnTo>
                    <a:pt x="14083" y="7484"/>
                  </a:lnTo>
                  <a:lnTo>
                    <a:pt x="13278" y="7162"/>
                  </a:lnTo>
                  <a:lnTo>
                    <a:pt x="12634" y="6679"/>
                  </a:lnTo>
                  <a:lnTo>
                    <a:pt x="11990" y="6116"/>
                  </a:lnTo>
                  <a:lnTo>
                    <a:pt x="11427" y="5472"/>
                  </a:lnTo>
                  <a:lnTo>
                    <a:pt x="11025" y="4748"/>
                  </a:lnTo>
                  <a:lnTo>
                    <a:pt x="10703" y="3943"/>
                  </a:lnTo>
                  <a:lnTo>
                    <a:pt x="10461" y="3139"/>
                  </a:lnTo>
                  <a:lnTo>
                    <a:pt x="10059" y="3943"/>
                  </a:lnTo>
                  <a:lnTo>
                    <a:pt x="9415" y="4587"/>
                  </a:lnTo>
                  <a:lnTo>
                    <a:pt x="8691" y="5150"/>
                  </a:lnTo>
                  <a:lnTo>
                    <a:pt x="7967" y="5553"/>
                  </a:lnTo>
                  <a:lnTo>
                    <a:pt x="7082" y="5874"/>
                  </a:lnTo>
                  <a:lnTo>
                    <a:pt x="6196" y="6035"/>
                  </a:lnTo>
                  <a:lnTo>
                    <a:pt x="5311" y="5955"/>
                  </a:lnTo>
                  <a:lnTo>
                    <a:pt x="4426" y="5794"/>
                  </a:lnTo>
                  <a:lnTo>
                    <a:pt x="3541" y="5392"/>
                  </a:lnTo>
                  <a:lnTo>
                    <a:pt x="2817" y="4909"/>
                  </a:lnTo>
                  <a:lnTo>
                    <a:pt x="2173" y="4265"/>
                  </a:lnTo>
                  <a:lnTo>
                    <a:pt x="1690" y="3460"/>
                  </a:lnTo>
                  <a:lnTo>
                    <a:pt x="1288" y="2656"/>
                  </a:lnTo>
                  <a:lnTo>
                    <a:pt x="1046" y="1771"/>
                  </a:lnTo>
                  <a:lnTo>
                    <a:pt x="966" y="885"/>
                  </a:lnTo>
                  <a:lnTo>
                    <a:pt x="1127" y="0"/>
                  </a:lnTo>
                  <a:close/>
                </a:path>
              </a:pathLst>
            </a:custGeom>
            <a:solidFill>
              <a:srgbClr val="EAEAE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9" name="Google Shape;1489;p40"/>
            <p:cNvSpPr/>
            <p:nvPr/>
          </p:nvSpPr>
          <p:spPr>
            <a:xfrm>
              <a:off x="3414324" y="1215604"/>
              <a:ext cx="289100" cy="101578"/>
            </a:xfrm>
            <a:custGeom>
              <a:avLst/>
              <a:gdLst/>
              <a:ahLst/>
              <a:cxnLst/>
              <a:rect l="l" t="t" r="r" b="b"/>
              <a:pathLst>
                <a:path w="17865" h="6277" extrusionOk="0">
                  <a:moveTo>
                    <a:pt x="0" y="0"/>
                  </a:moveTo>
                  <a:lnTo>
                    <a:pt x="81" y="805"/>
                  </a:lnTo>
                  <a:lnTo>
                    <a:pt x="322" y="1610"/>
                  </a:lnTo>
                  <a:lnTo>
                    <a:pt x="563" y="2414"/>
                  </a:lnTo>
                  <a:lnTo>
                    <a:pt x="885" y="3139"/>
                  </a:lnTo>
                  <a:lnTo>
                    <a:pt x="1368" y="3863"/>
                  </a:lnTo>
                  <a:lnTo>
                    <a:pt x="1851" y="4506"/>
                  </a:lnTo>
                  <a:lnTo>
                    <a:pt x="2414" y="5070"/>
                  </a:lnTo>
                  <a:lnTo>
                    <a:pt x="3058" y="5553"/>
                  </a:lnTo>
                  <a:lnTo>
                    <a:pt x="3782" y="5874"/>
                  </a:lnTo>
                  <a:lnTo>
                    <a:pt x="4587" y="6116"/>
                  </a:lnTo>
                  <a:lnTo>
                    <a:pt x="5472" y="6196"/>
                  </a:lnTo>
                  <a:lnTo>
                    <a:pt x="6277" y="6116"/>
                  </a:lnTo>
                  <a:lnTo>
                    <a:pt x="7082" y="5874"/>
                  </a:lnTo>
                  <a:lnTo>
                    <a:pt x="7806" y="5553"/>
                  </a:lnTo>
                  <a:lnTo>
                    <a:pt x="8128" y="5311"/>
                  </a:lnTo>
                  <a:lnTo>
                    <a:pt x="8369" y="4989"/>
                  </a:lnTo>
                  <a:lnTo>
                    <a:pt x="8611" y="4667"/>
                  </a:lnTo>
                  <a:lnTo>
                    <a:pt x="8852" y="4346"/>
                  </a:lnTo>
                  <a:lnTo>
                    <a:pt x="9335" y="4909"/>
                  </a:lnTo>
                  <a:lnTo>
                    <a:pt x="9898" y="5392"/>
                  </a:lnTo>
                  <a:lnTo>
                    <a:pt x="10622" y="5714"/>
                  </a:lnTo>
                  <a:lnTo>
                    <a:pt x="11266" y="6035"/>
                  </a:lnTo>
                  <a:lnTo>
                    <a:pt x="11990" y="6196"/>
                  </a:lnTo>
                  <a:lnTo>
                    <a:pt x="12795" y="6277"/>
                  </a:lnTo>
                  <a:lnTo>
                    <a:pt x="13519" y="6196"/>
                  </a:lnTo>
                  <a:lnTo>
                    <a:pt x="14243" y="6035"/>
                  </a:lnTo>
                  <a:lnTo>
                    <a:pt x="14968" y="5794"/>
                  </a:lnTo>
                  <a:lnTo>
                    <a:pt x="15611" y="5392"/>
                  </a:lnTo>
                  <a:lnTo>
                    <a:pt x="16175" y="4909"/>
                  </a:lnTo>
                  <a:lnTo>
                    <a:pt x="16738" y="4346"/>
                  </a:lnTo>
                  <a:lnTo>
                    <a:pt x="17140" y="3782"/>
                  </a:lnTo>
                  <a:lnTo>
                    <a:pt x="17462" y="3058"/>
                  </a:lnTo>
                  <a:lnTo>
                    <a:pt x="17704" y="2334"/>
                  </a:lnTo>
                  <a:lnTo>
                    <a:pt x="17865" y="1610"/>
                  </a:lnTo>
                  <a:lnTo>
                    <a:pt x="17382" y="2092"/>
                  </a:lnTo>
                  <a:lnTo>
                    <a:pt x="16818" y="2495"/>
                  </a:lnTo>
                  <a:lnTo>
                    <a:pt x="16255" y="2817"/>
                  </a:lnTo>
                  <a:lnTo>
                    <a:pt x="15611" y="3058"/>
                  </a:lnTo>
                  <a:lnTo>
                    <a:pt x="14968" y="3219"/>
                  </a:lnTo>
                  <a:lnTo>
                    <a:pt x="14324" y="3380"/>
                  </a:lnTo>
                  <a:lnTo>
                    <a:pt x="13600" y="3380"/>
                  </a:lnTo>
                  <a:lnTo>
                    <a:pt x="12956" y="3299"/>
                  </a:lnTo>
                  <a:lnTo>
                    <a:pt x="12312" y="3139"/>
                  </a:lnTo>
                  <a:lnTo>
                    <a:pt x="11668" y="2897"/>
                  </a:lnTo>
                  <a:lnTo>
                    <a:pt x="11105" y="2575"/>
                  </a:lnTo>
                  <a:lnTo>
                    <a:pt x="10542" y="2253"/>
                  </a:lnTo>
                  <a:lnTo>
                    <a:pt x="10059" y="1771"/>
                  </a:lnTo>
                  <a:lnTo>
                    <a:pt x="9576" y="1288"/>
                  </a:lnTo>
                  <a:lnTo>
                    <a:pt x="9254" y="724"/>
                  </a:lnTo>
                  <a:lnTo>
                    <a:pt x="8932" y="161"/>
                  </a:lnTo>
                  <a:lnTo>
                    <a:pt x="8611" y="805"/>
                  </a:lnTo>
                  <a:lnTo>
                    <a:pt x="8208" y="1449"/>
                  </a:lnTo>
                  <a:lnTo>
                    <a:pt x="7725" y="2012"/>
                  </a:lnTo>
                  <a:lnTo>
                    <a:pt x="7162" y="2414"/>
                  </a:lnTo>
                  <a:lnTo>
                    <a:pt x="6518" y="2817"/>
                  </a:lnTo>
                  <a:lnTo>
                    <a:pt x="5875" y="3139"/>
                  </a:lnTo>
                  <a:lnTo>
                    <a:pt x="5150" y="3299"/>
                  </a:lnTo>
                  <a:lnTo>
                    <a:pt x="4346" y="3299"/>
                  </a:lnTo>
                  <a:lnTo>
                    <a:pt x="3621" y="3219"/>
                  </a:lnTo>
                  <a:lnTo>
                    <a:pt x="2897" y="3058"/>
                  </a:lnTo>
                  <a:lnTo>
                    <a:pt x="2253" y="2736"/>
                  </a:lnTo>
                  <a:lnTo>
                    <a:pt x="1610" y="2334"/>
                  </a:lnTo>
                  <a:lnTo>
                    <a:pt x="1127" y="1851"/>
                  </a:lnTo>
                  <a:lnTo>
                    <a:pt x="644" y="1288"/>
                  </a:lnTo>
                  <a:lnTo>
                    <a:pt x="242" y="644"/>
                  </a:lnTo>
                  <a:lnTo>
                    <a:pt x="0" y="0"/>
                  </a:lnTo>
                  <a:close/>
                </a:path>
              </a:pathLst>
            </a:custGeom>
            <a:solidFill>
              <a:srgbClr val="EAEAE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0" name="Google Shape;1490;p40"/>
            <p:cNvSpPr/>
            <p:nvPr/>
          </p:nvSpPr>
          <p:spPr>
            <a:xfrm>
              <a:off x="3277582" y="556685"/>
              <a:ext cx="244841" cy="127631"/>
            </a:xfrm>
            <a:custGeom>
              <a:avLst/>
              <a:gdLst/>
              <a:ahLst/>
              <a:cxnLst/>
              <a:rect l="l" t="t" r="r" b="b"/>
              <a:pathLst>
                <a:path w="15130" h="7887" extrusionOk="0">
                  <a:moveTo>
                    <a:pt x="242" y="0"/>
                  </a:moveTo>
                  <a:lnTo>
                    <a:pt x="1" y="886"/>
                  </a:lnTo>
                  <a:lnTo>
                    <a:pt x="1" y="1690"/>
                  </a:lnTo>
                  <a:lnTo>
                    <a:pt x="81" y="2575"/>
                  </a:lnTo>
                  <a:lnTo>
                    <a:pt x="242" y="3461"/>
                  </a:lnTo>
                  <a:lnTo>
                    <a:pt x="564" y="4265"/>
                  </a:lnTo>
                  <a:lnTo>
                    <a:pt x="1047" y="4990"/>
                  </a:lnTo>
                  <a:lnTo>
                    <a:pt x="1610" y="5633"/>
                  </a:lnTo>
                  <a:lnTo>
                    <a:pt x="2334" y="6116"/>
                  </a:lnTo>
                  <a:lnTo>
                    <a:pt x="3139" y="6518"/>
                  </a:lnTo>
                  <a:lnTo>
                    <a:pt x="3944" y="6760"/>
                  </a:lnTo>
                  <a:lnTo>
                    <a:pt x="4829" y="6921"/>
                  </a:lnTo>
                  <a:lnTo>
                    <a:pt x="5634" y="6840"/>
                  </a:lnTo>
                  <a:lnTo>
                    <a:pt x="6519" y="6679"/>
                  </a:lnTo>
                  <a:lnTo>
                    <a:pt x="7324" y="6358"/>
                  </a:lnTo>
                  <a:lnTo>
                    <a:pt x="8048" y="5955"/>
                  </a:lnTo>
                  <a:lnTo>
                    <a:pt x="8772" y="5392"/>
                  </a:lnTo>
                  <a:lnTo>
                    <a:pt x="8933" y="5955"/>
                  </a:lnTo>
                  <a:lnTo>
                    <a:pt x="9174" y="6438"/>
                  </a:lnTo>
                  <a:lnTo>
                    <a:pt x="9577" y="6840"/>
                  </a:lnTo>
                  <a:lnTo>
                    <a:pt x="9979" y="7243"/>
                  </a:lnTo>
                  <a:lnTo>
                    <a:pt x="10462" y="7484"/>
                  </a:lnTo>
                  <a:lnTo>
                    <a:pt x="10945" y="7726"/>
                  </a:lnTo>
                  <a:lnTo>
                    <a:pt x="11508" y="7886"/>
                  </a:lnTo>
                  <a:lnTo>
                    <a:pt x="12071" y="7886"/>
                  </a:lnTo>
                  <a:lnTo>
                    <a:pt x="12635" y="7806"/>
                  </a:lnTo>
                  <a:lnTo>
                    <a:pt x="13198" y="7645"/>
                  </a:lnTo>
                  <a:lnTo>
                    <a:pt x="13681" y="7323"/>
                  </a:lnTo>
                  <a:lnTo>
                    <a:pt x="14083" y="7001"/>
                  </a:lnTo>
                  <a:lnTo>
                    <a:pt x="14485" y="6599"/>
                  </a:lnTo>
                  <a:lnTo>
                    <a:pt x="14807" y="6116"/>
                  </a:lnTo>
                  <a:lnTo>
                    <a:pt x="15049" y="5553"/>
                  </a:lnTo>
                  <a:lnTo>
                    <a:pt x="15129" y="5070"/>
                  </a:lnTo>
                  <a:lnTo>
                    <a:pt x="14727" y="5311"/>
                  </a:lnTo>
                  <a:lnTo>
                    <a:pt x="14244" y="5472"/>
                  </a:lnTo>
                  <a:lnTo>
                    <a:pt x="13761" y="5633"/>
                  </a:lnTo>
                  <a:lnTo>
                    <a:pt x="13278" y="5714"/>
                  </a:lnTo>
                  <a:lnTo>
                    <a:pt x="12715" y="5714"/>
                  </a:lnTo>
                  <a:lnTo>
                    <a:pt x="12232" y="5633"/>
                  </a:lnTo>
                  <a:lnTo>
                    <a:pt x="11749" y="5472"/>
                  </a:lnTo>
                  <a:lnTo>
                    <a:pt x="11267" y="5311"/>
                  </a:lnTo>
                  <a:lnTo>
                    <a:pt x="10864" y="4990"/>
                  </a:lnTo>
                  <a:lnTo>
                    <a:pt x="10462" y="4668"/>
                  </a:lnTo>
                  <a:lnTo>
                    <a:pt x="10140" y="4265"/>
                  </a:lnTo>
                  <a:lnTo>
                    <a:pt x="9818" y="3863"/>
                  </a:lnTo>
                  <a:lnTo>
                    <a:pt x="9657" y="3380"/>
                  </a:lnTo>
                  <a:lnTo>
                    <a:pt x="9496" y="2897"/>
                  </a:lnTo>
                  <a:lnTo>
                    <a:pt x="9416" y="2415"/>
                  </a:lnTo>
                  <a:lnTo>
                    <a:pt x="9335" y="1932"/>
                  </a:lnTo>
                  <a:lnTo>
                    <a:pt x="8933" y="2575"/>
                  </a:lnTo>
                  <a:lnTo>
                    <a:pt x="8370" y="3139"/>
                  </a:lnTo>
                  <a:lnTo>
                    <a:pt x="7806" y="3622"/>
                  </a:lnTo>
                  <a:lnTo>
                    <a:pt x="7082" y="3943"/>
                  </a:lnTo>
                  <a:lnTo>
                    <a:pt x="6358" y="4265"/>
                  </a:lnTo>
                  <a:lnTo>
                    <a:pt x="5634" y="4426"/>
                  </a:lnTo>
                  <a:lnTo>
                    <a:pt x="4829" y="4426"/>
                  </a:lnTo>
                  <a:lnTo>
                    <a:pt x="4105" y="4346"/>
                  </a:lnTo>
                  <a:lnTo>
                    <a:pt x="3381" y="4104"/>
                  </a:lnTo>
                  <a:lnTo>
                    <a:pt x="2656" y="3782"/>
                  </a:lnTo>
                  <a:lnTo>
                    <a:pt x="2093" y="3300"/>
                  </a:lnTo>
                  <a:lnTo>
                    <a:pt x="1530" y="2817"/>
                  </a:lnTo>
                  <a:lnTo>
                    <a:pt x="1047" y="2173"/>
                  </a:lnTo>
                  <a:lnTo>
                    <a:pt x="645" y="1529"/>
                  </a:lnTo>
                  <a:lnTo>
                    <a:pt x="403" y="805"/>
                  </a:lnTo>
                  <a:lnTo>
                    <a:pt x="242" y="0"/>
                  </a:lnTo>
                  <a:close/>
                </a:path>
              </a:pathLst>
            </a:custGeom>
            <a:solidFill>
              <a:srgbClr val="EAEAE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1" name="Google Shape;1491;p40"/>
            <p:cNvSpPr/>
            <p:nvPr/>
          </p:nvSpPr>
          <p:spPr>
            <a:xfrm>
              <a:off x="2772332" y="1127054"/>
              <a:ext cx="223998" cy="82045"/>
            </a:xfrm>
            <a:custGeom>
              <a:avLst/>
              <a:gdLst/>
              <a:ahLst/>
              <a:cxnLst/>
              <a:rect l="l" t="t" r="r" b="b"/>
              <a:pathLst>
                <a:path w="13842" h="5070" extrusionOk="0">
                  <a:moveTo>
                    <a:pt x="8128" y="0"/>
                  </a:moveTo>
                  <a:lnTo>
                    <a:pt x="7806" y="483"/>
                  </a:lnTo>
                  <a:lnTo>
                    <a:pt x="7484" y="966"/>
                  </a:lnTo>
                  <a:lnTo>
                    <a:pt x="7001" y="1368"/>
                  </a:lnTo>
                  <a:lnTo>
                    <a:pt x="6518" y="1771"/>
                  </a:lnTo>
                  <a:lnTo>
                    <a:pt x="6036" y="2092"/>
                  </a:lnTo>
                  <a:lnTo>
                    <a:pt x="5472" y="2334"/>
                  </a:lnTo>
                  <a:lnTo>
                    <a:pt x="4829" y="2495"/>
                  </a:lnTo>
                  <a:lnTo>
                    <a:pt x="4265" y="2575"/>
                  </a:lnTo>
                  <a:lnTo>
                    <a:pt x="3621" y="2575"/>
                  </a:lnTo>
                  <a:lnTo>
                    <a:pt x="3058" y="2495"/>
                  </a:lnTo>
                  <a:lnTo>
                    <a:pt x="2495" y="2334"/>
                  </a:lnTo>
                  <a:lnTo>
                    <a:pt x="1932" y="2092"/>
                  </a:lnTo>
                  <a:lnTo>
                    <a:pt x="1368" y="1771"/>
                  </a:lnTo>
                  <a:lnTo>
                    <a:pt x="886" y="1368"/>
                  </a:lnTo>
                  <a:lnTo>
                    <a:pt x="483" y="966"/>
                  </a:lnTo>
                  <a:lnTo>
                    <a:pt x="81" y="483"/>
                  </a:lnTo>
                  <a:lnTo>
                    <a:pt x="0" y="1127"/>
                  </a:lnTo>
                  <a:lnTo>
                    <a:pt x="81" y="1771"/>
                  </a:lnTo>
                  <a:lnTo>
                    <a:pt x="242" y="2414"/>
                  </a:lnTo>
                  <a:lnTo>
                    <a:pt x="483" y="3058"/>
                  </a:lnTo>
                  <a:lnTo>
                    <a:pt x="805" y="3541"/>
                  </a:lnTo>
                  <a:lnTo>
                    <a:pt x="1288" y="4024"/>
                  </a:lnTo>
                  <a:lnTo>
                    <a:pt x="1771" y="4507"/>
                  </a:lnTo>
                  <a:lnTo>
                    <a:pt x="2334" y="4748"/>
                  </a:lnTo>
                  <a:lnTo>
                    <a:pt x="2978" y="4989"/>
                  </a:lnTo>
                  <a:lnTo>
                    <a:pt x="3621" y="5070"/>
                  </a:lnTo>
                  <a:lnTo>
                    <a:pt x="4265" y="5070"/>
                  </a:lnTo>
                  <a:lnTo>
                    <a:pt x="4909" y="4989"/>
                  </a:lnTo>
                  <a:lnTo>
                    <a:pt x="5472" y="4748"/>
                  </a:lnTo>
                  <a:lnTo>
                    <a:pt x="6116" y="4426"/>
                  </a:lnTo>
                  <a:lnTo>
                    <a:pt x="6599" y="4024"/>
                  </a:lnTo>
                  <a:lnTo>
                    <a:pt x="7001" y="3541"/>
                  </a:lnTo>
                  <a:lnTo>
                    <a:pt x="7404" y="3943"/>
                  </a:lnTo>
                  <a:lnTo>
                    <a:pt x="7886" y="4346"/>
                  </a:lnTo>
                  <a:lnTo>
                    <a:pt x="8369" y="4667"/>
                  </a:lnTo>
                  <a:lnTo>
                    <a:pt x="8933" y="4828"/>
                  </a:lnTo>
                  <a:lnTo>
                    <a:pt x="9496" y="4989"/>
                  </a:lnTo>
                  <a:lnTo>
                    <a:pt x="10703" y="4989"/>
                  </a:lnTo>
                  <a:lnTo>
                    <a:pt x="11266" y="4828"/>
                  </a:lnTo>
                  <a:lnTo>
                    <a:pt x="11829" y="4587"/>
                  </a:lnTo>
                  <a:lnTo>
                    <a:pt x="12312" y="4265"/>
                  </a:lnTo>
                  <a:lnTo>
                    <a:pt x="12715" y="3863"/>
                  </a:lnTo>
                  <a:lnTo>
                    <a:pt x="13117" y="3380"/>
                  </a:lnTo>
                  <a:lnTo>
                    <a:pt x="13439" y="2897"/>
                  </a:lnTo>
                  <a:lnTo>
                    <a:pt x="13680" y="2334"/>
                  </a:lnTo>
                  <a:lnTo>
                    <a:pt x="13761" y="1771"/>
                  </a:lnTo>
                  <a:lnTo>
                    <a:pt x="13841" y="1207"/>
                  </a:lnTo>
                  <a:lnTo>
                    <a:pt x="13841" y="1207"/>
                  </a:lnTo>
                  <a:lnTo>
                    <a:pt x="13600" y="1529"/>
                  </a:lnTo>
                  <a:lnTo>
                    <a:pt x="13358" y="1851"/>
                  </a:lnTo>
                  <a:lnTo>
                    <a:pt x="12715" y="2334"/>
                  </a:lnTo>
                  <a:lnTo>
                    <a:pt x="11990" y="2656"/>
                  </a:lnTo>
                  <a:lnTo>
                    <a:pt x="11588" y="2736"/>
                  </a:lnTo>
                  <a:lnTo>
                    <a:pt x="11186" y="2817"/>
                  </a:lnTo>
                  <a:lnTo>
                    <a:pt x="10381" y="2817"/>
                  </a:lnTo>
                  <a:lnTo>
                    <a:pt x="9657" y="2575"/>
                  </a:lnTo>
                  <a:lnTo>
                    <a:pt x="8933" y="2173"/>
                  </a:lnTo>
                  <a:lnTo>
                    <a:pt x="8611" y="1932"/>
                  </a:lnTo>
                  <a:lnTo>
                    <a:pt x="8289" y="1690"/>
                  </a:lnTo>
                  <a:lnTo>
                    <a:pt x="8128" y="0"/>
                  </a:lnTo>
                  <a:close/>
                </a:path>
              </a:pathLst>
            </a:custGeom>
            <a:solidFill>
              <a:srgbClr val="EAEAE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92" name="Google Shape;1492;p40"/>
          <p:cNvGrpSpPr/>
          <p:nvPr/>
        </p:nvGrpSpPr>
        <p:grpSpPr>
          <a:xfrm rot="-152846">
            <a:off x="801318" y="1908755"/>
            <a:ext cx="2593278" cy="913079"/>
            <a:chOff x="5142175" y="4369850"/>
            <a:chExt cx="1625700" cy="572400"/>
          </a:xfrm>
        </p:grpSpPr>
        <p:sp>
          <p:nvSpPr>
            <p:cNvPr id="1493" name="Google Shape;1493;p40"/>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4" name="Google Shape;1494;p40"/>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5" name="Google Shape;1495;p40"/>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6" name="Google Shape;1496;p40"/>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7" name="Google Shape;1497;p40"/>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 name="TextBox 1">
            <a:extLst>
              <a:ext uri="{FF2B5EF4-FFF2-40B4-BE49-F238E27FC236}">
                <a16:creationId xmlns:a16="http://schemas.microsoft.com/office/drawing/2014/main" xmlns="" id="{256985FF-515B-4F48-A248-95223B8599DD}"/>
              </a:ext>
            </a:extLst>
          </p:cNvPr>
          <p:cNvSpPr txBox="1"/>
          <p:nvPr/>
        </p:nvSpPr>
        <p:spPr>
          <a:xfrm>
            <a:off x="2845250" y="340242"/>
            <a:ext cx="4081331" cy="523220"/>
          </a:xfrm>
          <a:prstGeom prst="rect">
            <a:avLst/>
          </a:prstGeom>
          <a:noFill/>
        </p:spPr>
        <p:txBody>
          <a:bodyPr wrap="square" rtlCol="0">
            <a:spAutoFit/>
          </a:bodyPr>
          <a:lstStyle/>
          <a:p>
            <a:r>
              <a:rPr lang="vi-VN" sz="2800" b="1" dirty="0">
                <a:latin typeface="Times New Roman" panose="02020603050405020304" pitchFamily="18" charset="0"/>
                <a:cs typeface="Times New Roman" panose="02020603050405020304" pitchFamily="18" charset="0"/>
              </a:rPr>
              <a:t>TUẦN </a:t>
            </a:r>
            <a:r>
              <a:rPr lang="vi-VN" sz="2800" b="1" dirty="0" smtClean="0">
                <a:latin typeface="Times New Roman" panose="02020603050405020304" pitchFamily="18" charset="0"/>
                <a:cs typeface="Times New Roman" panose="02020603050405020304" pitchFamily="18" charset="0"/>
              </a:rPr>
              <a:t>28. </a:t>
            </a:r>
            <a:r>
              <a:rPr lang="vi-VN" sz="2800" b="1" dirty="0">
                <a:latin typeface="Times New Roman" panose="02020603050405020304" pitchFamily="18" charset="0"/>
                <a:cs typeface="Times New Roman" panose="02020603050405020304" pitchFamily="18" charset="0"/>
              </a:rPr>
              <a:t>TIẾT </a:t>
            </a:r>
            <a:r>
              <a:rPr lang="vi-VN" sz="2800" b="1" dirty="0" smtClean="0">
                <a:latin typeface="Times New Roman" panose="02020603050405020304" pitchFamily="18" charset="0"/>
                <a:cs typeface="Times New Roman" panose="02020603050405020304" pitchFamily="18" charset="0"/>
              </a:rPr>
              <a:t>111</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65440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a:extLst>
              <a:ext uri="{FF2B5EF4-FFF2-40B4-BE49-F238E27FC236}">
                <a16:creationId xmlns:a16="http://schemas.microsoft.com/office/drawing/2014/main" xmlns="" id="{9116988B-5FFC-4420-8EA8-A1DBCAFA73C7}"/>
              </a:ext>
            </a:extLst>
          </p:cNvPr>
          <p:cNvPicPr>
            <a:picLocks noChangeAspect="1"/>
          </p:cNvPicPr>
          <p:nvPr/>
        </p:nvPicPr>
        <p:blipFill>
          <a:blip r:embed="rId3" cstate="print"/>
          <a:stretch>
            <a:fillRect/>
          </a:stretch>
        </p:blipFill>
        <p:spPr>
          <a:xfrm>
            <a:off x="4983480" y="1962150"/>
            <a:ext cx="2983230" cy="2983230"/>
          </a:xfrm>
          <a:prstGeom prst="rect">
            <a:avLst/>
          </a:prstGeom>
        </p:spPr>
      </p:pic>
      <p:pic>
        <p:nvPicPr>
          <p:cNvPr id="3" name="PA_图片 18">
            <a:extLst>
              <a:ext uri="{FF2B5EF4-FFF2-40B4-BE49-F238E27FC236}">
                <a16:creationId xmlns:a16="http://schemas.microsoft.com/office/drawing/2014/main" xmlns="" id="{28810E42-C06A-4D9C-A336-D4BADC35A370}"/>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rot="16200000">
            <a:off x="2197410" y="-272208"/>
            <a:ext cx="2615580" cy="3886200"/>
          </a:xfrm>
          <a:prstGeom prst="rect">
            <a:avLst/>
          </a:prstGeom>
        </p:spPr>
      </p:pic>
      <p:sp>
        <p:nvSpPr>
          <p:cNvPr id="4" name="Rectangle 3">
            <a:extLst>
              <a:ext uri="{FF2B5EF4-FFF2-40B4-BE49-F238E27FC236}">
                <a16:creationId xmlns:a16="http://schemas.microsoft.com/office/drawing/2014/main" xmlns="" id="{7031DEEE-35E6-4CD4-93FE-6B10324BF492}"/>
              </a:ext>
            </a:extLst>
          </p:cNvPr>
          <p:cNvSpPr/>
          <p:nvPr/>
        </p:nvSpPr>
        <p:spPr>
          <a:xfrm>
            <a:off x="1973580" y="780274"/>
            <a:ext cx="2918460" cy="1938992"/>
          </a:xfrm>
          <a:prstGeom prst="rect">
            <a:avLst/>
          </a:prstGeom>
        </p:spPr>
        <p:txBody>
          <a:bodyPr wrap="square">
            <a:spAutoFit/>
          </a:bodyPr>
          <a:lstStyle/>
          <a:p>
            <a:pPr algn="ctr">
              <a:spcBef>
                <a:spcPct val="0"/>
              </a:spcBef>
            </a:pPr>
            <a:r>
              <a:rPr lang="en-US" altLang="en-US" sz="2400" dirty="0" err="1">
                <a:solidFill>
                  <a:srgbClr val="0000FF"/>
                </a:solidFill>
                <a:latin typeface="Times New Roman" panose="02020603050405020304" pitchFamily="18" charset="0"/>
                <a:cs typeface="Times New Roman" panose="02020603050405020304" pitchFamily="18" charset="0"/>
              </a:rPr>
              <a:t>Hãy</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xác</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định</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vai</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xã</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hội</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của</a:t>
            </a:r>
            <a:r>
              <a:rPr lang="en-US" altLang="en-US" sz="2400" dirty="0">
                <a:solidFill>
                  <a:srgbClr val="0000FF"/>
                </a:solidFill>
                <a:latin typeface="Times New Roman" panose="02020603050405020304" pitchFamily="18" charset="0"/>
                <a:cs typeface="Times New Roman" panose="02020603050405020304" pitchFamily="18" charset="0"/>
              </a:rPr>
              <a:t> t</a:t>
            </a:r>
            <a:r>
              <a:rPr lang="en-SG" altLang="en-US" sz="2400" dirty="0" err="1">
                <a:solidFill>
                  <a:srgbClr val="0000FF"/>
                </a:solidFill>
                <a:latin typeface="Times New Roman" panose="02020603050405020304" pitchFamily="18" charset="0"/>
                <a:cs typeface="Times New Roman" panose="02020603050405020304" pitchFamily="18" charset="0"/>
              </a:rPr>
              <a:t>ừng</a:t>
            </a:r>
            <a:r>
              <a:rPr lang="en-SG" altLang="en-US" sz="2400" dirty="0">
                <a:solidFill>
                  <a:srgbClr val="0000FF"/>
                </a:solidFill>
                <a:latin typeface="Times New Roman" panose="02020603050405020304" pitchFamily="18" charset="0"/>
                <a:cs typeface="Times New Roman" panose="02020603050405020304" pitchFamily="18" charset="0"/>
              </a:rPr>
              <a:t> </a:t>
            </a:r>
            <a:r>
              <a:rPr lang="en-SG" altLang="en-US" sz="2400" dirty="0" err="1">
                <a:solidFill>
                  <a:srgbClr val="0000FF"/>
                </a:solidFill>
                <a:latin typeface="Times New Roman" panose="02020603050405020304" pitchFamily="18" charset="0"/>
                <a:cs typeface="Times New Roman" panose="02020603050405020304" pitchFamily="18" charset="0"/>
              </a:rPr>
              <a:t>nhân</a:t>
            </a:r>
            <a:r>
              <a:rPr lang="en-SG" altLang="en-US" sz="2400" dirty="0">
                <a:solidFill>
                  <a:srgbClr val="0000FF"/>
                </a:solidFill>
                <a:latin typeface="Times New Roman" panose="02020603050405020304" pitchFamily="18" charset="0"/>
                <a:cs typeface="Times New Roman" panose="02020603050405020304" pitchFamily="18" charset="0"/>
              </a:rPr>
              <a:t> </a:t>
            </a:r>
            <a:r>
              <a:rPr lang="en-SG" altLang="en-US" sz="2400" dirty="0" err="1">
                <a:solidFill>
                  <a:srgbClr val="0000FF"/>
                </a:solidFill>
                <a:latin typeface="Times New Roman" panose="02020603050405020304" pitchFamily="18" charset="0"/>
                <a:cs typeface="Times New Roman" panose="02020603050405020304" pitchFamily="18" charset="0"/>
              </a:rPr>
              <a:t>vật</a:t>
            </a:r>
            <a:r>
              <a:rPr lang="en-SG" altLang="en-US" sz="2400" dirty="0">
                <a:solidFill>
                  <a:srgbClr val="0000FF"/>
                </a:solidFill>
                <a:latin typeface="Times New Roman" panose="02020603050405020304" pitchFamily="18" charset="0"/>
                <a:cs typeface="Times New Roman" panose="02020603050405020304" pitchFamily="18" charset="0"/>
              </a:rPr>
              <a:t> </a:t>
            </a:r>
            <a:r>
              <a:rPr lang="en-SG" altLang="en-US" sz="2400" dirty="0" err="1">
                <a:solidFill>
                  <a:srgbClr val="0000FF"/>
                </a:solidFill>
                <a:latin typeface="Times New Roman" panose="02020603050405020304" pitchFamily="18" charset="0"/>
                <a:cs typeface="Times New Roman" panose="02020603050405020304" pitchFamily="18" charset="0"/>
              </a:rPr>
              <a:t>trong</a:t>
            </a:r>
            <a:r>
              <a:rPr lang="en-SG" altLang="en-US" sz="2400" dirty="0">
                <a:solidFill>
                  <a:srgbClr val="0000FF"/>
                </a:solidFill>
                <a:latin typeface="Times New Roman" panose="02020603050405020304" pitchFamily="18" charset="0"/>
                <a:cs typeface="Times New Roman" panose="02020603050405020304" pitchFamily="18" charset="0"/>
              </a:rPr>
              <a:t> </a:t>
            </a:r>
            <a:r>
              <a:rPr lang="en-SG" altLang="en-US" sz="2400" dirty="0" err="1">
                <a:solidFill>
                  <a:srgbClr val="0000FF"/>
                </a:solidFill>
                <a:latin typeface="Times New Roman" panose="02020603050405020304" pitchFamily="18" charset="0"/>
                <a:cs typeface="Times New Roman" panose="02020603050405020304" pitchFamily="18" charset="0"/>
              </a:rPr>
              <a:t>đoạn</a:t>
            </a:r>
            <a:r>
              <a:rPr lang="en-SG" altLang="en-US" sz="2400" dirty="0">
                <a:solidFill>
                  <a:srgbClr val="0000FF"/>
                </a:solidFill>
                <a:latin typeface="Times New Roman" panose="02020603050405020304" pitchFamily="18" charset="0"/>
                <a:cs typeface="Times New Roman" panose="02020603050405020304" pitchFamily="18" charset="0"/>
              </a:rPr>
              <a:t> </a:t>
            </a:r>
            <a:r>
              <a:rPr lang="en-SG" altLang="en-US" sz="2400" dirty="0" err="1">
                <a:solidFill>
                  <a:srgbClr val="0000FF"/>
                </a:solidFill>
                <a:latin typeface="Times New Roman" panose="02020603050405020304" pitchFamily="18" charset="0"/>
                <a:cs typeface="Times New Roman" panose="02020603050405020304" pitchFamily="18" charset="0"/>
              </a:rPr>
              <a:t>hội</a:t>
            </a:r>
            <a:r>
              <a:rPr lang="en-SG" altLang="en-US" sz="2400" dirty="0">
                <a:solidFill>
                  <a:srgbClr val="0000FF"/>
                </a:solidFill>
                <a:latin typeface="Times New Roman" panose="02020603050405020304" pitchFamily="18" charset="0"/>
                <a:cs typeface="Times New Roman" panose="02020603050405020304" pitchFamily="18" charset="0"/>
              </a:rPr>
              <a:t> </a:t>
            </a:r>
            <a:r>
              <a:rPr lang="en-SG" altLang="en-US" sz="2400" dirty="0" err="1">
                <a:solidFill>
                  <a:srgbClr val="0000FF"/>
                </a:solidFill>
                <a:latin typeface="Times New Roman" panose="02020603050405020304" pitchFamily="18" charset="0"/>
                <a:cs typeface="Times New Roman" panose="02020603050405020304" pitchFamily="18" charset="0"/>
              </a:rPr>
              <a:t>thoại</a:t>
            </a:r>
            <a:r>
              <a:rPr lang="en-SG" altLang="en-US" sz="2400" dirty="0">
                <a:solidFill>
                  <a:srgbClr val="0000FF"/>
                </a:solidFill>
                <a:latin typeface="Times New Roman" panose="02020603050405020304" pitchFamily="18" charset="0"/>
                <a:cs typeface="Times New Roman" panose="02020603050405020304" pitchFamily="18" charset="0"/>
              </a:rPr>
              <a:t> </a:t>
            </a:r>
            <a:r>
              <a:rPr lang="en-SG" altLang="en-US" sz="2400" dirty="0" err="1">
                <a:solidFill>
                  <a:srgbClr val="0000FF"/>
                </a:solidFill>
                <a:latin typeface="Times New Roman" panose="02020603050405020304" pitchFamily="18" charset="0"/>
                <a:cs typeface="Times New Roman" panose="02020603050405020304" pitchFamily="18" charset="0"/>
              </a:rPr>
              <a:t>sau</a:t>
            </a:r>
            <a:r>
              <a:rPr lang="en-SG" altLang="en-US" sz="2400" dirty="0">
                <a:solidFill>
                  <a:srgbClr val="0000FF"/>
                </a:solidFill>
                <a:latin typeface="Times New Roman" panose="02020603050405020304" pitchFamily="18" charset="0"/>
                <a:cs typeface="Times New Roman" panose="02020603050405020304" pitchFamily="18" charset="0"/>
              </a:rPr>
              <a:t> </a:t>
            </a:r>
            <a:r>
              <a:rPr lang="en-SG" altLang="en-US" sz="2400" dirty="0" err="1">
                <a:solidFill>
                  <a:srgbClr val="0000FF"/>
                </a:solidFill>
                <a:latin typeface="Times New Roman" panose="02020603050405020304" pitchFamily="18" charset="0"/>
                <a:cs typeface="Times New Roman" panose="02020603050405020304" pitchFamily="18" charset="0"/>
              </a:rPr>
              <a:t>và</a:t>
            </a:r>
            <a:r>
              <a:rPr lang="en-SG" altLang="en-US" sz="2400" dirty="0">
                <a:solidFill>
                  <a:srgbClr val="0000FF"/>
                </a:solidFill>
                <a:latin typeface="Times New Roman" panose="02020603050405020304" pitchFamily="18" charset="0"/>
                <a:cs typeface="Times New Roman" panose="02020603050405020304" pitchFamily="18" charset="0"/>
              </a:rPr>
              <a:t> </a:t>
            </a:r>
            <a:r>
              <a:rPr lang="en-SG" altLang="en-US" sz="2400" dirty="0" err="1">
                <a:solidFill>
                  <a:srgbClr val="0000FF"/>
                </a:solidFill>
                <a:latin typeface="Times New Roman" panose="02020603050405020304" pitchFamily="18" charset="0"/>
                <a:cs typeface="Times New Roman" panose="02020603050405020304" pitchFamily="18" charset="0"/>
              </a:rPr>
              <a:t>nhận</a:t>
            </a:r>
            <a:r>
              <a:rPr lang="en-SG" altLang="en-US" sz="2400" dirty="0">
                <a:solidFill>
                  <a:srgbClr val="0000FF"/>
                </a:solidFill>
                <a:latin typeface="Times New Roman" panose="02020603050405020304" pitchFamily="18" charset="0"/>
                <a:cs typeface="Times New Roman" panose="02020603050405020304" pitchFamily="18" charset="0"/>
              </a:rPr>
              <a:t> </a:t>
            </a:r>
            <a:r>
              <a:rPr lang="en-SG" altLang="en-US" sz="2400" dirty="0" err="1">
                <a:solidFill>
                  <a:srgbClr val="0000FF"/>
                </a:solidFill>
                <a:latin typeface="Times New Roman" panose="02020603050405020304" pitchFamily="18" charset="0"/>
                <a:cs typeface="Times New Roman" panose="02020603050405020304" pitchFamily="18" charset="0"/>
              </a:rPr>
              <a:t>xét</a:t>
            </a:r>
            <a:r>
              <a:rPr lang="en-SG" altLang="en-US" sz="2400" dirty="0">
                <a:solidFill>
                  <a:srgbClr val="0000FF"/>
                </a:solidFill>
                <a:latin typeface="Times New Roman" panose="02020603050405020304" pitchFamily="18" charset="0"/>
                <a:cs typeface="Times New Roman" panose="02020603050405020304" pitchFamily="18" charset="0"/>
              </a:rPr>
              <a:t> </a:t>
            </a:r>
            <a:r>
              <a:rPr lang="en-SG" altLang="en-US" sz="2400" dirty="0" err="1">
                <a:solidFill>
                  <a:srgbClr val="0000FF"/>
                </a:solidFill>
                <a:latin typeface="Times New Roman" panose="02020603050405020304" pitchFamily="18" charset="0"/>
                <a:cs typeface="Times New Roman" panose="02020603050405020304" pitchFamily="18" charset="0"/>
              </a:rPr>
              <a:t>thái</a:t>
            </a:r>
            <a:r>
              <a:rPr lang="en-SG" altLang="en-US" sz="2400" dirty="0">
                <a:solidFill>
                  <a:srgbClr val="0000FF"/>
                </a:solidFill>
                <a:latin typeface="Times New Roman" panose="02020603050405020304" pitchFamily="18" charset="0"/>
                <a:cs typeface="Times New Roman" panose="02020603050405020304" pitchFamily="18" charset="0"/>
              </a:rPr>
              <a:t> </a:t>
            </a:r>
            <a:r>
              <a:rPr lang="en-SG" altLang="en-US" sz="2400" dirty="0" err="1">
                <a:solidFill>
                  <a:srgbClr val="0000FF"/>
                </a:solidFill>
                <a:latin typeface="Times New Roman" panose="02020603050405020304" pitchFamily="18" charset="0"/>
                <a:cs typeface="Times New Roman" panose="02020603050405020304" pitchFamily="18" charset="0"/>
              </a:rPr>
              <a:t>độ</a:t>
            </a:r>
            <a:r>
              <a:rPr lang="en-SG" altLang="en-US" sz="2400" dirty="0">
                <a:solidFill>
                  <a:srgbClr val="0000FF"/>
                </a:solidFill>
                <a:latin typeface="Times New Roman" panose="02020603050405020304" pitchFamily="18" charset="0"/>
                <a:cs typeface="Times New Roman" panose="02020603050405020304" pitchFamily="18" charset="0"/>
              </a:rPr>
              <a:t> </a:t>
            </a:r>
            <a:r>
              <a:rPr lang="en-SG" altLang="en-US" sz="2400" dirty="0" err="1">
                <a:solidFill>
                  <a:srgbClr val="0000FF"/>
                </a:solidFill>
                <a:latin typeface="Times New Roman" panose="02020603050405020304" pitchFamily="18" charset="0"/>
                <a:cs typeface="Times New Roman" panose="02020603050405020304" pitchFamily="18" charset="0"/>
              </a:rPr>
              <a:t>của</a:t>
            </a:r>
            <a:r>
              <a:rPr lang="en-SG" altLang="en-US" sz="2400" dirty="0">
                <a:solidFill>
                  <a:srgbClr val="0000FF"/>
                </a:solidFill>
                <a:latin typeface="Times New Roman" panose="02020603050405020304" pitchFamily="18" charset="0"/>
                <a:cs typeface="Times New Roman" panose="02020603050405020304" pitchFamily="18" charset="0"/>
              </a:rPr>
              <a:t> </a:t>
            </a:r>
            <a:r>
              <a:rPr lang="en-SG" altLang="en-US" sz="2400" dirty="0" err="1">
                <a:solidFill>
                  <a:srgbClr val="0000FF"/>
                </a:solidFill>
                <a:latin typeface="Times New Roman" panose="02020603050405020304" pitchFamily="18" charset="0"/>
                <a:cs typeface="Times New Roman" panose="02020603050405020304" pitchFamily="18" charset="0"/>
              </a:rPr>
              <a:t>các</a:t>
            </a:r>
            <a:r>
              <a:rPr lang="en-SG" altLang="en-US" sz="2400" dirty="0">
                <a:solidFill>
                  <a:srgbClr val="0000FF"/>
                </a:solidFill>
                <a:latin typeface="Times New Roman" panose="02020603050405020304" pitchFamily="18" charset="0"/>
                <a:cs typeface="Times New Roman" panose="02020603050405020304" pitchFamily="18" charset="0"/>
              </a:rPr>
              <a:t> </a:t>
            </a:r>
            <a:r>
              <a:rPr lang="en-SG" altLang="en-US" sz="2400" dirty="0" err="1">
                <a:solidFill>
                  <a:srgbClr val="0000FF"/>
                </a:solidFill>
                <a:latin typeface="Times New Roman" panose="02020603050405020304" pitchFamily="18" charset="0"/>
                <a:cs typeface="Times New Roman" panose="02020603050405020304" pitchFamily="18" charset="0"/>
              </a:rPr>
              <a:t>nhân</a:t>
            </a:r>
            <a:r>
              <a:rPr lang="en-SG" altLang="en-US" sz="2400" dirty="0">
                <a:solidFill>
                  <a:srgbClr val="0000FF"/>
                </a:solidFill>
                <a:latin typeface="Times New Roman" panose="02020603050405020304" pitchFamily="18" charset="0"/>
                <a:cs typeface="Times New Roman" panose="02020603050405020304" pitchFamily="18" charset="0"/>
              </a:rPr>
              <a:t> </a:t>
            </a:r>
            <a:r>
              <a:rPr lang="en-SG" altLang="en-US" sz="2400" dirty="0" err="1">
                <a:solidFill>
                  <a:srgbClr val="0000FF"/>
                </a:solidFill>
                <a:latin typeface="Times New Roman" panose="02020603050405020304" pitchFamily="18" charset="0"/>
                <a:cs typeface="Times New Roman" panose="02020603050405020304" pitchFamily="18" charset="0"/>
              </a:rPr>
              <a:t>vật</a:t>
            </a:r>
            <a:r>
              <a:rPr lang="en-SG" altLang="en-US" sz="2400"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1609315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8D01080-5494-4745-881E-576849F678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5610" y="2346960"/>
            <a:ext cx="3028950" cy="2644140"/>
          </a:xfrm>
          <a:prstGeom prst="rect">
            <a:avLst/>
          </a:prstGeom>
        </p:spPr>
      </p:pic>
      <p:sp>
        <p:nvSpPr>
          <p:cNvPr id="7" name="Thought Bubble: Cloud 6">
            <a:extLst>
              <a:ext uri="{FF2B5EF4-FFF2-40B4-BE49-F238E27FC236}">
                <a16:creationId xmlns:a16="http://schemas.microsoft.com/office/drawing/2014/main" xmlns="" id="{F9B76A6D-3955-4984-AEB5-28D87026A8C1}"/>
              </a:ext>
            </a:extLst>
          </p:cNvPr>
          <p:cNvSpPr/>
          <p:nvPr/>
        </p:nvSpPr>
        <p:spPr>
          <a:xfrm>
            <a:off x="5178033" y="647700"/>
            <a:ext cx="3683865" cy="1699260"/>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en-US" sz="2100" dirty="0" err="1">
                <a:latin typeface="Times New Roman" panose="02020603050405020304" pitchFamily="18" charset="0"/>
                <a:cs typeface="Times New Roman" panose="02020603050405020304" pitchFamily="18" charset="0"/>
              </a:rPr>
              <a:t>Thôi</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bố</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đừng</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nói</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chuyện</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học</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hành</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của</a:t>
            </a:r>
            <a:r>
              <a:rPr lang="en-US" altLang="en-US" sz="2100" dirty="0">
                <a:latin typeface="Times New Roman" panose="02020603050405020304" pitchFamily="18" charset="0"/>
                <a:cs typeface="Times New Roman" panose="02020603050405020304" pitchFamily="18" charset="0"/>
              </a:rPr>
              <a:t> con </a:t>
            </a:r>
            <a:r>
              <a:rPr lang="en-US" altLang="en-US" sz="2100" dirty="0" err="1">
                <a:latin typeface="Times New Roman" panose="02020603050405020304" pitchFamily="18" charset="0"/>
                <a:cs typeface="Times New Roman" panose="02020603050405020304" pitchFamily="18" charset="0"/>
              </a:rPr>
              <a:t>nữa</a:t>
            </a:r>
            <a:r>
              <a:rPr lang="en-US" altLang="en-US" sz="2100" dirty="0">
                <a:latin typeface="Times New Roman" panose="02020603050405020304" pitchFamily="18" charset="0"/>
                <a:cs typeface="Times New Roman" panose="02020603050405020304" pitchFamily="18" charset="0"/>
              </a:rPr>
              <a:t>! Con </a:t>
            </a:r>
            <a:r>
              <a:rPr lang="en-US" altLang="en-US" sz="2100" dirty="0" err="1">
                <a:latin typeface="Times New Roman" panose="02020603050405020304" pitchFamily="18" charset="0"/>
                <a:cs typeface="Times New Roman" panose="02020603050405020304" pitchFamily="18" charset="0"/>
              </a:rPr>
              <a:t>đi</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đây</a:t>
            </a:r>
            <a:r>
              <a:rPr lang="en-US" altLang="en-US" sz="2100" dirty="0">
                <a:latin typeface="Times New Roman" panose="02020603050405020304" pitchFamily="18" charset="0"/>
                <a:cs typeface="Times New Roman" panose="02020603050405020304" pitchFamily="18" charset="0"/>
              </a:rPr>
              <a:t>!</a:t>
            </a:r>
          </a:p>
        </p:txBody>
      </p:sp>
      <p:sp>
        <p:nvSpPr>
          <p:cNvPr id="8" name="Thought Bubble: Cloud 7">
            <a:extLst>
              <a:ext uri="{FF2B5EF4-FFF2-40B4-BE49-F238E27FC236}">
                <a16:creationId xmlns:a16="http://schemas.microsoft.com/office/drawing/2014/main" xmlns="" id="{46CBF5EC-5288-4BDD-AC63-0BDEA1707FA6}"/>
              </a:ext>
            </a:extLst>
          </p:cNvPr>
          <p:cNvSpPr/>
          <p:nvPr/>
        </p:nvSpPr>
        <p:spPr>
          <a:xfrm flipH="1">
            <a:off x="441959" y="411480"/>
            <a:ext cx="4324593" cy="2407920"/>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SG" sz="1050"/>
          </a:p>
        </p:txBody>
      </p:sp>
      <p:sp>
        <p:nvSpPr>
          <p:cNvPr id="9" name="Rectangle 8">
            <a:extLst>
              <a:ext uri="{FF2B5EF4-FFF2-40B4-BE49-F238E27FC236}">
                <a16:creationId xmlns:a16="http://schemas.microsoft.com/office/drawing/2014/main" xmlns="" id="{E9ACA7B3-536A-421B-ADC7-FC7F817CF289}"/>
              </a:ext>
            </a:extLst>
          </p:cNvPr>
          <p:cNvSpPr/>
          <p:nvPr/>
        </p:nvSpPr>
        <p:spPr>
          <a:xfrm>
            <a:off x="853440" y="737781"/>
            <a:ext cx="3426730" cy="1708160"/>
          </a:xfrm>
          <a:prstGeom prst="rect">
            <a:avLst/>
          </a:prstGeom>
        </p:spPr>
        <p:txBody>
          <a:bodyPr wrap="square">
            <a:spAutoFit/>
          </a:bodyPr>
          <a:lstStyle/>
          <a:p>
            <a:pPr algn="ctr"/>
            <a:r>
              <a:rPr lang="vi-VN"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Dạo</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này</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bố</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thấy</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điểm</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môn</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Toán</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của</a:t>
            </a:r>
            <a:r>
              <a:rPr lang="en-US" altLang="en-US" sz="2100" dirty="0">
                <a:latin typeface="Times New Roman" panose="02020603050405020304" pitchFamily="18" charset="0"/>
                <a:cs typeface="Times New Roman" panose="02020603050405020304" pitchFamily="18" charset="0"/>
              </a:rPr>
              <a:t> con </a:t>
            </a:r>
            <a:r>
              <a:rPr lang="en-US" altLang="en-US" sz="2100" dirty="0" err="1">
                <a:latin typeface="Times New Roman" panose="02020603050405020304" pitchFamily="18" charset="0"/>
                <a:cs typeface="Times New Roman" panose="02020603050405020304" pitchFamily="18" charset="0"/>
              </a:rPr>
              <a:t>chưa</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được</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tốt</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lắm</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Sắp</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thi</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rồi</a:t>
            </a:r>
            <a:r>
              <a:rPr lang="en-US" altLang="en-US" sz="2100" dirty="0">
                <a:latin typeface="Times New Roman" panose="02020603050405020304" pitchFamily="18" charset="0"/>
                <a:cs typeface="Times New Roman" panose="02020603050405020304" pitchFamily="18" charset="0"/>
              </a:rPr>
              <a:t>, con </a:t>
            </a:r>
            <a:r>
              <a:rPr lang="en-US" altLang="en-US" sz="2100" dirty="0" err="1">
                <a:latin typeface="Times New Roman" panose="02020603050405020304" pitchFamily="18" charset="0"/>
                <a:cs typeface="Times New Roman" panose="02020603050405020304" pitchFamily="18" charset="0"/>
              </a:rPr>
              <a:t>cần</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cố</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gắng</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hơn</a:t>
            </a:r>
            <a:r>
              <a:rPr lang="en-US" altLang="en-US" sz="2100" dirty="0">
                <a:latin typeface="Times New Roman" panose="02020603050405020304" pitchFamily="18" charset="0"/>
                <a:cs typeface="Times New Roman" panose="02020603050405020304" pitchFamily="18" charset="0"/>
              </a:rPr>
              <a:t>. Hay </a:t>
            </a:r>
            <a:r>
              <a:rPr lang="en-US" altLang="en-US" sz="2100" dirty="0" err="1">
                <a:latin typeface="Times New Roman" panose="02020603050405020304" pitchFamily="18" charset="0"/>
                <a:cs typeface="Times New Roman" panose="02020603050405020304" pitchFamily="18" charset="0"/>
              </a:rPr>
              <a:t>là</a:t>
            </a:r>
            <a:r>
              <a:rPr lang="en-US" altLang="en-US" sz="2100" dirty="0">
                <a:latin typeface="Times New Roman" panose="02020603050405020304" pitchFamily="18" charset="0"/>
                <a:cs typeface="Times New Roman" panose="02020603050405020304" pitchFamily="18" charset="0"/>
              </a:rPr>
              <a:t> con sang </a:t>
            </a:r>
            <a:r>
              <a:rPr lang="en-US" altLang="en-US" sz="2100" dirty="0" err="1">
                <a:latin typeface="Times New Roman" panose="02020603050405020304" pitchFamily="18" charset="0"/>
                <a:cs typeface="Times New Roman" panose="02020603050405020304" pitchFamily="18" charset="0"/>
              </a:rPr>
              <a:t>nhờ</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bạn</a:t>
            </a:r>
            <a:r>
              <a:rPr lang="en-US" altLang="en-US" sz="2100" dirty="0">
                <a:latin typeface="Times New Roman" panose="02020603050405020304" pitchFamily="18" charset="0"/>
                <a:cs typeface="Times New Roman" panose="02020603050405020304" pitchFamily="18" charset="0"/>
              </a:rPr>
              <a:t> …</a:t>
            </a:r>
            <a:endParaRPr lang="en-SG" sz="2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107411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等腰三角形 15">
            <a:extLst>
              <a:ext uri="{FF2B5EF4-FFF2-40B4-BE49-F238E27FC236}">
                <a16:creationId xmlns:a16="http://schemas.microsoft.com/office/drawing/2014/main" xmlns="" id="{DD2F7C09-1BB6-4D60-9E66-A8EC6007CCDB}"/>
              </a:ext>
            </a:extLst>
          </p:cNvPr>
          <p:cNvSpPr/>
          <p:nvPr/>
        </p:nvSpPr>
        <p:spPr>
          <a:xfrm>
            <a:off x="4171950" y="653086"/>
            <a:ext cx="485775" cy="414338"/>
          </a:xfrm>
          <a:prstGeom prst="triangle">
            <a:avLst/>
          </a:prstGeom>
          <a:solidFill>
            <a:srgbClr val="C00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a:p>
        </p:txBody>
      </p:sp>
      <p:sp>
        <p:nvSpPr>
          <p:cNvPr id="4" name="等腰三角形 13">
            <a:extLst>
              <a:ext uri="{FF2B5EF4-FFF2-40B4-BE49-F238E27FC236}">
                <a16:creationId xmlns:a16="http://schemas.microsoft.com/office/drawing/2014/main" xmlns="" id="{DAF74191-8273-43BD-90D4-A152687A7A85}"/>
              </a:ext>
            </a:extLst>
          </p:cNvPr>
          <p:cNvSpPr/>
          <p:nvPr/>
        </p:nvSpPr>
        <p:spPr>
          <a:xfrm>
            <a:off x="4057650" y="538786"/>
            <a:ext cx="485775" cy="414338"/>
          </a:xfrm>
          <a:prstGeom prst="triangl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a:p>
        </p:txBody>
      </p:sp>
      <p:sp>
        <p:nvSpPr>
          <p:cNvPr id="5" name="等腰三角形 15">
            <a:extLst>
              <a:ext uri="{FF2B5EF4-FFF2-40B4-BE49-F238E27FC236}">
                <a16:creationId xmlns:a16="http://schemas.microsoft.com/office/drawing/2014/main" xmlns="" id="{1FD7FBC7-899C-4FC5-BE19-B9ADF48FBD88}"/>
              </a:ext>
            </a:extLst>
          </p:cNvPr>
          <p:cNvSpPr/>
          <p:nvPr/>
        </p:nvSpPr>
        <p:spPr>
          <a:xfrm>
            <a:off x="4171950" y="1769015"/>
            <a:ext cx="485775" cy="414338"/>
          </a:xfrm>
          <a:prstGeom prst="triangle">
            <a:avLst/>
          </a:prstGeom>
          <a:solidFill>
            <a:srgbClr val="C00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a:p>
        </p:txBody>
      </p:sp>
      <p:sp>
        <p:nvSpPr>
          <p:cNvPr id="6" name="等腰三角形 13">
            <a:extLst>
              <a:ext uri="{FF2B5EF4-FFF2-40B4-BE49-F238E27FC236}">
                <a16:creationId xmlns:a16="http://schemas.microsoft.com/office/drawing/2014/main" xmlns="" id="{653E866F-7F5B-4D10-9B77-0F339B6FCED4}"/>
              </a:ext>
            </a:extLst>
          </p:cNvPr>
          <p:cNvSpPr/>
          <p:nvPr/>
        </p:nvSpPr>
        <p:spPr>
          <a:xfrm>
            <a:off x="4057650" y="1654715"/>
            <a:ext cx="485775" cy="414338"/>
          </a:xfrm>
          <a:prstGeom prst="triangl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a:p>
        </p:txBody>
      </p:sp>
      <p:sp>
        <p:nvSpPr>
          <p:cNvPr id="7" name="TextBox 6">
            <a:extLst>
              <a:ext uri="{FF2B5EF4-FFF2-40B4-BE49-F238E27FC236}">
                <a16:creationId xmlns:a16="http://schemas.microsoft.com/office/drawing/2014/main" xmlns="" id="{0C277063-DA75-4739-BA08-54EAE1964705}"/>
              </a:ext>
            </a:extLst>
          </p:cNvPr>
          <p:cNvSpPr txBox="1"/>
          <p:nvPr/>
        </p:nvSpPr>
        <p:spPr>
          <a:xfrm>
            <a:off x="4963027" y="503340"/>
            <a:ext cx="1913021" cy="461665"/>
          </a:xfrm>
          <a:prstGeom prst="rect">
            <a:avLst/>
          </a:prstGeom>
          <a:noFill/>
        </p:spPr>
        <p:txBody>
          <a:bodyPr wrap="square" rtlCol="0">
            <a:spAutoFit/>
          </a:bodyPr>
          <a:lstStyle/>
          <a:p>
            <a:r>
              <a:rPr lang="en-SG" sz="2400" dirty="0" err="1">
                <a:latin typeface="Times New Roman" panose="02020603050405020304" pitchFamily="18" charset="0"/>
                <a:cs typeface="Times New Roman" panose="02020603050405020304" pitchFamily="18" charset="0"/>
              </a:rPr>
              <a:t>Bố</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Vai</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trên</a:t>
            </a:r>
            <a:endParaRPr lang="en-SG" sz="24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9758576E-9177-46F2-9C91-2E04FAA26B8D}"/>
              </a:ext>
            </a:extLst>
          </p:cNvPr>
          <p:cNvSpPr txBox="1"/>
          <p:nvPr/>
        </p:nvSpPr>
        <p:spPr>
          <a:xfrm>
            <a:off x="4963027" y="1657544"/>
            <a:ext cx="2809373" cy="461665"/>
          </a:xfrm>
          <a:prstGeom prst="rect">
            <a:avLst/>
          </a:prstGeom>
          <a:noFill/>
        </p:spPr>
        <p:txBody>
          <a:bodyPr wrap="square" rtlCol="0">
            <a:spAutoFit/>
          </a:bodyPr>
          <a:lstStyle/>
          <a:p>
            <a:r>
              <a:rPr lang="en-SG" sz="2400" dirty="0">
                <a:latin typeface="Times New Roman" panose="02020603050405020304" pitchFamily="18" charset="0"/>
                <a:cs typeface="Times New Roman" panose="02020603050405020304" pitchFamily="18" charset="0"/>
              </a:rPr>
              <a:t>Con: </a:t>
            </a:r>
            <a:r>
              <a:rPr lang="en-SG" sz="2400" dirty="0" err="1">
                <a:latin typeface="Times New Roman" panose="02020603050405020304" pitchFamily="18" charset="0"/>
                <a:cs typeface="Times New Roman" panose="02020603050405020304" pitchFamily="18" charset="0"/>
              </a:rPr>
              <a:t>Vai</a:t>
            </a:r>
            <a:r>
              <a:rPr lang="en-SG" sz="2400" dirty="0">
                <a:latin typeface="Times New Roman" panose="02020603050405020304" pitchFamily="18" charset="0"/>
                <a:cs typeface="Times New Roman" panose="02020603050405020304" pitchFamily="18" charset="0"/>
              </a:rPr>
              <a:t> d</a:t>
            </a:r>
            <a:r>
              <a:rPr lang="vi-VN" sz="2400" dirty="0">
                <a:latin typeface="Times New Roman" panose="02020603050405020304" pitchFamily="18" charset="0"/>
                <a:cs typeface="Times New Roman" panose="02020603050405020304" pitchFamily="18" charset="0"/>
              </a:rPr>
              <a:t>ư</a:t>
            </a:r>
            <a:r>
              <a:rPr lang="en-SG" sz="2400" dirty="0" err="1">
                <a:latin typeface="Times New Roman" panose="02020603050405020304" pitchFamily="18" charset="0"/>
                <a:cs typeface="Times New Roman" panose="02020603050405020304" pitchFamily="18" charset="0"/>
              </a:rPr>
              <a:t>ới</a:t>
            </a:r>
            <a:endParaRPr lang="en-SG" sz="2400" dirty="0">
              <a:latin typeface="Times New Roman" panose="02020603050405020304" pitchFamily="18" charset="0"/>
              <a:cs typeface="Times New Roman" panose="02020603050405020304" pitchFamily="18" charset="0"/>
            </a:endParaRPr>
          </a:p>
        </p:txBody>
      </p:sp>
      <p:sp>
        <p:nvSpPr>
          <p:cNvPr id="9" name="MH_Other_2">
            <a:extLst>
              <a:ext uri="{FF2B5EF4-FFF2-40B4-BE49-F238E27FC236}">
                <a16:creationId xmlns:a16="http://schemas.microsoft.com/office/drawing/2014/main" xmlns="" id="{35C2D0C0-DCA1-48A3-AD4D-DC8FEC325910}"/>
              </a:ext>
            </a:extLst>
          </p:cNvPr>
          <p:cNvSpPr>
            <a:spLocks/>
          </p:cNvSpPr>
          <p:nvPr>
            <p:custDataLst>
              <p:tags r:id="rId1"/>
            </p:custDataLst>
          </p:nvPr>
        </p:nvSpPr>
        <p:spPr bwMode="auto">
          <a:xfrm rot="2152731">
            <a:off x="844831" y="628494"/>
            <a:ext cx="1604736" cy="1627403"/>
          </a:xfrm>
          <a:custGeom>
            <a:avLst/>
            <a:gdLst>
              <a:gd name="T0" fmla="*/ 2147483646 w 2363"/>
              <a:gd name="T1" fmla="*/ 2147483646 h 2362"/>
              <a:gd name="T2" fmla="*/ 0 w 2363"/>
              <a:gd name="T3" fmla="*/ 2147483646 h 2362"/>
              <a:gd name="T4" fmla="*/ 2147483646 w 2363"/>
              <a:gd name="T5" fmla="*/ 0 h 2362"/>
              <a:gd name="T6" fmla="*/ 2147483646 w 2363"/>
              <a:gd name="T7" fmla="*/ 2147483646 h 2362"/>
              <a:gd name="T8" fmla="*/ 2147483646 w 2363"/>
              <a:gd name="T9" fmla="*/ 2147483646 h 23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63" h="2362">
                <a:moveTo>
                  <a:pt x="2055" y="2362"/>
                </a:moveTo>
                <a:lnTo>
                  <a:pt x="0" y="2054"/>
                </a:lnTo>
                <a:lnTo>
                  <a:pt x="308" y="0"/>
                </a:lnTo>
                <a:lnTo>
                  <a:pt x="2363" y="308"/>
                </a:lnTo>
                <a:lnTo>
                  <a:pt x="2055" y="2362"/>
                </a:lnTo>
                <a:close/>
              </a:path>
            </a:pathLst>
          </a:custGeom>
          <a:solidFill>
            <a:srgbClr val="FFFFFF"/>
          </a:solidFill>
          <a:ln w="38100">
            <a:solidFill>
              <a:srgbClr val="F29A5B"/>
            </a:solidFill>
            <a:round/>
            <a:headEnd/>
            <a:tailEnd/>
          </a:ln>
        </p:spPr>
        <p:txBody>
          <a:bodyPr/>
          <a:lstStyle/>
          <a:p>
            <a:endParaRPr lang="zh-CN" altLang="en-US" sz="1050"/>
          </a:p>
        </p:txBody>
      </p:sp>
      <p:sp>
        <p:nvSpPr>
          <p:cNvPr id="10" name="TextBox 9">
            <a:extLst>
              <a:ext uri="{FF2B5EF4-FFF2-40B4-BE49-F238E27FC236}">
                <a16:creationId xmlns:a16="http://schemas.microsoft.com/office/drawing/2014/main" xmlns="" id="{D171CD0F-0CF8-4591-946B-B559EF446F2B}"/>
              </a:ext>
            </a:extLst>
          </p:cNvPr>
          <p:cNvSpPr txBox="1"/>
          <p:nvPr/>
        </p:nvSpPr>
        <p:spPr>
          <a:xfrm>
            <a:off x="889865" y="966969"/>
            <a:ext cx="1507122" cy="1015663"/>
          </a:xfrm>
          <a:prstGeom prst="rect">
            <a:avLst/>
          </a:prstGeom>
          <a:noFill/>
        </p:spPr>
        <p:txBody>
          <a:bodyPr wrap="square" rtlCol="0">
            <a:spAutoFit/>
          </a:bodyPr>
          <a:lstStyle/>
          <a:p>
            <a:pPr algn="ctr"/>
            <a:r>
              <a:rPr lang="en-US" sz="3000" b="1" dirty="0" err="1">
                <a:solidFill>
                  <a:srgbClr val="FF0000"/>
                </a:solidFill>
                <a:latin typeface="Times New Roman" panose="02020603050405020304" pitchFamily="18" charset="0"/>
                <a:cs typeface="Times New Roman" panose="02020603050405020304" pitchFamily="18" charset="0"/>
              </a:rPr>
              <a:t>Vai</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xã</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hội</a:t>
            </a:r>
            <a:endParaRPr lang="en-SG" sz="3000" b="1" dirty="0">
              <a:solidFill>
                <a:srgbClr val="FF0000"/>
              </a:solidFill>
              <a:latin typeface="Times New Roman" panose="02020603050405020304" pitchFamily="18" charset="0"/>
              <a:cs typeface="Times New Roman" panose="02020603050405020304" pitchFamily="18" charset="0"/>
            </a:endParaRPr>
          </a:p>
        </p:txBody>
      </p:sp>
      <p:sp>
        <p:nvSpPr>
          <p:cNvPr id="11" name="等腰三角形 15">
            <a:extLst>
              <a:ext uri="{FF2B5EF4-FFF2-40B4-BE49-F238E27FC236}">
                <a16:creationId xmlns:a16="http://schemas.microsoft.com/office/drawing/2014/main" xmlns="" id="{C1D4B56D-A063-466D-AC80-0F5CA2D15CB7}"/>
              </a:ext>
            </a:extLst>
          </p:cNvPr>
          <p:cNvSpPr/>
          <p:nvPr/>
        </p:nvSpPr>
        <p:spPr>
          <a:xfrm>
            <a:off x="4171949" y="3094454"/>
            <a:ext cx="485775" cy="414338"/>
          </a:xfrm>
          <a:prstGeom prst="triangle">
            <a:avLst/>
          </a:prstGeom>
          <a:solidFill>
            <a:srgbClr val="C00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a:p>
        </p:txBody>
      </p:sp>
      <p:sp>
        <p:nvSpPr>
          <p:cNvPr id="12" name="等腰三角形 13">
            <a:extLst>
              <a:ext uri="{FF2B5EF4-FFF2-40B4-BE49-F238E27FC236}">
                <a16:creationId xmlns:a16="http://schemas.microsoft.com/office/drawing/2014/main" xmlns="" id="{185A04EE-809F-4B50-A56C-5E19FC23C599}"/>
              </a:ext>
            </a:extLst>
          </p:cNvPr>
          <p:cNvSpPr/>
          <p:nvPr/>
        </p:nvSpPr>
        <p:spPr>
          <a:xfrm>
            <a:off x="4057649" y="2980154"/>
            <a:ext cx="485775" cy="414338"/>
          </a:xfrm>
          <a:prstGeom prst="triangl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a:p>
        </p:txBody>
      </p:sp>
      <p:sp>
        <p:nvSpPr>
          <p:cNvPr id="13" name="等腰三角形 15">
            <a:extLst>
              <a:ext uri="{FF2B5EF4-FFF2-40B4-BE49-F238E27FC236}">
                <a16:creationId xmlns:a16="http://schemas.microsoft.com/office/drawing/2014/main" xmlns="" id="{F8FED6CD-241F-4E26-8AFD-CF1F9083304A}"/>
              </a:ext>
            </a:extLst>
          </p:cNvPr>
          <p:cNvSpPr/>
          <p:nvPr/>
        </p:nvSpPr>
        <p:spPr>
          <a:xfrm>
            <a:off x="4171949" y="4210383"/>
            <a:ext cx="485775" cy="414338"/>
          </a:xfrm>
          <a:prstGeom prst="triangle">
            <a:avLst/>
          </a:prstGeom>
          <a:solidFill>
            <a:srgbClr val="C00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a:p>
        </p:txBody>
      </p:sp>
      <p:sp>
        <p:nvSpPr>
          <p:cNvPr id="14" name="等腰三角形 13">
            <a:extLst>
              <a:ext uri="{FF2B5EF4-FFF2-40B4-BE49-F238E27FC236}">
                <a16:creationId xmlns:a16="http://schemas.microsoft.com/office/drawing/2014/main" xmlns="" id="{7CC59D2F-6F00-469C-B1EA-5C67BFBD8538}"/>
              </a:ext>
            </a:extLst>
          </p:cNvPr>
          <p:cNvSpPr/>
          <p:nvPr/>
        </p:nvSpPr>
        <p:spPr>
          <a:xfrm>
            <a:off x="4057649" y="4096083"/>
            <a:ext cx="485775" cy="414338"/>
          </a:xfrm>
          <a:prstGeom prst="triangl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a:p>
        </p:txBody>
      </p:sp>
      <p:sp>
        <p:nvSpPr>
          <p:cNvPr id="15" name="TextBox 14">
            <a:extLst>
              <a:ext uri="{FF2B5EF4-FFF2-40B4-BE49-F238E27FC236}">
                <a16:creationId xmlns:a16="http://schemas.microsoft.com/office/drawing/2014/main" xmlns="" id="{4BE89988-5618-4D16-BC07-2AC6850AB19F}"/>
              </a:ext>
            </a:extLst>
          </p:cNvPr>
          <p:cNvSpPr txBox="1"/>
          <p:nvPr/>
        </p:nvSpPr>
        <p:spPr>
          <a:xfrm>
            <a:off x="4963025" y="2944707"/>
            <a:ext cx="2562728" cy="461665"/>
          </a:xfrm>
          <a:prstGeom prst="rect">
            <a:avLst/>
          </a:prstGeom>
          <a:noFill/>
        </p:spPr>
        <p:txBody>
          <a:bodyPr wrap="square" rtlCol="0">
            <a:spAutoFit/>
          </a:bodyPr>
          <a:lstStyle/>
          <a:p>
            <a:r>
              <a:rPr lang="en-SG" sz="2400" dirty="0" err="1">
                <a:latin typeface="Times New Roman" panose="02020603050405020304" pitchFamily="18" charset="0"/>
                <a:cs typeface="Times New Roman" panose="02020603050405020304" pitchFamily="18" charset="0"/>
              </a:rPr>
              <a:t>Bố</a:t>
            </a:r>
            <a:r>
              <a:rPr lang="en-SG" sz="2400" dirty="0">
                <a:latin typeface="Times New Roman" panose="02020603050405020304" pitchFamily="18" charset="0"/>
                <a:cs typeface="Times New Roman" panose="02020603050405020304" pitchFamily="18" charset="0"/>
              </a:rPr>
              <a:t>: Quan </a:t>
            </a:r>
            <a:r>
              <a:rPr lang="en-SG" sz="2400" dirty="0" err="1">
                <a:latin typeface="Times New Roman" panose="02020603050405020304" pitchFamily="18" charset="0"/>
                <a:cs typeface="Times New Roman" panose="02020603050405020304" pitchFamily="18" charset="0"/>
              </a:rPr>
              <a:t>tâm</a:t>
            </a:r>
            <a:r>
              <a:rPr lang="en-SG" sz="2400" dirty="0">
                <a:latin typeface="Times New Roman" panose="02020603050405020304" pitchFamily="18" charset="0"/>
                <a:cs typeface="Times New Roman" panose="02020603050405020304" pitchFamily="18" charset="0"/>
              </a:rPr>
              <a:t> con </a:t>
            </a:r>
          </a:p>
        </p:txBody>
      </p:sp>
      <p:sp>
        <p:nvSpPr>
          <p:cNvPr id="16" name="TextBox 15">
            <a:extLst>
              <a:ext uri="{FF2B5EF4-FFF2-40B4-BE49-F238E27FC236}">
                <a16:creationId xmlns:a16="http://schemas.microsoft.com/office/drawing/2014/main" xmlns="" id="{E3FFC186-4A1D-4B85-B076-EACD6962386A}"/>
              </a:ext>
            </a:extLst>
          </p:cNvPr>
          <p:cNvSpPr txBox="1"/>
          <p:nvPr/>
        </p:nvSpPr>
        <p:spPr>
          <a:xfrm>
            <a:off x="4963026" y="4098912"/>
            <a:ext cx="3666625" cy="461665"/>
          </a:xfrm>
          <a:prstGeom prst="rect">
            <a:avLst/>
          </a:prstGeom>
          <a:noFill/>
        </p:spPr>
        <p:txBody>
          <a:bodyPr wrap="square" rtlCol="0">
            <a:spAutoFit/>
          </a:bodyPr>
          <a:lstStyle/>
          <a:p>
            <a:r>
              <a:rPr lang="en-SG" sz="2400" dirty="0">
                <a:latin typeface="Times New Roman" panose="02020603050405020304" pitchFamily="18" charset="0"/>
                <a:cs typeface="Times New Roman" panose="02020603050405020304" pitchFamily="18" charset="0"/>
              </a:rPr>
              <a:t>Con: </a:t>
            </a:r>
            <a:r>
              <a:rPr lang="en-SG" sz="2400" dirty="0" err="1">
                <a:latin typeface="Times New Roman" panose="02020603050405020304" pitchFamily="18" charset="0"/>
                <a:cs typeface="Times New Roman" panose="02020603050405020304" pitchFamily="18" charset="0"/>
              </a:rPr>
              <a:t>Thiếu</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lễ</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độ</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cắt</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lời</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bố</a:t>
            </a:r>
            <a:r>
              <a:rPr lang="en-SG" sz="2400" dirty="0">
                <a:latin typeface="Times New Roman" panose="02020603050405020304" pitchFamily="18" charset="0"/>
                <a:cs typeface="Times New Roman" panose="02020603050405020304" pitchFamily="18" charset="0"/>
              </a:rPr>
              <a:t>)</a:t>
            </a:r>
          </a:p>
        </p:txBody>
      </p:sp>
      <p:sp>
        <p:nvSpPr>
          <p:cNvPr id="17" name="MH_Other_2">
            <a:extLst>
              <a:ext uri="{FF2B5EF4-FFF2-40B4-BE49-F238E27FC236}">
                <a16:creationId xmlns:a16="http://schemas.microsoft.com/office/drawing/2014/main" xmlns="" id="{DEEC7227-2982-47E9-8DD9-8BC6262AAB9D}"/>
              </a:ext>
            </a:extLst>
          </p:cNvPr>
          <p:cNvSpPr>
            <a:spLocks/>
          </p:cNvSpPr>
          <p:nvPr>
            <p:custDataLst>
              <p:tags r:id="rId2"/>
            </p:custDataLst>
          </p:nvPr>
        </p:nvSpPr>
        <p:spPr bwMode="auto">
          <a:xfrm rot="2152731">
            <a:off x="844830" y="3086497"/>
            <a:ext cx="1604736" cy="1627403"/>
          </a:xfrm>
          <a:custGeom>
            <a:avLst/>
            <a:gdLst>
              <a:gd name="T0" fmla="*/ 2147483646 w 2363"/>
              <a:gd name="T1" fmla="*/ 2147483646 h 2362"/>
              <a:gd name="T2" fmla="*/ 0 w 2363"/>
              <a:gd name="T3" fmla="*/ 2147483646 h 2362"/>
              <a:gd name="T4" fmla="*/ 2147483646 w 2363"/>
              <a:gd name="T5" fmla="*/ 0 h 2362"/>
              <a:gd name="T6" fmla="*/ 2147483646 w 2363"/>
              <a:gd name="T7" fmla="*/ 2147483646 h 2362"/>
              <a:gd name="T8" fmla="*/ 2147483646 w 2363"/>
              <a:gd name="T9" fmla="*/ 2147483646 h 23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63" h="2362">
                <a:moveTo>
                  <a:pt x="2055" y="2362"/>
                </a:moveTo>
                <a:lnTo>
                  <a:pt x="0" y="2054"/>
                </a:lnTo>
                <a:lnTo>
                  <a:pt x="308" y="0"/>
                </a:lnTo>
                <a:lnTo>
                  <a:pt x="2363" y="308"/>
                </a:lnTo>
                <a:lnTo>
                  <a:pt x="2055" y="2362"/>
                </a:lnTo>
                <a:close/>
              </a:path>
            </a:pathLst>
          </a:custGeom>
          <a:solidFill>
            <a:srgbClr val="FFFFFF"/>
          </a:solidFill>
          <a:ln w="38100">
            <a:solidFill>
              <a:srgbClr val="F29A5B"/>
            </a:solidFill>
            <a:round/>
            <a:headEnd/>
            <a:tailEnd/>
          </a:ln>
        </p:spPr>
        <p:txBody>
          <a:bodyPr/>
          <a:lstStyle/>
          <a:p>
            <a:endParaRPr lang="zh-CN" altLang="en-US" sz="1050"/>
          </a:p>
        </p:txBody>
      </p:sp>
      <p:sp>
        <p:nvSpPr>
          <p:cNvPr id="18" name="TextBox 17">
            <a:extLst>
              <a:ext uri="{FF2B5EF4-FFF2-40B4-BE49-F238E27FC236}">
                <a16:creationId xmlns:a16="http://schemas.microsoft.com/office/drawing/2014/main" xmlns="" id="{D1D59A53-E1C5-4EB3-B5A0-776033723FFB}"/>
              </a:ext>
            </a:extLst>
          </p:cNvPr>
          <p:cNvSpPr txBox="1"/>
          <p:nvPr/>
        </p:nvSpPr>
        <p:spPr>
          <a:xfrm>
            <a:off x="1019051" y="3424972"/>
            <a:ext cx="1248749" cy="1015663"/>
          </a:xfrm>
          <a:prstGeom prst="rect">
            <a:avLst/>
          </a:prstGeom>
          <a:noFill/>
        </p:spPr>
        <p:txBody>
          <a:bodyPr wrap="square" rtlCol="0">
            <a:spAutoFit/>
          </a:bodyPr>
          <a:lstStyle/>
          <a:p>
            <a:pPr algn="ctr"/>
            <a:r>
              <a:rPr lang="en-US" sz="3000" b="1" dirty="0" err="1">
                <a:solidFill>
                  <a:srgbClr val="FF0000"/>
                </a:solidFill>
                <a:latin typeface="Times New Roman" panose="02020603050405020304" pitchFamily="18" charset="0"/>
                <a:cs typeface="Times New Roman" panose="02020603050405020304" pitchFamily="18" charset="0"/>
              </a:rPr>
              <a:t>Thái</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độ</a:t>
            </a:r>
            <a:endParaRPr lang="en-SG" sz="3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460937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1000" fill="hold"/>
                                        <p:tgtEl>
                                          <p:spTgt spid="6"/>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randombar(horizontal)">
                                      <p:cBhvr>
                                        <p:cTn id="49" dur="500"/>
                                        <p:tgtEl>
                                          <p:spTgt spid="18"/>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randombar(horizontal)">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1000"/>
                                        <p:tgtEl>
                                          <p:spTgt spid="12"/>
                                        </p:tgtEl>
                                      </p:cBhvr>
                                    </p:animEffect>
                                    <p:anim calcmode="lin" valueType="num">
                                      <p:cBhvr>
                                        <p:cTn id="63" dur="1000" fill="hold"/>
                                        <p:tgtEl>
                                          <p:spTgt spid="12"/>
                                        </p:tgtEl>
                                        <p:attrNameLst>
                                          <p:attrName>ppt_x</p:attrName>
                                        </p:attrNameLst>
                                      </p:cBhvr>
                                      <p:tavLst>
                                        <p:tav tm="0">
                                          <p:val>
                                            <p:strVal val="#ppt_x"/>
                                          </p:val>
                                        </p:tav>
                                        <p:tav tm="100000">
                                          <p:val>
                                            <p:strVal val="#ppt_x"/>
                                          </p:val>
                                        </p:tav>
                                      </p:tavLst>
                                    </p:anim>
                                    <p:anim calcmode="lin" valueType="num">
                                      <p:cBhvr>
                                        <p:cTn id="64" dur="1000" fill="hold"/>
                                        <p:tgtEl>
                                          <p:spTgt spid="12"/>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1000"/>
                                        <p:tgtEl>
                                          <p:spTgt spid="15"/>
                                        </p:tgtEl>
                                      </p:cBhvr>
                                    </p:animEffect>
                                    <p:anim calcmode="lin" valueType="num">
                                      <p:cBhvr>
                                        <p:cTn id="68" dur="1000" fill="hold"/>
                                        <p:tgtEl>
                                          <p:spTgt spid="15"/>
                                        </p:tgtEl>
                                        <p:attrNameLst>
                                          <p:attrName>ppt_x</p:attrName>
                                        </p:attrNameLst>
                                      </p:cBhvr>
                                      <p:tavLst>
                                        <p:tav tm="0">
                                          <p:val>
                                            <p:strVal val="#ppt_x"/>
                                          </p:val>
                                        </p:tav>
                                        <p:tav tm="100000">
                                          <p:val>
                                            <p:strVal val="#ppt_x"/>
                                          </p:val>
                                        </p:tav>
                                      </p:tavLst>
                                    </p:anim>
                                    <p:anim calcmode="lin" valueType="num">
                                      <p:cBhvr>
                                        <p:cTn id="6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1000"/>
                                        <p:tgtEl>
                                          <p:spTgt spid="16"/>
                                        </p:tgtEl>
                                      </p:cBhvr>
                                    </p:animEffect>
                                    <p:anim calcmode="lin" valueType="num">
                                      <p:cBhvr>
                                        <p:cTn id="75" dur="1000" fill="hold"/>
                                        <p:tgtEl>
                                          <p:spTgt spid="16"/>
                                        </p:tgtEl>
                                        <p:attrNameLst>
                                          <p:attrName>ppt_x</p:attrName>
                                        </p:attrNameLst>
                                      </p:cBhvr>
                                      <p:tavLst>
                                        <p:tav tm="0">
                                          <p:val>
                                            <p:strVal val="#ppt_x"/>
                                          </p:val>
                                        </p:tav>
                                        <p:tav tm="100000">
                                          <p:val>
                                            <p:strVal val="#ppt_x"/>
                                          </p:val>
                                        </p:tav>
                                      </p:tavLst>
                                    </p:anim>
                                    <p:anim calcmode="lin" valueType="num">
                                      <p:cBhvr>
                                        <p:cTn id="76" dur="1000" fill="hold"/>
                                        <p:tgtEl>
                                          <p:spTgt spid="16"/>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fade">
                                      <p:cBhvr>
                                        <p:cTn id="79" dur="1000"/>
                                        <p:tgtEl>
                                          <p:spTgt spid="14"/>
                                        </p:tgtEl>
                                      </p:cBhvr>
                                    </p:animEffect>
                                    <p:anim calcmode="lin" valueType="num">
                                      <p:cBhvr>
                                        <p:cTn id="80" dur="1000" fill="hold"/>
                                        <p:tgtEl>
                                          <p:spTgt spid="14"/>
                                        </p:tgtEl>
                                        <p:attrNameLst>
                                          <p:attrName>ppt_x</p:attrName>
                                        </p:attrNameLst>
                                      </p:cBhvr>
                                      <p:tavLst>
                                        <p:tav tm="0">
                                          <p:val>
                                            <p:strVal val="#ppt_x"/>
                                          </p:val>
                                        </p:tav>
                                        <p:tav tm="100000">
                                          <p:val>
                                            <p:strVal val="#ppt_x"/>
                                          </p:val>
                                        </p:tav>
                                      </p:tavLst>
                                    </p:anim>
                                    <p:anim calcmode="lin" valueType="num">
                                      <p:cBhvr>
                                        <p:cTn id="81" dur="1000" fill="hold"/>
                                        <p:tgtEl>
                                          <p:spTgt spid="14"/>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13"/>
                                        </p:tgtEl>
                                        <p:attrNameLst>
                                          <p:attrName>style.visibility</p:attrName>
                                        </p:attrNameLst>
                                      </p:cBhvr>
                                      <p:to>
                                        <p:strVal val="visible"/>
                                      </p:to>
                                    </p:set>
                                    <p:animEffect transition="in" filter="fade">
                                      <p:cBhvr>
                                        <p:cTn id="84" dur="1000"/>
                                        <p:tgtEl>
                                          <p:spTgt spid="13"/>
                                        </p:tgtEl>
                                      </p:cBhvr>
                                    </p:animEffect>
                                    <p:anim calcmode="lin" valueType="num">
                                      <p:cBhvr>
                                        <p:cTn id="85" dur="1000" fill="hold"/>
                                        <p:tgtEl>
                                          <p:spTgt spid="13"/>
                                        </p:tgtEl>
                                        <p:attrNameLst>
                                          <p:attrName>ppt_x</p:attrName>
                                        </p:attrNameLst>
                                      </p:cBhvr>
                                      <p:tavLst>
                                        <p:tav tm="0">
                                          <p:val>
                                            <p:strVal val="#ppt_x"/>
                                          </p:val>
                                        </p:tav>
                                        <p:tav tm="100000">
                                          <p:val>
                                            <p:strVal val="#ppt_x"/>
                                          </p:val>
                                        </p:tav>
                                      </p:tavLst>
                                    </p:anim>
                                    <p:anim calcmode="lin" valueType="num">
                                      <p:cBhvr>
                                        <p:cTn id="8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p:bldP spid="9" grpId="0" animBg="1"/>
      <p:bldP spid="10" grpId="0"/>
      <p:bldP spid="11" grpId="0" animBg="1"/>
      <p:bldP spid="12" grpId="0" animBg="1"/>
      <p:bldP spid="13" grpId="0" animBg="1"/>
      <p:bldP spid="14" grpId="0" animBg="1"/>
      <p:bldP spid="15" grpId="0"/>
      <p:bldP spid="16" grpId="0"/>
      <p:bldP spid="17" grpId="0" animBg="1"/>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46"/>
        <p:cNvGrpSpPr/>
        <p:nvPr/>
      </p:nvGrpSpPr>
      <p:grpSpPr>
        <a:xfrm>
          <a:off x="0" y="0"/>
          <a:ext cx="0" cy="0"/>
          <a:chOff x="0" y="0"/>
          <a:chExt cx="0" cy="0"/>
        </a:xfrm>
      </p:grpSpPr>
      <p:sp>
        <p:nvSpPr>
          <p:cNvPr id="1847" name="Google Shape;1847;p51"/>
          <p:cNvSpPr txBox="1">
            <a:spLocks noGrp="1"/>
          </p:cNvSpPr>
          <p:nvPr>
            <p:ph type="title"/>
          </p:nvPr>
        </p:nvSpPr>
        <p:spPr>
          <a:xfrm>
            <a:off x="466929" y="1099225"/>
            <a:ext cx="7318155" cy="99222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4800" dirty="0">
                <a:solidFill>
                  <a:schemeClr val="bg1">
                    <a:lumMod val="50000"/>
                  </a:schemeClr>
                </a:solidFill>
                <a:latin typeface="Times New Roman" panose="02020603050405020304" pitchFamily="18" charset="0"/>
                <a:cs typeface="Times New Roman" panose="02020603050405020304" pitchFamily="18" charset="0"/>
              </a:rPr>
              <a:t>2</a:t>
            </a:r>
            <a:r>
              <a:rPr lang="vi-VN" sz="4800" dirty="0">
                <a:solidFill>
                  <a:schemeClr val="bg1">
                    <a:lumMod val="50000"/>
                  </a:schemeClr>
                </a:solidFill>
                <a:latin typeface="Times New Roman" panose="02020603050405020304" pitchFamily="18" charset="0"/>
                <a:cs typeface="Times New Roman" panose="02020603050405020304" pitchFamily="18" charset="0"/>
              </a:rPr>
              <a:t>.</a:t>
            </a:r>
            <a:r>
              <a:rPr lang="en-US" sz="4800" dirty="0">
                <a:solidFill>
                  <a:schemeClr val="bg1">
                    <a:lumMod val="50000"/>
                  </a:schemeClr>
                </a:solidFill>
                <a:latin typeface="Times New Roman" panose="02020603050405020304" pitchFamily="18" charset="0"/>
                <a:cs typeface="Times New Roman" panose="02020603050405020304" pitchFamily="18" charset="0"/>
              </a:rPr>
              <a:t> </a:t>
            </a:r>
            <a:r>
              <a:rPr lang="en-US" sz="4800" dirty="0" err="1">
                <a:solidFill>
                  <a:schemeClr val="bg1">
                    <a:lumMod val="50000"/>
                  </a:schemeClr>
                </a:solidFill>
                <a:latin typeface="Times New Roman" panose="02020603050405020304" pitchFamily="18" charset="0"/>
                <a:cs typeface="Times New Roman" panose="02020603050405020304" pitchFamily="18" charset="0"/>
              </a:rPr>
              <a:t>Lượt</a:t>
            </a:r>
            <a:r>
              <a:rPr lang="en-US" sz="4800" dirty="0">
                <a:solidFill>
                  <a:schemeClr val="bg1">
                    <a:lumMod val="50000"/>
                  </a:schemeClr>
                </a:solidFill>
                <a:latin typeface="Times New Roman" panose="02020603050405020304" pitchFamily="18" charset="0"/>
                <a:cs typeface="Times New Roman" panose="02020603050405020304" pitchFamily="18" charset="0"/>
              </a:rPr>
              <a:t> </a:t>
            </a:r>
            <a:r>
              <a:rPr lang="en-US" sz="4800" dirty="0" err="1">
                <a:solidFill>
                  <a:schemeClr val="bg1">
                    <a:lumMod val="50000"/>
                  </a:schemeClr>
                </a:solidFill>
                <a:latin typeface="Times New Roman" panose="02020603050405020304" pitchFamily="18" charset="0"/>
                <a:cs typeface="Times New Roman" panose="02020603050405020304" pitchFamily="18" charset="0"/>
              </a:rPr>
              <a:t>lời</a:t>
            </a:r>
            <a:r>
              <a:rPr lang="en-US" sz="4800" dirty="0">
                <a:solidFill>
                  <a:schemeClr val="bg1">
                    <a:lumMod val="50000"/>
                  </a:schemeClr>
                </a:solidFill>
                <a:latin typeface="Times New Roman" panose="02020603050405020304" pitchFamily="18" charset="0"/>
                <a:cs typeface="Times New Roman" panose="02020603050405020304" pitchFamily="18" charset="0"/>
              </a:rPr>
              <a:t> </a:t>
            </a:r>
            <a:r>
              <a:rPr lang="en-US" sz="4800" dirty="0" err="1">
                <a:solidFill>
                  <a:schemeClr val="bg1">
                    <a:lumMod val="50000"/>
                  </a:schemeClr>
                </a:solidFill>
                <a:latin typeface="Times New Roman" panose="02020603050405020304" pitchFamily="18" charset="0"/>
                <a:cs typeface="Times New Roman" panose="02020603050405020304" pitchFamily="18" charset="0"/>
              </a:rPr>
              <a:t>trong</a:t>
            </a:r>
            <a:r>
              <a:rPr lang="en-US" sz="4800" dirty="0">
                <a:solidFill>
                  <a:schemeClr val="bg1">
                    <a:lumMod val="50000"/>
                  </a:schemeClr>
                </a:solidFill>
                <a:latin typeface="Times New Roman" panose="02020603050405020304" pitchFamily="18" charset="0"/>
                <a:cs typeface="Times New Roman" panose="02020603050405020304" pitchFamily="18" charset="0"/>
              </a:rPr>
              <a:t> </a:t>
            </a:r>
            <a:r>
              <a:rPr lang="en-US" sz="4800" dirty="0" err="1">
                <a:solidFill>
                  <a:schemeClr val="bg1">
                    <a:lumMod val="50000"/>
                  </a:schemeClr>
                </a:solidFill>
                <a:latin typeface="Times New Roman" panose="02020603050405020304" pitchFamily="18" charset="0"/>
                <a:cs typeface="Times New Roman" panose="02020603050405020304" pitchFamily="18" charset="0"/>
              </a:rPr>
              <a:t>hội</a:t>
            </a:r>
            <a:r>
              <a:rPr lang="en-US" sz="4800" dirty="0">
                <a:solidFill>
                  <a:schemeClr val="bg1">
                    <a:lumMod val="50000"/>
                  </a:schemeClr>
                </a:solidFill>
                <a:latin typeface="Times New Roman" panose="02020603050405020304" pitchFamily="18" charset="0"/>
                <a:cs typeface="Times New Roman" panose="02020603050405020304" pitchFamily="18" charset="0"/>
              </a:rPr>
              <a:t> </a:t>
            </a:r>
            <a:r>
              <a:rPr lang="en-US" sz="4800" dirty="0" err="1">
                <a:solidFill>
                  <a:schemeClr val="bg1">
                    <a:lumMod val="50000"/>
                  </a:schemeClr>
                </a:solidFill>
                <a:latin typeface="Times New Roman" panose="02020603050405020304" pitchFamily="18" charset="0"/>
                <a:cs typeface="Times New Roman" panose="02020603050405020304" pitchFamily="18" charset="0"/>
              </a:rPr>
              <a:t>thoại</a:t>
            </a:r>
            <a:endParaRPr sz="4800" dirty="0">
              <a:solidFill>
                <a:schemeClr val="bg1">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H_Other_2">
            <a:extLst>
              <a:ext uri="{FF2B5EF4-FFF2-40B4-BE49-F238E27FC236}">
                <a16:creationId xmlns:a16="http://schemas.microsoft.com/office/drawing/2014/main" xmlns="" id="{DF2BF3FE-D253-4338-8D59-6DB07BB44A63}"/>
              </a:ext>
            </a:extLst>
          </p:cNvPr>
          <p:cNvSpPr>
            <a:spLocks/>
          </p:cNvSpPr>
          <p:nvPr>
            <p:custDataLst>
              <p:tags r:id="rId1"/>
            </p:custDataLst>
          </p:nvPr>
        </p:nvSpPr>
        <p:spPr bwMode="auto">
          <a:xfrm rot="2152731">
            <a:off x="351403" y="1639412"/>
            <a:ext cx="2012156" cy="2012157"/>
          </a:xfrm>
          <a:custGeom>
            <a:avLst/>
            <a:gdLst>
              <a:gd name="T0" fmla="*/ 2147483646 w 2363"/>
              <a:gd name="T1" fmla="*/ 2147483646 h 2362"/>
              <a:gd name="T2" fmla="*/ 0 w 2363"/>
              <a:gd name="T3" fmla="*/ 2147483646 h 2362"/>
              <a:gd name="T4" fmla="*/ 2147483646 w 2363"/>
              <a:gd name="T5" fmla="*/ 0 h 2362"/>
              <a:gd name="T6" fmla="*/ 2147483646 w 2363"/>
              <a:gd name="T7" fmla="*/ 2147483646 h 2362"/>
              <a:gd name="T8" fmla="*/ 2147483646 w 2363"/>
              <a:gd name="T9" fmla="*/ 2147483646 h 23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63" h="2362">
                <a:moveTo>
                  <a:pt x="2055" y="2362"/>
                </a:moveTo>
                <a:lnTo>
                  <a:pt x="0" y="2054"/>
                </a:lnTo>
                <a:lnTo>
                  <a:pt x="308" y="0"/>
                </a:lnTo>
                <a:lnTo>
                  <a:pt x="2363" y="308"/>
                </a:lnTo>
                <a:lnTo>
                  <a:pt x="2055" y="2362"/>
                </a:lnTo>
                <a:close/>
              </a:path>
            </a:pathLst>
          </a:custGeom>
          <a:solidFill>
            <a:srgbClr val="FFFFFF"/>
          </a:solidFill>
          <a:ln w="38100">
            <a:solidFill>
              <a:srgbClr val="F29A5B"/>
            </a:solidFill>
            <a:round/>
            <a:headEnd/>
            <a:tailEnd/>
          </a:ln>
        </p:spPr>
        <p:txBody>
          <a:bodyPr/>
          <a:lstStyle/>
          <a:p>
            <a:endParaRPr lang="zh-CN" altLang="en-US" sz="1050"/>
          </a:p>
        </p:txBody>
      </p:sp>
      <p:sp>
        <p:nvSpPr>
          <p:cNvPr id="6" name="TextBox 5">
            <a:extLst>
              <a:ext uri="{FF2B5EF4-FFF2-40B4-BE49-F238E27FC236}">
                <a16:creationId xmlns:a16="http://schemas.microsoft.com/office/drawing/2014/main" xmlns="" id="{755E84E2-2555-45DE-941A-88DED227A009}"/>
              </a:ext>
            </a:extLst>
          </p:cNvPr>
          <p:cNvSpPr txBox="1"/>
          <p:nvPr/>
        </p:nvSpPr>
        <p:spPr>
          <a:xfrm>
            <a:off x="441961" y="2123863"/>
            <a:ext cx="1889759" cy="1015663"/>
          </a:xfrm>
          <a:prstGeom prst="rect">
            <a:avLst/>
          </a:prstGeom>
          <a:noFill/>
        </p:spPr>
        <p:txBody>
          <a:bodyPr wrap="square" rtlCol="0">
            <a:spAutoFit/>
          </a:bodyPr>
          <a:lstStyle/>
          <a:p>
            <a:pPr algn="ctr"/>
            <a:r>
              <a:rPr lang="en-US" sz="3000" b="1" dirty="0" err="1">
                <a:solidFill>
                  <a:srgbClr val="FF0000"/>
                </a:solidFill>
                <a:latin typeface="Times New Roman" panose="02020603050405020304" pitchFamily="18" charset="0"/>
                <a:cs typeface="Times New Roman" panose="02020603050405020304" pitchFamily="18" charset="0"/>
              </a:rPr>
              <a:t>Thảo</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luận</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nhóm</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bàn</a:t>
            </a:r>
            <a:endParaRPr lang="en-SG" sz="3000" b="1" dirty="0">
              <a:solidFill>
                <a:srgbClr val="FF0000"/>
              </a:solidFill>
              <a:latin typeface="Times New Roman" panose="02020603050405020304" pitchFamily="18" charset="0"/>
              <a:cs typeface="Times New Roman" panose="02020603050405020304" pitchFamily="18" charset="0"/>
            </a:endParaRPr>
          </a:p>
        </p:txBody>
      </p:sp>
      <p:sp>
        <p:nvSpPr>
          <p:cNvPr id="7" name="椭圆 53">
            <a:extLst>
              <a:ext uri="{FF2B5EF4-FFF2-40B4-BE49-F238E27FC236}">
                <a16:creationId xmlns:a16="http://schemas.microsoft.com/office/drawing/2014/main" xmlns="" id="{3AE627F4-1240-4E14-87A8-56808E44EAB2}"/>
              </a:ext>
            </a:extLst>
          </p:cNvPr>
          <p:cNvSpPr/>
          <p:nvPr/>
        </p:nvSpPr>
        <p:spPr>
          <a:xfrm>
            <a:off x="3160450" y="1439109"/>
            <a:ext cx="2350824" cy="1888884"/>
          </a:xfrm>
          <a:prstGeom prst="ellipse">
            <a:avLst/>
          </a:prstGeom>
          <a:noFill/>
          <a:ln w="165100">
            <a:solidFill>
              <a:srgbClr val="A5C0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8" name="MH_SubTitle_1">
            <a:extLst>
              <a:ext uri="{FF2B5EF4-FFF2-40B4-BE49-F238E27FC236}">
                <a16:creationId xmlns:a16="http://schemas.microsoft.com/office/drawing/2014/main" xmlns="" id="{717CA2E6-60AE-4C7F-A835-D30C1BDE85F3}"/>
              </a:ext>
            </a:extLst>
          </p:cNvPr>
          <p:cNvSpPr txBox="1">
            <a:spLocks noChangeArrowheads="1"/>
          </p:cNvSpPr>
          <p:nvPr>
            <p:custDataLst>
              <p:tags r:id="rId2"/>
            </p:custDataLst>
          </p:nvPr>
        </p:nvSpPr>
        <p:spPr bwMode="auto">
          <a:xfrm>
            <a:off x="3365771" y="2152081"/>
            <a:ext cx="2042952" cy="434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HK" sz="2700" dirty="0" err="1">
                <a:solidFill>
                  <a:srgbClr val="F29A5B"/>
                </a:solidFill>
                <a:latin typeface="Times New Roman" panose="02020603050405020304" pitchFamily="18" charset="0"/>
                <a:ea typeface="微软雅黑" panose="020B0503020204020204" pitchFamily="34" charset="-122"/>
                <a:cs typeface="Times New Roman" panose="02020603050405020304" pitchFamily="18" charset="0"/>
              </a:rPr>
              <a:t>Đọc</a:t>
            </a:r>
            <a:r>
              <a:rPr lang="en-US" altLang="zh-HK" sz="2700" dirty="0">
                <a:solidFill>
                  <a:srgbClr val="F29A5B"/>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HK" sz="2700" dirty="0" err="1">
                <a:solidFill>
                  <a:srgbClr val="F29A5B"/>
                </a:solidFill>
                <a:latin typeface="Times New Roman" panose="02020603050405020304" pitchFamily="18" charset="0"/>
                <a:ea typeface="微软雅黑" panose="020B0503020204020204" pitchFamily="34" charset="-122"/>
                <a:cs typeface="Times New Roman" panose="02020603050405020304" pitchFamily="18" charset="0"/>
              </a:rPr>
              <a:t>ngữ</a:t>
            </a:r>
            <a:r>
              <a:rPr lang="en-US" altLang="zh-HK" sz="2700" dirty="0">
                <a:solidFill>
                  <a:srgbClr val="F29A5B"/>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HK" sz="2700" dirty="0" err="1">
                <a:solidFill>
                  <a:srgbClr val="F29A5B"/>
                </a:solidFill>
                <a:latin typeface="Times New Roman" panose="02020603050405020304" pitchFamily="18" charset="0"/>
                <a:ea typeface="微软雅黑" panose="020B0503020204020204" pitchFamily="34" charset="-122"/>
                <a:cs typeface="Times New Roman" panose="02020603050405020304" pitchFamily="18" charset="0"/>
              </a:rPr>
              <a:t>liệu</a:t>
            </a:r>
            <a:r>
              <a:rPr lang="en-US" altLang="zh-HK" sz="2700" dirty="0">
                <a:solidFill>
                  <a:srgbClr val="F29A5B"/>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HK" sz="2700" dirty="0" err="1">
                <a:solidFill>
                  <a:srgbClr val="F29A5B"/>
                </a:solidFill>
                <a:latin typeface="Times New Roman" panose="02020603050405020304" pitchFamily="18" charset="0"/>
                <a:ea typeface="微软雅黑" panose="020B0503020204020204" pitchFamily="34" charset="-122"/>
                <a:cs typeface="Times New Roman" panose="02020603050405020304" pitchFamily="18" charset="0"/>
              </a:rPr>
              <a:t>sgk</a:t>
            </a:r>
            <a:r>
              <a:rPr lang="en-US" altLang="zh-HK" sz="2700" dirty="0">
                <a:solidFill>
                  <a:srgbClr val="F29A5B"/>
                </a:solidFill>
                <a:latin typeface="Times New Roman" panose="02020603050405020304" pitchFamily="18" charset="0"/>
                <a:ea typeface="微软雅黑" panose="020B0503020204020204" pitchFamily="34" charset="-122"/>
                <a:cs typeface="Times New Roman" panose="02020603050405020304" pitchFamily="18" charset="0"/>
              </a:rPr>
              <a:t> (tr</a:t>
            </a:r>
            <a:r>
              <a:rPr lang="vi-VN" altLang="zh-HK" sz="2700" dirty="0">
                <a:solidFill>
                  <a:srgbClr val="F29A5B"/>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HK" sz="2700" dirty="0">
                <a:solidFill>
                  <a:srgbClr val="F29A5B"/>
                </a:solidFill>
                <a:latin typeface="Times New Roman" panose="02020603050405020304" pitchFamily="18" charset="0"/>
                <a:ea typeface="微软雅黑" panose="020B0503020204020204" pitchFamily="34" charset="-122"/>
                <a:cs typeface="Times New Roman" panose="02020603050405020304" pitchFamily="18" charset="0"/>
              </a:rPr>
              <a:t>92; 93)</a:t>
            </a:r>
            <a:endParaRPr lang="zh-HK" altLang="en-US" sz="2700" dirty="0">
              <a:solidFill>
                <a:srgbClr val="F29A5B"/>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椭圆 53">
            <a:extLst>
              <a:ext uri="{FF2B5EF4-FFF2-40B4-BE49-F238E27FC236}">
                <a16:creationId xmlns:a16="http://schemas.microsoft.com/office/drawing/2014/main" xmlns="" id="{C161F706-9D08-40F9-BC06-B718023C0FE1}"/>
              </a:ext>
            </a:extLst>
          </p:cNvPr>
          <p:cNvSpPr/>
          <p:nvPr/>
        </p:nvSpPr>
        <p:spPr>
          <a:xfrm>
            <a:off x="6381700" y="1439109"/>
            <a:ext cx="2350824" cy="1888884"/>
          </a:xfrm>
          <a:prstGeom prst="ellipse">
            <a:avLst/>
          </a:prstGeom>
          <a:noFill/>
          <a:ln w="165100">
            <a:solidFill>
              <a:srgbClr val="A5C0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10" name="MH_SubTitle_1">
            <a:extLst>
              <a:ext uri="{FF2B5EF4-FFF2-40B4-BE49-F238E27FC236}">
                <a16:creationId xmlns:a16="http://schemas.microsoft.com/office/drawing/2014/main" xmlns="" id="{E2D65869-6269-4F0D-98CA-791D806E1B87}"/>
              </a:ext>
            </a:extLst>
          </p:cNvPr>
          <p:cNvSpPr txBox="1">
            <a:spLocks noChangeArrowheads="1"/>
          </p:cNvSpPr>
          <p:nvPr>
            <p:custDataLst>
              <p:tags r:id="rId3"/>
            </p:custDataLst>
          </p:nvPr>
        </p:nvSpPr>
        <p:spPr bwMode="auto">
          <a:xfrm>
            <a:off x="6624537" y="2251141"/>
            <a:ext cx="2043536" cy="434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HK" sz="2700" dirty="0" err="1">
                <a:solidFill>
                  <a:srgbClr val="F29A5B"/>
                </a:solidFill>
                <a:latin typeface="Times New Roman" panose="02020603050405020304" pitchFamily="18" charset="0"/>
                <a:ea typeface="微软雅黑" panose="020B0503020204020204" pitchFamily="34" charset="-122"/>
                <a:cs typeface="Times New Roman" panose="02020603050405020304" pitchFamily="18" charset="0"/>
              </a:rPr>
              <a:t>Đếm</a:t>
            </a:r>
            <a:r>
              <a:rPr lang="en-US" altLang="zh-HK" sz="2700" dirty="0">
                <a:solidFill>
                  <a:srgbClr val="F29A5B"/>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HK" sz="2700" dirty="0" err="1">
                <a:solidFill>
                  <a:srgbClr val="F29A5B"/>
                </a:solidFill>
                <a:latin typeface="Times New Roman" panose="02020603050405020304" pitchFamily="18" charset="0"/>
                <a:ea typeface="微软雅黑" panose="020B0503020204020204" pitchFamily="34" charset="-122"/>
                <a:cs typeface="Times New Roman" panose="02020603050405020304" pitchFamily="18" charset="0"/>
              </a:rPr>
              <a:t>số</a:t>
            </a:r>
            <a:r>
              <a:rPr lang="en-US" altLang="zh-HK" sz="2700" dirty="0">
                <a:solidFill>
                  <a:srgbClr val="F29A5B"/>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HK" sz="2700" dirty="0" err="1">
                <a:solidFill>
                  <a:srgbClr val="F29A5B"/>
                </a:solidFill>
                <a:latin typeface="Times New Roman" panose="02020603050405020304" pitchFamily="18" charset="0"/>
                <a:ea typeface="微软雅黑" panose="020B0503020204020204" pitchFamily="34" charset="-122"/>
                <a:cs typeface="Times New Roman" panose="02020603050405020304" pitchFamily="18" charset="0"/>
              </a:rPr>
              <a:t>lời</a:t>
            </a:r>
            <a:r>
              <a:rPr lang="en-US" altLang="zh-HK" sz="2700" dirty="0">
                <a:solidFill>
                  <a:srgbClr val="F29A5B"/>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HK" sz="2700" dirty="0" err="1">
                <a:solidFill>
                  <a:srgbClr val="F29A5B"/>
                </a:solidFill>
                <a:latin typeface="Times New Roman" panose="02020603050405020304" pitchFamily="18" charset="0"/>
                <a:ea typeface="微软雅黑" panose="020B0503020204020204" pitchFamily="34" charset="-122"/>
                <a:cs typeface="Times New Roman" panose="02020603050405020304" pitchFamily="18" charset="0"/>
              </a:rPr>
              <a:t>nói</a:t>
            </a:r>
            <a:r>
              <a:rPr lang="en-US" altLang="zh-HK" sz="2700" dirty="0">
                <a:solidFill>
                  <a:srgbClr val="F29A5B"/>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HK" sz="2700" dirty="0" err="1">
                <a:solidFill>
                  <a:srgbClr val="F29A5B"/>
                </a:solidFill>
                <a:latin typeface="Times New Roman" panose="02020603050405020304" pitchFamily="18" charset="0"/>
                <a:ea typeface="微软雅黑" panose="020B0503020204020204" pitchFamily="34" charset="-122"/>
                <a:cs typeface="Times New Roman" panose="02020603050405020304" pitchFamily="18" charset="0"/>
              </a:rPr>
              <a:t>của</a:t>
            </a:r>
            <a:r>
              <a:rPr lang="en-US" altLang="zh-HK" sz="2700" dirty="0">
                <a:solidFill>
                  <a:srgbClr val="F29A5B"/>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HK" sz="2700" dirty="0" err="1">
                <a:solidFill>
                  <a:srgbClr val="F29A5B"/>
                </a:solidFill>
                <a:latin typeface="Times New Roman" panose="02020603050405020304" pitchFamily="18" charset="0"/>
                <a:ea typeface="微软雅黑" panose="020B0503020204020204" pitchFamily="34" charset="-122"/>
                <a:cs typeface="Times New Roman" panose="02020603050405020304" pitchFamily="18" charset="0"/>
              </a:rPr>
              <a:t>mỗi</a:t>
            </a:r>
            <a:r>
              <a:rPr lang="en-US" altLang="zh-HK" sz="2700" dirty="0">
                <a:solidFill>
                  <a:srgbClr val="F29A5B"/>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HK" sz="2700" dirty="0" err="1">
                <a:solidFill>
                  <a:srgbClr val="F29A5B"/>
                </a:solidFill>
                <a:latin typeface="Times New Roman" panose="02020603050405020304" pitchFamily="18" charset="0"/>
                <a:ea typeface="微软雅黑" panose="020B0503020204020204" pitchFamily="34" charset="-122"/>
                <a:cs typeface="Times New Roman" panose="02020603050405020304" pitchFamily="18" charset="0"/>
              </a:rPr>
              <a:t>nhân</a:t>
            </a:r>
            <a:r>
              <a:rPr lang="en-US" altLang="zh-HK" sz="2700" dirty="0">
                <a:solidFill>
                  <a:srgbClr val="F29A5B"/>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HK" sz="2700" dirty="0" err="1">
                <a:solidFill>
                  <a:srgbClr val="F29A5B"/>
                </a:solidFill>
                <a:latin typeface="Times New Roman" panose="02020603050405020304" pitchFamily="18" charset="0"/>
                <a:ea typeface="微软雅黑" panose="020B0503020204020204" pitchFamily="34" charset="-122"/>
                <a:cs typeface="Times New Roman" panose="02020603050405020304" pitchFamily="18" charset="0"/>
              </a:rPr>
              <a:t>vật</a:t>
            </a:r>
            <a:endParaRPr lang="zh-HK" altLang="en-US" sz="2700" dirty="0">
              <a:solidFill>
                <a:srgbClr val="F29A5B"/>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5" name="图片 21">
            <a:extLst>
              <a:ext uri="{FF2B5EF4-FFF2-40B4-BE49-F238E27FC236}">
                <a16:creationId xmlns:a16="http://schemas.microsoft.com/office/drawing/2014/main" xmlns="" id="{107C7A18-8FD9-4516-9EC8-797988D79ECB}"/>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p:blipFill>
        <p:spPr>
          <a:xfrm>
            <a:off x="5887336" y="207652"/>
            <a:ext cx="827396" cy="632990"/>
          </a:xfrm>
          <a:prstGeom prst="rect">
            <a:avLst/>
          </a:prstGeom>
        </p:spPr>
      </p:pic>
    </p:spTree>
    <p:extLst>
      <p:ext uri="{BB962C8B-B14F-4D97-AF65-F5344CB8AC3E}">
        <p14:creationId xmlns:p14="http://schemas.microsoft.com/office/powerpoint/2010/main" val="227686180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3CFBD37-B041-4830-94D4-C63121F220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045" y="2907030"/>
            <a:ext cx="2263145" cy="2263145"/>
          </a:xfrm>
          <a:prstGeom prst="rect">
            <a:avLst/>
          </a:prstGeom>
        </p:spPr>
      </p:pic>
      <p:pic>
        <p:nvPicPr>
          <p:cNvPr id="7" name="Picture 6">
            <a:extLst>
              <a:ext uri="{FF2B5EF4-FFF2-40B4-BE49-F238E27FC236}">
                <a16:creationId xmlns:a16="http://schemas.microsoft.com/office/drawing/2014/main" xmlns="" id="{BDC8D349-F770-4336-9B23-8AFA203EA68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3056" t="9306" r="27222" b="45417"/>
          <a:stretch/>
        </p:blipFill>
        <p:spPr>
          <a:xfrm>
            <a:off x="118110" y="533400"/>
            <a:ext cx="1531621" cy="1745834"/>
          </a:xfrm>
          <a:prstGeom prst="rect">
            <a:avLst/>
          </a:prstGeom>
        </p:spPr>
      </p:pic>
      <p:sp>
        <p:nvSpPr>
          <p:cNvPr id="10" name="Text Box 114">
            <a:extLst>
              <a:ext uri="{FF2B5EF4-FFF2-40B4-BE49-F238E27FC236}">
                <a16:creationId xmlns:a16="http://schemas.microsoft.com/office/drawing/2014/main" xmlns="" id="{3F5A2115-72CE-43BB-BA77-FB45539951FC}"/>
              </a:ext>
            </a:extLst>
          </p:cNvPr>
          <p:cNvSpPr txBox="1">
            <a:spLocks noChangeArrowheads="1"/>
          </p:cNvSpPr>
          <p:nvPr/>
        </p:nvSpPr>
        <p:spPr bwMode="auto">
          <a:xfrm>
            <a:off x="1877883" y="203973"/>
            <a:ext cx="7266118" cy="403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9488">
              <a:spcBef>
                <a:spcPct val="20000"/>
              </a:spcBef>
              <a:buChar char="•"/>
              <a:defRPr sz="3400">
                <a:solidFill>
                  <a:schemeClr val="tx1"/>
                </a:solidFill>
                <a:latin typeface="Arial" panose="020B0604020202020204" pitchFamily="34" charset="0"/>
              </a:defRPr>
            </a:lvl1pPr>
            <a:lvl2pPr marL="742950" indent="-285750" defTabSz="979488">
              <a:spcBef>
                <a:spcPct val="20000"/>
              </a:spcBef>
              <a:buChar char="–"/>
              <a:defRPr sz="3000">
                <a:solidFill>
                  <a:schemeClr val="tx1"/>
                </a:solidFill>
                <a:latin typeface="Arial" panose="020B0604020202020204" pitchFamily="34" charset="0"/>
              </a:defRPr>
            </a:lvl2pPr>
            <a:lvl3pPr marL="1143000" indent="-228600" defTabSz="979488">
              <a:spcBef>
                <a:spcPct val="20000"/>
              </a:spcBef>
              <a:buChar char="•"/>
              <a:defRPr sz="2600">
                <a:solidFill>
                  <a:schemeClr val="tx1"/>
                </a:solidFill>
                <a:latin typeface="Arial" panose="020B0604020202020204" pitchFamily="34" charset="0"/>
              </a:defRPr>
            </a:lvl3pPr>
            <a:lvl4pPr marL="1600200" indent="-228600" defTabSz="979488">
              <a:spcBef>
                <a:spcPct val="20000"/>
              </a:spcBef>
              <a:buChar char="–"/>
              <a:defRPr sz="2100">
                <a:solidFill>
                  <a:schemeClr val="tx1"/>
                </a:solidFill>
                <a:latin typeface="Arial" panose="020B0604020202020204" pitchFamily="34" charset="0"/>
              </a:defRPr>
            </a:lvl4pPr>
            <a:lvl5pPr marL="2057400" indent="-228600" defTabSz="979488">
              <a:spcBef>
                <a:spcPct val="20000"/>
              </a:spcBef>
              <a:buChar char="»"/>
              <a:defRPr sz="2100">
                <a:solidFill>
                  <a:schemeClr val="tx1"/>
                </a:solidFill>
                <a:latin typeface="Arial" panose="020B0604020202020204" pitchFamily="34" charset="0"/>
              </a:defRPr>
            </a:lvl5pPr>
            <a:lvl6pPr marL="2514600" indent="-228600" defTabSz="979488"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79488"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79488"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79488" eaLnBrk="0" fontAlgn="base" hangingPunct="0">
              <a:spcBef>
                <a:spcPct val="20000"/>
              </a:spcBef>
              <a:spcAft>
                <a:spcPct val="0"/>
              </a:spcAft>
              <a:buChar char="»"/>
              <a:defRPr sz="2100">
                <a:solidFill>
                  <a:schemeClr val="tx1"/>
                </a:solidFill>
                <a:latin typeface="Arial" panose="020B0604020202020204" pitchFamily="34" charset="0"/>
              </a:defRPr>
            </a:lvl9pPr>
          </a:lstStyle>
          <a:p>
            <a:pPr algn="just" eaLnBrk="1" hangingPunct="1">
              <a:spcBef>
                <a:spcPct val="50000"/>
              </a:spcBef>
              <a:buNone/>
            </a:pPr>
            <a:r>
              <a:rPr lang="en-US" altLang="en-US" sz="2025" dirty="0">
                <a:latin typeface="Times New Roman" panose="02020603050405020304" pitchFamily="18" charset="0"/>
                <a:cs typeface="Times New Roman" panose="02020603050405020304" pitchFamily="18" charset="0"/>
              </a:rPr>
              <a:t>(1) </a:t>
            </a:r>
            <a:r>
              <a:rPr lang="en-US" altLang="en-US" sz="2025" dirty="0" err="1">
                <a:solidFill>
                  <a:schemeClr val="accent6"/>
                </a:solidFill>
                <a:latin typeface="Times New Roman" panose="02020603050405020304" pitchFamily="18" charset="0"/>
                <a:cs typeface="Times New Roman" panose="02020603050405020304" pitchFamily="18" charset="0"/>
              </a:rPr>
              <a:t>Hồng</a:t>
            </a:r>
            <a:r>
              <a:rPr lang="en-US" altLang="en-US" sz="2025" dirty="0">
                <a:solidFill>
                  <a:schemeClr val="accent6"/>
                </a:solidFill>
                <a:latin typeface="Times New Roman" panose="02020603050405020304" pitchFamily="18" charset="0"/>
                <a:cs typeface="Times New Roman" panose="02020603050405020304" pitchFamily="18" charset="0"/>
              </a:rPr>
              <a:t>! </a:t>
            </a:r>
            <a:r>
              <a:rPr lang="en-US" altLang="en-US" sz="2025" dirty="0" err="1">
                <a:solidFill>
                  <a:schemeClr val="accent6"/>
                </a:solidFill>
                <a:latin typeface="Times New Roman" panose="02020603050405020304" pitchFamily="18" charset="0"/>
                <a:cs typeface="Times New Roman" panose="02020603050405020304" pitchFamily="18" charset="0"/>
              </a:rPr>
              <a:t>Mày</a:t>
            </a:r>
            <a:r>
              <a:rPr lang="en-US" altLang="en-US" sz="2025" dirty="0">
                <a:solidFill>
                  <a:schemeClr val="accent6"/>
                </a:solidFill>
                <a:latin typeface="Times New Roman" panose="02020603050405020304" pitchFamily="18" charset="0"/>
                <a:cs typeface="Times New Roman" panose="02020603050405020304" pitchFamily="18" charset="0"/>
              </a:rPr>
              <a:t> </a:t>
            </a:r>
            <a:r>
              <a:rPr lang="en-US" altLang="en-US" sz="2025" dirty="0" err="1">
                <a:solidFill>
                  <a:schemeClr val="accent6"/>
                </a:solidFill>
                <a:latin typeface="Times New Roman" panose="02020603050405020304" pitchFamily="18" charset="0"/>
                <a:cs typeface="Times New Roman" panose="02020603050405020304" pitchFamily="18" charset="0"/>
              </a:rPr>
              <a:t>có</a:t>
            </a:r>
            <a:r>
              <a:rPr lang="en-US" altLang="en-US" sz="2025" dirty="0">
                <a:solidFill>
                  <a:schemeClr val="accent6"/>
                </a:solidFill>
                <a:latin typeface="Times New Roman" panose="02020603050405020304" pitchFamily="18" charset="0"/>
                <a:cs typeface="Times New Roman" panose="02020603050405020304" pitchFamily="18" charset="0"/>
              </a:rPr>
              <a:t> </a:t>
            </a:r>
            <a:r>
              <a:rPr lang="en-US" altLang="en-US" sz="2025" dirty="0" err="1">
                <a:solidFill>
                  <a:schemeClr val="accent6"/>
                </a:solidFill>
                <a:latin typeface="Times New Roman" panose="02020603050405020304" pitchFamily="18" charset="0"/>
                <a:cs typeface="Times New Roman" panose="02020603050405020304" pitchFamily="18" charset="0"/>
              </a:rPr>
              <a:t>muốn</a:t>
            </a:r>
            <a:r>
              <a:rPr lang="en-US" altLang="en-US" sz="2025" dirty="0">
                <a:solidFill>
                  <a:schemeClr val="accent6"/>
                </a:solidFill>
                <a:latin typeface="Times New Roman" panose="02020603050405020304" pitchFamily="18" charset="0"/>
                <a:cs typeface="Times New Roman" panose="02020603050405020304" pitchFamily="18" charset="0"/>
              </a:rPr>
              <a:t> </a:t>
            </a:r>
            <a:r>
              <a:rPr lang="en-US" altLang="en-US" sz="2025" dirty="0" err="1">
                <a:solidFill>
                  <a:schemeClr val="accent6"/>
                </a:solidFill>
                <a:latin typeface="Times New Roman" panose="02020603050405020304" pitchFamily="18" charset="0"/>
                <a:cs typeface="Times New Roman" panose="02020603050405020304" pitchFamily="18" charset="0"/>
              </a:rPr>
              <a:t>vào</a:t>
            </a:r>
            <a:r>
              <a:rPr lang="en-US" altLang="en-US" sz="2025" dirty="0">
                <a:solidFill>
                  <a:schemeClr val="accent6"/>
                </a:solidFill>
                <a:latin typeface="Times New Roman" panose="02020603050405020304" pitchFamily="18" charset="0"/>
                <a:cs typeface="Times New Roman" panose="02020603050405020304" pitchFamily="18" charset="0"/>
              </a:rPr>
              <a:t> Thanh </a:t>
            </a:r>
            <a:r>
              <a:rPr lang="en-US" altLang="en-US" sz="2025" dirty="0" err="1">
                <a:solidFill>
                  <a:schemeClr val="accent6"/>
                </a:solidFill>
                <a:latin typeface="Times New Roman" panose="02020603050405020304" pitchFamily="18" charset="0"/>
                <a:cs typeface="Times New Roman" panose="02020603050405020304" pitchFamily="18" charset="0"/>
              </a:rPr>
              <a:t>Hóa</a:t>
            </a:r>
            <a:r>
              <a:rPr lang="en-US" altLang="en-US" sz="2025" dirty="0">
                <a:solidFill>
                  <a:schemeClr val="accent6"/>
                </a:solidFill>
                <a:latin typeface="Times New Roman" panose="02020603050405020304" pitchFamily="18" charset="0"/>
                <a:cs typeface="Times New Roman" panose="02020603050405020304" pitchFamily="18" charset="0"/>
              </a:rPr>
              <a:t> </a:t>
            </a:r>
            <a:r>
              <a:rPr lang="en-US" altLang="en-US" sz="2025" dirty="0" err="1">
                <a:solidFill>
                  <a:schemeClr val="accent6"/>
                </a:solidFill>
                <a:latin typeface="Times New Roman" panose="02020603050405020304" pitchFamily="18" charset="0"/>
                <a:cs typeface="Times New Roman" panose="02020603050405020304" pitchFamily="18" charset="0"/>
              </a:rPr>
              <a:t>chơi</a:t>
            </a:r>
            <a:r>
              <a:rPr lang="en-US" altLang="en-US" sz="2025" dirty="0">
                <a:solidFill>
                  <a:schemeClr val="accent6"/>
                </a:solidFill>
                <a:latin typeface="Times New Roman" panose="02020603050405020304" pitchFamily="18" charset="0"/>
                <a:cs typeface="Times New Roman" panose="02020603050405020304" pitchFamily="18" charset="0"/>
              </a:rPr>
              <a:t> </a:t>
            </a:r>
            <a:r>
              <a:rPr lang="en-US" altLang="en-US" sz="2025" dirty="0" err="1">
                <a:solidFill>
                  <a:schemeClr val="accent6"/>
                </a:solidFill>
                <a:latin typeface="Times New Roman" panose="02020603050405020304" pitchFamily="18" charset="0"/>
                <a:cs typeface="Times New Roman" panose="02020603050405020304" pitchFamily="18" charset="0"/>
              </a:rPr>
              <a:t>với</a:t>
            </a:r>
            <a:r>
              <a:rPr lang="en-US" altLang="en-US" sz="2025" dirty="0">
                <a:solidFill>
                  <a:schemeClr val="accent6"/>
                </a:solidFill>
                <a:latin typeface="Times New Roman" panose="02020603050405020304" pitchFamily="18" charset="0"/>
                <a:cs typeface="Times New Roman" panose="02020603050405020304" pitchFamily="18" charset="0"/>
              </a:rPr>
              <a:t> </a:t>
            </a:r>
            <a:r>
              <a:rPr lang="en-US" altLang="en-US" sz="2025" dirty="0" err="1">
                <a:solidFill>
                  <a:schemeClr val="accent6"/>
                </a:solidFill>
                <a:latin typeface="Times New Roman" panose="02020603050405020304" pitchFamily="18" charset="0"/>
                <a:cs typeface="Times New Roman" panose="02020603050405020304" pitchFamily="18" charset="0"/>
              </a:rPr>
              <a:t>mẹ</a:t>
            </a:r>
            <a:r>
              <a:rPr lang="en-US" altLang="en-US" sz="2025" dirty="0">
                <a:solidFill>
                  <a:schemeClr val="accent6"/>
                </a:solidFill>
                <a:latin typeface="Times New Roman" panose="02020603050405020304" pitchFamily="18" charset="0"/>
                <a:cs typeface="Times New Roman" panose="02020603050405020304" pitchFamily="18" charset="0"/>
              </a:rPr>
              <a:t> </a:t>
            </a:r>
            <a:r>
              <a:rPr lang="en-US" altLang="en-US" sz="2025" dirty="0" err="1">
                <a:solidFill>
                  <a:schemeClr val="accent6"/>
                </a:solidFill>
                <a:latin typeface="Times New Roman" panose="02020603050405020304" pitchFamily="18" charset="0"/>
                <a:cs typeface="Times New Roman" panose="02020603050405020304" pitchFamily="18" charset="0"/>
              </a:rPr>
              <a:t>mày</a:t>
            </a:r>
            <a:r>
              <a:rPr lang="en-US" altLang="en-US" sz="2025" dirty="0">
                <a:solidFill>
                  <a:schemeClr val="accent6"/>
                </a:solidFill>
                <a:latin typeface="Times New Roman" panose="02020603050405020304" pitchFamily="18" charset="0"/>
                <a:cs typeface="Times New Roman" panose="02020603050405020304" pitchFamily="18" charset="0"/>
              </a:rPr>
              <a:t> </a:t>
            </a:r>
            <a:r>
              <a:rPr lang="en-US" altLang="en-US" sz="2025" dirty="0" err="1">
                <a:solidFill>
                  <a:schemeClr val="accent6"/>
                </a:solidFill>
                <a:latin typeface="Times New Roman" panose="02020603050405020304" pitchFamily="18" charset="0"/>
                <a:cs typeface="Times New Roman" panose="02020603050405020304" pitchFamily="18" charset="0"/>
              </a:rPr>
              <a:t>không</a:t>
            </a:r>
            <a:r>
              <a:rPr lang="en-US" altLang="en-US" sz="2025" dirty="0">
                <a:solidFill>
                  <a:schemeClr val="accent6"/>
                </a:solidFill>
                <a:latin typeface="Times New Roman" panose="02020603050405020304" pitchFamily="18" charset="0"/>
                <a:cs typeface="Times New Roman" panose="02020603050405020304" pitchFamily="18" charset="0"/>
              </a:rPr>
              <a:t>?</a:t>
            </a:r>
            <a:endParaRPr lang="en-US" altLang="en-US" sz="2025" dirty="0">
              <a:solidFill>
                <a:schemeClr val="accent6"/>
              </a:solidFill>
              <a:latin typeface=".VnTime" panose="020B7200000000000000" pitchFamily="34" charset="0"/>
            </a:endParaRPr>
          </a:p>
        </p:txBody>
      </p:sp>
      <p:sp>
        <p:nvSpPr>
          <p:cNvPr id="14" name="Text Box 119">
            <a:extLst>
              <a:ext uri="{FF2B5EF4-FFF2-40B4-BE49-F238E27FC236}">
                <a16:creationId xmlns:a16="http://schemas.microsoft.com/office/drawing/2014/main" xmlns="" id="{BB628F73-2BBF-4DAD-9FBC-572BF07C200F}"/>
              </a:ext>
            </a:extLst>
          </p:cNvPr>
          <p:cNvSpPr txBox="1">
            <a:spLocks noChangeArrowheads="1"/>
          </p:cNvSpPr>
          <p:nvPr/>
        </p:nvSpPr>
        <p:spPr bwMode="auto">
          <a:xfrm>
            <a:off x="1877883" y="3291792"/>
            <a:ext cx="6953698"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9488">
              <a:spcBef>
                <a:spcPct val="20000"/>
              </a:spcBef>
              <a:buChar char="•"/>
              <a:defRPr sz="3400">
                <a:solidFill>
                  <a:schemeClr val="tx1"/>
                </a:solidFill>
                <a:latin typeface="Arial" panose="020B0604020202020204" pitchFamily="34" charset="0"/>
              </a:defRPr>
            </a:lvl1pPr>
            <a:lvl2pPr marL="742950" indent="-285750" defTabSz="979488">
              <a:spcBef>
                <a:spcPct val="20000"/>
              </a:spcBef>
              <a:buChar char="–"/>
              <a:defRPr sz="3000">
                <a:solidFill>
                  <a:schemeClr val="tx1"/>
                </a:solidFill>
                <a:latin typeface="Arial" panose="020B0604020202020204" pitchFamily="34" charset="0"/>
              </a:defRPr>
            </a:lvl2pPr>
            <a:lvl3pPr marL="1143000" indent="-228600" defTabSz="979488">
              <a:spcBef>
                <a:spcPct val="20000"/>
              </a:spcBef>
              <a:buChar char="•"/>
              <a:defRPr sz="2600">
                <a:solidFill>
                  <a:schemeClr val="tx1"/>
                </a:solidFill>
                <a:latin typeface="Arial" panose="020B0604020202020204" pitchFamily="34" charset="0"/>
              </a:defRPr>
            </a:lvl3pPr>
            <a:lvl4pPr marL="1600200" indent="-228600" defTabSz="979488">
              <a:spcBef>
                <a:spcPct val="20000"/>
              </a:spcBef>
              <a:buChar char="–"/>
              <a:defRPr sz="2100">
                <a:solidFill>
                  <a:schemeClr val="tx1"/>
                </a:solidFill>
                <a:latin typeface="Arial" panose="020B0604020202020204" pitchFamily="34" charset="0"/>
              </a:defRPr>
            </a:lvl4pPr>
            <a:lvl5pPr marL="2057400" indent="-228600" defTabSz="979488">
              <a:spcBef>
                <a:spcPct val="20000"/>
              </a:spcBef>
              <a:buChar char="»"/>
              <a:defRPr sz="2100">
                <a:solidFill>
                  <a:schemeClr val="tx1"/>
                </a:solidFill>
                <a:latin typeface="Arial" panose="020B0604020202020204" pitchFamily="34" charset="0"/>
              </a:defRPr>
            </a:lvl5pPr>
            <a:lvl6pPr marL="2514600" indent="-228600" defTabSz="979488"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79488"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79488"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79488" eaLnBrk="0" fontAlgn="base" hangingPunct="0">
              <a:spcBef>
                <a:spcPct val="20000"/>
              </a:spcBef>
              <a:spcAft>
                <a:spcPct val="0"/>
              </a:spcAft>
              <a:buChar char="»"/>
              <a:defRPr sz="2100">
                <a:solidFill>
                  <a:schemeClr val="tx1"/>
                </a:solidFill>
                <a:latin typeface="Arial" panose="020B0604020202020204" pitchFamily="34" charset="0"/>
              </a:defRPr>
            </a:lvl9pPr>
          </a:lstStyle>
          <a:p>
            <a:pPr algn="just" eaLnBrk="1" hangingPunct="1">
              <a:spcBef>
                <a:spcPct val="50000"/>
              </a:spcBef>
              <a:buNone/>
            </a:pPr>
            <a:r>
              <a:rPr lang="en-US" altLang="en-US" sz="2025" dirty="0">
                <a:solidFill>
                  <a:srgbClr val="FF0066"/>
                </a:solidFill>
                <a:latin typeface="Times New Roman" panose="02020603050405020304" pitchFamily="18" charset="0"/>
                <a:cs typeface="Times New Roman" panose="02020603050405020304" pitchFamily="18" charset="0"/>
              </a:rPr>
              <a:t>(1) </a:t>
            </a:r>
            <a:r>
              <a:rPr lang="en-US" altLang="en-US" sz="2025" dirty="0" err="1">
                <a:solidFill>
                  <a:srgbClr val="0070C0"/>
                </a:solidFill>
                <a:latin typeface="Times New Roman" panose="02020603050405020304" pitchFamily="18" charset="0"/>
                <a:cs typeface="Times New Roman" panose="02020603050405020304" pitchFamily="18" charset="0"/>
              </a:rPr>
              <a:t>Không</a:t>
            </a:r>
            <a:r>
              <a:rPr lang="en-US" altLang="en-US" sz="2025" dirty="0">
                <a:solidFill>
                  <a:srgbClr val="0070C0"/>
                </a:solidFill>
                <a:latin typeface="Times New Roman" panose="02020603050405020304" pitchFamily="18" charset="0"/>
                <a:cs typeface="Times New Roman" panose="02020603050405020304" pitchFamily="18" charset="0"/>
              </a:rPr>
              <a:t>! </a:t>
            </a:r>
            <a:r>
              <a:rPr lang="en-US" altLang="en-US" sz="2025" dirty="0" err="1">
                <a:solidFill>
                  <a:srgbClr val="0070C0"/>
                </a:solidFill>
                <a:latin typeface="Times New Roman" panose="02020603050405020304" pitchFamily="18" charset="0"/>
                <a:cs typeface="Times New Roman" panose="02020603050405020304" pitchFamily="18" charset="0"/>
              </a:rPr>
              <a:t>Cháu</a:t>
            </a:r>
            <a:r>
              <a:rPr lang="en-US" altLang="en-US" sz="2025" dirty="0">
                <a:solidFill>
                  <a:srgbClr val="0070C0"/>
                </a:solidFill>
                <a:latin typeface="Times New Roman" panose="02020603050405020304" pitchFamily="18" charset="0"/>
                <a:cs typeface="Times New Roman" panose="02020603050405020304" pitchFamily="18" charset="0"/>
              </a:rPr>
              <a:t> </a:t>
            </a:r>
            <a:r>
              <a:rPr lang="en-US" altLang="en-US" sz="2025" dirty="0" err="1">
                <a:solidFill>
                  <a:srgbClr val="0070C0"/>
                </a:solidFill>
                <a:latin typeface="Times New Roman" panose="02020603050405020304" pitchFamily="18" charset="0"/>
                <a:cs typeface="Times New Roman" panose="02020603050405020304" pitchFamily="18" charset="0"/>
              </a:rPr>
              <a:t>không</a:t>
            </a:r>
            <a:r>
              <a:rPr lang="en-US" altLang="en-US" sz="2025" dirty="0">
                <a:solidFill>
                  <a:srgbClr val="0070C0"/>
                </a:solidFill>
                <a:latin typeface="Times New Roman" panose="02020603050405020304" pitchFamily="18" charset="0"/>
                <a:cs typeface="Times New Roman" panose="02020603050405020304" pitchFamily="18" charset="0"/>
              </a:rPr>
              <a:t> </a:t>
            </a:r>
            <a:r>
              <a:rPr lang="en-US" altLang="en-US" sz="2025" dirty="0" err="1">
                <a:solidFill>
                  <a:srgbClr val="0070C0"/>
                </a:solidFill>
                <a:latin typeface="Times New Roman" panose="02020603050405020304" pitchFamily="18" charset="0"/>
                <a:cs typeface="Times New Roman" panose="02020603050405020304" pitchFamily="18" charset="0"/>
              </a:rPr>
              <a:t>muốn</a:t>
            </a:r>
            <a:r>
              <a:rPr lang="en-US" altLang="en-US" sz="2025" dirty="0">
                <a:solidFill>
                  <a:srgbClr val="0070C0"/>
                </a:solidFill>
                <a:latin typeface="Times New Roman" panose="02020603050405020304" pitchFamily="18" charset="0"/>
                <a:cs typeface="Times New Roman" panose="02020603050405020304" pitchFamily="18" charset="0"/>
              </a:rPr>
              <a:t> </a:t>
            </a:r>
            <a:r>
              <a:rPr lang="en-US" altLang="en-US" sz="2025" dirty="0" err="1">
                <a:solidFill>
                  <a:srgbClr val="0070C0"/>
                </a:solidFill>
                <a:latin typeface="Times New Roman" panose="02020603050405020304" pitchFamily="18" charset="0"/>
                <a:cs typeface="Times New Roman" panose="02020603050405020304" pitchFamily="18" charset="0"/>
              </a:rPr>
              <a:t>vào</a:t>
            </a:r>
            <a:r>
              <a:rPr lang="en-US" altLang="en-US" sz="2025" dirty="0">
                <a:solidFill>
                  <a:srgbClr val="0070C0"/>
                </a:solidFill>
                <a:latin typeface="Times New Roman" panose="02020603050405020304" pitchFamily="18" charset="0"/>
                <a:cs typeface="Times New Roman" panose="02020603050405020304" pitchFamily="18" charset="0"/>
              </a:rPr>
              <a:t>. </a:t>
            </a:r>
            <a:r>
              <a:rPr lang="en-US" altLang="en-US" sz="2025" dirty="0" err="1">
                <a:solidFill>
                  <a:srgbClr val="0070C0"/>
                </a:solidFill>
                <a:latin typeface="Times New Roman" panose="02020603050405020304" pitchFamily="18" charset="0"/>
                <a:cs typeface="Times New Roman" panose="02020603050405020304" pitchFamily="18" charset="0"/>
              </a:rPr>
              <a:t>Cuối</a:t>
            </a:r>
            <a:r>
              <a:rPr lang="en-US" altLang="en-US" sz="2025" dirty="0">
                <a:solidFill>
                  <a:srgbClr val="0070C0"/>
                </a:solidFill>
                <a:latin typeface="Times New Roman" panose="02020603050405020304" pitchFamily="18" charset="0"/>
                <a:cs typeface="Times New Roman" panose="02020603050405020304" pitchFamily="18" charset="0"/>
              </a:rPr>
              <a:t> </a:t>
            </a:r>
            <a:r>
              <a:rPr lang="en-US" altLang="en-US" sz="2025" dirty="0" err="1">
                <a:solidFill>
                  <a:srgbClr val="0070C0"/>
                </a:solidFill>
                <a:latin typeface="Times New Roman" panose="02020603050405020304" pitchFamily="18" charset="0"/>
                <a:cs typeface="Times New Roman" panose="02020603050405020304" pitchFamily="18" charset="0"/>
              </a:rPr>
              <a:t>năm</a:t>
            </a:r>
            <a:r>
              <a:rPr lang="en-US" altLang="en-US" sz="2025" dirty="0">
                <a:solidFill>
                  <a:srgbClr val="0070C0"/>
                </a:solidFill>
                <a:latin typeface="Times New Roman" panose="02020603050405020304" pitchFamily="18" charset="0"/>
                <a:cs typeface="Times New Roman" panose="02020603050405020304" pitchFamily="18" charset="0"/>
              </a:rPr>
              <a:t> </a:t>
            </a:r>
            <a:r>
              <a:rPr lang="en-US" altLang="en-US" sz="2025" dirty="0" err="1">
                <a:solidFill>
                  <a:srgbClr val="0070C0"/>
                </a:solidFill>
                <a:latin typeface="Times New Roman" panose="02020603050405020304" pitchFamily="18" charset="0"/>
                <a:cs typeface="Times New Roman" panose="02020603050405020304" pitchFamily="18" charset="0"/>
              </a:rPr>
              <a:t>thế</a:t>
            </a:r>
            <a:r>
              <a:rPr lang="en-US" altLang="en-US" sz="2025" dirty="0">
                <a:solidFill>
                  <a:srgbClr val="0070C0"/>
                </a:solidFill>
                <a:latin typeface="Times New Roman" panose="02020603050405020304" pitchFamily="18" charset="0"/>
                <a:cs typeface="Times New Roman" panose="02020603050405020304" pitchFamily="18" charset="0"/>
              </a:rPr>
              <a:t> </a:t>
            </a:r>
            <a:r>
              <a:rPr lang="en-US" altLang="en-US" sz="2025" dirty="0" err="1">
                <a:solidFill>
                  <a:srgbClr val="0070C0"/>
                </a:solidFill>
                <a:latin typeface="Times New Roman" panose="02020603050405020304" pitchFamily="18" charset="0"/>
                <a:cs typeface="Times New Roman" panose="02020603050405020304" pitchFamily="18" charset="0"/>
              </a:rPr>
              <a:t>nào</a:t>
            </a:r>
            <a:r>
              <a:rPr lang="en-US" altLang="en-US" sz="2025" dirty="0">
                <a:solidFill>
                  <a:srgbClr val="0070C0"/>
                </a:solidFill>
                <a:latin typeface="Times New Roman" panose="02020603050405020304" pitchFamily="18" charset="0"/>
                <a:cs typeface="Times New Roman" panose="02020603050405020304" pitchFamily="18" charset="0"/>
              </a:rPr>
              <a:t> </a:t>
            </a:r>
            <a:r>
              <a:rPr lang="en-US" altLang="en-US" sz="2025" dirty="0" err="1">
                <a:solidFill>
                  <a:srgbClr val="0070C0"/>
                </a:solidFill>
                <a:latin typeface="Times New Roman" panose="02020603050405020304" pitchFamily="18" charset="0"/>
                <a:cs typeface="Times New Roman" panose="02020603050405020304" pitchFamily="18" charset="0"/>
              </a:rPr>
              <a:t>mợ</a:t>
            </a:r>
            <a:r>
              <a:rPr lang="en-US" altLang="en-US" sz="2025" dirty="0">
                <a:solidFill>
                  <a:srgbClr val="0070C0"/>
                </a:solidFill>
                <a:latin typeface="Times New Roman" panose="02020603050405020304" pitchFamily="18" charset="0"/>
                <a:cs typeface="Times New Roman" panose="02020603050405020304" pitchFamily="18" charset="0"/>
              </a:rPr>
              <a:t> </a:t>
            </a:r>
            <a:r>
              <a:rPr lang="en-US" altLang="en-US" sz="2025" dirty="0" err="1">
                <a:solidFill>
                  <a:srgbClr val="0070C0"/>
                </a:solidFill>
                <a:latin typeface="Times New Roman" panose="02020603050405020304" pitchFamily="18" charset="0"/>
                <a:cs typeface="Times New Roman" panose="02020603050405020304" pitchFamily="18" charset="0"/>
              </a:rPr>
              <a:t>cháu</a:t>
            </a:r>
            <a:r>
              <a:rPr lang="en-US" altLang="en-US" sz="2025" dirty="0">
                <a:solidFill>
                  <a:srgbClr val="0070C0"/>
                </a:solidFill>
                <a:latin typeface="Times New Roman" panose="02020603050405020304" pitchFamily="18" charset="0"/>
                <a:cs typeface="Times New Roman" panose="02020603050405020304" pitchFamily="18" charset="0"/>
              </a:rPr>
              <a:t> </a:t>
            </a:r>
            <a:r>
              <a:rPr lang="en-US" altLang="en-US" sz="2025" dirty="0" err="1">
                <a:solidFill>
                  <a:srgbClr val="0070C0"/>
                </a:solidFill>
                <a:latin typeface="Times New Roman" panose="02020603050405020304" pitchFamily="18" charset="0"/>
                <a:cs typeface="Times New Roman" panose="02020603050405020304" pitchFamily="18" charset="0"/>
              </a:rPr>
              <a:t>cũng</a:t>
            </a:r>
            <a:r>
              <a:rPr lang="en-US" altLang="en-US" sz="2025" dirty="0">
                <a:solidFill>
                  <a:srgbClr val="0070C0"/>
                </a:solidFill>
                <a:latin typeface="Times New Roman" panose="02020603050405020304" pitchFamily="18" charset="0"/>
                <a:cs typeface="Times New Roman" panose="02020603050405020304" pitchFamily="18" charset="0"/>
              </a:rPr>
              <a:t> </a:t>
            </a:r>
            <a:r>
              <a:rPr lang="en-US" altLang="en-US" sz="2025" dirty="0" err="1">
                <a:solidFill>
                  <a:srgbClr val="0070C0"/>
                </a:solidFill>
                <a:latin typeface="Times New Roman" panose="02020603050405020304" pitchFamily="18" charset="0"/>
                <a:cs typeface="Times New Roman" panose="02020603050405020304" pitchFamily="18" charset="0"/>
              </a:rPr>
              <a:t>về</a:t>
            </a:r>
            <a:r>
              <a:rPr lang="en-US" altLang="en-US" sz="2025" dirty="0">
                <a:solidFill>
                  <a:srgbClr val="0070C0"/>
                </a:solidFill>
                <a:latin typeface="Times New Roman" panose="02020603050405020304" pitchFamily="18" charset="0"/>
                <a:cs typeface="Times New Roman" panose="02020603050405020304" pitchFamily="18" charset="0"/>
              </a:rPr>
              <a:t>.</a:t>
            </a:r>
          </a:p>
        </p:txBody>
      </p:sp>
      <p:sp>
        <p:nvSpPr>
          <p:cNvPr id="15" name="Text Box 114">
            <a:extLst>
              <a:ext uri="{FF2B5EF4-FFF2-40B4-BE49-F238E27FC236}">
                <a16:creationId xmlns:a16="http://schemas.microsoft.com/office/drawing/2014/main" xmlns="" id="{EF8CA7EE-CB5C-4F29-91CE-5F041BF3D277}"/>
              </a:ext>
            </a:extLst>
          </p:cNvPr>
          <p:cNvSpPr txBox="1">
            <a:spLocks noChangeArrowheads="1"/>
          </p:cNvSpPr>
          <p:nvPr/>
        </p:nvSpPr>
        <p:spPr bwMode="auto">
          <a:xfrm>
            <a:off x="1877883" y="684033"/>
            <a:ext cx="7266118" cy="403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9488">
              <a:spcBef>
                <a:spcPct val="20000"/>
              </a:spcBef>
              <a:buChar char="•"/>
              <a:defRPr sz="3400">
                <a:solidFill>
                  <a:schemeClr val="tx1"/>
                </a:solidFill>
                <a:latin typeface="Arial" panose="020B0604020202020204" pitchFamily="34" charset="0"/>
              </a:defRPr>
            </a:lvl1pPr>
            <a:lvl2pPr marL="742950" indent="-285750" defTabSz="979488">
              <a:spcBef>
                <a:spcPct val="20000"/>
              </a:spcBef>
              <a:buChar char="–"/>
              <a:defRPr sz="3000">
                <a:solidFill>
                  <a:schemeClr val="tx1"/>
                </a:solidFill>
                <a:latin typeface="Arial" panose="020B0604020202020204" pitchFamily="34" charset="0"/>
              </a:defRPr>
            </a:lvl2pPr>
            <a:lvl3pPr marL="1143000" indent="-228600" defTabSz="979488">
              <a:spcBef>
                <a:spcPct val="20000"/>
              </a:spcBef>
              <a:buChar char="•"/>
              <a:defRPr sz="2600">
                <a:solidFill>
                  <a:schemeClr val="tx1"/>
                </a:solidFill>
                <a:latin typeface="Arial" panose="020B0604020202020204" pitchFamily="34" charset="0"/>
              </a:defRPr>
            </a:lvl3pPr>
            <a:lvl4pPr marL="1600200" indent="-228600" defTabSz="979488">
              <a:spcBef>
                <a:spcPct val="20000"/>
              </a:spcBef>
              <a:buChar char="–"/>
              <a:defRPr sz="2100">
                <a:solidFill>
                  <a:schemeClr val="tx1"/>
                </a:solidFill>
                <a:latin typeface="Arial" panose="020B0604020202020204" pitchFamily="34" charset="0"/>
              </a:defRPr>
            </a:lvl4pPr>
            <a:lvl5pPr marL="2057400" indent="-228600" defTabSz="979488">
              <a:spcBef>
                <a:spcPct val="20000"/>
              </a:spcBef>
              <a:buChar char="»"/>
              <a:defRPr sz="2100">
                <a:solidFill>
                  <a:schemeClr val="tx1"/>
                </a:solidFill>
                <a:latin typeface="Arial" panose="020B0604020202020204" pitchFamily="34" charset="0"/>
              </a:defRPr>
            </a:lvl5pPr>
            <a:lvl6pPr marL="2514600" indent="-228600" defTabSz="979488"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79488"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79488"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79488" eaLnBrk="0" fontAlgn="base" hangingPunct="0">
              <a:spcBef>
                <a:spcPct val="20000"/>
              </a:spcBef>
              <a:spcAft>
                <a:spcPct val="0"/>
              </a:spcAft>
              <a:buChar char="»"/>
              <a:defRPr sz="2100">
                <a:solidFill>
                  <a:schemeClr val="tx1"/>
                </a:solidFill>
                <a:latin typeface="Arial" panose="020B0604020202020204" pitchFamily="34" charset="0"/>
              </a:defRPr>
            </a:lvl9pPr>
          </a:lstStyle>
          <a:p>
            <a:pPr algn="just" eaLnBrk="1" hangingPunct="1">
              <a:spcBef>
                <a:spcPct val="50000"/>
              </a:spcBef>
              <a:buNone/>
            </a:pPr>
            <a:r>
              <a:rPr lang="en-US" altLang="en-US" sz="2025" dirty="0">
                <a:latin typeface="Times New Roman" panose="02020603050405020304" pitchFamily="18" charset="0"/>
                <a:cs typeface="Times New Roman" panose="02020603050405020304" pitchFamily="18" charset="0"/>
              </a:rPr>
              <a:t>(2) </a:t>
            </a:r>
            <a:r>
              <a:rPr lang="en-US" altLang="en-US" sz="2025" dirty="0">
                <a:solidFill>
                  <a:schemeClr val="accent6"/>
                </a:solidFill>
                <a:latin typeface="Times New Roman" panose="02020603050405020304" pitchFamily="18" charset="0"/>
                <a:cs typeface="Times New Roman" panose="02020603050405020304" pitchFamily="18" charset="0"/>
              </a:rPr>
              <a:t>Sao </a:t>
            </a:r>
            <a:r>
              <a:rPr lang="en-US" altLang="en-US" sz="2025" dirty="0" err="1">
                <a:solidFill>
                  <a:schemeClr val="accent6"/>
                </a:solidFill>
                <a:latin typeface="Times New Roman" panose="02020603050405020304" pitchFamily="18" charset="0"/>
                <a:cs typeface="Times New Roman" panose="02020603050405020304" pitchFamily="18" charset="0"/>
              </a:rPr>
              <a:t>lại</a:t>
            </a:r>
            <a:r>
              <a:rPr lang="en-US" altLang="en-US" sz="2025" dirty="0">
                <a:solidFill>
                  <a:schemeClr val="accent6"/>
                </a:solidFill>
                <a:latin typeface="Times New Roman" panose="02020603050405020304" pitchFamily="18" charset="0"/>
                <a:cs typeface="Times New Roman" panose="02020603050405020304" pitchFamily="18" charset="0"/>
              </a:rPr>
              <a:t> </a:t>
            </a:r>
            <a:r>
              <a:rPr lang="en-US" altLang="en-US" sz="2025" dirty="0" err="1">
                <a:solidFill>
                  <a:schemeClr val="accent6"/>
                </a:solidFill>
                <a:latin typeface="Times New Roman" panose="02020603050405020304" pitchFamily="18" charset="0"/>
                <a:cs typeface="Times New Roman" panose="02020603050405020304" pitchFamily="18" charset="0"/>
              </a:rPr>
              <a:t>không</a:t>
            </a:r>
            <a:r>
              <a:rPr lang="en-US" altLang="en-US" sz="2025" dirty="0">
                <a:solidFill>
                  <a:schemeClr val="accent6"/>
                </a:solidFill>
                <a:latin typeface="Times New Roman" panose="02020603050405020304" pitchFamily="18" charset="0"/>
                <a:cs typeface="Times New Roman" panose="02020603050405020304" pitchFamily="18" charset="0"/>
              </a:rPr>
              <a:t> </a:t>
            </a:r>
            <a:r>
              <a:rPr lang="en-US" altLang="en-US" sz="2025" dirty="0" err="1">
                <a:solidFill>
                  <a:schemeClr val="accent6"/>
                </a:solidFill>
                <a:latin typeface="Times New Roman" panose="02020603050405020304" pitchFamily="18" charset="0"/>
                <a:cs typeface="Times New Roman" panose="02020603050405020304" pitchFamily="18" charset="0"/>
              </a:rPr>
              <a:t>vào</a:t>
            </a:r>
            <a:r>
              <a:rPr lang="en-US" altLang="en-US" sz="2025" dirty="0">
                <a:solidFill>
                  <a:schemeClr val="accent6"/>
                </a:solidFill>
                <a:latin typeface="Times New Roman" panose="02020603050405020304" pitchFamily="18" charset="0"/>
                <a:cs typeface="Times New Roman" panose="02020603050405020304" pitchFamily="18" charset="0"/>
              </a:rPr>
              <a:t>? </a:t>
            </a:r>
            <a:r>
              <a:rPr lang="en-US" altLang="en-US" sz="2025" dirty="0" err="1">
                <a:solidFill>
                  <a:schemeClr val="accent6"/>
                </a:solidFill>
                <a:latin typeface="Times New Roman" panose="02020603050405020304" pitchFamily="18" charset="0"/>
                <a:cs typeface="Times New Roman" panose="02020603050405020304" pitchFamily="18" charset="0"/>
              </a:rPr>
              <a:t>Mợ</a:t>
            </a:r>
            <a:r>
              <a:rPr lang="en-US" altLang="en-US" sz="2025" dirty="0">
                <a:solidFill>
                  <a:schemeClr val="accent6"/>
                </a:solidFill>
                <a:latin typeface="Times New Roman" panose="02020603050405020304" pitchFamily="18" charset="0"/>
                <a:cs typeface="Times New Roman" panose="02020603050405020304" pitchFamily="18" charset="0"/>
              </a:rPr>
              <a:t> </a:t>
            </a:r>
            <a:r>
              <a:rPr lang="en-US" altLang="en-US" sz="2025" dirty="0" err="1">
                <a:solidFill>
                  <a:schemeClr val="accent6"/>
                </a:solidFill>
                <a:latin typeface="Times New Roman" panose="02020603050405020304" pitchFamily="18" charset="0"/>
                <a:cs typeface="Times New Roman" panose="02020603050405020304" pitchFamily="18" charset="0"/>
              </a:rPr>
              <a:t>mày</a:t>
            </a:r>
            <a:r>
              <a:rPr lang="en-US" altLang="en-US" sz="2025" dirty="0">
                <a:solidFill>
                  <a:schemeClr val="accent6"/>
                </a:solidFill>
                <a:latin typeface="Times New Roman" panose="02020603050405020304" pitchFamily="18" charset="0"/>
                <a:cs typeface="Times New Roman" panose="02020603050405020304" pitchFamily="18" charset="0"/>
              </a:rPr>
              <a:t> </a:t>
            </a:r>
            <a:r>
              <a:rPr lang="en-US" altLang="en-US" sz="2025" dirty="0" err="1">
                <a:solidFill>
                  <a:schemeClr val="accent6"/>
                </a:solidFill>
                <a:latin typeface="Times New Roman" panose="02020603050405020304" pitchFamily="18" charset="0"/>
                <a:cs typeface="Times New Roman" panose="02020603050405020304" pitchFamily="18" charset="0"/>
              </a:rPr>
              <a:t>phát</a:t>
            </a:r>
            <a:r>
              <a:rPr lang="en-US" altLang="en-US" sz="2025" dirty="0">
                <a:solidFill>
                  <a:schemeClr val="accent6"/>
                </a:solidFill>
                <a:latin typeface="Times New Roman" panose="02020603050405020304" pitchFamily="18" charset="0"/>
                <a:cs typeface="Times New Roman" panose="02020603050405020304" pitchFamily="18" charset="0"/>
              </a:rPr>
              <a:t> </a:t>
            </a:r>
            <a:r>
              <a:rPr lang="en-US" altLang="en-US" sz="2025" dirty="0" err="1">
                <a:solidFill>
                  <a:schemeClr val="accent6"/>
                </a:solidFill>
                <a:latin typeface="Times New Roman" panose="02020603050405020304" pitchFamily="18" charset="0"/>
                <a:cs typeface="Times New Roman" panose="02020603050405020304" pitchFamily="18" charset="0"/>
              </a:rPr>
              <a:t>tài</a:t>
            </a:r>
            <a:r>
              <a:rPr lang="en-US" altLang="en-US" sz="2025" dirty="0">
                <a:solidFill>
                  <a:schemeClr val="accent6"/>
                </a:solidFill>
                <a:latin typeface="Times New Roman" panose="02020603050405020304" pitchFamily="18" charset="0"/>
                <a:cs typeface="Times New Roman" panose="02020603050405020304" pitchFamily="18" charset="0"/>
              </a:rPr>
              <a:t> </a:t>
            </a:r>
            <a:r>
              <a:rPr lang="en-US" altLang="en-US" sz="2025" dirty="0" err="1">
                <a:solidFill>
                  <a:schemeClr val="accent6"/>
                </a:solidFill>
                <a:latin typeface="Times New Roman" panose="02020603050405020304" pitchFamily="18" charset="0"/>
                <a:cs typeface="Times New Roman" panose="02020603050405020304" pitchFamily="18" charset="0"/>
              </a:rPr>
              <a:t>lắm</a:t>
            </a:r>
            <a:r>
              <a:rPr lang="en-US" altLang="en-US" sz="2025" dirty="0">
                <a:solidFill>
                  <a:schemeClr val="accent6"/>
                </a:solidFill>
                <a:latin typeface="Times New Roman" panose="02020603050405020304" pitchFamily="18" charset="0"/>
                <a:cs typeface="Times New Roman" panose="02020603050405020304" pitchFamily="18" charset="0"/>
              </a:rPr>
              <a:t>, </a:t>
            </a:r>
            <a:r>
              <a:rPr lang="en-US" altLang="en-US" sz="2025" dirty="0" err="1">
                <a:solidFill>
                  <a:schemeClr val="accent6"/>
                </a:solidFill>
                <a:latin typeface="Times New Roman" panose="02020603050405020304" pitchFamily="18" charset="0"/>
                <a:cs typeface="Times New Roman" panose="02020603050405020304" pitchFamily="18" charset="0"/>
              </a:rPr>
              <a:t>có</a:t>
            </a:r>
            <a:r>
              <a:rPr lang="en-US" altLang="en-US" sz="2025" dirty="0">
                <a:solidFill>
                  <a:schemeClr val="accent6"/>
                </a:solidFill>
                <a:latin typeface="Times New Roman" panose="02020603050405020304" pitchFamily="18" charset="0"/>
                <a:cs typeface="Times New Roman" panose="02020603050405020304" pitchFamily="18" charset="0"/>
              </a:rPr>
              <a:t> </a:t>
            </a:r>
            <a:r>
              <a:rPr lang="en-US" altLang="en-US" sz="2025" dirty="0" err="1">
                <a:solidFill>
                  <a:schemeClr val="accent6"/>
                </a:solidFill>
                <a:latin typeface="Times New Roman" panose="02020603050405020304" pitchFamily="18" charset="0"/>
                <a:cs typeface="Times New Roman" panose="02020603050405020304" pitchFamily="18" charset="0"/>
              </a:rPr>
              <a:t>như</a:t>
            </a:r>
            <a:r>
              <a:rPr lang="en-US" altLang="en-US" sz="2025" dirty="0">
                <a:solidFill>
                  <a:schemeClr val="accent6"/>
                </a:solidFill>
                <a:latin typeface="Times New Roman" panose="02020603050405020304" pitchFamily="18" charset="0"/>
                <a:cs typeface="Times New Roman" panose="02020603050405020304" pitchFamily="18" charset="0"/>
              </a:rPr>
              <a:t> </a:t>
            </a:r>
            <a:r>
              <a:rPr lang="en-US" altLang="en-US" sz="2025" dirty="0" err="1">
                <a:solidFill>
                  <a:schemeClr val="accent6"/>
                </a:solidFill>
                <a:latin typeface="Times New Roman" panose="02020603050405020304" pitchFamily="18" charset="0"/>
                <a:cs typeface="Times New Roman" panose="02020603050405020304" pitchFamily="18" charset="0"/>
              </a:rPr>
              <a:t>dạo</a:t>
            </a:r>
            <a:r>
              <a:rPr lang="en-US" altLang="en-US" sz="2025" dirty="0">
                <a:solidFill>
                  <a:schemeClr val="accent6"/>
                </a:solidFill>
                <a:latin typeface="Times New Roman" panose="02020603050405020304" pitchFamily="18" charset="0"/>
                <a:cs typeface="Times New Roman" panose="02020603050405020304" pitchFamily="18" charset="0"/>
              </a:rPr>
              <a:t> </a:t>
            </a:r>
            <a:r>
              <a:rPr lang="en-US" altLang="en-US" sz="2025" dirty="0" err="1">
                <a:solidFill>
                  <a:schemeClr val="accent6"/>
                </a:solidFill>
                <a:latin typeface="Times New Roman" panose="02020603050405020304" pitchFamily="18" charset="0"/>
                <a:cs typeface="Times New Roman" panose="02020603050405020304" pitchFamily="18" charset="0"/>
              </a:rPr>
              <a:t>trước</a:t>
            </a:r>
            <a:r>
              <a:rPr lang="en-US" altLang="en-US" sz="2025" dirty="0">
                <a:solidFill>
                  <a:schemeClr val="accent6"/>
                </a:solidFill>
                <a:latin typeface="Times New Roman" panose="02020603050405020304" pitchFamily="18" charset="0"/>
                <a:cs typeface="Times New Roman" panose="02020603050405020304" pitchFamily="18" charset="0"/>
              </a:rPr>
              <a:t> </a:t>
            </a:r>
            <a:r>
              <a:rPr lang="en-US" altLang="en-US" sz="2025" dirty="0" err="1">
                <a:solidFill>
                  <a:schemeClr val="accent6"/>
                </a:solidFill>
                <a:latin typeface="Times New Roman" panose="02020603050405020304" pitchFamily="18" charset="0"/>
                <a:cs typeface="Times New Roman" panose="02020603050405020304" pitchFamily="18" charset="0"/>
              </a:rPr>
              <a:t>đâu</a:t>
            </a:r>
            <a:r>
              <a:rPr lang="en-US" altLang="en-US" sz="2025" dirty="0">
                <a:solidFill>
                  <a:schemeClr val="accent6"/>
                </a:solidFill>
                <a:latin typeface="Times New Roman" panose="02020603050405020304" pitchFamily="18" charset="0"/>
                <a:cs typeface="Times New Roman" panose="02020603050405020304" pitchFamily="18" charset="0"/>
              </a:rPr>
              <a:t>!</a:t>
            </a:r>
            <a:endParaRPr lang="en-US" altLang="en-US" sz="2025" dirty="0">
              <a:solidFill>
                <a:schemeClr val="accent6"/>
              </a:solidFill>
              <a:latin typeface=".VnTime" panose="020B7200000000000000" pitchFamily="34" charset="0"/>
            </a:endParaRPr>
          </a:p>
        </p:txBody>
      </p:sp>
      <p:sp>
        <p:nvSpPr>
          <p:cNvPr id="16" name="Text Box 114">
            <a:extLst>
              <a:ext uri="{FF2B5EF4-FFF2-40B4-BE49-F238E27FC236}">
                <a16:creationId xmlns:a16="http://schemas.microsoft.com/office/drawing/2014/main" xmlns="" id="{3E69B1E2-59D1-4A8C-9AAD-EA861E5DCC08}"/>
              </a:ext>
            </a:extLst>
          </p:cNvPr>
          <p:cNvSpPr txBox="1">
            <a:spLocks noChangeArrowheads="1"/>
          </p:cNvSpPr>
          <p:nvPr/>
        </p:nvSpPr>
        <p:spPr bwMode="auto">
          <a:xfrm>
            <a:off x="1870262" y="1128984"/>
            <a:ext cx="7029899"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9488">
              <a:spcBef>
                <a:spcPct val="20000"/>
              </a:spcBef>
              <a:buChar char="•"/>
              <a:defRPr sz="3400">
                <a:solidFill>
                  <a:schemeClr val="tx1"/>
                </a:solidFill>
                <a:latin typeface="Arial" panose="020B0604020202020204" pitchFamily="34" charset="0"/>
              </a:defRPr>
            </a:lvl1pPr>
            <a:lvl2pPr marL="742950" indent="-285750" defTabSz="979488">
              <a:spcBef>
                <a:spcPct val="20000"/>
              </a:spcBef>
              <a:buChar char="–"/>
              <a:defRPr sz="3000">
                <a:solidFill>
                  <a:schemeClr val="tx1"/>
                </a:solidFill>
                <a:latin typeface="Arial" panose="020B0604020202020204" pitchFamily="34" charset="0"/>
              </a:defRPr>
            </a:lvl2pPr>
            <a:lvl3pPr marL="1143000" indent="-228600" defTabSz="979488">
              <a:spcBef>
                <a:spcPct val="20000"/>
              </a:spcBef>
              <a:buChar char="•"/>
              <a:defRPr sz="2600">
                <a:solidFill>
                  <a:schemeClr val="tx1"/>
                </a:solidFill>
                <a:latin typeface="Arial" panose="020B0604020202020204" pitchFamily="34" charset="0"/>
              </a:defRPr>
            </a:lvl3pPr>
            <a:lvl4pPr marL="1600200" indent="-228600" defTabSz="979488">
              <a:spcBef>
                <a:spcPct val="20000"/>
              </a:spcBef>
              <a:buChar char="–"/>
              <a:defRPr sz="2100">
                <a:solidFill>
                  <a:schemeClr val="tx1"/>
                </a:solidFill>
                <a:latin typeface="Arial" panose="020B0604020202020204" pitchFamily="34" charset="0"/>
              </a:defRPr>
            </a:lvl4pPr>
            <a:lvl5pPr marL="2057400" indent="-228600" defTabSz="979488">
              <a:spcBef>
                <a:spcPct val="20000"/>
              </a:spcBef>
              <a:buChar char="»"/>
              <a:defRPr sz="2100">
                <a:solidFill>
                  <a:schemeClr val="tx1"/>
                </a:solidFill>
                <a:latin typeface="Arial" panose="020B0604020202020204" pitchFamily="34" charset="0"/>
              </a:defRPr>
            </a:lvl5pPr>
            <a:lvl6pPr marL="2514600" indent="-228600" defTabSz="979488"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79488"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79488"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79488" eaLnBrk="0" fontAlgn="base" hangingPunct="0">
              <a:spcBef>
                <a:spcPct val="20000"/>
              </a:spcBef>
              <a:spcAft>
                <a:spcPct val="0"/>
              </a:spcAft>
              <a:buChar char="»"/>
              <a:defRPr sz="2100">
                <a:solidFill>
                  <a:schemeClr val="tx1"/>
                </a:solidFill>
                <a:latin typeface="Arial" panose="020B0604020202020204" pitchFamily="34" charset="0"/>
              </a:defRPr>
            </a:lvl9pPr>
          </a:lstStyle>
          <a:p>
            <a:pPr algn="just" eaLnBrk="1" hangingPunct="1">
              <a:spcBef>
                <a:spcPct val="50000"/>
              </a:spcBef>
              <a:buNone/>
            </a:pPr>
            <a:r>
              <a:rPr lang="en-US" altLang="en-US" sz="2025" dirty="0">
                <a:latin typeface="Times New Roman" panose="02020603050405020304" pitchFamily="18" charset="0"/>
                <a:cs typeface="Times New Roman" panose="02020603050405020304" pitchFamily="18" charset="0"/>
              </a:rPr>
              <a:t>(3) </a:t>
            </a:r>
            <a:r>
              <a:rPr lang="en-US" altLang="en-US" sz="2025" dirty="0" err="1">
                <a:solidFill>
                  <a:schemeClr val="accent6"/>
                </a:solidFill>
                <a:latin typeface="Times New Roman" panose="02020603050405020304" pitchFamily="18" charset="0"/>
                <a:cs typeface="Times New Roman" panose="02020603050405020304" pitchFamily="18" charset="0"/>
              </a:rPr>
              <a:t>Mày</a:t>
            </a:r>
            <a:r>
              <a:rPr lang="en-US" altLang="en-US" sz="2025" dirty="0">
                <a:solidFill>
                  <a:schemeClr val="accent6"/>
                </a:solidFill>
                <a:latin typeface="Times New Roman" panose="02020603050405020304" pitchFamily="18" charset="0"/>
                <a:cs typeface="Times New Roman" panose="02020603050405020304" pitchFamily="18" charset="0"/>
              </a:rPr>
              <a:t> </a:t>
            </a:r>
            <a:r>
              <a:rPr lang="en-US" altLang="en-US" sz="2025" dirty="0" err="1">
                <a:solidFill>
                  <a:schemeClr val="accent6"/>
                </a:solidFill>
                <a:latin typeface="Times New Roman" panose="02020603050405020304" pitchFamily="18" charset="0"/>
                <a:cs typeface="Times New Roman" panose="02020603050405020304" pitchFamily="18" charset="0"/>
              </a:rPr>
              <a:t>dại</a:t>
            </a:r>
            <a:r>
              <a:rPr lang="en-US" altLang="en-US" sz="2025" dirty="0">
                <a:solidFill>
                  <a:schemeClr val="accent6"/>
                </a:solidFill>
                <a:latin typeface="Times New Roman" panose="02020603050405020304" pitchFamily="18" charset="0"/>
                <a:cs typeface="Times New Roman" panose="02020603050405020304" pitchFamily="18" charset="0"/>
              </a:rPr>
              <a:t> </a:t>
            </a:r>
            <a:r>
              <a:rPr lang="en-US" altLang="en-US" sz="2025" dirty="0" err="1">
                <a:solidFill>
                  <a:schemeClr val="accent6"/>
                </a:solidFill>
                <a:latin typeface="Times New Roman" panose="02020603050405020304" pitchFamily="18" charset="0"/>
                <a:cs typeface="Times New Roman" panose="02020603050405020304" pitchFamily="18" charset="0"/>
              </a:rPr>
              <a:t>quá</a:t>
            </a:r>
            <a:r>
              <a:rPr lang="en-US" altLang="en-US" sz="2025" dirty="0">
                <a:solidFill>
                  <a:schemeClr val="accent6"/>
                </a:solidFill>
                <a:latin typeface="Times New Roman" panose="02020603050405020304" pitchFamily="18" charset="0"/>
                <a:cs typeface="Times New Roman" panose="02020603050405020304" pitchFamily="18" charset="0"/>
              </a:rPr>
              <a:t>, </a:t>
            </a:r>
            <a:r>
              <a:rPr lang="en-US" altLang="en-US" sz="2025" dirty="0" err="1">
                <a:solidFill>
                  <a:schemeClr val="accent6"/>
                </a:solidFill>
                <a:latin typeface="Times New Roman" panose="02020603050405020304" pitchFamily="18" charset="0"/>
                <a:cs typeface="Times New Roman" panose="02020603050405020304" pitchFamily="18" charset="0"/>
              </a:rPr>
              <a:t>cứ</a:t>
            </a:r>
            <a:r>
              <a:rPr lang="en-US" altLang="en-US" sz="2025" dirty="0">
                <a:solidFill>
                  <a:schemeClr val="accent6"/>
                </a:solidFill>
                <a:latin typeface="Times New Roman" panose="02020603050405020304" pitchFamily="18" charset="0"/>
                <a:cs typeface="Times New Roman" panose="02020603050405020304" pitchFamily="18" charset="0"/>
              </a:rPr>
              <a:t> </a:t>
            </a:r>
            <a:r>
              <a:rPr lang="en-US" altLang="en-US" sz="2025" dirty="0" err="1">
                <a:solidFill>
                  <a:schemeClr val="accent6"/>
                </a:solidFill>
                <a:latin typeface="Times New Roman" panose="02020603050405020304" pitchFamily="18" charset="0"/>
                <a:cs typeface="Times New Roman" panose="02020603050405020304" pitchFamily="18" charset="0"/>
              </a:rPr>
              <a:t>vào</a:t>
            </a:r>
            <a:r>
              <a:rPr lang="en-US" altLang="en-US" sz="2025" dirty="0">
                <a:solidFill>
                  <a:schemeClr val="accent6"/>
                </a:solidFill>
                <a:latin typeface="Times New Roman" panose="02020603050405020304" pitchFamily="18" charset="0"/>
                <a:cs typeface="Times New Roman" panose="02020603050405020304" pitchFamily="18" charset="0"/>
              </a:rPr>
              <a:t> </a:t>
            </a:r>
            <a:r>
              <a:rPr lang="en-US" altLang="en-US" sz="2025" dirty="0" err="1">
                <a:solidFill>
                  <a:schemeClr val="accent6"/>
                </a:solidFill>
                <a:latin typeface="Times New Roman" panose="02020603050405020304" pitchFamily="18" charset="0"/>
                <a:cs typeface="Times New Roman" panose="02020603050405020304" pitchFamily="18" charset="0"/>
              </a:rPr>
              <a:t>đi</a:t>
            </a:r>
            <a:r>
              <a:rPr lang="en-US" altLang="en-US" sz="2025" dirty="0">
                <a:solidFill>
                  <a:schemeClr val="accent6"/>
                </a:solidFill>
                <a:latin typeface="Times New Roman" panose="02020603050405020304" pitchFamily="18" charset="0"/>
                <a:cs typeface="Times New Roman" panose="02020603050405020304" pitchFamily="18" charset="0"/>
              </a:rPr>
              <a:t>, </a:t>
            </a:r>
            <a:r>
              <a:rPr lang="en-US" altLang="en-US" sz="2025" dirty="0" err="1">
                <a:solidFill>
                  <a:schemeClr val="accent6"/>
                </a:solidFill>
                <a:latin typeface="Times New Roman" panose="02020603050405020304" pitchFamily="18" charset="0"/>
                <a:cs typeface="Times New Roman" panose="02020603050405020304" pitchFamily="18" charset="0"/>
              </a:rPr>
              <a:t>tao</a:t>
            </a:r>
            <a:r>
              <a:rPr lang="en-US" altLang="en-US" sz="2025" dirty="0">
                <a:solidFill>
                  <a:schemeClr val="accent6"/>
                </a:solidFill>
                <a:latin typeface="Times New Roman" panose="02020603050405020304" pitchFamily="18" charset="0"/>
                <a:cs typeface="Times New Roman" panose="02020603050405020304" pitchFamily="18" charset="0"/>
              </a:rPr>
              <a:t> </a:t>
            </a:r>
            <a:r>
              <a:rPr lang="en-US" altLang="en-US" sz="2025" dirty="0" err="1">
                <a:solidFill>
                  <a:schemeClr val="accent6"/>
                </a:solidFill>
                <a:latin typeface="Times New Roman" panose="02020603050405020304" pitchFamily="18" charset="0"/>
                <a:cs typeface="Times New Roman" panose="02020603050405020304" pitchFamily="18" charset="0"/>
              </a:rPr>
              <a:t>chạy</a:t>
            </a:r>
            <a:r>
              <a:rPr lang="en-US" altLang="en-US" sz="2025" dirty="0">
                <a:solidFill>
                  <a:schemeClr val="accent6"/>
                </a:solidFill>
                <a:latin typeface="Times New Roman" panose="02020603050405020304" pitchFamily="18" charset="0"/>
                <a:cs typeface="Times New Roman" panose="02020603050405020304" pitchFamily="18" charset="0"/>
              </a:rPr>
              <a:t> </a:t>
            </a:r>
            <a:r>
              <a:rPr lang="en-US" altLang="en-US" sz="2025" dirty="0" err="1">
                <a:solidFill>
                  <a:schemeClr val="accent6"/>
                </a:solidFill>
                <a:latin typeface="Times New Roman" panose="02020603050405020304" pitchFamily="18" charset="0"/>
                <a:cs typeface="Times New Roman" panose="02020603050405020304" pitchFamily="18" charset="0"/>
              </a:rPr>
              <a:t>cho</a:t>
            </a:r>
            <a:r>
              <a:rPr lang="en-US" altLang="en-US" sz="2025" dirty="0">
                <a:solidFill>
                  <a:schemeClr val="accent6"/>
                </a:solidFill>
                <a:latin typeface="Times New Roman" panose="02020603050405020304" pitchFamily="18" charset="0"/>
                <a:cs typeface="Times New Roman" panose="02020603050405020304" pitchFamily="18" charset="0"/>
              </a:rPr>
              <a:t> </a:t>
            </a:r>
            <a:r>
              <a:rPr lang="en-US" altLang="en-US" sz="2025" dirty="0" err="1">
                <a:solidFill>
                  <a:schemeClr val="accent6"/>
                </a:solidFill>
                <a:latin typeface="Times New Roman" panose="02020603050405020304" pitchFamily="18" charset="0"/>
                <a:cs typeface="Times New Roman" panose="02020603050405020304" pitchFamily="18" charset="0"/>
              </a:rPr>
              <a:t>tiền</a:t>
            </a:r>
            <a:r>
              <a:rPr lang="en-US" altLang="en-US" sz="2025" dirty="0">
                <a:solidFill>
                  <a:schemeClr val="accent6"/>
                </a:solidFill>
                <a:latin typeface="Times New Roman" panose="02020603050405020304" pitchFamily="18" charset="0"/>
                <a:cs typeface="Times New Roman" panose="02020603050405020304" pitchFamily="18" charset="0"/>
              </a:rPr>
              <a:t> </a:t>
            </a:r>
            <a:r>
              <a:rPr lang="en-US" altLang="en-US" sz="2025" dirty="0" err="1">
                <a:solidFill>
                  <a:schemeClr val="accent6"/>
                </a:solidFill>
                <a:latin typeface="Times New Roman" panose="02020603050405020304" pitchFamily="18" charset="0"/>
                <a:cs typeface="Times New Roman" panose="02020603050405020304" pitchFamily="18" charset="0"/>
              </a:rPr>
              <a:t>tàu</a:t>
            </a:r>
            <a:r>
              <a:rPr lang="en-US" altLang="en-US" sz="2025" dirty="0">
                <a:solidFill>
                  <a:schemeClr val="accent6"/>
                </a:solidFill>
                <a:latin typeface="Times New Roman" panose="02020603050405020304" pitchFamily="18" charset="0"/>
                <a:cs typeface="Times New Roman" panose="02020603050405020304" pitchFamily="18" charset="0"/>
              </a:rPr>
              <a:t>. </a:t>
            </a:r>
            <a:r>
              <a:rPr lang="en-US" altLang="en-US" sz="2025" dirty="0" err="1">
                <a:solidFill>
                  <a:schemeClr val="accent6"/>
                </a:solidFill>
                <a:latin typeface="Times New Roman" panose="02020603050405020304" pitchFamily="18" charset="0"/>
                <a:cs typeface="Times New Roman" panose="02020603050405020304" pitchFamily="18" charset="0"/>
              </a:rPr>
              <a:t>Vào</a:t>
            </a:r>
            <a:r>
              <a:rPr lang="en-US" altLang="en-US" sz="2025" dirty="0">
                <a:solidFill>
                  <a:schemeClr val="accent6"/>
                </a:solidFill>
                <a:latin typeface="Times New Roman" panose="02020603050405020304" pitchFamily="18" charset="0"/>
                <a:cs typeface="Times New Roman" panose="02020603050405020304" pitchFamily="18" charset="0"/>
              </a:rPr>
              <a:t> </a:t>
            </a:r>
            <a:r>
              <a:rPr lang="en-US" altLang="en-US" sz="2025" dirty="0" err="1">
                <a:solidFill>
                  <a:schemeClr val="accent6"/>
                </a:solidFill>
                <a:latin typeface="Times New Roman" panose="02020603050405020304" pitchFamily="18" charset="0"/>
                <a:cs typeface="Times New Roman" panose="02020603050405020304" pitchFamily="18" charset="0"/>
              </a:rPr>
              <a:t>mà</a:t>
            </a:r>
            <a:r>
              <a:rPr lang="en-US" altLang="en-US" sz="2025" dirty="0">
                <a:solidFill>
                  <a:schemeClr val="accent6"/>
                </a:solidFill>
                <a:latin typeface="Times New Roman" panose="02020603050405020304" pitchFamily="18" charset="0"/>
                <a:cs typeface="Times New Roman" panose="02020603050405020304" pitchFamily="18" charset="0"/>
              </a:rPr>
              <a:t> </a:t>
            </a:r>
            <a:r>
              <a:rPr lang="en-US" altLang="en-US" sz="2025" dirty="0" err="1">
                <a:solidFill>
                  <a:schemeClr val="accent6"/>
                </a:solidFill>
                <a:latin typeface="Times New Roman" panose="02020603050405020304" pitchFamily="18" charset="0"/>
                <a:cs typeface="Times New Roman" panose="02020603050405020304" pitchFamily="18" charset="0"/>
              </a:rPr>
              <a:t>bắt</a:t>
            </a:r>
            <a:r>
              <a:rPr lang="en-US" altLang="en-US" sz="2025" dirty="0">
                <a:solidFill>
                  <a:schemeClr val="accent6"/>
                </a:solidFill>
                <a:latin typeface="Times New Roman" panose="02020603050405020304" pitchFamily="18" charset="0"/>
                <a:cs typeface="Times New Roman" panose="02020603050405020304" pitchFamily="18" charset="0"/>
              </a:rPr>
              <a:t> </a:t>
            </a:r>
            <a:r>
              <a:rPr lang="en-US" altLang="en-US" sz="2025" dirty="0" err="1">
                <a:solidFill>
                  <a:schemeClr val="accent6"/>
                </a:solidFill>
                <a:latin typeface="Times New Roman" panose="02020603050405020304" pitchFamily="18" charset="0"/>
                <a:cs typeface="Times New Roman" panose="02020603050405020304" pitchFamily="18" charset="0"/>
              </a:rPr>
              <a:t>mợ</a:t>
            </a:r>
            <a:r>
              <a:rPr lang="en-US" altLang="en-US" sz="2025" dirty="0">
                <a:solidFill>
                  <a:schemeClr val="accent6"/>
                </a:solidFill>
                <a:latin typeface="Times New Roman" panose="02020603050405020304" pitchFamily="18" charset="0"/>
                <a:cs typeface="Times New Roman" panose="02020603050405020304" pitchFamily="18" charset="0"/>
              </a:rPr>
              <a:t> </a:t>
            </a:r>
            <a:r>
              <a:rPr lang="en-US" altLang="en-US" sz="2025" dirty="0" err="1">
                <a:solidFill>
                  <a:schemeClr val="accent6"/>
                </a:solidFill>
                <a:latin typeface="Times New Roman" panose="02020603050405020304" pitchFamily="18" charset="0"/>
                <a:cs typeface="Times New Roman" panose="02020603050405020304" pitchFamily="18" charset="0"/>
              </a:rPr>
              <a:t>mày</a:t>
            </a:r>
            <a:r>
              <a:rPr lang="en-US" altLang="en-US" sz="2025" dirty="0">
                <a:solidFill>
                  <a:schemeClr val="accent6"/>
                </a:solidFill>
                <a:latin typeface="Times New Roman" panose="02020603050405020304" pitchFamily="18" charset="0"/>
                <a:cs typeface="Times New Roman" panose="02020603050405020304" pitchFamily="18" charset="0"/>
              </a:rPr>
              <a:t> may </a:t>
            </a:r>
            <a:r>
              <a:rPr lang="en-US" altLang="en-US" sz="2025" dirty="0" err="1">
                <a:solidFill>
                  <a:schemeClr val="accent6"/>
                </a:solidFill>
                <a:latin typeface="Times New Roman" panose="02020603050405020304" pitchFamily="18" charset="0"/>
                <a:cs typeface="Times New Roman" panose="02020603050405020304" pitchFamily="18" charset="0"/>
              </a:rPr>
              <a:t>vá</a:t>
            </a:r>
            <a:r>
              <a:rPr lang="vi-VN" altLang="en-US" sz="2025" dirty="0">
                <a:solidFill>
                  <a:schemeClr val="accent6"/>
                </a:solidFill>
                <a:latin typeface="Times New Roman" panose="02020603050405020304" pitchFamily="18" charset="0"/>
                <a:cs typeface="Times New Roman" panose="02020603050405020304" pitchFamily="18" charset="0"/>
              </a:rPr>
              <a:t> sắm sửa cho và</a:t>
            </a:r>
            <a:r>
              <a:rPr lang="en-US" altLang="en-US" sz="2025" dirty="0">
                <a:solidFill>
                  <a:schemeClr val="accent6"/>
                </a:solidFill>
                <a:latin typeface="Times New Roman" panose="02020603050405020304" pitchFamily="18" charset="0"/>
                <a:cs typeface="Times New Roman" panose="02020603050405020304" pitchFamily="18" charset="0"/>
              </a:rPr>
              <a:t> </a:t>
            </a:r>
            <a:r>
              <a:rPr lang="en-US" altLang="en-US" sz="2025" dirty="0" err="1">
                <a:solidFill>
                  <a:schemeClr val="accent6"/>
                </a:solidFill>
                <a:latin typeface="Times New Roman" panose="02020603050405020304" pitchFamily="18" charset="0"/>
                <a:cs typeface="Times New Roman" panose="02020603050405020304" pitchFamily="18" charset="0"/>
              </a:rPr>
              <a:t>thăm</a:t>
            </a:r>
            <a:r>
              <a:rPr lang="en-US" altLang="en-US" sz="2025" dirty="0">
                <a:solidFill>
                  <a:schemeClr val="accent6"/>
                </a:solidFill>
                <a:latin typeface="Times New Roman" panose="02020603050405020304" pitchFamily="18" charset="0"/>
                <a:cs typeface="Times New Roman" panose="02020603050405020304" pitchFamily="18" charset="0"/>
              </a:rPr>
              <a:t> </a:t>
            </a:r>
            <a:r>
              <a:rPr lang="en-US" altLang="en-US" sz="2025" dirty="0" err="1">
                <a:solidFill>
                  <a:schemeClr val="accent6"/>
                </a:solidFill>
                <a:latin typeface="Times New Roman" panose="02020603050405020304" pitchFamily="18" charset="0"/>
                <a:cs typeface="Times New Roman" panose="02020603050405020304" pitchFamily="18" charset="0"/>
              </a:rPr>
              <a:t>em</a:t>
            </a:r>
            <a:r>
              <a:rPr lang="en-US" altLang="en-US" sz="2025" dirty="0">
                <a:solidFill>
                  <a:schemeClr val="accent6"/>
                </a:solidFill>
                <a:latin typeface="Times New Roman" panose="02020603050405020304" pitchFamily="18" charset="0"/>
                <a:cs typeface="Times New Roman" panose="02020603050405020304" pitchFamily="18" charset="0"/>
              </a:rPr>
              <a:t> </a:t>
            </a:r>
            <a:r>
              <a:rPr lang="en-US" altLang="en-US" sz="2025" dirty="0" err="1">
                <a:solidFill>
                  <a:schemeClr val="accent6"/>
                </a:solidFill>
                <a:latin typeface="Times New Roman" panose="02020603050405020304" pitchFamily="18" charset="0"/>
                <a:cs typeface="Times New Roman" panose="02020603050405020304" pitchFamily="18" charset="0"/>
              </a:rPr>
              <a:t>bé</a:t>
            </a:r>
            <a:r>
              <a:rPr lang="en-US" altLang="en-US" sz="2025" dirty="0">
                <a:solidFill>
                  <a:schemeClr val="accent6"/>
                </a:solidFill>
                <a:latin typeface="Times New Roman" panose="02020603050405020304" pitchFamily="18" charset="0"/>
                <a:cs typeface="Times New Roman" panose="02020603050405020304" pitchFamily="18" charset="0"/>
              </a:rPr>
              <a:t> </a:t>
            </a:r>
            <a:r>
              <a:rPr lang="en-US" altLang="en-US" sz="2025" dirty="0" err="1">
                <a:solidFill>
                  <a:schemeClr val="accent6"/>
                </a:solidFill>
                <a:latin typeface="Times New Roman" panose="02020603050405020304" pitchFamily="18" charset="0"/>
                <a:cs typeface="Times New Roman" panose="02020603050405020304" pitchFamily="18" charset="0"/>
              </a:rPr>
              <a:t>chứ</a:t>
            </a:r>
            <a:r>
              <a:rPr lang="vi-VN" altLang="en-US" sz="2025" dirty="0">
                <a:solidFill>
                  <a:schemeClr val="accent6"/>
                </a:solidFill>
                <a:latin typeface="Times New Roman" panose="02020603050405020304" pitchFamily="18" charset="0"/>
                <a:cs typeface="Times New Roman" panose="02020603050405020304" pitchFamily="18" charset="0"/>
              </a:rPr>
              <a:t>.</a:t>
            </a:r>
            <a:endParaRPr lang="en-US" altLang="en-US" sz="2025" dirty="0">
              <a:solidFill>
                <a:schemeClr val="accent6"/>
              </a:solidFill>
              <a:latin typeface=".VnTime" panose="020B7200000000000000" pitchFamily="34" charset="0"/>
            </a:endParaRPr>
          </a:p>
        </p:txBody>
      </p:sp>
      <p:sp>
        <p:nvSpPr>
          <p:cNvPr id="17" name="Text Box 114">
            <a:extLst>
              <a:ext uri="{FF2B5EF4-FFF2-40B4-BE49-F238E27FC236}">
                <a16:creationId xmlns:a16="http://schemas.microsoft.com/office/drawing/2014/main" xmlns="" id="{FAAEA96A-FFA1-4E25-B284-BA191596C947}"/>
              </a:ext>
            </a:extLst>
          </p:cNvPr>
          <p:cNvSpPr txBox="1">
            <a:spLocks noChangeArrowheads="1"/>
          </p:cNvSpPr>
          <p:nvPr/>
        </p:nvSpPr>
        <p:spPr bwMode="auto">
          <a:xfrm>
            <a:off x="1877882" y="1864688"/>
            <a:ext cx="7029899"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9488">
              <a:spcBef>
                <a:spcPct val="20000"/>
              </a:spcBef>
              <a:buChar char="•"/>
              <a:defRPr sz="3400">
                <a:solidFill>
                  <a:schemeClr val="tx1"/>
                </a:solidFill>
                <a:latin typeface="Arial" panose="020B0604020202020204" pitchFamily="34" charset="0"/>
              </a:defRPr>
            </a:lvl1pPr>
            <a:lvl2pPr marL="742950" indent="-285750" defTabSz="979488">
              <a:spcBef>
                <a:spcPct val="20000"/>
              </a:spcBef>
              <a:buChar char="–"/>
              <a:defRPr sz="3000">
                <a:solidFill>
                  <a:schemeClr val="tx1"/>
                </a:solidFill>
                <a:latin typeface="Arial" panose="020B0604020202020204" pitchFamily="34" charset="0"/>
              </a:defRPr>
            </a:lvl2pPr>
            <a:lvl3pPr marL="1143000" indent="-228600" defTabSz="979488">
              <a:spcBef>
                <a:spcPct val="20000"/>
              </a:spcBef>
              <a:buChar char="•"/>
              <a:defRPr sz="2600">
                <a:solidFill>
                  <a:schemeClr val="tx1"/>
                </a:solidFill>
                <a:latin typeface="Arial" panose="020B0604020202020204" pitchFamily="34" charset="0"/>
              </a:defRPr>
            </a:lvl3pPr>
            <a:lvl4pPr marL="1600200" indent="-228600" defTabSz="979488">
              <a:spcBef>
                <a:spcPct val="20000"/>
              </a:spcBef>
              <a:buChar char="–"/>
              <a:defRPr sz="2100">
                <a:solidFill>
                  <a:schemeClr val="tx1"/>
                </a:solidFill>
                <a:latin typeface="Arial" panose="020B0604020202020204" pitchFamily="34" charset="0"/>
              </a:defRPr>
            </a:lvl4pPr>
            <a:lvl5pPr marL="2057400" indent="-228600" defTabSz="979488">
              <a:spcBef>
                <a:spcPct val="20000"/>
              </a:spcBef>
              <a:buChar char="»"/>
              <a:defRPr sz="2100">
                <a:solidFill>
                  <a:schemeClr val="tx1"/>
                </a:solidFill>
                <a:latin typeface="Arial" panose="020B0604020202020204" pitchFamily="34" charset="0"/>
              </a:defRPr>
            </a:lvl5pPr>
            <a:lvl6pPr marL="2514600" indent="-228600" defTabSz="979488"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79488"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79488"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79488" eaLnBrk="0" fontAlgn="base" hangingPunct="0">
              <a:spcBef>
                <a:spcPct val="20000"/>
              </a:spcBef>
              <a:spcAft>
                <a:spcPct val="0"/>
              </a:spcAft>
              <a:buChar char="»"/>
              <a:defRPr sz="2100">
                <a:solidFill>
                  <a:schemeClr val="tx1"/>
                </a:solidFill>
                <a:latin typeface="Arial" panose="020B0604020202020204" pitchFamily="34" charset="0"/>
              </a:defRPr>
            </a:lvl9pPr>
          </a:lstStyle>
          <a:p>
            <a:pPr algn="just" eaLnBrk="1" hangingPunct="1">
              <a:spcBef>
                <a:spcPct val="50000"/>
              </a:spcBef>
              <a:buNone/>
            </a:pPr>
            <a:r>
              <a:rPr lang="en-US" altLang="en-US" sz="2025" dirty="0">
                <a:latin typeface="Times New Roman" panose="02020603050405020304" pitchFamily="18" charset="0"/>
                <a:cs typeface="Times New Roman" panose="02020603050405020304" pitchFamily="18" charset="0"/>
              </a:rPr>
              <a:t>(4) </a:t>
            </a:r>
            <a:r>
              <a:rPr lang="en-US" altLang="en-US" sz="2025" dirty="0" err="1">
                <a:solidFill>
                  <a:schemeClr val="accent6"/>
                </a:solidFill>
                <a:latin typeface="Times New Roman" panose="02020603050405020304" pitchFamily="18" charset="0"/>
                <a:cs typeface="Times New Roman" panose="02020603050405020304" pitchFamily="18" charset="0"/>
              </a:rPr>
              <a:t>Vậy</a:t>
            </a:r>
            <a:r>
              <a:rPr lang="en-US" altLang="en-US" sz="2025" dirty="0">
                <a:solidFill>
                  <a:schemeClr val="accent6"/>
                </a:solidFill>
                <a:latin typeface="Times New Roman" panose="02020603050405020304" pitchFamily="18" charset="0"/>
                <a:cs typeface="Times New Roman" panose="02020603050405020304" pitchFamily="18" charset="0"/>
              </a:rPr>
              <a:t> </a:t>
            </a:r>
            <a:r>
              <a:rPr lang="en-US" altLang="en-US" sz="2025" dirty="0" err="1">
                <a:solidFill>
                  <a:schemeClr val="accent6"/>
                </a:solidFill>
                <a:latin typeface="Times New Roman" panose="02020603050405020304" pitchFamily="18" charset="0"/>
                <a:cs typeface="Times New Roman" panose="02020603050405020304" pitchFamily="18" charset="0"/>
              </a:rPr>
              <a:t>mày</a:t>
            </a:r>
            <a:r>
              <a:rPr lang="en-US" altLang="en-US" sz="2025" dirty="0">
                <a:solidFill>
                  <a:schemeClr val="accent6"/>
                </a:solidFill>
                <a:latin typeface="Times New Roman" panose="02020603050405020304" pitchFamily="18" charset="0"/>
                <a:cs typeface="Times New Roman" panose="02020603050405020304" pitchFamily="18" charset="0"/>
              </a:rPr>
              <a:t> </a:t>
            </a:r>
            <a:r>
              <a:rPr lang="en-US" altLang="en-US" sz="2025" dirty="0" err="1">
                <a:solidFill>
                  <a:schemeClr val="accent6"/>
                </a:solidFill>
                <a:latin typeface="Times New Roman" panose="02020603050405020304" pitchFamily="18" charset="0"/>
                <a:cs typeface="Times New Roman" panose="02020603050405020304" pitchFamily="18" charset="0"/>
              </a:rPr>
              <a:t>hỏi</a:t>
            </a:r>
            <a:r>
              <a:rPr lang="en-US" altLang="en-US" sz="2025" dirty="0">
                <a:solidFill>
                  <a:schemeClr val="accent6"/>
                </a:solidFill>
                <a:latin typeface="Times New Roman" panose="02020603050405020304" pitchFamily="18" charset="0"/>
                <a:cs typeface="Times New Roman" panose="02020603050405020304" pitchFamily="18" charset="0"/>
              </a:rPr>
              <a:t> </a:t>
            </a:r>
            <a:r>
              <a:rPr lang="en-US" altLang="en-US" sz="2025" dirty="0" err="1">
                <a:solidFill>
                  <a:schemeClr val="accent6"/>
                </a:solidFill>
                <a:latin typeface="Times New Roman" panose="02020603050405020304" pitchFamily="18" charset="0"/>
                <a:cs typeface="Times New Roman" panose="02020603050405020304" pitchFamily="18" charset="0"/>
              </a:rPr>
              <a:t>cô</a:t>
            </a:r>
            <a:r>
              <a:rPr lang="en-US" altLang="en-US" sz="2025" dirty="0">
                <a:solidFill>
                  <a:schemeClr val="accent6"/>
                </a:solidFill>
                <a:latin typeface="Times New Roman" panose="02020603050405020304" pitchFamily="18" charset="0"/>
                <a:cs typeface="Times New Roman" panose="02020603050405020304" pitchFamily="18" charset="0"/>
              </a:rPr>
              <a:t> </a:t>
            </a:r>
            <a:r>
              <a:rPr lang="en-US" altLang="en-US" sz="2025" dirty="0" err="1">
                <a:solidFill>
                  <a:schemeClr val="accent6"/>
                </a:solidFill>
                <a:latin typeface="Times New Roman" panose="02020603050405020304" pitchFamily="18" charset="0"/>
                <a:cs typeface="Times New Roman" panose="02020603050405020304" pitchFamily="18" charset="0"/>
              </a:rPr>
              <a:t>Thông</a:t>
            </a:r>
            <a:r>
              <a:rPr lang="en-US" altLang="en-US" sz="2025" dirty="0">
                <a:solidFill>
                  <a:schemeClr val="accent6"/>
                </a:solidFill>
                <a:latin typeface="Times New Roman" panose="02020603050405020304" pitchFamily="18" charset="0"/>
                <a:cs typeface="Times New Roman" panose="02020603050405020304" pitchFamily="18" charset="0"/>
              </a:rPr>
              <a:t> </a:t>
            </a:r>
            <a:r>
              <a:rPr lang="en-US" altLang="en-US" sz="2025" dirty="0" err="1">
                <a:solidFill>
                  <a:schemeClr val="accent6"/>
                </a:solidFill>
                <a:latin typeface="Times New Roman" panose="02020603050405020304" pitchFamily="18" charset="0"/>
                <a:cs typeface="Times New Roman" panose="02020603050405020304" pitchFamily="18" charset="0"/>
              </a:rPr>
              <a:t>chỗ</a:t>
            </a:r>
            <a:r>
              <a:rPr lang="en-US" altLang="en-US" sz="2025" dirty="0">
                <a:solidFill>
                  <a:schemeClr val="accent6"/>
                </a:solidFill>
                <a:latin typeface="Times New Roman" panose="02020603050405020304" pitchFamily="18" charset="0"/>
                <a:cs typeface="Times New Roman" panose="02020603050405020304" pitchFamily="18" charset="0"/>
              </a:rPr>
              <a:t> ở </a:t>
            </a:r>
            <a:r>
              <a:rPr lang="en-US" altLang="en-US" sz="2025" dirty="0" err="1">
                <a:solidFill>
                  <a:schemeClr val="accent6"/>
                </a:solidFill>
                <a:latin typeface="Times New Roman" panose="02020603050405020304" pitchFamily="18" charset="0"/>
                <a:cs typeface="Times New Roman" panose="02020603050405020304" pitchFamily="18" charset="0"/>
              </a:rPr>
              <a:t>của</a:t>
            </a:r>
            <a:r>
              <a:rPr lang="en-US" altLang="en-US" sz="2025" dirty="0">
                <a:solidFill>
                  <a:schemeClr val="accent6"/>
                </a:solidFill>
                <a:latin typeface="Times New Roman" panose="02020603050405020304" pitchFamily="18" charset="0"/>
                <a:cs typeface="Times New Roman" panose="02020603050405020304" pitchFamily="18" charset="0"/>
              </a:rPr>
              <a:t> </a:t>
            </a:r>
            <a:r>
              <a:rPr lang="en-US" altLang="en-US" sz="2025" dirty="0" err="1">
                <a:solidFill>
                  <a:schemeClr val="accent6"/>
                </a:solidFill>
                <a:latin typeface="Times New Roman" panose="02020603050405020304" pitchFamily="18" charset="0"/>
                <a:cs typeface="Times New Roman" panose="02020603050405020304" pitchFamily="18" charset="0"/>
              </a:rPr>
              <a:t>mợ</a:t>
            </a:r>
            <a:r>
              <a:rPr lang="en-US" altLang="en-US" sz="2025" dirty="0">
                <a:solidFill>
                  <a:schemeClr val="accent6"/>
                </a:solidFill>
                <a:latin typeface="Times New Roman" panose="02020603050405020304" pitchFamily="18" charset="0"/>
                <a:cs typeface="Times New Roman" panose="02020603050405020304" pitchFamily="18" charset="0"/>
              </a:rPr>
              <a:t> </a:t>
            </a:r>
            <a:r>
              <a:rPr lang="en-US" altLang="en-US" sz="2025" dirty="0" err="1">
                <a:solidFill>
                  <a:schemeClr val="accent6"/>
                </a:solidFill>
                <a:latin typeface="Times New Roman" panose="02020603050405020304" pitchFamily="18" charset="0"/>
                <a:cs typeface="Times New Roman" panose="02020603050405020304" pitchFamily="18" charset="0"/>
              </a:rPr>
              <a:t>mày</a:t>
            </a:r>
            <a:r>
              <a:rPr lang="en-US" altLang="en-US" sz="2025" dirty="0">
                <a:solidFill>
                  <a:schemeClr val="accent6"/>
                </a:solidFill>
                <a:latin typeface="Times New Roman" panose="02020603050405020304" pitchFamily="18" charset="0"/>
                <a:cs typeface="Times New Roman" panose="02020603050405020304" pitchFamily="18" charset="0"/>
              </a:rPr>
              <a:t>, </a:t>
            </a:r>
            <a:r>
              <a:rPr lang="en-US" altLang="en-US" sz="2025" dirty="0" err="1">
                <a:solidFill>
                  <a:schemeClr val="accent6"/>
                </a:solidFill>
                <a:latin typeface="Times New Roman" panose="02020603050405020304" pitchFamily="18" charset="0"/>
                <a:cs typeface="Times New Roman" panose="02020603050405020304" pitchFamily="18" charset="0"/>
              </a:rPr>
              <a:t>rồi</a:t>
            </a:r>
            <a:r>
              <a:rPr lang="en-US" altLang="en-US" sz="2025" dirty="0">
                <a:solidFill>
                  <a:schemeClr val="accent6"/>
                </a:solidFill>
                <a:latin typeface="Times New Roman" panose="02020603050405020304" pitchFamily="18" charset="0"/>
                <a:cs typeface="Times New Roman" panose="02020603050405020304" pitchFamily="18" charset="0"/>
              </a:rPr>
              <a:t> </a:t>
            </a:r>
            <a:r>
              <a:rPr lang="en-US" altLang="en-US" sz="2025" dirty="0" err="1">
                <a:solidFill>
                  <a:schemeClr val="accent6"/>
                </a:solidFill>
                <a:latin typeface="Times New Roman" panose="02020603050405020304" pitchFamily="18" charset="0"/>
                <a:cs typeface="Times New Roman" panose="02020603050405020304" pitchFamily="18" charset="0"/>
              </a:rPr>
              <a:t>đánh</a:t>
            </a:r>
            <a:r>
              <a:rPr lang="en-US" altLang="en-US" sz="2025" dirty="0">
                <a:solidFill>
                  <a:schemeClr val="accent6"/>
                </a:solidFill>
                <a:latin typeface="Times New Roman" panose="02020603050405020304" pitchFamily="18" charset="0"/>
                <a:cs typeface="Times New Roman" panose="02020603050405020304" pitchFamily="18" charset="0"/>
              </a:rPr>
              <a:t> </a:t>
            </a:r>
            <a:r>
              <a:rPr lang="en-US" altLang="en-US" sz="2025" dirty="0" err="1">
                <a:solidFill>
                  <a:schemeClr val="accent6"/>
                </a:solidFill>
                <a:latin typeface="Times New Roman" panose="02020603050405020304" pitchFamily="18" charset="0"/>
                <a:cs typeface="Times New Roman" panose="02020603050405020304" pitchFamily="18" charset="0"/>
              </a:rPr>
              <a:t>giấy</a:t>
            </a:r>
            <a:r>
              <a:rPr lang="en-US" altLang="en-US" sz="2025" dirty="0">
                <a:solidFill>
                  <a:schemeClr val="accent6"/>
                </a:solidFill>
                <a:latin typeface="Times New Roman" panose="02020603050405020304" pitchFamily="18" charset="0"/>
                <a:cs typeface="Times New Roman" panose="02020603050405020304" pitchFamily="18" charset="0"/>
              </a:rPr>
              <a:t> </a:t>
            </a:r>
            <a:r>
              <a:rPr lang="en-US" altLang="en-US" sz="2025" dirty="0" err="1">
                <a:solidFill>
                  <a:schemeClr val="accent6"/>
                </a:solidFill>
                <a:latin typeface="Times New Roman" panose="02020603050405020304" pitchFamily="18" charset="0"/>
                <a:cs typeface="Times New Roman" panose="02020603050405020304" pitchFamily="18" charset="0"/>
              </a:rPr>
              <a:t>cho</a:t>
            </a:r>
            <a:r>
              <a:rPr lang="en-US" altLang="en-US" sz="2025" dirty="0">
                <a:solidFill>
                  <a:schemeClr val="accent6"/>
                </a:solidFill>
                <a:latin typeface="Times New Roman" panose="02020603050405020304" pitchFamily="18" charset="0"/>
                <a:cs typeface="Times New Roman" panose="02020603050405020304" pitchFamily="18" charset="0"/>
              </a:rPr>
              <a:t> </a:t>
            </a:r>
            <a:r>
              <a:rPr lang="en-US" altLang="en-US" sz="2025" dirty="0" err="1">
                <a:solidFill>
                  <a:schemeClr val="accent6"/>
                </a:solidFill>
                <a:latin typeface="Times New Roman" panose="02020603050405020304" pitchFamily="18" charset="0"/>
                <a:cs typeface="Times New Roman" panose="02020603050405020304" pitchFamily="18" charset="0"/>
              </a:rPr>
              <a:t>mợ</a:t>
            </a:r>
            <a:r>
              <a:rPr lang="en-US" altLang="en-US" sz="2025" dirty="0">
                <a:solidFill>
                  <a:schemeClr val="accent6"/>
                </a:solidFill>
                <a:latin typeface="Times New Roman" panose="02020603050405020304" pitchFamily="18" charset="0"/>
                <a:cs typeface="Times New Roman" panose="02020603050405020304" pitchFamily="18" charset="0"/>
              </a:rPr>
              <a:t> </a:t>
            </a:r>
            <a:r>
              <a:rPr lang="en-US" altLang="en-US" sz="2025" dirty="0" err="1">
                <a:solidFill>
                  <a:schemeClr val="accent6"/>
                </a:solidFill>
                <a:latin typeface="Times New Roman" panose="02020603050405020304" pitchFamily="18" charset="0"/>
                <a:cs typeface="Times New Roman" panose="02020603050405020304" pitchFamily="18" charset="0"/>
              </a:rPr>
              <a:t>mày</a:t>
            </a:r>
            <a:r>
              <a:rPr lang="en-US" altLang="en-US" sz="2025" dirty="0">
                <a:solidFill>
                  <a:schemeClr val="accent6"/>
                </a:solidFill>
                <a:latin typeface="Times New Roman" panose="02020603050405020304" pitchFamily="18" charset="0"/>
                <a:cs typeface="Times New Roman" panose="02020603050405020304" pitchFamily="18" charset="0"/>
              </a:rPr>
              <a:t>, </a:t>
            </a:r>
            <a:r>
              <a:rPr lang="en-US" altLang="en-US" sz="2025" dirty="0" err="1">
                <a:solidFill>
                  <a:schemeClr val="accent6"/>
                </a:solidFill>
                <a:latin typeface="Times New Roman" panose="02020603050405020304" pitchFamily="18" charset="0"/>
                <a:cs typeface="Times New Roman" panose="02020603050405020304" pitchFamily="18" charset="0"/>
              </a:rPr>
              <a:t>bảo</a:t>
            </a:r>
            <a:r>
              <a:rPr lang="en-US" altLang="en-US" sz="2025" dirty="0">
                <a:solidFill>
                  <a:schemeClr val="accent6"/>
                </a:solidFill>
                <a:latin typeface="Times New Roman" panose="02020603050405020304" pitchFamily="18" charset="0"/>
                <a:cs typeface="Times New Roman" panose="02020603050405020304" pitchFamily="18" charset="0"/>
              </a:rPr>
              <a:t> </a:t>
            </a:r>
            <a:r>
              <a:rPr lang="en-US" altLang="en-US" sz="2025" dirty="0" err="1">
                <a:solidFill>
                  <a:schemeClr val="accent6"/>
                </a:solidFill>
                <a:latin typeface="Times New Roman" panose="02020603050405020304" pitchFamily="18" charset="0"/>
                <a:cs typeface="Times New Roman" panose="02020603050405020304" pitchFamily="18" charset="0"/>
              </a:rPr>
              <a:t>dù</a:t>
            </a:r>
            <a:r>
              <a:rPr lang="en-US" altLang="en-US" sz="2025" dirty="0">
                <a:solidFill>
                  <a:schemeClr val="accent6"/>
                </a:solidFill>
                <a:latin typeface="Times New Roman" panose="02020603050405020304" pitchFamily="18" charset="0"/>
                <a:cs typeface="Times New Roman" panose="02020603050405020304" pitchFamily="18" charset="0"/>
              </a:rPr>
              <a:t> </a:t>
            </a:r>
            <a:r>
              <a:rPr lang="en-US" altLang="en-US" sz="2025" dirty="0" err="1">
                <a:solidFill>
                  <a:schemeClr val="accent6"/>
                </a:solidFill>
                <a:latin typeface="Times New Roman" panose="02020603050405020304" pitchFamily="18" charset="0"/>
                <a:cs typeface="Times New Roman" panose="02020603050405020304" pitchFamily="18" charset="0"/>
              </a:rPr>
              <a:t>sao</a:t>
            </a:r>
            <a:r>
              <a:rPr lang="en-US" altLang="en-US" sz="2025" dirty="0">
                <a:solidFill>
                  <a:schemeClr val="accent6"/>
                </a:solidFill>
                <a:latin typeface="Times New Roman" panose="02020603050405020304" pitchFamily="18" charset="0"/>
                <a:cs typeface="Times New Roman" panose="02020603050405020304" pitchFamily="18" charset="0"/>
              </a:rPr>
              <a:t> </a:t>
            </a:r>
            <a:r>
              <a:rPr lang="en-US" altLang="en-US" sz="2025" dirty="0" err="1">
                <a:solidFill>
                  <a:schemeClr val="accent6"/>
                </a:solidFill>
                <a:latin typeface="Times New Roman" panose="02020603050405020304" pitchFamily="18" charset="0"/>
                <a:cs typeface="Times New Roman" panose="02020603050405020304" pitchFamily="18" charset="0"/>
              </a:rPr>
              <a:t>cũng</a:t>
            </a:r>
            <a:r>
              <a:rPr lang="en-US" altLang="en-US" sz="2025" dirty="0">
                <a:solidFill>
                  <a:schemeClr val="accent6"/>
                </a:solidFill>
                <a:latin typeface="Times New Roman" panose="02020603050405020304" pitchFamily="18" charset="0"/>
                <a:cs typeface="Times New Roman" panose="02020603050405020304" pitchFamily="18" charset="0"/>
              </a:rPr>
              <a:t> </a:t>
            </a:r>
            <a:r>
              <a:rPr lang="en-US" altLang="en-US" sz="2025" dirty="0" err="1">
                <a:solidFill>
                  <a:schemeClr val="accent6"/>
                </a:solidFill>
                <a:latin typeface="Times New Roman" panose="02020603050405020304" pitchFamily="18" charset="0"/>
                <a:cs typeface="Times New Roman" panose="02020603050405020304" pitchFamily="18" charset="0"/>
              </a:rPr>
              <a:t>phải</a:t>
            </a:r>
            <a:r>
              <a:rPr lang="en-US" altLang="en-US" sz="2025" dirty="0">
                <a:solidFill>
                  <a:schemeClr val="accent6"/>
                </a:solidFill>
                <a:latin typeface="Times New Roman" panose="02020603050405020304" pitchFamily="18" charset="0"/>
                <a:cs typeface="Times New Roman" panose="02020603050405020304" pitchFamily="18" charset="0"/>
              </a:rPr>
              <a:t> </a:t>
            </a:r>
            <a:r>
              <a:rPr lang="en-US" altLang="en-US" sz="2025" dirty="0" err="1">
                <a:solidFill>
                  <a:schemeClr val="accent6"/>
                </a:solidFill>
                <a:latin typeface="Times New Roman" panose="02020603050405020304" pitchFamily="18" charset="0"/>
                <a:cs typeface="Times New Roman" panose="02020603050405020304" pitchFamily="18" charset="0"/>
              </a:rPr>
              <a:t>về</a:t>
            </a:r>
            <a:r>
              <a:rPr lang="en-US" altLang="en-US" sz="2025" dirty="0">
                <a:solidFill>
                  <a:schemeClr val="accent6"/>
                </a:solidFill>
                <a:latin typeface="Times New Roman" panose="02020603050405020304" pitchFamily="18" charset="0"/>
                <a:cs typeface="Times New Roman" panose="02020603050405020304" pitchFamily="18" charset="0"/>
              </a:rPr>
              <a:t>. </a:t>
            </a:r>
            <a:r>
              <a:rPr lang="en-US" altLang="en-US" sz="2025" dirty="0" err="1">
                <a:solidFill>
                  <a:schemeClr val="accent6"/>
                </a:solidFill>
                <a:latin typeface="Times New Roman" panose="02020603050405020304" pitchFamily="18" charset="0"/>
                <a:cs typeface="Times New Roman" panose="02020603050405020304" pitchFamily="18" charset="0"/>
              </a:rPr>
              <a:t>Trước</a:t>
            </a:r>
            <a:r>
              <a:rPr lang="en-US" altLang="en-US" sz="2025" dirty="0">
                <a:solidFill>
                  <a:schemeClr val="accent6"/>
                </a:solidFill>
                <a:latin typeface="Times New Roman" panose="02020603050405020304" pitchFamily="18" charset="0"/>
                <a:cs typeface="Times New Roman" panose="02020603050405020304" pitchFamily="18" charset="0"/>
              </a:rPr>
              <a:t> </a:t>
            </a:r>
            <a:r>
              <a:rPr lang="en-US" altLang="en-US" sz="2025" dirty="0" err="1">
                <a:solidFill>
                  <a:schemeClr val="accent6"/>
                </a:solidFill>
                <a:latin typeface="Times New Roman" panose="02020603050405020304" pitchFamily="18" charset="0"/>
                <a:cs typeface="Times New Roman" panose="02020603050405020304" pitchFamily="18" charset="0"/>
              </a:rPr>
              <a:t>sau</a:t>
            </a:r>
            <a:r>
              <a:rPr lang="en-US" altLang="en-US" sz="2025" dirty="0">
                <a:solidFill>
                  <a:schemeClr val="accent6"/>
                </a:solidFill>
                <a:latin typeface="Times New Roman" panose="02020603050405020304" pitchFamily="18" charset="0"/>
                <a:cs typeface="Times New Roman" panose="02020603050405020304" pitchFamily="18" charset="0"/>
              </a:rPr>
              <a:t> </a:t>
            </a:r>
            <a:r>
              <a:rPr lang="en-US" altLang="en-US" sz="2025" dirty="0" err="1">
                <a:solidFill>
                  <a:schemeClr val="accent6"/>
                </a:solidFill>
                <a:latin typeface="Times New Roman" panose="02020603050405020304" pitchFamily="18" charset="0"/>
                <a:cs typeface="Times New Roman" panose="02020603050405020304" pitchFamily="18" charset="0"/>
              </a:rPr>
              <a:t>cũng</a:t>
            </a:r>
            <a:r>
              <a:rPr lang="en-US" altLang="en-US" sz="2025" dirty="0">
                <a:solidFill>
                  <a:schemeClr val="accent6"/>
                </a:solidFill>
                <a:latin typeface="Times New Roman" panose="02020603050405020304" pitchFamily="18" charset="0"/>
                <a:cs typeface="Times New Roman" panose="02020603050405020304" pitchFamily="18" charset="0"/>
              </a:rPr>
              <a:t> 1 </a:t>
            </a:r>
            <a:r>
              <a:rPr lang="en-US" altLang="en-US" sz="2025" dirty="0" err="1">
                <a:solidFill>
                  <a:schemeClr val="accent6"/>
                </a:solidFill>
                <a:latin typeface="Times New Roman" panose="02020603050405020304" pitchFamily="18" charset="0"/>
                <a:cs typeface="Times New Roman" panose="02020603050405020304" pitchFamily="18" charset="0"/>
              </a:rPr>
              <a:t>lần</a:t>
            </a:r>
            <a:r>
              <a:rPr lang="en-US" altLang="en-US" sz="2025" dirty="0">
                <a:solidFill>
                  <a:schemeClr val="accent6"/>
                </a:solidFill>
                <a:latin typeface="Times New Roman" panose="02020603050405020304" pitchFamily="18" charset="0"/>
                <a:cs typeface="Times New Roman" panose="02020603050405020304" pitchFamily="18" charset="0"/>
              </a:rPr>
              <a:t> </a:t>
            </a:r>
            <a:r>
              <a:rPr lang="en-US" altLang="en-US" sz="2025" dirty="0" err="1">
                <a:solidFill>
                  <a:schemeClr val="accent6"/>
                </a:solidFill>
                <a:latin typeface="Times New Roman" panose="02020603050405020304" pitchFamily="18" charset="0"/>
                <a:cs typeface="Times New Roman" panose="02020603050405020304" pitchFamily="18" charset="0"/>
              </a:rPr>
              <a:t>xấu</a:t>
            </a:r>
            <a:r>
              <a:rPr lang="en-US" altLang="en-US" sz="2025" dirty="0">
                <a:solidFill>
                  <a:schemeClr val="accent6"/>
                </a:solidFill>
                <a:latin typeface="Times New Roman" panose="02020603050405020304" pitchFamily="18" charset="0"/>
                <a:cs typeface="Times New Roman" panose="02020603050405020304" pitchFamily="18" charset="0"/>
              </a:rPr>
              <a:t>, …</a:t>
            </a:r>
            <a:endParaRPr lang="en-US" altLang="en-US" sz="2025" dirty="0">
              <a:solidFill>
                <a:schemeClr val="accent6"/>
              </a:solidFill>
              <a:latin typeface=".VnTime" panose="020B7200000000000000" pitchFamily="34" charset="0"/>
            </a:endParaRPr>
          </a:p>
        </p:txBody>
      </p:sp>
      <p:sp>
        <p:nvSpPr>
          <p:cNvPr id="18" name="Text Box 114">
            <a:extLst>
              <a:ext uri="{FF2B5EF4-FFF2-40B4-BE49-F238E27FC236}">
                <a16:creationId xmlns:a16="http://schemas.microsoft.com/office/drawing/2014/main" xmlns="" id="{10B552A2-C62D-4054-AC36-DCE887C0A586}"/>
              </a:ext>
            </a:extLst>
          </p:cNvPr>
          <p:cNvSpPr txBox="1">
            <a:spLocks noChangeArrowheads="1"/>
          </p:cNvSpPr>
          <p:nvPr/>
        </p:nvSpPr>
        <p:spPr bwMode="auto">
          <a:xfrm>
            <a:off x="1868229" y="2629224"/>
            <a:ext cx="7029899" cy="403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9488">
              <a:spcBef>
                <a:spcPct val="20000"/>
              </a:spcBef>
              <a:buChar char="•"/>
              <a:defRPr sz="3400">
                <a:solidFill>
                  <a:schemeClr val="tx1"/>
                </a:solidFill>
                <a:latin typeface="Arial" panose="020B0604020202020204" pitchFamily="34" charset="0"/>
              </a:defRPr>
            </a:lvl1pPr>
            <a:lvl2pPr marL="742950" indent="-285750" defTabSz="979488">
              <a:spcBef>
                <a:spcPct val="20000"/>
              </a:spcBef>
              <a:buChar char="–"/>
              <a:defRPr sz="3000">
                <a:solidFill>
                  <a:schemeClr val="tx1"/>
                </a:solidFill>
                <a:latin typeface="Arial" panose="020B0604020202020204" pitchFamily="34" charset="0"/>
              </a:defRPr>
            </a:lvl2pPr>
            <a:lvl3pPr marL="1143000" indent="-228600" defTabSz="979488">
              <a:spcBef>
                <a:spcPct val="20000"/>
              </a:spcBef>
              <a:buChar char="•"/>
              <a:defRPr sz="2600">
                <a:solidFill>
                  <a:schemeClr val="tx1"/>
                </a:solidFill>
                <a:latin typeface="Arial" panose="020B0604020202020204" pitchFamily="34" charset="0"/>
              </a:defRPr>
            </a:lvl3pPr>
            <a:lvl4pPr marL="1600200" indent="-228600" defTabSz="979488">
              <a:spcBef>
                <a:spcPct val="20000"/>
              </a:spcBef>
              <a:buChar char="–"/>
              <a:defRPr sz="2100">
                <a:solidFill>
                  <a:schemeClr val="tx1"/>
                </a:solidFill>
                <a:latin typeface="Arial" panose="020B0604020202020204" pitchFamily="34" charset="0"/>
              </a:defRPr>
            </a:lvl4pPr>
            <a:lvl5pPr marL="2057400" indent="-228600" defTabSz="979488">
              <a:spcBef>
                <a:spcPct val="20000"/>
              </a:spcBef>
              <a:buChar char="»"/>
              <a:defRPr sz="2100">
                <a:solidFill>
                  <a:schemeClr val="tx1"/>
                </a:solidFill>
                <a:latin typeface="Arial" panose="020B0604020202020204" pitchFamily="34" charset="0"/>
              </a:defRPr>
            </a:lvl5pPr>
            <a:lvl6pPr marL="2514600" indent="-228600" defTabSz="979488"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79488"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79488"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79488" eaLnBrk="0" fontAlgn="base" hangingPunct="0">
              <a:spcBef>
                <a:spcPct val="20000"/>
              </a:spcBef>
              <a:spcAft>
                <a:spcPct val="0"/>
              </a:spcAft>
              <a:buChar char="»"/>
              <a:defRPr sz="2100">
                <a:solidFill>
                  <a:schemeClr val="tx1"/>
                </a:solidFill>
                <a:latin typeface="Arial" panose="020B0604020202020204" pitchFamily="34" charset="0"/>
              </a:defRPr>
            </a:lvl9pPr>
          </a:lstStyle>
          <a:p>
            <a:pPr algn="just" eaLnBrk="1" hangingPunct="1">
              <a:spcBef>
                <a:spcPct val="50000"/>
              </a:spcBef>
              <a:buNone/>
            </a:pPr>
            <a:r>
              <a:rPr lang="en-US" altLang="en-US" sz="2025" dirty="0">
                <a:latin typeface="Times New Roman" panose="02020603050405020304" pitchFamily="18" charset="0"/>
                <a:cs typeface="Times New Roman" panose="02020603050405020304" pitchFamily="18" charset="0"/>
              </a:rPr>
              <a:t>(5) </a:t>
            </a:r>
            <a:r>
              <a:rPr lang="en-US" altLang="en-US" sz="2025" dirty="0" err="1">
                <a:solidFill>
                  <a:schemeClr val="accent6"/>
                </a:solidFill>
                <a:latin typeface="Times New Roman" panose="02020603050405020304" pitchFamily="18" charset="0"/>
                <a:cs typeface="Times New Roman" panose="02020603050405020304" pitchFamily="18" charset="0"/>
              </a:rPr>
              <a:t>Mấy</a:t>
            </a:r>
            <a:r>
              <a:rPr lang="en-US" altLang="en-US" sz="2025" dirty="0">
                <a:solidFill>
                  <a:schemeClr val="accent6"/>
                </a:solidFill>
                <a:latin typeface="Times New Roman" panose="02020603050405020304" pitchFamily="18" charset="0"/>
                <a:cs typeface="Times New Roman" panose="02020603050405020304" pitchFamily="18" charset="0"/>
              </a:rPr>
              <a:t> </a:t>
            </a:r>
            <a:r>
              <a:rPr lang="en-US" altLang="en-US" sz="2025" dirty="0" err="1">
                <a:solidFill>
                  <a:schemeClr val="accent6"/>
                </a:solidFill>
                <a:latin typeface="Times New Roman" panose="02020603050405020304" pitchFamily="18" charset="0"/>
                <a:cs typeface="Times New Roman" panose="02020603050405020304" pitchFamily="18" charset="0"/>
              </a:rPr>
              <a:t>lại</a:t>
            </a:r>
            <a:r>
              <a:rPr lang="en-US" altLang="en-US" sz="2025" dirty="0">
                <a:solidFill>
                  <a:schemeClr val="accent6"/>
                </a:solidFill>
                <a:latin typeface="Times New Roman" panose="02020603050405020304" pitchFamily="18" charset="0"/>
                <a:cs typeface="Times New Roman" panose="02020603050405020304" pitchFamily="18" charset="0"/>
              </a:rPr>
              <a:t> </a:t>
            </a:r>
            <a:r>
              <a:rPr lang="en-US" altLang="en-US" sz="2025" dirty="0" err="1">
                <a:solidFill>
                  <a:schemeClr val="accent6"/>
                </a:solidFill>
                <a:latin typeface="Times New Roman" panose="02020603050405020304" pitchFamily="18" charset="0"/>
                <a:cs typeface="Times New Roman" panose="02020603050405020304" pitchFamily="18" charset="0"/>
              </a:rPr>
              <a:t>rằm</a:t>
            </a:r>
            <a:r>
              <a:rPr lang="en-US" altLang="en-US" sz="2025" dirty="0">
                <a:solidFill>
                  <a:schemeClr val="accent6"/>
                </a:solidFill>
                <a:latin typeface="Times New Roman" panose="02020603050405020304" pitchFamily="18" charset="0"/>
                <a:cs typeface="Times New Roman" panose="02020603050405020304" pitchFamily="18" charset="0"/>
              </a:rPr>
              <a:t> </a:t>
            </a:r>
            <a:r>
              <a:rPr lang="en-US" altLang="en-US" sz="2025" dirty="0" err="1">
                <a:solidFill>
                  <a:schemeClr val="accent6"/>
                </a:solidFill>
                <a:latin typeface="Times New Roman" panose="02020603050405020304" pitchFamily="18" charset="0"/>
                <a:cs typeface="Times New Roman" panose="02020603050405020304" pitchFamily="18" charset="0"/>
              </a:rPr>
              <a:t>tháng</a:t>
            </a:r>
            <a:r>
              <a:rPr lang="en-US" altLang="en-US" sz="2025" dirty="0">
                <a:solidFill>
                  <a:schemeClr val="accent6"/>
                </a:solidFill>
                <a:latin typeface="Times New Roman" panose="02020603050405020304" pitchFamily="18" charset="0"/>
                <a:cs typeface="Times New Roman" panose="02020603050405020304" pitchFamily="18" charset="0"/>
              </a:rPr>
              <a:t> </a:t>
            </a:r>
            <a:r>
              <a:rPr lang="en-US" altLang="en-US" sz="2025" dirty="0" err="1">
                <a:solidFill>
                  <a:schemeClr val="accent6"/>
                </a:solidFill>
                <a:latin typeface="Times New Roman" panose="02020603050405020304" pitchFamily="18" charset="0"/>
                <a:cs typeface="Times New Roman" panose="02020603050405020304" pitchFamily="18" charset="0"/>
              </a:rPr>
              <a:t>tám</a:t>
            </a:r>
            <a:r>
              <a:rPr lang="en-US" altLang="en-US" sz="2025" dirty="0">
                <a:solidFill>
                  <a:schemeClr val="accent6"/>
                </a:solidFill>
                <a:latin typeface="Times New Roman" panose="02020603050405020304" pitchFamily="18" charset="0"/>
                <a:cs typeface="Times New Roman" panose="02020603050405020304" pitchFamily="18" charset="0"/>
              </a:rPr>
              <a:t> </a:t>
            </a:r>
            <a:r>
              <a:rPr lang="en-US" altLang="en-US" sz="2025" dirty="0" err="1">
                <a:solidFill>
                  <a:schemeClr val="accent6"/>
                </a:solidFill>
                <a:latin typeface="Times New Roman" panose="02020603050405020304" pitchFamily="18" charset="0"/>
                <a:cs typeface="Times New Roman" panose="02020603050405020304" pitchFamily="18" charset="0"/>
              </a:rPr>
              <a:t>này</a:t>
            </a:r>
            <a:r>
              <a:rPr lang="en-US" altLang="en-US" sz="2025" dirty="0">
                <a:solidFill>
                  <a:schemeClr val="accent6"/>
                </a:solidFill>
                <a:latin typeface="Times New Roman" panose="02020603050405020304" pitchFamily="18" charset="0"/>
                <a:cs typeface="Times New Roman" panose="02020603050405020304" pitchFamily="18" charset="0"/>
              </a:rPr>
              <a:t> </a:t>
            </a:r>
            <a:r>
              <a:rPr lang="en-US" altLang="en-US" sz="2025" dirty="0" err="1">
                <a:solidFill>
                  <a:schemeClr val="accent6"/>
                </a:solidFill>
                <a:latin typeface="Times New Roman" panose="02020603050405020304" pitchFamily="18" charset="0"/>
                <a:cs typeface="Times New Roman" panose="02020603050405020304" pitchFamily="18" charset="0"/>
              </a:rPr>
              <a:t>là</a:t>
            </a:r>
            <a:r>
              <a:rPr lang="en-US" altLang="en-US" sz="2025" dirty="0">
                <a:solidFill>
                  <a:schemeClr val="accent6"/>
                </a:solidFill>
                <a:latin typeface="Times New Roman" panose="02020603050405020304" pitchFamily="18" charset="0"/>
                <a:cs typeface="Times New Roman" panose="02020603050405020304" pitchFamily="18" charset="0"/>
              </a:rPr>
              <a:t> </a:t>
            </a:r>
            <a:r>
              <a:rPr lang="en-US" altLang="en-US" sz="2025" dirty="0" err="1">
                <a:solidFill>
                  <a:schemeClr val="accent6"/>
                </a:solidFill>
                <a:latin typeface="Times New Roman" panose="02020603050405020304" pitchFamily="18" charset="0"/>
                <a:cs typeface="Times New Roman" panose="02020603050405020304" pitchFamily="18" charset="0"/>
              </a:rPr>
              <a:t>giỗ</a:t>
            </a:r>
            <a:r>
              <a:rPr lang="en-US" altLang="en-US" sz="2025" dirty="0">
                <a:solidFill>
                  <a:schemeClr val="accent6"/>
                </a:solidFill>
                <a:latin typeface="Times New Roman" panose="02020603050405020304" pitchFamily="18" charset="0"/>
                <a:cs typeface="Times New Roman" panose="02020603050405020304" pitchFamily="18" charset="0"/>
              </a:rPr>
              <a:t> </a:t>
            </a:r>
            <a:r>
              <a:rPr lang="en-US" altLang="en-US" sz="2025" dirty="0" err="1">
                <a:solidFill>
                  <a:schemeClr val="accent6"/>
                </a:solidFill>
                <a:latin typeface="Times New Roman" panose="02020603050405020304" pitchFamily="18" charset="0"/>
                <a:cs typeface="Times New Roman" panose="02020603050405020304" pitchFamily="18" charset="0"/>
              </a:rPr>
              <a:t>đầu</a:t>
            </a:r>
            <a:r>
              <a:rPr lang="en-US" altLang="en-US" sz="2025" dirty="0">
                <a:solidFill>
                  <a:schemeClr val="accent6"/>
                </a:solidFill>
                <a:latin typeface="Times New Roman" panose="02020603050405020304" pitchFamily="18" charset="0"/>
                <a:cs typeface="Times New Roman" panose="02020603050405020304" pitchFamily="18" charset="0"/>
              </a:rPr>
              <a:t> </a:t>
            </a:r>
            <a:r>
              <a:rPr lang="en-US" altLang="en-US" sz="2025" dirty="0" err="1">
                <a:solidFill>
                  <a:schemeClr val="accent6"/>
                </a:solidFill>
                <a:latin typeface="Times New Roman" panose="02020603050405020304" pitchFamily="18" charset="0"/>
                <a:cs typeface="Times New Roman" panose="02020603050405020304" pitchFamily="18" charset="0"/>
              </a:rPr>
              <a:t>cậu</a:t>
            </a:r>
            <a:r>
              <a:rPr lang="en-US" altLang="en-US" sz="2025" dirty="0">
                <a:solidFill>
                  <a:schemeClr val="accent6"/>
                </a:solidFill>
                <a:latin typeface="Times New Roman" panose="02020603050405020304" pitchFamily="18" charset="0"/>
                <a:cs typeface="Times New Roman" panose="02020603050405020304" pitchFamily="18" charset="0"/>
              </a:rPr>
              <a:t> </a:t>
            </a:r>
            <a:r>
              <a:rPr lang="en-US" altLang="en-US" sz="2025" dirty="0" err="1">
                <a:solidFill>
                  <a:schemeClr val="accent6"/>
                </a:solidFill>
                <a:latin typeface="Times New Roman" panose="02020603050405020304" pitchFamily="18" charset="0"/>
                <a:cs typeface="Times New Roman" panose="02020603050405020304" pitchFamily="18" charset="0"/>
              </a:rPr>
              <a:t>mày</a:t>
            </a:r>
            <a:r>
              <a:rPr lang="en-US" altLang="en-US" sz="2025" dirty="0">
                <a:solidFill>
                  <a:schemeClr val="accent6"/>
                </a:solidFill>
                <a:latin typeface="Times New Roman" panose="02020603050405020304" pitchFamily="18" charset="0"/>
                <a:cs typeface="Times New Roman" panose="02020603050405020304" pitchFamily="18" charset="0"/>
              </a:rPr>
              <a:t>, </a:t>
            </a:r>
            <a:r>
              <a:rPr lang="en-US" altLang="en-US" sz="2025" dirty="0" err="1">
                <a:solidFill>
                  <a:schemeClr val="accent6"/>
                </a:solidFill>
                <a:latin typeface="Times New Roman" panose="02020603050405020304" pitchFamily="18" charset="0"/>
                <a:cs typeface="Times New Roman" panose="02020603050405020304" pitchFamily="18" charset="0"/>
              </a:rPr>
              <a:t>mợ</a:t>
            </a:r>
            <a:r>
              <a:rPr lang="en-US" altLang="en-US" sz="2025" dirty="0">
                <a:solidFill>
                  <a:schemeClr val="accent6"/>
                </a:solidFill>
                <a:latin typeface="Times New Roman" panose="02020603050405020304" pitchFamily="18" charset="0"/>
                <a:cs typeface="Times New Roman" panose="02020603050405020304" pitchFamily="18" charset="0"/>
              </a:rPr>
              <a:t> </a:t>
            </a:r>
            <a:r>
              <a:rPr lang="en-US" altLang="en-US" sz="2025" dirty="0" err="1">
                <a:solidFill>
                  <a:schemeClr val="accent6"/>
                </a:solidFill>
                <a:latin typeface="Times New Roman" panose="02020603050405020304" pitchFamily="18" charset="0"/>
                <a:cs typeface="Times New Roman" panose="02020603050405020304" pitchFamily="18" charset="0"/>
              </a:rPr>
              <a:t>mày</a:t>
            </a:r>
            <a:r>
              <a:rPr lang="en-US" altLang="en-US" sz="2025" dirty="0">
                <a:solidFill>
                  <a:schemeClr val="accent6"/>
                </a:solidFill>
                <a:latin typeface="Times New Roman" panose="02020603050405020304" pitchFamily="18" charset="0"/>
                <a:cs typeface="Times New Roman" panose="02020603050405020304" pitchFamily="18" charset="0"/>
              </a:rPr>
              <a:t> </a:t>
            </a:r>
            <a:r>
              <a:rPr lang="en-US" altLang="en-US" sz="2025" dirty="0" err="1">
                <a:solidFill>
                  <a:schemeClr val="accent6"/>
                </a:solidFill>
                <a:latin typeface="Times New Roman" panose="02020603050405020304" pitchFamily="18" charset="0"/>
                <a:cs typeface="Times New Roman" panose="02020603050405020304" pitchFamily="18" charset="0"/>
              </a:rPr>
              <a:t>về</a:t>
            </a:r>
            <a:r>
              <a:rPr lang="en-US" altLang="en-US" sz="2025" dirty="0">
                <a:solidFill>
                  <a:schemeClr val="accent6"/>
                </a:solidFill>
                <a:latin typeface="Times New Roman" panose="02020603050405020304" pitchFamily="18" charset="0"/>
                <a:cs typeface="Times New Roman" panose="02020603050405020304" pitchFamily="18" charset="0"/>
              </a:rPr>
              <a:t> …</a:t>
            </a:r>
            <a:endParaRPr lang="en-US" altLang="en-US" sz="2025" dirty="0">
              <a:solidFill>
                <a:schemeClr val="accent6"/>
              </a:solidFill>
              <a:latin typeface=".VnTime" panose="020B7200000000000000" pitchFamily="34" charset="0"/>
            </a:endParaRPr>
          </a:p>
        </p:txBody>
      </p:sp>
      <p:sp>
        <p:nvSpPr>
          <p:cNvPr id="19" name="Text Box 119">
            <a:extLst>
              <a:ext uri="{FF2B5EF4-FFF2-40B4-BE49-F238E27FC236}">
                <a16:creationId xmlns:a16="http://schemas.microsoft.com/office/drawing/2014/main" xmlns="" id="{F6266B1B-C6EB-45FC-8243-868D7A8DD87C}"/>
              </a:ext>
            </a:extLst>
          </p:cNvPr>
          <p:cNvSpPr txBox="1">
            <a:spLocks noChangeArrowheads="1"/>
          </p:cNvSpPr>
          <p:nvPr/>
        </p:nvSpPr>
        <p:spPr bwMode="auto">
          <a:xfrm>
            <a:off x="1868229" y="4063549"/>
            <a:ext cx="6953698" cy="403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9488">
              <a:spcBef>
                <a:spcPct val="20000"/>
              </a:spcBef>
              <a:buChar char="•"/>
              <a:defRPr sz="3400">
                <a:solidFill>
                  <a:schemeClr val="tx1"/>
                </a:solidFill>
                <a:latin typeface="Arial" panose="020B0604020202020204" pitchFamily="34" charset="0"/>
              </a:defRPr>
            </a:lvl1pPr>
            <a:lvl2pPr marL="742950" indent="-285750" defTabSz="979488">
              <a:spcBef>
                <a:spcPct val="20000"/>
              </a:spcBef>
              <a:buChar char="–"/>
              <a:defRPr sz="3000">
                <a:solidFill>
                  <a:schemeClr val="tx1"/>
                </a:solidFill>
                <a:latin typeface="Arial" panose="020B0604020202020204" pitchFamily="34" charset="0"/>
              </a:defRPr>
            </a:lvl2pPr>
            <a:lvl3pPr marL="1143000" indent="-228600" defTabSz="979488">
              <a:spcBef>
                <a:spcPct val="20000"/>
              </a:spcBef>
              <a:buChar char="•"/>
              <a:defRPr sz="2600">
                <a:solidFill>
                  <a:schemeClr val="tx1"/>
                </a:solidFill>
                <a:latin typeface="Arial" panose="020B0604020202020204" pitchFamily="34" charset="0"/>
              </a:defRPr>
            </a:lvl3pPr>
            <a:lvl4pPr marL="1600200" indent="-228600" defTabSz="979488">
              <a:spcBef>
                <a:spcPct val="20000"/>
              </a:spcBef>
              <a:buChar char="–"/>
              <a:defRPr sz="2100">
                <a:solidFill>
                  <a:schemeClr val="tx1"/>
                </a:solidFill>
                <a:latin typeface="Arial" panose="020B0604020202020204" pitchFamily="34" charset="0"/>
              </a:defRPr>
            </a:lvl4pPr>
            <a:lvl5pPr marL="2057400" indent="-228600" defTabSz="979488">
              <a:spcBef>
                <a:spcPct val="20000"/>
              </a:spcBef>
              <a:buChar char="»"/>
              <a:defRPr sz="2100">
                <a:solidFill>
                  <a:schemeClr val="tx1"/>
                </a:solidFill>
                <a:latin typeface="Arial" panose="020B0604020202020204" pitchFamily="34" charset="0"/>
              </a:defRPr>
            </a:lvl5pPr>
            <a:lvl6pPr marL="2514600" indent="-228600" defTabSz="979488"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79488"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79488"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79488" eaLnBrk="0" fontAlgn="base" hangingPunct="0">
              <a:spcBef>
                <a:spcPct val="20000"/>
              </a:spcBef>
              <a:spcAft>
                <a:spcPct val="0"/>
              </a:spcAft>
              <a:buChar char="»"/>
              <a:defRPr sz="2100">
                <a:solidFill>
                  <a:schemeClr val="tx1"/>
                </a:solidFill>
                <a:latin typeface="Arial" panose="020B0604020202020204" pitchFamily="34" charset="0"/>
              </a:defRPr>
            </a:lvl9pPr>
          </a:lstStyle>
          <a:p>
            <a:pPr algn="just" eaLnBrk="1" hangingPunct="1">
              <a:spcBef>
                <a:spcPct val="50000"/>
              </a:spcBef>
              <a:buNone/>
            </a:pPr>
            <a:r>
              <a:rPr lang="en-US" altLang="en-US" sz="2025" dirty="0">
                <a:solidFill>
                  <a:srgbClr val="FF0066"/>
                </a:solidFill>
                <a:latin typeface="Times New Roman" panose="02020603050405020304" pitchFamily="18" charset="0"/>
                <a:cs typeface="Times New Roman" panose="02020603050405020304" pitchFamily="18" charset="0"/>
              </a:rPr>
              <a:t>(2) </a:t>
            </a:r>
            <a:r>
              <a:rPr lang="en-US" altLang="en-US" sz="2025" dirty="0">
                <a:solidFill>
                  <a:srgbClr val="0070C0"/>
                </a:solidFill>
                <a:latin typeface="Times New Roman" panose="02020603050405020304" pitchFamily="18" charset="0"/>
                <a:cs typeface="Times New Roman" panose="02020603050405020304" pitchFamily="18" charset="0"/>
              </a:rPr>
              <a:t>Sao </a:t>
            </a:r>
            <a:r>
              <a:rPr lang="en-US" altLang="en-US" sz="2025" dirty="0" err="1">
                <a:solidFill>
                  <a:srgbClr val="0070C0"/>
                </a:solidFill>
                <a:latin typeface="Times New Roman" panose="02020603050405020304" pitchFamily="18" charset="0"/>
                <a:cs typeface="Times New Roman" panose="02020603050405020304" pitchFamily="18" charset="0"/>
              </a:rPr>
              <a:t>cô</a:t>
            </a:r>
            <a:r>
              <a:rPr lang="en-US" altLang="en-US" sz="2025" dirty="0">
                <a:solidFill>
                  <a:srgbClr val="0070C0"/>
                </a:solidFill>
                <a:latin typeface="Times New Roman" panose="02020603050405020304" pitchFamily="18" charset="0"/>
                <a:cs typeface="Times New Roman" panose="02020603050405020304" pitchFamily="18" charset="0"/>
              </a:rPr>
              <a:t> </a:t>
            </a:r>
            <a:r>
              <a:rPr lang="en-US" altLang="en-US" sz="2025" dirty="0" err="1">
                <a:solidFill>
                  <a:srgbClr val="0070C0"/>
                </a:solidFill>
                <a:latin typeface="Times New Roman" panose="02020603050405020304" pitchFamily="18" charset="0"/>
                <a:cs typeface="Times New Roman" panose="02020603050405020304" pitchFamily="18" charset="0"/>
              </a:rPr>
              <a:t>biết</a:t>
            </a:r>
            <a:r>
              <a:rPr lang="en-US" altLang="en-US" sz="2025" dirty="0">
                <a:solidFill>
                  <a:srgbClr val="0070C0"/>
                </a:solidFill>
                <a:latin typeface="Times New Roman" panose="02020603050405020304" pitchFamily="18" charset="0"/>
                <a:cs typeface="Times New Roman" panose="02020603050405020304" pitchFamily="18" charset="0"/>
              </a:rPr>
              <a:t> </a:t>
            </a:r>
            <a:r>
              <a:rPr lang="en-US" altLang="en-US" sz="2025" dirty="0" err="1">
                <a:solidFill>
                  <a:srgbClr val="0070C0"/>
                </a:solidFill>
                <a:latin typeface="Times New Roman" panose="02020603050405020304" pitchFamily="18" charset="0"/>
                <a:cs typeface="Times New Roman" panose="02020603050405020304" pitchFamily="18" charset="0"/>
              </a:rPr>
              <a:t>mợ</a:t>
            </a:r>
            <a:r>
              <a:rPr lang="en-US" altLang="en-US" sz="2025" dirty="0">
                <a:solidFill>
                  <a:srgbClr val="0070C0"/>
                </a:solidFill>
                <a:latin typeface="Times New Roman" panose="02020603050405020304" pitchFamily="18" charset="0"/>
                <a:cs typeface="Times New Roman" panose="02020603050405020304" pitchFamily="18" charset="0"/>
              </a:rPr>
              <a:t> con </a:t>
            </a:r>
            <a:r>
              <a:rPr lang="en-US" altLang="en-US" sz="2025" dirty="0" err="1">
                <a:solidFill>
                  <a:srgbClr val="0070C0"/>
                </a:solidFill>
                <a:latin typeface="Times New Roman" panose="02020603050405020304" pitchFamily="18" charset="0"/>
                <a:cs typeface="Times New Roman" panose="02020603050405020304" pitchFamily="18" charset="0"/>
              </a:rPr>
              <a:t>có</a:t>
            </a:r>
            <a:r>
              <a:rPr lang="en-US" altLang="en-US" sz="2025" dirty="0">
                <a:solidFill>
                  <a:srgbClr val="0070C0"/>
                </a:solidFill>
                <a:latin typeface="Times New Roman" panose="02020603050405020304" pitchFamily="18" charset="0"/>
                <a:cs typeface="Times New Roman" panose="02020603050405020304" pitchFamily="18" charset="0"/>
              </a:rPr>
              <a:t> con?</a:t>
            </a:r>
          </a:p>
        </p:txBody>
      </p:sp>
    </p:spTree>
    <p:extLst>
      <p:ext uri="{BB962C8B-B14F-4D97-AF65-F5344CB8AC3E}">
        <p14:creationId xmlns:p14="http://schemas.microsoft.com/office/powerpoint/2010/main" val="155811372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randombar(horizont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randombar(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randombar(horizont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slide(fromBottom)">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slide(fromBottom)">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5" grpId="0"/>
      <p:bldP spid="16" grpId="0"/>
      <p:bldP spid="17" grpId="0"/>
      <p:bldP spid="18"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8EA4A03F-C5FF-4057-8378-36D13EB89E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0" y="1984773"/>
            <a:ext cx="1598079" cy="3033430"/>
          </a:xfrm>
          <a:prstGeom prst="rect">
            <a:avLst/>
          </a:prstGeom>
          <a:noFill/>
          <a:ln>
            <a:noFill/>
          </a:ln>
        </p:spPr>
      </p:pic>
      <p:sp>
        <p:nvSpPr>
          <p:cNvPr id="26" name="Shape 2633">
            <a:extLst>
              <a:ext uri="{FF2B5EF4-FFF2-40B4-BE49-F238E27FC236}">
                <a16:creationId xmlns:a16="http://schemas.microsoft.com/office/drawing/2014/main" xmlns="" id="{74F59225-EBDA-4AB6-8D2B-5722A135D25D}"/>
              </a:ext>
            </a:extLst>
          </p:cNvPr>
          <p:cNvSpPr>
            <a:spLocks noChangeAspect="1"/>
          </p:cNvSpPr>
          <p:nvPr/>
        </p:nvSpPr>
        <p:spPr>
          <a:xfrm>
            <a:off x="2312940" y="1765425"/>
            <a:ext cx="399781" cy="344618"/>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chemeClr val="tx2"/>
          </a:solidFill>
          <a:ln w="12700">
            <a:miter lim="400000"/>
          </a:ln>
        </p:spPr>
        <p:txBody>
          <a:bodyPr lIns="10713" tIns="10713" rIns="10713" bIns="10713" anchor="ctr"/>
          <a:lstStyle/>
          <a:p>
            <a:pPr defTabSz="12854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844"/>
          </a:p>
        </p:txBody>
      </p:sp>
      <p:sp>
        <p:nvSpPr>
          <p:cNvPr id="27" name="文本框 26">
            <a:extLst>
              <a:ext uri="{FF2B5EF4-FFF2-40B4-BE49-F238E27FC236}">
                <a16:creationId xmlns:a16="http://schemas.microsoft.com/office/drawing/2014/main" xmlns="" id="{F4895A31-25D8-4447-8CE2-846EB62ADF43}"/>
              </a:ext>
            </a:extLst>
          </p:cNvPr>
          <p:cNvSpPr txBox="1"/>
          <p:nvPr/>
        </p:nvSpPr>
        <p:spPr>
          <a:xfrm>
            <a:off x="1556423" y="982569"/>
            <a:ext cx="6429986" cy="507831"/>
          </a:xfrm>
          <a:prstGeom prst="rect">
            <a:avLst/>
          </a:prstGeom>
          <a:noFill/>
        </p:spPr>
        <p:txBody>
          <a:bodyPr wrap="square" rtlCol="0">
            <a:spAutoFit/>
          </a:bodyPr>
          <a:lstStyle/>
          <a:p>
            <a:r>
              <a:rPr lang="vi-VN" altLang="zh-CN" sz="2700" b="1"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altLang="zh-CN" sz="2700" b="1" dirty="0" err="1">
                <a:solidFill>
                  <a:schemeClr val="tx1">
                    <a:lumMod val="65000"/>
                    <a:lumOff val="35000"/>
                  </a:schemeClr>
                </a:solidFill>
                <a:latin typeface="Times New Roman" panose="02020603050405020304" pitchFamily="18" charset="0"/>
                <a:cs typeface="Times New Roman" panose="02020603050405020304" pitchFamily="18" charset="0"/>
              </a:rPr>
              <a:t>Trong</a:t>
            </a:r>
            <a:r>
              <a:rPr lang="en-US" altLang="zh-CN" sz="2700" b="1"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altLang="zh-CN" sz="2700" b="1" dirty="0" err="1">
                <a:solidFill>
                  <a:schemeClr val="tx1">
                    <a:lumMod val="65000"/>
                    <a:lumOff val="35000"/>
                  </a:schemeClr>
                </a:solidFill>
                <a:latin typeface="Times New Roman" panose="02020603050405020304" pitchFamily="18" charset="0"/>
                <a:cs typeface="Times New Roman" panose="02020603050405020304" pitchFamily="18" charset="0"/>
              </a:rPr>
              <a:t>hội</a:t>
            </a:r>
            <a:r>
              <a:rPr lang="en-US" altLang="zh-CN" sz="2700" b="1"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altLang="zh-CN" sz="2700" b="1" dirty="0" err="1">
                <a:solidFill>
                  <a:schemeClr val="tx1">
                    <a:lumMod val="65000"/>
                    <a:lumOff val="35000"/>
                  </a:schemeClr>
                </a:solidFill>
                <a:latin typeface="Times New Roman" panose="02020603050405020304" pitchFamily="18" charset="0"/>
                <a:cs typeface="Times New Roman" panose="02020603050405020304" pitchFamily="18" charset="0"/>
              </a:rPr>
              <a:t>thoại</a:t>
            </a:r>
            <a:r>
              <a:rPr lang="en-US" altLang="zh-CN" sz="2700" b="1" dirty="0">
                <a:solidFill>
                  <a:schemeClr val="tx1">
                    <a:lumMod val="65000"/>
                    <a:lumOff val="35000"/>
                  </a:schemeClr>
                </a:solidFill>
                <a:latin typeface="Times New Roman" panose="02020603050405020304" pitchFamily="18" charset="0"/>
                <a:cs typeface="Times New Roman" panose="02020603050405020304" pitchFamily="18" charset="0"/>
              </a:rPr>
              <a:t>, ai </a:t>
            </a:r>
            <a:r>
              <a:rPr lang="en-US" altLang="zh-CN" sz="2700" b="1" dirty="0" err="1">
                <a:solidFill>
                  <a:schemeClr val="tx1">
                    <a:lumMod val="65000"/>
                    <a:lumOff val="35000"/>
                  </a:schemeClr>
                </a:solidFill>
                <a:latin typeface="Times New Roman" panose="02020603050405020304" pitchFamily="18" charset="0"/>
                <a:cs typeface="Times New Roman" panose="02020603050405020304" pitchFamily="18" charset="0"/>
              </a:rPr>
              <a:t>cũng</a:t>
            </a:r>
            <a:r>
              <a:rPr lang="en-US" altLang="zh-CN" sz="2700" b="1"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altLang="zh-CN" sz="2700" b="1" dirty="0" err="1">
                <a:solidFill>
                  <a:schemeClr val="tx1">
                    <a:lumMod val="65000"/>
                    <a:lumOff val="35000"/>
                  </a:schemeClr>
                </a:solidFill>
                <a:latin typeface="Times New Roman" panose="02020603050405020304" pitchFamily="18" charset="0"/>
                <a:cs typeface="Times New Roman" panose="02020603050405020304" pitchFamily="18" charset="0"/>
              </a:rPr>
              <a:t>được</a:t>
            </a:r>
            <a:r>
              <a:rPr lang="en-US" altLang="zh-CN" sz="2700" b="1"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altLang="zh-CN" sz="2700" b="1" dirty="0" err="1">
                <a:solidFill>
                  <a:schemeClr val="tx1">
                    <a:lumMod val="65000"/>
                    <a:lumOff val="35000"/>
                  </a:schemeClr>
                </a:solidFill>
                <a:latin typeface="Times New Roman" panose="02020603050405020304" pitchFamily="18" charset="0"/>
                <a:cs typeface="Times New Roman" panose="02020603050405020304" pitchFamily="18" charset="0"/>
              </a:rPr>
              <a:t>nói</a:t>
            </a:r>
            <a:r>
              <a:rPr lang="vi-VN" altLang="zh-CN" sz="2700" b="1" dirty="0">
                <a:solidFill>
                  <a:schemeClr val="tx1">
                    <a:lumMod val="65000"/>
                    <a:lumOff val="35000"/>
                  </a:schemeClr>
                </a:solidFill>
                <a:latin typeface="Times New Roman" panose="02020603050405020304" pitchFamily="18" charset="0"/>
                <a:cs typeface="Times New Roman" panose="02020603050405020304" pitchFamily="18" charset="0"/>
              </a:rPr>
              <a:t>.</a:t>
            </a:r>
            <a:endParaRPr lang="zh-CN" altLang="en-US" sz="2700" b="1"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32" name="Shape 2633">
            <a:extLst>
              <a:ext uri="{FF2B5EF4-FFF2-40B4-BE49-F238E27FC236}">
                <a16:creationId xmlns:a16="http://schemas.microsoft.com/office/drawing/2014/main" xmlns="" id="{12A9CB38-DF0E-44B2-86C6-1CECDBF73009}"/>
              </a:ext>
            </a:extLst>
          </p:cNvPr>
          <p:cNvSpPr>
            <a:spLocks noChangeAspect="1"/>
          </p:cNvSpPr>
          <p:nvPr/>
        </p:nvSpPr>
        <p:spPr>
          <a:xfrm>
            <a:off x="2351040" y="2963816"/>
            <a:ext cx="399781" cy="344618"/>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chemeClr val="tx2"/>
          </a:solidFill>
          <a:ln w="12700">
            <a:miter lim="400000"/>
          </a:ln>
        </p:spPr>
        <p:txBody>
          <a:bodyPr lIns="10713" tIns="10713" rIns="10713" bIns="10713" anchor="ctr"/>
          <a:lstStyle/>
          <a:p>
            <a:pPr defTabSz="12854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844"/>
          </a:p>
        </p:txBody>
      </p:sp>
      <p:sp>
        <p:nvSpPr>
          <p:cNvPr id="33" name="文本框 26">
            <a:extLst>
              <a:ext uri="{FF2B5EF4-FFF2-40B4-BE49-F238E27FC236}">
                <a16:creationId xmlns:a16="http://schemas.microsoft.com/office/drawing/2014/main" xmlns="" id="{117A09D6-7E04-486D-A140-E52A777A72A6}"/>
              </a:ext>
            </a:extLst>
          </p:cNvPr>
          <p:cNvSpPr txBox="1"/>
          <p:nvPr/>
        </p:nvSpPr>
        <p:spPr>
          <a:xfrm>
            <a:off x="1579685" y="1462245"/>
            <a:ext cx="7068204" cy="923330"/>
          </a:xfrm>
          <a:prstGeom prst="rect">
            <a:avLst/>
          </a:prstGeom>
          <a:noFill/>
        </p:spPr>
        <p:txBody>
          <a:bodyPr wrap="square" rtlCol="0">
            <a:spAutoFit/>
          </a:bodyPr>
          <a:lstStyle/>
          <a:p>
            <a:r>
              <a:rPr lang="vi-VN" altLang="zh-CN" sz="2700" b="1"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altLang="zh-CN" sz="2700" b="1" dirty="0" err="1">
                <a:solidFill>
                  <a:schemeClr val="tx1">
                    <a:lumMod val="65000"/>
                    <a:lumOff val="35000"/>
                  </a:schemeClr>
                </a:solidFill>
                <a:latin typeface="Times New Roman" panose="02020603050405020304" pitchFamily="18" charset="0"/>
                <a:cs typeface="Times New Roman" panose="02020603050405020304" pitchFamily="18" charset="0"/>
              </a:rPr>
              <a:t>Mỗi</a:t>
            </a:r>
            <a:r>
              <a:rPr lang="en-US" altLang="zh-CN" sz="2700" b="1"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altLang="zh-CN" sz="2700" b="1" dirty="0" err="1">
                <a:solidFill>
                  <a:schemeClr val="tx1">
                    <a:lumMod val="65000"/>
                    <a:lumOff val="35000"/>
                  </a:schemeClr>
                </a:solidFill>
                <a:latin typeface="Times New Roman" panose="02020603050405020304" pitchFamily="18" charset="0"/>
                <a:cs typeface="Times New Roman" panose="02020603050405020304" pitchFamily="18" charset="0"/>
              </a:rPr>
              <a:t>lần</a:t>
            </a:r>
            <a:r>
              <a:rPr lang="en-US" altLang="zh-CN" sz="2700" b="1"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altLang="zh-CN" sz="2700" b="1" dirty="0" err="1">
                <a:solidFill>
                  <a:schemeClr val="tx1">
                    <a:lumMod val="65000"/>
                    <a:lumOff val="35000"/>
                  </a:schemeClr>
                </a:solidFill>
                <a:latin typeface="Times New Roman" panose="02020603050405020304" pitchFamily="18" charset="0"/>
                <a:cs typeface="Times New Roman" panose="02020603050405020304" pitchFamily="18" charset="0"/>
              </a:rPr>
              <a:t>có</a:t>
            </a:r>
            <a:r>
              <a:rPr lang="en-US" altLang="zh-CN" sz="2700" b="1"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altLang="zh-CN" sz="2700" b="1" dirty="0" err="1">
                <a:solidFill>
                  <a:schemeClr val="tx1">
                    <a:lumMod val="65000"/>
                    <a:lumOff val="35000"/>
                  </a:schemeClr>
                </a:solidFill>
                <a:latin typeface="Times New Roman" panose="02020603050405020304" pitchFamily="18" charset="0"/>
                <a:cs typeface="Times New Roman" panose="02020603050405020304" pitchFamily="18" charset="0"/>
              </a:rPr>
              <a:t>một</a:t>
            </a:r>
            <a:r>
              <a:rPr lang="en-US" altLang="zh-CN" sz="2700" b="1"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altLang="zh-CN" sz="2700" b="1" dirty="0" err="1">
                <a:solidFill>
                  <a:schemeClr val="tx1">
                    <a:lumMod val="65000"/>
                    <a:lumOff val="35000"/>
                  </a:schemeClr>
                </a:solidFill>
                <a:latin typeface="Times New Roman" panose="02020603050405020304" pitchFamily="18" charset="0"/>
                <a:cs typeface="Times New Roman" panose="02020603050405020304" pitchFamily="18" charset="0"/>
              </a:rPr>
              <a:t>người</a:t>
            </a:r>
            <a:r>
              <a:rPr lang="en-US" altLang="zh-CN" sz="2700" b="1"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altLang="zh-CN" sz="2700" b="1" dirty="0" err="1">
                <a:solidFill>
                  <a:schemeClr val="tx1">
                    <a:lumMod val="65000"/>
                    <a:lumOff val="35000"/>
                  </a:schemeClr>
                </a:solidFill>
                <a:latin typeface="Times New Roman" panose="02020603050405020304" pitchFamily="18" charset="0"/>
                <a:cs typeface="Times New Roman" panose="02020603050405020304" pitchFamily="18" charset="0"/>
              </a:rPr>
              <a:t>tham</a:t>
            </a:r>
            <a:r>
              <a:rPr lang="en-US" altLang="zh-CN" sz="2700" b="1"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altLang="zh-CN" sz="2700" b="1" dirty="0" err="1">
                <a:solidFill>
                  <a:schemeClr val="tx1">
                    <a:lumMod val="65000"/>
                    <a:lumOff val="35000"/>
                  </a:schemeClr>
                </a:solidFill>
                <a:latin typeface="Times New Roman" panose="02020603050405020304" pitchFamily="18" charset="0"/>
                <a:cs typeface="Times New Roman" panose="02020603050405020304" pitchFamily="18" charset="0"/>
              </a:rPr>
              <a:t>gia</a:t>
            </a:r>
            <a:r>
              <a:rPr lang="en-US" altLang="zh-CN" sz="2700" b="1"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altLang="zh-CN" sz="2700" b="1" dirty="0" err="1">
                <a:solidFill>
                  <a:schemeClr val="tx1">
                    <a:lumMod val="65000"/>
                    <a:lumOff val="35000"/>
                  </a:schemeClr>
                </a:solidFill>
                <a:latin typeface="Times New Roman" panose="02020603050405020304" pitchFamily="18" charset="0"/>
                <a:cs typeface="Times New Roman" panose="02020603050405020304" pitchFamily="18" charset="0"/>
              </a:rPr>
              <a:t>hội</a:t>
            </a:r>
            <a:r>
              <a:rPr lang="en-US" altLang="zh-CN" sz="2700" b="1"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altLang="zh-CN" sz="2700" b="1" dirty="0" err="1">
                <a:solidFill>
                  <a:schemeClr val="tx1">
                    <a:lumMod val="65000"/>
                    <a:lumOff val="35000"/>
                  </a:schemeClr>
                </a:solidFill>
                <a:latin typeface="Times New Roman" panose="02020603050405020304" pitchFamily="18" charset="0"/>
                <a:cs typeface="Times New Roman" panose="02020603050405020304" pitchFamily="18" charset="0"/>
              </a:rPr>
              <a:t>thoại</a:t>
            </a:r>
            <a:r>
              <a:rPr lang="en-US" altLang="zh-CN" sz="2700" b="1"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altLang="zh-CN" sz="2700" b="1" dirty="0" err="1">
                <a:solidFill>
                  <a:schemeClr val="tx1">
                    <a:lumMod val="65000"/>
                    <a:lumOff val="35000"/>
                  </a:schemeClr>
                </a:solidFill>
                <a:latin typeface="Times New Roman" panose="02020603050405020304" pitchFamily="18" charset="0"/>
                <a:cs typeface="Times New Roman" panose="02020603050405020304" pitchFamily="18" charset="0"/>
              </a:rPr>
              <a:t>nói</a:t>
            </a:r>
            <a:r>
              <a:rPr lang="en-US" altLang="zh-CN" sz="2700" b="1"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altLang="zh-CN" sz="2700" b="1" dirty="0" err="1">
                <a:solidFill>
                  <a:schemeClr val="tx1">
                    <a:lumMod val="65000"/>
                    <a:lumOff val="35000"/>
                  </a:schemeClr>
                </a:solidFill>
                <a:latin typeface="Times New Roman" panose="02020603050405020304" pitchFamily="18" charset="0"/>
                <a:cs typeface="Times New Roman" panose="02020603050405020304" pitchFamily="18" charset="0"/>
              </a:rPr>
              <a:t>được</a:t>
            </a:r>
            <a:r>
              <a:rPr lang="en-US" altLang="zh-CN" sz="2700" b="1"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altLang="zh-CN" sz="2700" b="1" dirty="0" err="1">
                <a:solidFill>
                  <a:schemeClr val="tx1">
                    <a:lumMod val="65000"/>
                    <a:lumOff val="35000"/>
                  </a:schemeClr>
                </a:solidFill>
                <a:latin typeface="Times New Roman" panose="02020603050405020304" pitchFamily="18" charset="0"/>
                <a:cs typeface="Times New Roman" panose="02020603050405020304" pitchFamily="18" charset="0"/>
              </a:rPr>
              <a:t>gọi</a:t>
            </a:r>
            <a:r>
              <a:rPr lang="en-US" altLang="zh-CN" sz="2700" b="1"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altLang="zh-CN" sz="2700" b="1" dirty="0" err="1">
                <a:solidFill>
                  <a:schemeClr val="tx1">
                    <a:lumMod val="65000"/>
                    <a:lumOff val="35000"/>
                  </a:schemeClr>
                </a:solidFill>
                <a:latin typeface="Times New Roman" panose="02020603050405020304" pitchFamily="18" charset="0"/>
                <a:cs typeface="Times New Roman" panose="02020603050405020304" pitchFamily="18" charset="0"/>
              </a:rPr>
              <a:t>là</a:t>
            </a:r>
            <a:r>
              <a:rPr lang="en-US" altLang="zh-CN" sz="2700" b="1" dirty="0">
                <a:solidFill>
                  <a:schemeClr val="tx1">
                    <a:lumMod val="65000"/>
                    <a:lumOff val="35000"/>
                  </a:schemeClr>
                </a:solidFill>
                <a:latin typeface="Times New Roman" panose="02020603050405020304" pitchFamily="18" charset="0"/>
                <a:cs typeface="Times New Roman" panose="02020603050405020304" pitchFamily="18" charset="0"/>
              </a:rPr>
              <a:t> 1 </a:t>
            </a:r>
            <a:r>
              <a:rPr lang="en-US" altLang="zh-CN" sz="2700" b="1" dirty="0" err="1">
                <a:solidFill>
                  <a:schemeClr val="tx1">
                    <a:lumMod val="65000"/>
                    <a:lumOff val="35000"/>
                  </a:schemeClr>
                </a:solidFill>
                <a:latin typeface="Times New Roman" panose="02020603050405020304" pitchFamily="18" charset="0"/>
                <a:cs typeface="Times New Roman" panose="02020603050405020304" pitchFamily="18" charset="0"/>
              </a:rPr>
              <a:t>lượt</a:t>
            </a:r>
            <a:r>
              <a:rPr lang="en-US" altLang="zh-CN" sz="2700" b="1"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altLang="zh-CN" sz="2700" b="1" dirty="0" err="1">
                <a:solidFill>
                  <a:schemeClr val="tx1">
                    <a:lumMod val="65000"/>
                    <a:lumOff val="35000"/>
                  </a:schemeClr>
                </a:solidFill>
                <a:latin typeface="Times New Roman" panose="02020603050405020304" pitchFamily="18" charset="0"/>
                <a:cs typeface="Times New Roman" panose="02020603050405020304" pitchFamily="18" charset="0"/>
              </a:rPr>
              <a:t>lời</a:t>
            </a:r>
            <a:r>
              <a:rPr lang="vi-VN" altLang="zh-CN" sz="2700" b="1" dirty="0">
                <a:solidFill>
                  <a:schemeClr val="tx1">
                    <a:lumMod val="65000"/>
                    <a:lumOff val="35000"/>
                  </a:schemeClr>
                </a:solidFill>
                <a:latin typeface="Times New Roman" panose="02020603050405020304" pitchFamily="18" charset="0"/>
                <a:cs typeface="Times New Roman" panose="02020603050405020304" pitchFamily="18" charset="0"/>
              </a:rPr>
              <a:t>.</a:t>
            </a:r>
            <a:endParaRPr lang="zh-CN" altLang="en-US" sz="2700" b="1"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9" name="Google Shape;1847;p51">
            <a:extLst>
              <a:ext uri="{FF2B5EF4-FFF2-40B4-BE49-F238E27FC236}">
                <a16:creationId xmlns:a16="http://schemas.microsoft.com/office/drawing/2014/main" xmlns="" id="{ED660B01-D81C-47F5-9571-AD26E93E235D}"/>
              </a:ext>
            </a:extLst>
          </p:cNvPr>
          <p:cNvSpPr txBox="1">
            <a:spLocks/>
          </p:cNvSpPr>
          <p:nvPr/>
        </p:nvSpPr>
        <p:spPr>
          <a:xfrm>
            <a:off x="466930" y="418288"/>
            <a:ext cx="6196518" cy="507831"/>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vi-VN" sz="3200" dirty="0">
                <a:solidFill>
                  <a:schemeClr val="bg1">
                    <a:lumMod val="50000"/>
                  </a:schemeClr>
                </a:solidFill>
                <a:latin typeface="Times New Roman" panose="02020603050405020304" pitchFamily="18" charset="0"/>
                <a:cs typeface="Times New Roman" panose="02020603050405020304" pitchFamily="18" charset="0"/>
              </a:rPr>
              <a:t>2. Lượt lời trong hội thoại</a:t>
            </a:r>
          </a:p>
        </p:txBody>
      </p:sp>
    </p:spTree>
    <p:custDataLst>
      <p:tags r:id="rId1"/>
    </p:custDataLst>
    <p:extLst>
      <p:ext uri="{BB962C8B-B14F-4D97-AF65-F5344CB8AC3E}">
        <p14:creationId xmlns:p14="http://schemas.microsoft.com/office/powerpoint/2010/main" val="54497443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barn(inVertical)">
                                      <p:cBhvr>
                                        <p:cTn id="1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892E5DB-216F-4846-A321-1AF110A7F9A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847" b="15972"/>
          <a:stretch/>
        </p:blipFill>
        <p:spPr>
          <a:xfrm>
            <a:off x="4849012" y="1338686"/>
            <a:ext cx="4161641" cy="2962275"/>
          </a:xfrm>
          <a:prstGeom prst="rect">
            <a:avLst/>
          </a:prstGeom>
        </p:spPr>
      </p:pic>
      <p:pic>
        <p:nvPicPr>
          <p:cNvPr id="6" name="Picture 5">
            <a:extLst>
              <a:ext uri="{FF2B5EF4-FFF2-40B4-BE49-F238E27FC236}">
                <a16:creationId xmlns:a16="http://schemas.microsoft.com/office/drawing/2014/main" xmlns="" id="{4D849FFB-0A3C-4984-BC63-A1ADD8A556F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2848" b="65218"/>
          <a:stretch/>
        </p:blipFill>
        <p:spPr>
          <a:xfrm>
            <a:off x="561975" y="385038"/>
            <a:ext cx="5105401" cy="4373423"/>
          </a:xfrm>
          <a:prstGeom prst="rect">
            <a:avLst/>
          </a:prstGeom>
        </p:spPr>
      </p:pic>
      <p:sp>
        <p:nvSpPr>
          <p:cNvPr id="7" name="TextBox 6">
            <a:extLst>
              <a:ext uri="{FF2B5EF4-FFF2-40B4-BE49-F238E27FC236}">
                <a16:creationId xmlns:a16="http://schemas.microsoft.com/office/drawing/2014/main" xmlns="" id="{ACA21C2B-1F67-47F1-91FE-01935B85DD7D}"/>
              </a:ext>
            </a:extLst>
          </p:cNvPr>
          <p:cNvSpPr txBox="1"/>
          <p:nvPr/>
        </p:nvSpPr>
        <p:spPr>
          <a:xfrm>
            <a:off x="1467634" y="1354455"/>
            <a:ext cx="2561441" cy="1938992"/>
          </a:xfrm>
          <a:prstGeom prst="rect">
            <a:avLst/>
          </a:prstGeom>
          <a:noFill/>
        </p:spPr>
        <p:txBody>
          <a:bodyPr wrap="square" rtlCol="0">
            <a:spAutoFit/>
          </a:bodyPr>
          <a:lstStyle/>
          <a:p>
            <a:pPr algn="ctr"/>
            <a:r>
              <a:rPr lang="en-SG" sz="3000" b="1" dirty="0" err="1">
                <a:latin typeface="Times New Roman" panose="02020603050405020304" pitchFamily="18" charset="0"/>
                <a:cs typeface="Times New Roman" panose="02020603050405020304" pitchFamily="18" charset="0"/>
              </a:rPr>
              <a:t>Xem</a:t>
            </a:r>
            <a:r>
              <a:rPr lang="en-SG" sz="3000" b="1" dirty="0">
                <a:latin typeface="Times New Roman" panose="02020603050405020304" pitchFamily="18" charset="0"/>
                <a:cs typeface="Times New Roman" panose="02020603050405020304" pitchFamily="18" charset="0"/>
              </a:rPr>
              <a:t> video </a:t>
            </a:r>
            <a:r>
              <a:rPr lang="en-SG" sz="3000" b="1" dirty="0" err="1">
                <a:latin typeface="Times New Roman" panose="02020603050405020304" pitchFamily="18" charset="0"/>
                <a:cs typeface="Times New Roman" panose="02020603050405020304" pitchFamily="18" charset="0"/>
              </a:rPr>
              <a:t>sau</a:t>
            </a:r>
            <a:r>
              <a:rPr lang="en-SG" sz="3000" b="1" dirty="0">
                <a:latin typeface="Times New Roman" panose="02020603050405020304" pitchFamily="18" charset="0"/>
                <a:cs typeface="Times New Roman" panose="02020603050405020304" pitchFamily="18" charset="0"/>
              </a:rPr>
              <a:t> </a:t>
            </a:r>
            <a:r>
              <a:rPr lang="en-SG" sz="3000" b="1" dirty="0" err="1">
                <a:latin typeface="Times New Roman" panose="02020603050405020304" pitchFamily="18" charset="0"/>
                <a:cs typeface="Times New Roman" panose="02020603050405020304" pitchFamily="18" charset="0"/>
              </a:rPr>
              <a:t>và</a:t>
            </a:r>
            <a:r>
              <a:rPr lang="en-SG" sz="3000" b="1" dirty="0">
                <a:latin typeface="Times New Roman" panose="02020603050405020304" pitchFamily="18" charset="0"/>
                <a:cs typeface="Times New Roman" panose="02020603050405020304" pitchFamily="18" charset="0"/>
              </a:rPr>
              <a:t> </a:t>
            </a:r>
            <a:r>
              <a:rPr lang="en-SG" sz="3000" b="1" dirty="0" err="1">
                <a:latin typeface="Times New Roman" panose="02020603050405020304" pitchFamily="18" charset="0"/>
                <a:cs typeface="Times New Roman" panose="02020603050405020304" pitchFamily="18" charset="0"/>
              </a:rPr>
              <a:t>nhận</a:t>
            </a:r>
            <a:r>
              <a:rPr lang="en-SG" sz="3000" b="1" dirty="0">
                <a:latin typeface="Times New Roman" panose="02020603050405020304" pitchFamily="18" charset="0"/>
                <a:cs typeface="Times New Roman" panose="02020603050405020304" pitchFamily="18" charset="0"/>
              </a:rPr>
              <a:t> </a:t>
            </a:r>
            <a:r>
              <a:rPr lang="en-SG" sz="3000" b="1" dirty="0" err="1">
                <a:latin typeface="Times New Roman" panose="02020603050405020304" pitchFamily="18" charset="0"/>
                <a:cs typeface="Times New Roman" panose="02020603050405020304" pitchFamily="18" charset="0"/>
              </a:rPr>
              <a:t>xét</a:t>
            </a:r>
            <a:r>
              <a:rPr lang="en-SG" sz="3000" b="1" dirty="0">
                <a:latin typeface="Times New Roman" panose="02020603050405020304" pitchFamily="18" charset="0"/>
                <a:cs typeface="Times New Roman" panose="02020603050405020304" pitchFamily="18" charset="0"/>
              </a:rPr>
              <a:t> </a:t>
            </a:r>
            <a:r>
              <a:rPr lang="en-SG" sz="3000" b="1" dirty="0" err="1">
                <a:latin typeface="Times New Roman" panose="02020603050405020304" pitchFamily="18" charset="0"/>
                <a:cs typeface="Times New Roman" panose="02020603050405020304" pitchFamily="18" charset="0"/>
              </a:rPr>
              <a:t>về</a:t>
            </a:r>
            <a:r>
              <a:rPr lang="en-SG" sz="3000" b="1" dirty="0">
                <a:latin typeface="Times New Roman" panose="02020603050405020304" pitchFamily="18" charset="0"/>
                <a:cs typeface="Times New Roman" panose="02020603050405020304" pitchFamily="18" charset="0"/>
              </a:rPr>
              <a:t> </a:t>
            </a:r>
            <a:r>
              <a:rPr lang="en-SG" sz="3000" b="1" dirty="0" err="1">
                <a:latin typeface="Times New Roman" panose="02020603050405020304" pitchFamily="18" charset="0"/>
                <a:cs typeface="Times New Roman" panose="02020603050405020304" pitchFamily="18" charset="0"/>
              </a:rPr>
              <a:t>thái</a:t>
            </a:r>
            <a:r>
              <a:rPr lang="en-SG" sz="3000" b="1" dirty="0">
                <a:latin typeface="Times New Roman" panose="02020603050405020304" pitchFamily="18" charset="0"/>
                <a:cs typeface="Times New Roman" panose="02020603050405020304" pitchFamily="18" charset="0"/>
              </a:rPr>
              <a:t> </a:t>
            </a:r>
            <a:r>
              <a:rPr lang="en-SG" sz="3000" b="1" dirty="0" err="1">
                <a:latin typeface="Times New Roman" panose="02020603050405020304" pitchFamily="18" charset="0"/>
                <a:cs typeface="Times New Roman" panose="02020603050405020304" pitchFamily="18" charset="0"/>
              </a:rPr>
              <a:t>độ</a:t>
            </a:r>
            <a:r>
              <a:rPr lang="en-SG" sz="3000" b="1" dirty="0">
                <a:latin typeface="Times New Roman" panose="02020603050405020304" pitchFamily="18" charset="0"/>
                <a:cs typeface="Times New Roman" panose="02020603050405020304" pitchFamily="18" charset="0"/>
              </a:rPr>
              <a:t> </a:t>
            </a:r>
            <a:r>
              <a:rPr lang="en-SG" sz="3000" b="1" dirty="0" err="1">
                <a:latin typeface="Times New Roman" panose="02020603050405020304" pitchFamily="18" charset="0"/>
                <a:cs typeface="Times New Roman" panose="02020603050405020304" pitchFamily="18" charset="0"/>
              </a:rPr>
              <a:t>của</a:t>
            </a:r>
            <a:r>
              <a:rPr lang="en-SG" sz="3000" b="1" dirty="0">
                <a:latin typeface="Times New Roman" panose="02020603050405020304" pitchFamily="18" charset="0"/>
                <a:cs typeface="Times New Roman" panose="02020603050405020304" pitchFamily="18" charset="0"/>
              </a:rPr>
              <a:t> </a:t>
            </a:r>
            <a:r>
              <a:rPr lang="en-SG" sz="3000" b="1" dirty="0" err="1">
                <a:latin typeface="Times New Roman" panose="02020603050405020304" pitchFamily="18" charset="0"/>
                <a:cs typeface="Times New Roman" panose="02020603050405020304" pitchFamily="18" charset="0"/>
              </a:rPr>
              <a:t>mẹ</a:t>
            </a:r>
            <a:r>
              <a:rPr lang="en-SG" sz="3000" b="1" dirty="0">
                <a:latin typeface="Times New Roman" panose="02020603050405020304" pitchFamily="18" charset="0"/>
                <a:cs typeface="Times New Roman" panose="02020603050405020304" pitchFamily="18" charset="0"/>
              </a:rPr>
              <a:t> </a:t>
            </a:r>
            <a:r>
              <a:rPr lang="en-SG" sz="3000" b="1" dirty="0" err="1">
                <a:latin typeface="Times New Roman" panose="02020603050405020304" pitchFamily="18" charset="0"/>
                <a:cs typeface="Times New Roman" panose="02020603050405020304" pitchFamily="18" charset="0"/>
              </a:rPr>
              <a:t>Xê-kô</a:t>
            </a:r>
            <a:r>
              <a:rPr lang="en-SG" sz="3000" b="1" dirty="0">
                <a:latin typeface="Times New Roman" panose="02020603050405020304" pitchFamily="18" charset="0"/>
                <a:cs typeface="Times New Roman" panose="02020603050405020304" pitchFamily="18" charset="0"/>
              </a:rPr>
              <a:t>. </a:t>
            </a:r>
          </a:p>
        </p:txBody>
      </p:sp>
      <p:sp>
        <p:nvSpPr>
          <p:cNvPr id="5" name="Rectangle: Rounded Corners 4">
            <a:extLst>
              <a:ext uri="{FF2B5EF4-FFF2-40B4-BE49-F238E27FC236}">
                <a16:creationId xmlns:a16="http://schemas.microsoft.com/office/drawing/2014/main" xmlns="" id="{5FDB77C5-26BA-4905-8EDA-0BF6ECD531A9}"/>
              </a:ext>
            </a:extLst>
          </p:cNvPr>
          <p:cNvSpPr/>
          <p:nvPr/>
        </p:nvSpPr>
        <p:spPr>
          <a:xfrm>
            <a:off x="2785412" y="537686"/>
            <a:ext cx="3558608" cy="56009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altLang="zh-CN" sz="2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2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Sử</a:t>
            </a:r>
            <a:r>
              <a:rPr lang="en-US" altLang="zh-CN" sz="2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dụng</a:t>
            </a:r>
            <a:r>
              <a:rPr lang="en-US" altLang="zh-CN" sz="2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l</a:t>
            </a:r>
            <a:r>
              <a:rPr lang="vi-VN" altLang="zh-CN" sz="2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ư</a:t>
            </a:r>
            <a:r>
              <a:rPr lang="en-US" altLang="zh-CN" sz="24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ợt</a:t>
            </a:r>
            <a:r>
              <a:rPr lang="en-US" altLang="zh-CN" sz="2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lời</a:t>
            </a:r>
            <a:endParaRPr lang="zh-CN" altLang="en-US" sz="2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8" name="图片 21">
            <a:extLst>
              <a:ext uri="{FF2B5EF4-FFF2-40B4-BE49-F238E27FC236}">
                <a16:creationId xmlns:a16="http://schemas.microsoft.com/office/drawing/2014/main" xmlns="" id="{26D7FFDC-2D91-429E-814D-1415E5B83712}"/>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p:blipFill>
        <p:spPr>
          <a:xfrm>
            <a:off x="5955916" y="464788"/>
            <a:ext cx="827396" cy="632990"/>
          </a:xfrm>
          <a:prstGeom prst="rect">
            <a:avLst/>
          </a:prstGeom>
        </p:spPr>
      </p:pic>
      <p:pic>
        <p:nvPicPr>
          <p:cNvPr id="9" name="图片 21">
            <a:extLst>
              <a:ext uri="{FF2B5EF4-FFF2-40B4-BE49-F238E27FC236}">
                <a16:creationId xmlns:a16="http://schemas.microsoft.com/office/drawing/2014/main" xmlns="" id="{688BE86B-0ABE-4D3E-BF69-6D63986BBFBF}"/>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p:blipFill>
        <p:spPr>
          <a:xfrm>
            <a:off x="2409808" y="472162"/>
            <a:ext cx="827396" cy="632990"/>
          </a:xfrm>
          <a:prstGeom prst="rect">
            <a:avLst/>
          </a:prstGeom>
        </p:spPr>
      </p:pic>
    </p:spTree>
    <p:extLst>
      <p:ext uri="{BB962C8B-B14F-4D97-AF65-F5344CB8AC3E}">
        <p14:creationId xmlns:p14="http://schemas.microsoft.com/office/powerpoint/2010/main" val="345219727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10E5147-7845-4D00-BAE2-29F7965D1C60}"/>
              </a:ext>
            </a:extLst>
          </p:cNvPr>
          <p:cNvPicPr>
            <a:picLocks noChangeAspect="1"/>
          </p:cNvPicPr>
          <p:nvPr/>
        </p:nvPicPr>
        <p:blipFill rotWithShape="1">
          <a:blip r:embed="rId2" cstate="print"/>
          <a:srcRect t="7038" b="9815"/>
          <a:stretch/>
        </p:blipFill>
        <p:spPr>
          <a:xfrm>
            <a:off x="0" y="0"/>
            <a:ext cx="9144000" cy="5143500"/>
          </a:xfrm>
          <a:prstGeom prst="rect">
            <a:avLst/>
          </a:prstGeom>
        </p:spPr>
      </p:pic>
      <p:sp>
        <p:nvSpPr>
          <p:cNvPr id="3" name="Thought Bubble: Cloud 2">
            <a:extLst>
              <a:ext uri="{FF2B5EF4-FFF2-40B4-BE49-F238E27FC236}">
                <a16:creationId xmlns:a16="http://schemas.microsoft.com/office/drawing/2014/main" xmlns="" id="{27FA6766-B98E-48BB-A769-8FB57289284F}"/>
              </a:ext>
            </a:extLst>
          </p:cNvPr>
          <p:cNvSpPr/>
          <p:nvPr/>
        </p:nvSpPr>
        <p:spPr>
          <a:xfrm rot="21195974" flipH="1">
            <a:off x="1814621" y="340525"/>
            <a:ext cx="2514632" cy="1425237"/>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SG" sz="2400" dirty="0">
                <a:latin typeface="Times New Roman" panose="02020603050405020304" pitchFamily="18" charset="0"/>
                <a:cs typeface="Times New Roman" panose="02020603050405020304" pitchFamily="18" charset="0"/>
              </a:rPr>
              <a:t>À… </a:t>
            </a:r>
            <a:r>
              <a:rPr lang="en-SG" sz="2400" dirty="0" err="1">
                <a:latin typeface="Times New Roman" panose="02020603050405020304" pitchFamily="18" charset="0"/>
                <a:cs typeface="Times New Roman" panose="02020603050405020304" pitchFamily="18" charset="0"/>
              </a:rPr>
              <a:t>cái</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đó</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chính</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là</a:t>
            </a:r>
            <a:r>
              <a:rPr lang="en-SG" sz="2400" dirty="0">
                <a:latin typeface="Times New Roman" panose="02020603050405020304" pitchFamily="18" charset="0"/>
                <a:cs typeface="Times New Roman" panose="02020603050405020304" pitchFamily="18" charset="0"/>
              </a:rPr>
              <a:t> ….</a:t>
            </a:r>
          </a:p>
        </p:txBody>
      </p:sp>
      <p:sp>
        <p:nvSpPr>
          <p:cNvPr id="4" name="Thought Bubble: Cloud 3">
            <a:extLst>
              <a:ext uri="{FF2B5EF4-FFF2-40B4-BE49-F238E27FC236}">
                <a16:creationId xmlns:a16="http://schemas.microsoft.com/office/drawing/2014/main" xmlns="" id="{F88539AF-B74E-422D-B76D-C7E13E1B6ABB}"/>
              </a:ext>
            </a:extLst>
          </p:cNvPr>
          <p:cNvSpPr/>
          <p:nvPr/>
        </p:nvSpPr>
        <p:spPr>
          <a:xfrm rot="595048" flipV="1">
            <a:off x="5595694" y="2793346"/>
            <a:ext cx="2761526" cy="2046741"/>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SG" sz="2400"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xmlns="" id="{B1E2F290-1472-4ABB-8030-37E80929A924}"/>
              </a:ext>
            </a:extLst>
          </p:cNvPr>
          <p:cNvSpPr/>
          <p:nvPr/>
        </p:nvSpPr>
        <p:spPr>
          <a:xfrm>
            <a:off x="5876925" y="3195251"/>
            <a:ext cx="2114550" cy="1338828"/>
          </a:xfrm>
          <a:prstGeom prst="rect">
            <a:avLst/>
          </a:prstGeom>
        </p:spPr>
        <p:txBody>
          <a:bodyPr wrap="square">
            <a:spAutoFit/>
          </a:bodyPr>
          <a:lstStyle/>
          <a:p>
            <a:pPr algn="ctr"/>
            <a:r>
              <a:rPr lang="en-SG" sz="2700" dirty="0" err="1">
                <a:latin typeface="Times New Roman" panose="02020603050405020304" pitchFamily="18" charset="0"/>
                <a:cs typeface="Times New Roman" panose="02020603050405020304" pitchFamily="18" charset="0"/>
              </a:rPr>
              <a:t>Cái</a:t>
            </a:r>
            <a:r>
              <a:rPr lang="en-SG" sz="2700" dirty="0">
                <a:latin typeface="Times New Roman" panose="02020603050405020304" pitchFamily="18" charset="0"/>
                <a:cs typeface="Times New Roman" panose="02020603050405020304" pitchFamily="18" charset="0"/>
              </a:rPr>
              <a:t> </a:t>
            </a:r>
            <a:r>
              <a:rPr lang="en-SG" sz="2700" dirty="0" err="1">
                <a:latin typeface="Times New Roman" panose="02020603050405020304" pitchFamily="18" charset="0"/>
                <a:cs typeface="Times New Roman" panose="02020603050405020304" pitchFamily="18" charset="0"/>
              </a:rPr>
              <a:t>đó</a:t>
            </a:r>
            <a:r>
              <a:rPr lang="en-SG" sz="2700" dirty="0">
                <a:latin typeface="Times New Roman" panose="02020603050405020304" pitchFamily="18" charset="0"/>
                <a:cs typeface="Times New Roman" panose="02020603050405020304" pitchFamily="18" charset="0"/>
              </a:rPr>
              <a:t> </a:t>
            </a:r>
            <a:r>
              <a:rPr lang="en-SG" sz="2700" dirty="0" err="1">
                <a:latin typeface="Times New Roman" panose="02020603050405020304" pitchFamily="18" charset="0"/>
                <a:cs typeface="Times New Roman" panose="02020603050405020304" pitchFamily="18" charset="0"/>
              </a:rPr>
              <a:t>là</a:t>
            </a:r>
            <a:r>
              <a:rPr lang="en-SG" sz="2700" dirty="0">
                <a:latin typeface="Times New Roman" panose="02020603050405020304" pitchFamily="18" charset="0"/>
                <a:cs typeface="Times New Roman" panose="02020603050405020304" pitchFamily="18" charset="0"/>
              </a:rPr>
              <a:t> </a:t>
            </a:r>
            <a:r>
              <a:rPr lang="en-SG" sz="2700" dirty="0" err="1">
                <a:latin typeface="Times New Roman" panose="02020603050405020304" pitchFamily="18" charset="0"/>
                <a:cs typeface="Times New Roman" panose="02020603050405020304" pitchFamily="18" charset="0"/>
              </a:rPr>
              <a:t>đùi</a:t>
            </a:r>
            <a:r>
              <a:rPr lang="en-SG" sz="2700" dirty="0">
                <a:latin typeface="Times New Roman" panose="02020603050405020304" pitchFamily="18" charset="0"/>
                <a:cs typeface="Times New Roman" panose="02020603050405020304" pitchFamily="18" charset="0"/>
              </a:rPr>
              <a:t> </a:t>
            </a:r>
            <a:r>
              <a:rPr lang="en-SG" sz="2700" dirty="0" err="1">
                <a:latin typeface="Times New Roman" panose="02020603050405020304" pitchFamily="18" charset="0"/>
                <a:cs typeface="Times New Roman" panose="02020603050405020304" pitchFamily="18" charset="0"/>
              </a:rPr>
              <a:t>bê</a:t>
            </a:r>
            <a:r>
              <a:rPr lang="en-SG" sz="2700" dirty="0">
                <a:latin typeface="Times New Roman" panose="02020603050405020304" pitchFamily="18" charset="0"/>
                <a:cs typeface="Times New Roman" panose="02020603050405020304" pitchFamily="18" charset="0"/>
              </a:rPr>
              <a:t> n</a:t>
            </a:r>
            <a:r>
              <a:rPr lang="vi-VN" sz="2700" dirty="0">
                <a:latin typeface="Times New Roman" panose="02020603050405020304" pitchFamily="18" charset="0"/>
                <a:cs typeface="Times New Roman" panose="02020603050405020304" pitchFamily="18" charset="0"/>
              </a:rPr>
              <a:t>ư</a:t>
            </a:r>
            <a:r>
              <a:rPr lang="en-SG" sz="2700" dirty="0" err="1">
                <a:latin typeface="Times New Roman" panose="02020603050405020304" pitchFamily="18" charset="0"/>
                <a:cs typeface="Times New Roman" panose="02020603050405020304" pitchFamily="18" charset="0"/>
              </a:rPr>
              <a:t>ớng</a:t>
            </a:r>
            <a:r>
              <a:rPr lang="en-SG" sz="2700" dirty="0">
                <a:latin typeface="Times New Roman" panose="02020603050405020304" pitchFamily="18" charset="0"/>
                <a:cs typeface="Times New Roman" panose="02020603050405020304" pitchFamily="18" charset="0"/>
              </a:rPr>
              <a:t> </a:t>
            </a:r>
            <a:r>
              <a:rPr lang="en-SG" sz="2700" dirty="0" err="1">
                <a:latin typeface="Times New Roman" panose="02020603050405020304" pitchFamily="18" charset="0"/>
                <a:cs typeface="Times New Roman" panose="02020603050405020304" pitchFamily="18" charset="0"/>
              </a:rPr>
              <a:t>hảo</a:t>
            </a:r>
            <a:r>
              <a:rPr lang="en-SG" sz="2700" dirty="0">
                <a:latin typeface="Times New Roman" panose="02020603050405020304" pitchFamily="18" charset="0"/>
                <a:cs typeface="Times New Roman" panose="02020603050405020304" pitchFamily="18" charset="0"/>
              </a:rPr>
              <a:t> </a:t>
            </a:r>
            <a:r>
              <a:rPr lang="en-SG" sz="2700" dirty="0" err="1">
                <a:latin typeface="Times New Roman" panose="02020603050405020304" pitchFamily="18" charset="0"/>
                <a:cs typeface="Times New Roman" panose="02020603050405020304" pitchFamily="18" charset="0"/>
              </a:rPr>
              <a:t>hạng</a:t>
            </a:r>
            <a:r>
              <a:rPr lang="en-SG" sz="2700" dirty="0">
                <a:latin typeface="Times New Roman" panose="02020603050405020304" pitchFamily="18" charset="0"/>
                <a:cs typeface="Times New Roman" panose="02020603050405020304" pitchFamily="18" charset="0"/>
              </a:rPr>
              <a:t> </a:t>
            </a:r>
            <a:r>
              <a:rPr lang="en-SG" sz="2700" dirty="0" err="1">
                <a:latin typeface="Times New Roman" panose="02020603050405020304" pitchFamily="18" charset="0"/>
                <a:cs typeface="Times New Roman" panose="02020603050405020304" pitchFamily="18" charset="0"/>
              </a:rPr>
              <a:t>đó</a:t>
            </a:r>
            <a:r>
              <a:rPr lang="en-SG" sz="2700" dirty="0">
                <a:latin typeface="Times New Roman" panose="02020603050405020304" pitchFamily="18" charset="0"/>
                <a:cs typeface="Times New Roman" panose="02020603050405020304" pitchFamily="18" charset="0"/>
              </a:rPr>
              <a:t> </a:t>
            </a:r>
            <a:r>
              <a:rPr lang="en-SG" sz="2700" dirty="0" err="1">
                <a:latin typeface="Times New Roman" panose="02020603050405020304" pitchFamily="18" charset="0"/>
                <a:cs typeface="Times New Roman" panose="02020603050405020304" pitchFamily="18" charset="0"/>
              </a:rPr>
              <a:t>cháu</a:t>
            </a:r>
            <a:r>
              <a:rPr lang="en-SG" sz="2700" dirty="0">
                <a:latin typeface="Times New Roman" panose="02020603050405020304" pitchFamily="18" charset="0"/>
                <a:cs typeface="Times New Roman" panose="02020603050405020304" pitchFamily="18" charset="0"/>
              </a:rPr>
              <a:t>.</a:t>
            </a:r>
          </a:p>
        </p:txBody>
      </p:sp>
      <p:sp>
        <p:nvSpPr>
          <p:cNvPr id="7" name="矩形: 对角圆角 3">
            <a:extLst>
              <a:ext uri="{FF2B5EF4-FFF2-40B4-BE49-F238E27FC236}">
                <a16:creationId xmlns:a16="http://schemas.microsoft.com/office/drawing/2014/main" xmlns="" id="{55521AAE-82E6-4FA8-A4CA-A404B75CF973}"/>
              </a:ext>
            </a:extLst>
          </p:cNvPr>
          <p:cNvSpPr/>
          <p:nvPr/>
        </p:nvSpPr>
        <p:spPr>
          <a:xfrm>
            <a:off x="631158" y="3540027"/>
            <a:ext cx="2959767" cy="1070074"/>
          </a:xfrm>
          <a:prstGeom prst="round2DiagRect">
            <a:avLst>
              <a:gd name="adj1" fmla="val 50000"/>
              <a:gd name="adj2" fmla="val 0"/>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SG" altLang="zh-CN" sz="3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SG" altLang="zh-CN" sz="3300" b="1" dirty="0">
                <a:solidFill>
                  <a:srgbClr val="FF0000"/>
                </a:solidFill>
                <a:latin typeface="Times New Roman" panose="02020603050405020304" pitchFamily="18" charset="0"/>
                <a:cs typeface="Times New Roman" panose="02020603050405020304" pitchFamily="18" charset="0"/>
              </a:rPr>
              <a:t>C</a:t>
            </a:r>
            <a:r>
              <a:rPr lang="vi-VN" altLang="zh-CN" sz="3300" b="1" dirty="0">
                <a:solidFill>
                  <a:srgbClr val="FF0000"/>
                </a:solidFill>
                <a:latin typeface="Times New Roman" panose="02020603050405020304" pitchFamily="18" charset="0"/>
                <a:cs typeface="Times New Roman" panose="02020603050405020304" pitchFamily="18" charset="0"/>
              </a:rPr>
              <a:t>ư</a:t>
            </a:r>
            <a:r>
              <a:rPr lang="en-SG" altLang="zh-CN" sz="3300" b="1" dirty="0" err="1">
                <a:solidFill>
                  <a:srgbClr val="FF0000"/>
                </a:solidFill>
                <a:latin typeface="Times New Roman" panose="02020603050405020304" pitchFamily="18" charset="0"/>
                <a:cs typeface="Times New Roman" panose="02020603050405020304" pitchFamily="18" charset="0"/>
              </a:rPr>
              <a:t>ớp</a:t>
            </a:r>
            <a:r>
              <a:rPr lang="en-SG" altLang="zh-CN" sz="3300" b="1" dirty="0">
                <a:solidFill>
                  <a:srgbClr val="FF0000"/>
                </a:solidFill>
                <a:latin typeface="Times New Roman" panose="02020603050405020304" pitchFamily="18" charset="0"/>
                <a:cs typeface="Times New Roman" panose="02020603050405020304" pitchFamily="18" charset="0"/>
              </a:rPr>
              <a:t> </a:t>
            </a:r>
            <a:r>
              <a:rPr lang="en-SG" altLang="zh-CN" sz="3300" b="1" dirty="0" err="1">
                <a:solidFill>
                  <a:srgbClr val="FF0000"/>
                </a:solidFill>
                <a:latin typeface="Times New Roman" panose="02020603050405020304" pitchFamily="18" charset="0"/>
                <a:cs typeface="Times New Roman" panose="02020603050405020304" pitchFamily="18" charset="0"/>
              </a:rPr>
              <a:t>lời</a:t>
            </a:r>
            <a:endParaRPr lang="zh-CN" altLang="en-US" sz="33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148968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31. Xen lời">
            <a:hlinkClick r:id="" action="ppaction://media"/>
            <a:extLst>
              <a:ext uri="{FF2B5EF4-FFF2-40B4-BE49-F238E27FC236}">
                <a16:creationId xmlns:a16="http://schemas.microsoft.com/office/drawing/2014/main" xmlns="" id="{E43F5B9E-7D04-410F-B542-D794C733FA4B}"/>
              </a:ext>
            </a:extLst>
          </p:cNvPr>
          <p:cNvPicPr>
            <a:picLocks noChangeAspect="1"/>
          </p:cNvPicPr>
          <p:nvPr>
            <a:videoFile r:link="rId2"/>
            <p:extLst>
              <p:ext uri="{DAA4B4D4-6D71-4841-9C94-3DE7FCFB9230}">
                <p14:media xmlns:p14="http://schemas.microsoft.com/office/powerpoint/2010/main" r:embed="rId1"/>
              </p:ext>
            </p:extLst>
          </p:nvPr>
        </p:nvPicPr>
        <p:blipFill>
          <a:blip r:embed="rId4" cstate="print"/>
          <a:stretch>
            <a:fillRect/>
          </a:stretch>
        </p:blipFill>
        <p:spPr>
          <a:xfrm>
            <a:off x="0" y="0"/>
            <a:ext cx="9144000" cy="5143500"/>
          </a:xfrm>
          <a:prstGeom prst="rect">
            <a:avLst/>
          </a:prstGeom>
        </p:spPr>
      </p:pic>
    </p:spTree>
    <p:extLst>
      <p:ext uri="{BB962C8B-B14F-4D97-AF65-F5344CB8AC3E}">
        <p14:creationId xmlns:p14="http://schemas.microsoft.com/office/powerpoint/2010/main" val="233726971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8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07"/>
        <p:cNvGrpSpPr/>
        <p:nvPr/>
      </p:nvGrpSpPr>
      <p:grpSpPr>
        <a:xfrm>
          <a:off x="0" y="0"/>
          <a:ext cx="0" cy="0"/>
          <a:chOff x="0" y="0"/>
          <a:chExt cx="0" cy="0"/>
        </a:xfrm>
      </p:grpSpPr>
      <p:sp>
        <p:nvSpPr>
          <p:cNvPr id="1508" name="Google Shape;1508;p42"/>
          <p:cNvSpPr txBox="1">
            <a:spLocks noGrp="1"/>
          </p:cNvSpPr>
          <p:nvPr>
            <p:ph type="title"/>
          </p:nvPr>
        </p:nvSpPr>
        <p:spPr>
          <a:xfrm>
            <a:off x="1893425" y="960035"/>
            <a:ext cx="5357100" cy="168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6600" dirty="0" err="1">
                <a:latin typeface="Jokerman" panose="04090605060D06020702" pitchFamily="82" charset="0"/>
              </a:rPr>
              <a:t>Hội</a:t>
            </a:r>
            <a:r>
              <a:rPr lang="en-US" sz="6600" dirty="0">
                <a:latin typeface="Jokerman" panose="04090605060D06020702" pitchFamily="82" charset="0"/>
              </a:rPr>
              <a:t> </a:t>
            </a:r>
            <a:r>
              <a:rPr lang="en-US" sz="6600" dirty="0" err="1">
                <a:latin typeface="Jokerman" panose="04090605060D06020702" pitchFamily="82" charset="0"/>
              </a:rPr>
              <a:t>thoại</a:t>
            </a:r>
            <a:r>
              <a:rPr lang="en-US" sz="6600" dirty="0">
                <a:latin typeface="Jokerman" panose="04090605060D06020702" pitchFamily="82" charset="0"/>
              </a:rPr>
              <a:t/>
            </a:r>
            <a:br>
              <a:rPr lang="en-US" sz="6600" dirty="0">
                <a:latin typeface="Jokerman" panose="04090605060D06020702" pitchFamily="82" charset="0"/>
              </a:rPr>
            </a:br>
            <a:r>
              <a:rPr lang="en-US" sz="6600" dirty="0" err="1">
                <a:latin typeface="Jokerman" panose="04090605060D06020702" pitchFamily="82" charset="0"/>
              </a:rPr>
              <a:t>là</a:t>
            </a:r>
            <a:r>
              <a:rPr lang="en-US" sz="6600" dirty="0">
                <a:latin typeface="Jokerman" panose="04090605060D06020702" pitchFamily="82" charset="0"/>
              </a:rPr>
              <a:t> </a:t>
            </a:r>
            <a:r>
              <a:rPr lang="en-US" sz="6600" dirty="0" err="1">
                <a:latin typeface="Jokerman" panose="04090605060D06020702" pitchFamily="82" charset="0"/>
              </a:rPr>
              <a:t>gì</a:t>
            </a:r>
            <a:r>
              <a:rPr lang="en-US" sz="6600" dirty="0">
                <a:latin typeface="Jokerman" panose="04090605060D06020702" pitchFamily="82" charset="0"/>
              </a:rPr>
              <a:t>???</a:t>
            </a:r>
            <a:endParaRPr sz="6600" dirty="0">
              <a:latin typeface="Jokerman" panose="04090605060D06020702" pitchFamily="82" charset="0"/>
            </a:endParaRPr>
          </a:p>
        </p:txBody>
      </p:sp>
      <p:grpSp>
        <p:nvGrpSpPr>
          <p:cNvPr id="1510" name="Google Shape;1510;p42"/>
          <p:cNvGrpSpPr/>
          <p:nvPr/>
        </p:nvGrpSpPr>
        <p:grpSpPr>
          <a:xfrm rot="-263184">
            <a:off x="809616" y="2152699"/>
            <a:ext cx="1081490" cy="2228254"/>
            <a:chOff x="6239025" y="396475"/>
            <a:chExt cx="480900" cy="990825"/>
          </a:xfrm>
        </p:grpSpPr>
        <p:sp>
          <p:nvSpPr>
            <p:cNvPr id="1511" name="Google Shape;1511;p42"/>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42"/>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42"/>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2"/>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2"/>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42"/>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2"/>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2"/>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2"/>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0" name="Google Shape;1520;p42"/>
          <p:cNvGrpSpPr/>
          <p:nvPr/>
        </p:nvGrpSpPr>
        <p:grpSpPr>
          <a:xfrm flipH="1">
            <a:off x="7380626" y="1241033"/>
            <a:ext cx="1050718" cy="2164854"/>
            <a:chOff x="6239025" y="396475"/>
            <a:chExt cx="480900" cy="990825"/>
          </a:xfrm>
        </p:grpSpPr>
        <p:sp>
          <p:nvSpPr>
            <p:cNvPr id="1521" name="Google Shape;1521;p42"/>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2"/>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2"/>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2"/>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2"/>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2"/>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2"/>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2"/>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2"/>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1509;p42">
            <a:extLst>
              <a:ext uri="{FF2B5EF4-FFF2-40B4-BE49-F238E27FC236}">
                <a16:creationId xmlns:a16="http://schemas.microsoft.com/office/drawing/2014/main" xmlns="" id="{8696C564-B711-49C6-8424-71D9B0085DB2}"/>
              </a:ext>
            </a:extLst>
          </p:cNvPr>
          <p:cNvSpPr txBox="1">
            <a:spLocks noGrp="1"/>
          </p:cNvSpPr>
          <p:nvPr>
            <p:ph type="subTitle" idx="1"/>
          </p:nvPr>
        </p:nvSpPr>
        <p:spPr>
          <a:xfrm>
            <a:off x="1703542" y="3035087"/>
            <a:ext cx="6360108" cy="741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US" sz="2400" b="1" dirty="0" err="1"/>
              <a:t>Hội</a:t>
            </a:r>
            <a:r>
              <a:rPr lang="en-US" sz="2400" b="1" dirty="0"/>
              <a:t> </a:t>
            </a:r>
            <a:r>
              <a:rPr lang="en-US" sz="2400" b="1" dirty="0" err="1"/>
              <a:t>thoại</a:t>
            </a:r>
            <a:r>
              <a:rPr lang="en-US" sz="2400" b="1" dirty="0"/>
              <a:t> </a:t>
            </a:r>
            <a:r>
              <a:rPr lang="en-US" sz="2400" b="1" dirty="0" err="1"/>
              <a:t>là</a:t>
            </a:r>
            <a:r>
              <a:rPr lang="en-US" sz="2400" b="1" dirty="0"/>
              <a:t> </a:t>
            </a:r>
            <a:r>
              <a:rPr lang="en-US" sz="2400" b="1" dirty="0" err="1"/>
              <a:t>hình</a:t>
            </a:r>
            <a:r>
              <a:rPr lang="en-US" sz="2400" b="1" dirty="0"/>
              <a:t> </a:t>
            </a:r>
            <a:r>
              <a:rPr lang="en-US" sz="2400" b="1" dirty="0" err="1"/>
              <a:t>thức</a:t>
            </a:r>
            <a:r>
              <a:rPr lang="en-US" sz="2400" b="1" dirty="0"/>
              <a:t> </a:t>
            </a:r>
            <a:r>
              <a:rPr lang="en-US" sz="2400" b="1" dirty="0" err="1"/>
              <a:t>giao</a:t>
            </a:r>
            <a:r>
              <a:rPr lang="en-US" sz="2400" b="1" dirty="0"/>
              <a:t> </a:t>
            </a:r>
            <a:r>
              <a:rPr lang="en-US" sz="2400" b="1" dirty="0" err="1"/>
              <a:t>tiếp</a:t>
            </a:r>
            <a:r>
              <a:rPr lang="en-US" sz="2400" b="1" dirty="0"/>
              <a:t> </a:t>
            </a:r>
            <a:r>
              <a:rPr lang="en-US" sz="2400" b="1" dirty="0" err="1"/>
              <a:t>thường</a:t>
            </a:r>
            <a:r>
              <a:rPr lang="en-US" sz="2400" b="1" dirty="0"/>
              <a:t> </a:t>
            </a:r>
            <a:r>
              <a:rPr lang="en-US" sz="2400" b="1" dirty="0" err="1"/>
              <a:t>xuyên</a:t>
            </a:r>
            <a:r>
              <a:rPr lang="en-US" sz="2400" b="1" dirty="0"/>
              <a:t>, </a:t>
            </a:r>
            <a:r>
              <a:rPr lang="en-US" sz="2400" b="1" dirty="0" err="1"/>
              <a:t>căn</a:t>
            </a:r>
            <a:r>
              <a:rPr lang="en-US" sz="2400" b="1" dirty="0"/>
              <a:t> </a:t>
            </a:r>
            <a:r>
              <a:rPr lang="en-US" sz="2400" b="1" dirty="0" err="1"/>
              <a:t>bản</a:t>
            </a:r>
            <a:r>
              <a:rPr lang="en-US" sz="2400" b="1" dirty="0"/>
              <a:t>, </a:t>
            </a:r>
            <a:r>
              <a:rPr lang="en-US" sz="2400" b="1" dirty="0" err="1"/>
              <a:t>phổ</a:t>
            </a:r>
            <a:r>
              <a:rPr lang="en-US" sz="2400" b="1" dirty="0"/>
              <a:t> </a:t>
            </a:r>
            <a:r>
              <a:rPr lang="en-US" sz="2400" b="1" dirty="0" err="1"/>
              <a:t>biến</a:t>
            </a:r>
            <a:r>
              <a:rPr lang="en-US" sz="2400" b="1" dirty="0"/>
              <a:t> </a:t>
            </a:r>
            <a:r>
              <a:rPr lang="en-US" sz="2400" b="1" dirty="0" err="1"/>
              <a:t>của</a:t>
            </a:r>
            <a:r>
              <a:rPr lang="en-US" sz="2400" b="1" dirty="0"/>
              <a:t> </a:t>
            </a:r>
            <a:r>
              <a:rPr lang="en-US" sz="2400" b="1" dirty="0" err="1"/>
              <a:t>ngôn</a:t>
            </a:r>
            <a:r>
              <a:rPr lang="en-US" sz="2400" b="1" dirty="0"/>
              <a:t> </a:t>
            </a:r>
            <a:r>
              <a:rPr lang="en-US" sz="2400" b="1" dirty="0" err="1"/>
              <a:t>ngữ</a:t>
            </a:r>
            <a:endParaRPr lang="en-US" sz="2400" b="1" dirty="0"/>
          </a:p>
          <a:p>
            <a:pPr marL="0" lvl="0" indent="0" algn="ctr" rtl="0">
              <a:spcBef>
                <a:spcPts val="0"/>
              </a:spcBef>
              <a:spcAft>
                <a:spcPts val="1600"/>
              </a:spcAft>
              <a:buNone/>
            </a:pPr>
            <a:r>
              <a:rPr lang="en-US" sz="2400" b="1" dirty="0"/>
              <a:t>- </a:t>
            </a:r>
            <a:r>
              <a:rPr lang="en-US" sz="2400" b="1" dirty="0" err="1"/>
              <a:t>Từ</a:t>
            </a:r>
            <a:r>
              <a:rPr lang="en-US" sz="2400" b="1" dirty="0"/>
              <a:t> </a:t>
            </a:r>
            <a:r>
              <a:rPr lang="en-US" sz="2400" b="1" dirty="0" err="1"/>
              <a:t>điển</a:t>
            </a:r>
            <a:r>
              <a:rPr lang="en-US" sz="2400" b="1" dirty="0"/>
              <a:t> </a:t>
            </a:r>
            <a:r>
              <a:rPr lang="en-US" sz="2400" b="1" dirty="0" err="1"/>
              <a:t>Tiếng</a:t>
            </a:r>
            <a:r>
              <a:rPr lang="en-US" sz="2400" b="1" dirty="0"/>
              <a:t> </a:t>
            </a:r>
            <a:r>
              <a:rPr lang="en-US" sz="2400" b="1" dirty="0" err="1"/>
              <a:t>Việt</a:t>
            </a:r>
            <a:r>
              <a:rPr lang="en-US" sz="2400" b="1" dirty="0"/>
              <a:t> -</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diamond(in)">
                                      <p:cBhvr>
                                        <p:cTn id="7" dur="20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6">
                                            <p:txEl>
                                              <p:pRg st="1" end="1"/>
                                            </p:txEl>
                                          </p:spTgt>
                                        </p:tgtEl>
                                        <p:attrNameLst>
                                          <p:attrName>style.visibility</p:attrName>
                                        </p:attrNameLst>
                                      </p:cBhvr>
                                      <p:to>
                                        <p:strVal val="visible"/>
                                      </p:to>
                                    </p:set>
                                    <p:animEffect transition="in" filter="diamond(in)">
                                      <p:cBhvr>
                                        <p:cTn id="12" dur="2000"/>
                                        <p:tgtEl>
                                          <p:spTgt spid="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73C3A297-0530-4F62-B58A-5912F200ABC1}"/>
              </a:ext>
            </a:extLst>
          </p:cNvPr>
          <p:cNvPicPr>
            <a:picLocks noChangeAspect="1"/>
          </p:cNvPicPr>
          <p:nvPr/>
        </p:nvPicPr>
        <p:blipFill>
          <a:blip r:embed="rId2" cstate="print"/>
          <a:stretch>
            <a:fillRect/>
          </a:stretch>
        </p:blipFill>
        <p:spPr>
          <a:xfrm>
            <a:off x="0" y="0"/>
            <a:ext cx="9144000" cy="5143500"/>
          </a:xfrm>
          <a:prstGeom prst="rect">
            <a:avLst/>
          </a:prstGeom>
        </p:spPr>
      </p:pic>
      <p:sp>
        <p:nvSpPr>
          <p:cNvPr id="3" name="Thought Bubble: Cloud 2">
            <a:extLst>
              <a:ext uri="{FF2B5EF4-FFF2-40B4-BE49-F238E27FC236}">
                <a16:creationId xmlns:a16="http://schemas.microsoft.com/office/drawing/2014/main" xmlns="" id="{A932CEBA-E2AB-46E1-9572-579844F7F39C}"/>
              </a:ext>
            </a:extLst>
          </p:cNvPr>
          <p:cNvSpPr/>
          <p:nvPr/>
        </p:nvSpPr>
        <p:spPr>
          <a:xfrm rot="21195974" flipH="1">
            <a:off x="74886" y="142512"/>
            <a:ext cx="2514632" cy="1425237"/>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SG" sz="2400" dirty="0" err="1">
                <a:latin typeface="Times New Roman" panose="02020603050405020304" pitchFamily="18" charset="0"/>
                <a:cs typeface="Times New Roman" panose="02020603050405020304" pitchFamily="18" charset="0"/>
              </a:rPr>
              <a:t>Suneo</a:t>
            </a:r>
            <a:r>
              <a:rPr lang="en-SG" sz="2400" dirty="0">
                <a:latin typeface="Times New Roman" panose="02020603050405020304" pitchFamily="18" charset="0"/>
                <a:cs typeface="Times New Roman" panose="02020603050405020304" pitchFamily="18" charset="0"/>
              </a:rPr>
              <a:t> à …..</a:t>
            </a:r>
          </a:p>
        </p:txBody>
      </p:sp>
      <p:sp>
        <p:nvSpPr>
          <p:cNvPr id="4" name="矩形: 对角圆角 3">
            <a:extLst>
              <a:ext uri="{FF2B5EF4-FFF2-40B4-BE49-F238E27FC236}">
                <a16:creationId xmlns:a16="http://schemas.microsoft.com/office/drawing/2014/main" xmlns="" id="{C95F68AA-7C5E-4BDD-A165-3DAE995BE264}"/>
              </a:ext>
            </a:extLst>
          </p:cNvPr>
          <p:cNvSpPr/>
          <p:nvPr/>
        </p:nvSpPr>
        <p:spPr>
          <a:xfrm>
            <a:off x="255074" y="3503155"/>
            <a:ext cx="2959767" cy="1070074"/>
          </a:xfrm>
          <a:prstGeom prst="round2DiagRect">
            <a:avLst>
              <a:gd name="adj1" fmla="val 50000"/>
              <a:gd name="adj2" fmla="val 0"/>
            </a:avLst>
          </a:prstGeom>
          <a:ln/>
        </p:spPr>
        <p:style>
          <a:lnRef idx="2">
            <a:schemeClr val="accent6"/>
          </a:lnRef>
          <a:fillRef idx="1">
            <a:schemeClr val="lt1"/>
          </a:fillRef>
          <a:effectRef idx="0">
            <a:schemeClr val="accent6"/>
          </a:effectRef>
          <a:fontRef idx="minor">
            <a:schemeClr val="dk1"/>
          </a:fontRef>
        </p:style>
        <p:txBody>
          <a:bodyPr rtlCol="0" anchor="ctr"/>
          <a:lstStyle/>
          <a:p>
            <a:pPr marL="428625" indent="-428625" algn="ctr">
              <a:buFont typeface="Wingdings" panose="05000000000000000000" pitchFamily="2" charset="2"/>
              <a:buChar char="è"/>
            </a:pPr>
            <a:r>
              <a:rPr lang="en-SG" altLang="zh-CN" sz="3300" b="1" dirty="0">
                <a:solidFill>
                  <a:srgbClr val="FF0000"/>
                </a:solidFill>
                <a:latin typeface="Times New Roman" panose="02020603050405020304" pitchFamily="18" charset="0"/>
                <a:cs typeface="Times New Roman" panose="02020603050405020304" pitchFamily="18" charset="0"/>
              </a:rPr>
              <a:t>Xen </a:t>
            </a:r>
            <a:r>
              <a:rPr lang="en-SG" altLang="zh-CN" sz="3300" b="1" dirty="0" err="1">
                <a:solidFill>
                  <a:srgbClr val="FF0000"/>
                </a:solidFill>
                <a:latin typeface="Times New Roman" panose="02020603050405020304" pitchFamily="18" charset="0"/>
                <a:cs typeface="Times New Roman" panose="02020603050405020304" pitchFamily="18" charset="0"/>
              </a:rPr>
              <a:t>lời</a:t>
            </a:r>
            <a:endParaRPr lang="zh-CN" altLang="en-US" sz="33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179731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5D99028-C063-4F6C-B71F-BD1061254C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726" y="2134591"/>
            <a:ext cx="2999867" cy="2340829"/>
          </a:xfrm>
          <a:prstGeom prst="rect">
            <a:avLst/>
          </a:prstGeom>
        </p:spPr>
      </p:pic>
      <p:grpSp>
        <p:nvGrpSpPr>
          <p:cNvPr id="3" name="Group 6">
            <a:extLst>
              <a:ext uri="{FF2B5EF4-FFF2-40B4-BE49-F238E27FC236}">
                <a16:creationId xmlns:a16="http://schemas.microsoft.com/office/drawing/2014/main" xmlns="" id="{F252FF0E-BBFC-469C-BF41-5D2CFD1FF7C7}"/>
              </a:ext>
            </a:extLst>
          </p:cNvPr>
          <p:cNvGrpSpPr/>
          <p:nvPr/>
        </p:nvGrpSpPr>
        <p:grpSpPr>
          <a:xfrm>
            <a:off x="561829" y="904583"/>
            <a:ext cx="593264" cy="593264"/>
            <a:chOff x="7287855" y="1930518"/>
            <a:chExt cx="791019" cy="791019"/>
          </a:xfrm>
        </p:grpSpPr>
        <p:sp>
          <p:nvSpPr>
            <p:cNvPr id="4" name="Oval 40">
              <a:extLst>
                <a:ext uri="{FF2B5EF4-FFF2-40B4-BE49-F238E27FC236}">
                  <a16:creationId xmlns:a16="http://schemas.microsoft.com/office/drawing/2014/main" xmlns="" id="{1EF4CBFC-C515-4FA9-9A37-C8568B0F96CE}"/>
                </a:ext>
              </a:extLst>
            </p:cNvPr>
            <p:cNvSpPr/>
            <p:nvPr/>
          </p:nvSpPr>
          <p:spPr>
            <a:xfrm>
              <a:off x="7287855" y="1930518"/>
              <a:ext cx="791019" cy="791019"/>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dirty="0">
                <a:ln>
                  <a:noFill/>
                </a:ln>
                <a:solidFill>
                  <a:schemeClr val="accent3">
                    <a:lumMod val="25000"/>
                  </a:schemeClr>
                </a:solidFill>
                <a:effectLst/>
                <a:uLnTx/>
                <a:uFillTx/>
                <a:latin typeface="Arial"/>
                <a:ea typeface="+mn-ea"/>
                <a:cs typeface="+mn-cs"/>
                <a:sym typeface="Arial"/>
              </a:endParaRPr>
            </a:p>
          </p:txBody>
        </p:sp>
        <p:grpSp>
          <p:nvGrpSpPr>
            <p:cNvPr id="5" name="Group 61">
              <a:extLst>
                <a:ext uri="{FF2B5EF4-FFF2-40B4-BE49-F238E27FC236}">
                  <a16:creationId xmlns:a16="http://schemas.microsoft.com/office/drawing/2014/main" xmlns="" id="{5428704E-F30F-4C8D-87CD-50FADA577B12}"/>
                </a:ext>
              </a:extLst>
            </p:cNvPr>
            <p:cNvGrpSpPr/>
            <p:nvPr/>
          </p:nvGrpSpPr>
          <p:grpSpPr>
            <a:xfrm>
              <a:off x="7485214" y="2164026"/>
              <a:ext cx="367568" cy="296632"/>
              <a:chOff x="2700338" y="2965449"/>
              <a:chExt cx="271462" cy="219075"/>
            </a:xfrm>
            <a:solidFill>
              <a:schemeClr val="bg1"/>
            </a:solidFill>
          </p:grpSpPr>
          <p:sp>
            <p:nvSpPr>
              <p:cNvPr id="6" name="Freeform: Shape 62">
                <a:extLst>
                  <a:ext uri="{FF2B5EF4-FFF2-40B4-BE49-F238E27FC236}">
                    <a16:creationId xmlns:a16="http://schemas.microsoft.com/office/drawing/2014/main" xmlns="" id="{F229B8A9-2B1E-4FD8-A61C-8ECE8B2D7585}"/>
                  </a:ext>
                </a:extLst>
              </p:cNvPr>
              <p:cNvSpPr>
                <a:spLocks/>
              </p:cNvSpPr>
              <p:nvPr/>
            </p:nvSpPr>
            <p:spPr bwMode="auto">
              <a:xfrm>
                <a:off x="2754313" y="2987674"/>
                <a:ext cx="82550" cy="174625"/>
              </a:xfrm>
              <a:custGeom>
                <a:avLst/>
                <a:gdLst/>
                <a:ahLst/>
                <a:cxnLst>
                  <a:cxn ang="0">
                    <a:pos x="36" y="72"/>
                  </a:cxn>
                  <a:cxn ang="0">
                    <a:pos x="32" y="75"/>
                  </a:cxn>
                  <a:cxn ang="0">
                    <a:pos x="5" y="61"/>
                  </a:cxn>
                  <a:cxn ang="0">
                    <a:pos x="0" y="53"/>
                  </a:cxn>
                  <a:cxn ang="0">
                    <a:pos x="0" y="23"/>
                  </a:cxn>
                  <a:cxn ang="0">
                    <a:pos x="5" y="15"/>
                  </a:cxn>
                  <a:cxn ang="0">
                    <a:pos x="32" y="2"/>
                  </a:cxn>
                  <a:cxn ang="0">
                    <a:pos x="36" y="4"/>
                  </a:cxn>
                  <a:cxn ang="0">
                    <a:pos x="36" y="72"/>
                  </a:cxn>
                </a:cxnLst>
                <a:rect l="0" t="0" r="r" b="b"/>
                <a:pathLst>
                  <a:path w="36" h="76">
                    <a:moveTo>
                      <a:pt x="36" y="72"/>
                    </a:moveTo>
                    <a:cubicBezTo>
                      <a:pt x="36" y="75"/>
                      <a:pt x="35" y="76"/>
                      <a:pt x="32" y="75"/>
                    </a:cubicBezTo>
                    <a:cubicBezTo>
                      <a:pt x="5" y="61"/>
                      <a:pt x="5" y="61"/>
                      <a:pt x="5" y="61"/>
                    </a:cubicBezTo>
                    <a:cubicBezTo>
                      <a:pt x="2" y="60"/>
                      <a:pt x="0" y="56"/>
                      <a:pt x="0" y="53"/>
                    </a:cubicBezTo>
                    <a:cubicBezTo>
                      <a:pt x="0" y="23"/>
                      <a:pt x="0" y="23"/>
                      <a:pt x="0" y="23"/>
                    </a:cubicBezTo>
                    <a:cubicBezTo>
                      <a:pt x="0" y="20"/>
                      <a:pt x="2" y="17"/>
                      <a:pt x="5" y="15"/>
                    </a:cubicBezTo>
                    <a:cubicBezTo>
                      <a:pt x="32" y="2"/>
                      <a:pt x="32" y="2"/>
                      <a:pt x="32" y="2"/>
                    </a:cubicBezTo>
                    <a:cubicBezTo>
                      <a:pt x="35" y="0"/>
                      <a:pt x="36" y="1"/>
                      <a:pt x="36" y="4"/>
                    </a:cubicBezTo>
                    <a:lnTo>
                      <a:pt x="36" y="72"/>
                    </a:lnTo>
                    <a:close/>
                  </a:path>
                </a:pathLst>
              </a:custGeom>
              <a:grpFill/>
              <a:ln w="9525">
                <a:noFill/>
                <a:round/>
                <a:headEnd/>
                <a:tailEnd/>
              </a:ln>
            </p:spPr>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chemeClr val="accent3">
                      <a:lumMod val="25000"/>
                    </a:schemeClr>
                  </a:solidFill>
                  <a:effectLst/>
                  <a:uLnTx/>
                  <a:uFillTx/>
                  <a:latin typeface="Arial"/>
                  <a:cs typeface="Arial"/>
                  <a:sym typeface="Arial"/>
                </a:endParaRPr>
              </a:p>
            </p:txBody>
          </p:sp>
          <p:sp>
            <p:nvSpPr>
              <p:cNvPr id="7" name="Freeform: Shape 63">
                <a:extLst>
                  <a:ext uri="{FF2B5EF4-FFF2-40B4-BE49-F238E27FC236}">
                    <a16:creationId xmlns:a16="http://schemas.microsoft.com/office/drawing/2014/main" xmlns="" id="{1072AAD2-1EA0-498D-ABE1-2A306DB36625}"/>
                  </a:ext>
                </a:extLst>
              </p:cNvPr>
              <p:cNvSpPr>
                <a:spLocks/>
              </p:cNvSpPr>
              <p:nvPr/>
            </p:nvSpPr>
            <p:spPr bwMode="auto">
              <a:xfrm>
                <a:off x="2700338" y="3028949"/>
                <a:ext cx="39687" cy="93663"/>
              </a:xfrm>
              <a:custGeom>
                <a:avLst/>
                <a:gdLst/>
                <a:ahLst/>
                <a:cxnLst>
                  <a:cxn ang="0">
                    <a:pos x="17" y="35"/>
                  </a:cxn>
                  <a:cxn ang="0">
                    <a:pos x="12" y="41"/>
                  </a:cxn>
                  <a:cxn ang="0">
                    <a:pos x="5" y="41"/>
                  </a:cxn>
                  <a:cxn ang="0">
                    <a:pos x="0" y="35"/>
                  </a:cxn>
                  <a:cxn ang="0">
                    <a:pos x="0" y="5"/>
                  </a:cxn>
                  <a:cxn ang="0">
                    <a:pos x="5" y="0"/>
                  </a:cxn>
                  <a:cxn ang="0">
                    <a:pos x="12" y="0"/>
                  </a:cxn>
                  <a:cxn ang="0">
                    <a:pos x="17" y="5"/>
                  </a:cxn>
                  <a:cxn ang="0">
                    <a:pos x="17" y="35"/>
                  </a:cxn>
                </a:cxnLst>
                <a:rect l="0" t="0" r="r" b="b"/>
                <a:pathLst>
                  <a:path w="17" h="41">
                    <a:moveTo>
                      <a:pt x="17" y="35"/>
                    </a:moveTo>
                    <a:cubicBezTo>
                      <a:pt x="17" y="38"/>
                      <a:pt x="14" y="41"/>
                      <a:pt x="12" y="41"/>
                    </a:cubicBezTo>
                    <a:cubicBezTo>
                      <a:pt x="5" y="41"/>
                      <a:pt x="5" y="41"/>
                      <a:pt x="5" y="41"/>
                    </a:cubicBezTo>
                    <a:cubicBezTo>
                      <a:pt x="2" y="41"/>
                      <a:pt x="0" y="38"/>
                      <a:pt x="0" y="35"/>
                    </a:cubicBezTo>
                    <a:cubicBezTo>
                      <a:pt x="0" y="5"/>
                      <a:pt x="0" y="5"/>
                      <a:pt x="0" y="5"/>
                    </a:cubicBezTo>
                    <a:cubicBezTo>
                      <a:pt x="0" y="2"/>
                      <a:pt x="2" y="0"/>
                      <a:pt x="5" y="0"/>
                    </a:cubicBezTo>
                    <a:cubicBezTo>
                      <a:pt x="12" y="0"/>
                      <a:pt x="12" y="0"/>
                      <a:pt x="12" y="0"/>
                    </a:cubicBezTo>
                    <a:cubicBezTo>
                      <a:pt x="14" y="0"/>
                      <a:pt x="17" y="2"/>
                      <a:pt x="17" y="5"/>
                    </a:cubicBezTo>
                    <a:lnTo>
                      <a:pt x="17" y="35"/>
                    </a:lnTo>
                    <a:close/>
                  </a:path>
                </a:pathLst>
              </a:custGeom>
              <a:grpFill/>
              <a:ln w="9525">
                <a:noFill/>
                <a:round/>
                <a:headEnd/>
                <a:tailEnd/>
              </a:ln>
            </p:spPr>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chemeClr val="accent3">
                      <a:lumMod val="25000"/>
                    </a:schemeClr>
                  </a:solidFill>
                  <a:effectLst/>
                  <a:uLnTx/>
                  <a:uFillTx/>
                  <a:latin typeface="Arial"/>
                  <a:cs typeface="Arial"/>
                  <a:sym typeface="Arial"/>
                </a:endParaRPr>
              </a:p>
            </p:txBody>
          </p:sp>
          <p:sp>
            <p:nvSpPr>
              <p:cNvPr id="8" name="Freeform: Shape 64">
                <a:extLst>
                  <a:ext uri="{FF2B5EF4-FFF2-40B4-BE49-F238E27FC236}">
                    <a16:creationId xmlns:a16="http://schemas.microsoft.com/office/drawing/2014/main" xmlns="" id="{BC0CED48-9236-4C12-8C03-136273822F34}"/>
                  </a:ext>
                </a:extLst>
              </p:cNvPr>
              <p:cNvSpPr>
                <a:spLocks/>
              </p:cNvSpPr>
              <p:nvPr/>
            </p:nvSpPr>
            <p:spPr bwMode="auto">
              <a:xfrm>
                <a:off x="2865438" y="3006724"/>
                <a:ext cx="46037" cy="136525"/>
              </a:xfrm>
              <a:custGeom>
                <a:avLst/>
                <a:gdLst/>
                <a:ahLst/>
                <a:cxnLst>
                  <a:cxn ang="0">
                    <a:pos x="10" y="58"/>
                  </a:cxn>
                  <a:cxn ang="0">
                    <a:pos x="20" y="31"/>
                  </a:cxn>
                  <a:cxn ang="0">
                    <a:pos x="10" y="3"/>
                  </a:cxn>
                  <a:cxn ang="0">
                    <a:pos x="10" y="2"/>
                  </a:cxn>
                  <a:cxn ang="0">
                    <a:pos x="5" y="2"/>
                  </a:cxn>
                  <a:cxn ang="0">
                    <a:pos x="2" y="5"/>
                  </a:cxn>
                  <a:cxn ang="0">
                    <a:pos x="2" y="10"/>
                  </a:cxn>
                  <a:cxn ang="0">
                    <a:pos x="2" y="10"/>
                  </a:cxn>
                  <a:cxn ang="0">
                    <a:pos x="2" y="51"/>
                  </a:cxn>
                  <a:cxn ang="0">
                    <a:pos x="2" y="51"/>
                  </a:cxn>
                  <a:cxn ang="0">
                    <a:pos x="2" y="55"/>
                  </a:cxn>
                  <a:cxn ang="0">
                    <a:pos x="5" y="59"/>
                  </a:cxn>
                  <a:cxn ang="0">
                    <a:pos x="7" y="60"/>
                  </a:cxn>
                  <a:cxn ang="0">
                    <a:pos x="9" y="58"/>
                  </a:cxn>
                  <a:cxn ang="0">
                    <a:pos x="10" y="58"/>
                  </a:cxn>
                </a:cxnLst>
                <a:rect l="0" t="0" r="r" b="b"/>
                <a:pathLst>
                  <a:path w="20" h="60">
                    <a:moveTo>
                      <a:pt x="10" y="58"/>
                    </a:moveTo>
                    <a:cubicBezTo>
                      <a:pt x="16" y="50"/>
                      <a:pt x="20" y="41"/>
                      <a:pt x="20" y="31"/>
                    </a:cubicBezTo>
                    <a:cubicBezTo>
                      <a:pt x="20" y="20"/>
                      <a:pt x="17" y="11"/>
                      <a:pt x="10" y="3"/>
                    </a:cubicBezTo>
                    <a:cubicBezTo>
                      <a:pt x="10" y="3"/>
                      <a:pt x="10" y="2"/>
                      <a:pt x="10" y="2"/>
                    </a:cubicBezTo>
                    <a:cubicBezTo>
                      <a:pt x="8" y="1"/>
                      <a:pt x="7" y="0"/>
                      <a:pt x="5" y="2"/>
                    </a:cubicBezTo>
                    <a:cubicBezTo>
                      <a:pt x="2" y="5"/>
                      <a:pt x="2" y="5"/>
                      <a:pt x="2" y="5"/>
                    </a:cubicBezTo>
                    <a:cubicBezTo>
                      <a:pt x="0" y="7"/>
                      <a:pt x="1" y="9"/>
                      <a:pt x="2" y="10"/>
                    </a:cubicBezTo>
                    <a:cubicBezTo>
                      <a:pt x="2" y="10"/>
                      <a:pt x="2" y="10"/>
                      <a:pt x="2" y="10"/>
                    </a:cubicBezTo>
                    <a:cubicBezTo>
                      <a:pt x="12" y="22"/>
                      <a:pt x="12" y="39"/>
                      <a:pt x="2" y="51"/>
                    </a:cubicBezTo>
                    <a:cubicBezTo>
                      <a:pt x="2" y="51"/>
                      <a:pt x="2" y="51"/>
                      <a:pt x="2" y="51"/>
                    </a:cubicBezTo>
                    <a:cubicBezTo>
                      <a:pt x="1" y="51"/>
                      <a:pt x="0" y="53"/>
                      <a:pt x="2" y="55"/>
                    </a:cubicBezTo>
                    <a:cubicBezTo>
                      <a:pt x="5" y="59"/>
                      <a:pt x="5" y="59"/>
                      <a:pt x="5" y="59"/>
                    </a:cubicBezTo>
                    <a:cubicBezTo>
                      <a:pt x="6" y="59"/>
                      <a:pt x="7" y="60"/>
                      <a:pt x="7" y="60"/>
                    </a:cubicBezTo>
                    <a:cubicBezTo>
                      <a:pt x="8" y="59"/>
                      <a:pt x="9" y="59"/>
                      <a:pt x="9" y="58"/>
                    </a:cubicBezTo>
                    <a:cubicBezTo>
                      <a:pt x="10" y="58"/>
                      <a:pt x="10" y="58"/>
                      <a:pt x="10" y="58"/>
                    </a:cubicBezTo>
                  </a:path>
                </a:pathLst>
              </a:custGeom>
              <a:grpFill/>
              <a:ln w="9525">
                <a:noFill/>
                <a:round/>
                <a:headEnd/>
                <a:tailEnd/>
              </a:ln>
            </p:spPr>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chemeClr val="accent3">
                      <a:lumMod val="25000"/>
                    </a:schemeClr>
                  </a:solidFill>
                  <a:effectLst/>
                  <a:uLnTx/>
                  <a:uFillTx/>
                  <a:latin typeface="Arial"/>
                  <a:cs typeface="Arial"/>
                  <a:sym typeface="Arial"/>
                </a:endParaRPr>
              </a:p>
            </p:txBody>
          </p:sp>
          <p:sp>
            <p:nvSpPr>
              <p:cNvPr id="9" name="Freeform: Shape 65">
                <a:extLst>
                  <a:ext uri="{FF2B5EF4-FFF2-40B4-BE49-F238E27FC236}">
                    <a16:creationId xmlns:a16="http://schemas.microsoft.com/office/drawing/2014/main" xmlns="" id="{CA28E72C-632D-4073-9E2C-79D042DFA4E2}"/>
                  </a:ext>
                </a:extLst>
              </p:cNvPr>
              <p:cNvSpPr>
                <a:spLocks/>
              </p:cNvSpPr>
              <p:nvPr/>
            </p:nvSpPr>
            <p:spPr bwMode="auto">
              <a:xfrm>
                <a:off x="2906713" y="2965449"/>
                <a:ext cx="65087" cy="219075"/>
              </a:xfrm>
              <a:custGeom>
                <a:avLst/>
                <a:gdLst/>
                <a:ahLst/>
                <a:cxnLst>
                  <a:cxn ang="0">
                    <a:pos x="28" y="49"/>
                  </a:cxn>
                  <a:cxn ang="0">
                    <a:pos x="11" y="3"/>
                  </a:cxn>
                  <a:cxn ang="0">
                    <a:pos x="11" y="3"/>
                  </a:cxn>
                  <a:cxn ang="0">
                    <a:pos x="10" y="2"/>
                  </a:cxn>
                  <a:cxn ang="0">
                    <a:pos x="6" y="1"/>
                  </a:cxn>
                  <a:cxn ang="0">
                    <a:pos x="2" y="5"/>
                  </a:cxn>
                  <a:cxn ang="0">
                    <a:pos x="3" y="10"/>
                  </a:cxn>
                  <a:cxn ang="0">
                    <a:pos x="3" y="10"/>
                  </a:cxn>
                  <a:cxn ang="0">
                    <a:pos x="2" y="87"/>
                  </a:cxn>
                  <a:cxn ang="0">
                    <a:pos x="2" y="91"/>
                  </a:cxn>
                  <a:cxn ang="0">
                    <a:pos x="6" y="95"/>
                  </a:cxn>
                  <a:cxn ang="0">
                    <a:pos x="8" y="96"/>
                  </a:cxn>
                  <a:cxn ang="0">
                    <a:pos x="10" y="95"/>
                  </a:cxn>
                  <a:cxn ang="0">
                    <a:pos x="28" y="49"/>
                  </a:cxn>
                </a:cxnLst>
                <a:rect l="0" t="0" r="r" b="b"/>
                <a:pathLst>
                  <a:path w="28" h="96">
                    <a:moveTo>
                      <a:pt x="28" y="49"/>
                    </a:moveTo>
                    <a:cubicBezTo>
                      <a:pt x="28" y="32"/>
                      <a:pt x="22" y="15"/>
                      <a:pt x="11" y="3"/>
                    </a:cubicBezTo>
                    <a:cubicBezTo>
                      <a:pt x="11" y="3"/>
                      <a:pt x="11" y="3"/>
                      <a:pt x="11" y="3"/>
                    </a:cubicBezTo>
                    <a:cubicBezTo>
                      <a:pt x="11" y="2"/>
                      <a:pt x="10" y="2"/>
                      <a:pt x="10" y="2"/>
                    </a:cubicBezTo>
                    <a:cubicBezTo>
                      <a:pt x="8" y="0"/>
                      <a:pt x="7" y="0"/>
                      <a:pt x="6" y="1"/>
                    </a:cubicBezTo>
                    <a:cubicBezTo>
                      <a:pt x="2" y="5"/>
                      <a:pt x="2" y="5"/>
                      <a:pt x="2" y="5"/>
                    </a:cubicBezTo>
                    <a:cubicBezTo>
                      <a:pt x="0" y="7"/>
                      <a:pt x="2" y="9"/>
                      <a:pt x="3" y="10"/>
                    </a:cubicBezTo>
                    <a:cubicBezTo>
                      <a:pt x="3" y="10"/>
                      <a:pt x="3" y="10"/>
                      <a:pt x="3" y="10"/>
                    </a:cubicBezTo>
                    <a:cubicBezTo>
                      <a:pt x="22" y="33"/>
                      <a:pt x="22" y="65"/>
                      <a:pt x="2" y="87"/>
                    </a:cubicBezTo>
                    <a:cubicBezTo>
                      <a:pt x="2" y="88"/>
                      <a:pt x="0" y="89"/>
                      <a:pt x="2" y="91"/>
                    </a:cubicBezTo>
                    <a:cubicBezTo>
                      <a:pt x="6" y="95"/>
                      <a:pt x="6" y="95"/>
                      <a:pt x="6" y="95"/>
                    </a:cubicBezTo>
                    <a:cubicBezTo>
                      <a:pt x="7" y="96"/>
                      <a:pt x="7" y="96"/>
                      <a:pt x="8" y="96"/>
                    </a:cubicBezTo>
                    <a:cubicBezTo>
                      <a:pt x="9" y="96"/>
                      <a:pt x="9" y="95"/>
                      <a:pt x="10" y="95"/>
                    </a:cubicBezTo>
                    <a:cubicBezTo>
                      <a:pt x="22" y="82"/>
                      <a:pt x="28" y="66"/>
                      <a:pt x="28" y="49"/>
                    </a:cubicBezTo>
                  </a:path>
                </a:pathLst>
              </a:custGeom>
              <a:grpFill/>
              <a:ln w="9525">
                <a:noFill/>
                <a:round/>
                <a:headEnd/>
                <a:tailEnd/>
              </a:ln>
            </p:spPr>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chemeClr val="accent3">
                      <a:lumMod val="25000"/>
                    </a:schemeClr>
                  </a:solidFill>
                  <a:effectLst/>
                  <a:uLnTx/>
                  <a:uFillTx/>
                  <a:latin typeface="Arial"/>
                  <a:cs typeface="Arial"/>
                  <a:sym typeface="Arial"/>
                </a:endParaRPr>
              </a:p>
            </p:txBody>
          </p:sp>
        </p:grpSp>
      </p:grpSp>
      <p:sp>
        <p:nvSpPr>
          <p:cNvPr id="10" name="TextBox 30">
            <a:extLst>
              <a:ext uri="{FF2B5EF4-FFF2-40B4-BE49-F238E27FC236}">
                <a16:creationId xmlns:a16="http://schemas.microsoft.com/office/drawing/2014/main" xmlns="" id="{F8EAE2E9-84BF-485B-93F7-9FD6EF2AA847}"/>
              </a:ext>
            </a:extLst>
          </p:cNvPr>
          <p:cNvSpPr txBox="1">
            <a:spLocks/>
          </p:cNvSpPr>
          <p:nvPr/>
        </p:nvSpPr>
        <p:spPr bwMode="auto">
          <a:xfrm>
            <a:off x="1155092" y="892685"/>
            <a:ext cx="7564883" cy="457888"/>
          </a:xfrm>
          <a:prstGeom prst="rect">
            <a:avLst/>
          </a:prstGeom>
          <a:noFill/>
        </p:spPr>
        <p:txBody>
          <a:bodyPr wrap="square" lIns="270000" tIns="35100" rIns="67500" bIns="35100">
            <a:noAutofit/>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en-SG" altLang="zh-CN" sz="2400" b="1" i="0" u="none" strike="noStrike" kern="0" cap="none" spc="0" normalizeH="0" baseline="0" noProof="0" dirty="0" err="1">
                <a:ln>
                  <a:noFill/>
                </a:ln>
                <a:solidFill>
                  <a:schemeClr val="accent3">
                    <a:lumMod val="25000"/>
                  </a:schemeClr>
                </a:solidFill>
                <a:effectLst/>
                <a:uLnTx/>
                <a:uFillTx/>
                <a:latin typeface="Times New Roman" panose="02020603050405020304" pitchFamily="18" charset="0"/>
                <a:cs typeface="Times New Roman" panose="02020603050405020304" pitchFamily="18" charset="0"/>
                <a:sym typeface="Arial"/>
              </a:rPr>
              <a:t>Trong</a:t>
            </a:r>
            <a:r>
              <a:rPr kumimoji="0" lang="en-SG" altLang="zh-CN" sz="2400" b="1" i="0" u="none" strike="noStrike" kern="0" cap="none" spc="0" normalizeH="0" baseline="0" noProof="0" dirty="0">
                <a:ln>
                  <a:noFill/>
                </a:ln>
                <a:solidFill>
                  <a:schemeClr val="accent3">
                    <a:lumMod val="25000"/>
                  </a:schemeClr>
                </a:solidFill>
                <a:effectLst/>
                <a:uLnTx/>
                <a:uFillTx/>
                <a:latin typeface="Times New Roman" panose="02020603050405020304" pitchFamily="18" charset="0"/>
                <a:cs typeface="Times New Roman" panose="02020603050405020304" pitchFamily="18" charset="0"/>
                <a:sym typeface="Arial"/>
              </a:rPr>
              <a:t> </a:t>
            </a:r>
            <a:r>
              <a:rPr kumimoji="0" lang="en-SG" altLang="zh-CN" sz="2400" b="1" i="0" u="none" strike="noStrike" kern="0" cap="none" spc="0" normalizeH="0" baseline="0" noProof="0" dirty="0" err="1">
                <a:ln>
                  <a:noFill/>
                </a:ln>
                <a:solidFill>
                  <a:schemeClr val="accent3">
                    <a:lumMod val="25000"/>
                  </a:schemeClr>
                </a:solidFill>
                <a:effectLst/>
                <a:uLnTx/>
                <a:uFillTx/>
                <a:latin typeface="Times New Roman" panose="02020603050405020304" pitchFamily="18" charset="0"/>
                <a:cs typeface="Times New Roman" panose="02020603050405020304" pitchFamily="18" charset="0"/>
                <a:sym typeface="Arial"/>
              </a:rPr>
              <a:t>hội</a:t>
            </a:r>
            <a:r>
              <a:rPr kumimoji="0" lang="en-SG" altLang="zh-CN" sz="2400" b="1" i="0" u="none" strike="noStrike" kern="0" cap="none" spc="0" normalizeH="0" baseline="0" noProof="0" dirty="0">
                <a:ln>
                  <a:noFill/>
                </a:ln>
                <a:solidFill>
                  <a:schemeClr val="accent3">
                    <a:lumMod val="25000"/>
                  </a:schemeClr>
                </a:solidFill>
                <a:effectLst/>
                <a:uLnTx/>
                <a:uFillTx/>
                <a:latin typeface="Times New Roman" panose="02020603050405020304" pitchFamily="18" charset="0"/>
                <a:cs typeface="Times New Roman" panose="02020603050405020304" pitchFamily="18" charset="0"/>
                <a:sym typeface="Arial"/>
              </a:rPr>
              <a:t> </a:t>
            </a:r>
            <a:r>
              <a:rPr kumimoji="0" lang="en-SG" altLang="zh-CN" sz="2400" b="1" i="0" u="none" strike="noStrike" kern="0" cap="none" spc="0" normalizeH="0" baseline="0" noProof="0" dirty="0" err="1">
                <a:ln>
                  <a:noFill/>
                </a:ln>
                <a:solidFill>
                  <a:schemeClr val="accent3">
                    <a:lumMod val="25000"/>
                  </a:schemeClr>
                </a:solidFill>
                <a:effectLst/>
                <a:uLnTx/>
                <a:uFillTx/>
                <a:latin typeface="Times New Roman" panose="02020603050405020304" pitchFamily="18" charset="0"/>
                <a:cs typeface="Times New Roman" panose="02020603050405020304" pitchFamily="18" charset="0"/>
                <a:sym typeface="Arial"/>
              </a:rPr>
              <a:t>thoại</a:t>
            </a:r>
            <a:r>
              <a:rPr kumimoji="0" lang="en-SG" altLang="zh-CN" sz="2400" b="1" i="0" u="none" strike="noStrike" kern="0" cap="none" spc="0" normalizeH="0" baseline="0" noProof="0" dirty="0">
                <a:ln>
                  <a:noFill/>
                </a:ln>
                <a:solidFill>
                  <a:schemeClr val="accent3">
                    <a:lumMod val="25000"/>
                  </a:schemeClr>
                </a:solidFill>
                <a:effectLst/>
                <a:uLnTx/>
                <a:uFillTx/>
                <a:latin typeface="Times New Roman" panose="02020603050405020304" pitchFamily="18" charset="0"/>
                <a:cs typeface="Times New Roman" panose="02020603050405020304" pitchFamily="18" charset="0"/>
                <a:sym typeface="Arial"/>
              </a:rPr>
              <a:t>, </a:t>
            </a:r>
            <a:r>
              <a:rPr kumimoji="0" lang="en-SG" altLang="zh-CN" sz="2400" b="1" i="0" u="none" strike="noStrike" kern="0" cap="none" spc="0" normalizeH="0" baseline="0" noProof="0" dirty="0" err="1">
                <a:ln>
                  <a:noFill/>
                </a:ln>
                <a:solidFill>
                  <a:schemeClr val="accent3">
                    <a:lumMod val="25000"/>
                  </a:schemeClr>
                </a:solidFill>
                <a:effectLst/>
                <a:uLnTx/>
                <a:uFillTx/>
                <a:latin typeface="Times New Roman" panose="02020603050405020304" pitchFamily="18" charset="0"/>
                <a:cs typeface="Times New Roman" panose="02020603050405020304" pitchFamily="18" charset="0"/>
                <a:sym typeface="Arial"/>
              </a:rPr>
              <a:t>cần</a:t>
            </a:r>
            <a:r>
              <a:rPr kumimoji="0" lang="en-SG" altLang="zh-CN" sz="2400" b="1" i="0" u="none" strike="noStrike" kern="0" cap="none" spc="0" normalizeH="0" baseline="0" noProof="0" dirty="0">
                <a:ln>
                  <a:noFill/>
                </a:ln>
                <a:solidFill>
                  <a:schemeClr val="accent3">
                    <a:lumMod val="25000"/>
                  </a:schemeClr>
                </a:solidFill>
                <a:effectLst/>
                <a:uLnTx/>
                <a:uFillTx/>
                <a:latin typeface="Times New Roman" panose="02020603050405020304" pitchFamily="18" charset="0"/>
                <a:cs typeface="Times New Roman" panose="02020603050405020304" pitchFamily="18" charset="0"/>
                <a:sym typeface="Arial"/>
              </a:rPr>
              <a:t> </a:t>
            </a:r>
            <a:r>
              <a:rPr kumimoji="0" lang="en-SG" altLang="zh-CN" sz="2400" b="1" i="0" u="none" strike="noStrike" kern="0" cap="none" spc="0" normalizeH="0" baseline="0" noProof="0" dirty="0" err="1">
                <a:ln>
                  <a:noFill/>
                </a:ln>
                <a:solidFill>
                  <a:schemeClr val="accent3">
                    <a:lumMod val="25000"/>
                  </a:schemeClr>
                </a:solidFill>
                <a:effectLst/>
                <a:uLnTx/>
                <a:uFillTx/>
                <a:latin typeface="Times New Roman" panose="02020603050405020304" pitchFamily="18" charset="0"/>
                <a:cs typeface="Times New Roman" panose="02020603050405020304" pitchFamily="18" charset="0"/>
                <a:sym typeface="Arial"/>
              </a:rPr>
              <a:t>tôn</a:t>
            </a:r>
            <a:r>
              <a:rPr kumimoji="0" lang="en-SG" altLang="zh-CN" sz="2400" b="1" i="0" u="none" strike="noStrike" kern="0" cap="none" spc="0" normalizeH="0" baseline="0" noProof="0" dirty="0">
                <a:ln>
                  <a:noFill/>
                </a:ln>
                <a:solidFill>
                  <a:schemeClr val="accent3">
                    <a:lumMod val="25000"/>
                  </a:schemeClr>
                </a:solidFill>
                <a:effectLst/>
                <a:uLnTx/>
                <a:uFillTx/>
                <a:latin typeface="Times New Roman" panose="02020603050405020304" pitchFamily="18" charset="0"/>
                <a:cs typeface="Times New Roman" panose="02020603050405020304" pitchFamily="18" charset="0"/>
                <a:sym typeface="Arial"/>
              </a:rPr>
              <a:t> tr</a:t>
            </a:r>
            <a:r>
              <a:rPr kumimoji="0" lang="vi-VN" altLang="zh-CN" sz="2400" b="1" i="0" u="none" strike="noStrike" kern="0" cap="none" spc="0" normalizeH="0" baseline="0" noProof="0" dirty="0">
                <a:ln>
                  <a:noFill/>
                </a:ln>
                <a:solidFill>
                  <a:schemeClr val="accent3">
                    <a:lumMod val="25000"/>
                  </a:schemeClr>
                </a:solidFill>
                <a:effectLst/>
                <a:uLnTx/>
                <a:uFillTx/>
                <a:latin typeface="Times New Roman" panose="02020603050405020304" pitchFamily="18" charset="0"/>
                <a:cs typeface="Times New Roman" panose="02020603050405020304" pitchFamily="18" charset="0"/>
                <a:sym typeface="Arial"/>
              </a:rPr>
              <a:t>ọ</a:t>
            </a:r>
            <a:r>
              <a:rPr kumimoji="0" lang="en-SG" altLang="zh-CN" sz="2400" b="1" i="0" u="none" strike="noStrike" kern="0" cap="none" spc="0" normalizeH="0" baseline="0" noProof="0" dirty="0">
                <a:ln>
                  <a:noFill/>
                </a:ln>
                <a:solidFill>
                  <a:schemeClr val="accent3">
                    <a:lumMod val="25000"/>
                  </a:schemeClr>
                </a:solidFill>
                <a:effectLst/>
                <a:uLnTx/>
                <a:uFillTx/>
                <a:latin typeface="Times New Roman" panose="02020603050405020304" pitchFamily="18" charset="0"/>
                <a:cs typeface="Times New Roman" panose="02020603050405020304" pitchFamily="18" charset="0"/>
                <a:sym typeface="Arial"/>
              </a:rPr>
              <a:t>ng </a:t>
            </a:r>
            <a:r>
              <a:rPr kumimoji="0" lang="en-SG" altLang="zh-CN" sz="2400" b="1" i="0" u="none" strike="noStrike" kern="0" cap="none" spc="0" normalizeH="0" baseline="0" noProof="0" dirty="0" err="1">
                <a:ln>
                  <a:noFill/>
                </a:ln>
                <a:solidFill>
                  <a:schemeClr val="accent3">
                    <a:lumMod val="25000"/>
                  </a:schemeClr>
                </a:solidFill>
                <a:effectLst/>
                <a:uLnTx/>
                <a:uFillTx/>
                <a:latin typeface="Times New Roman" panose="02020603050405020304" pitchFamily="18" charset="0"/>
                <a:cs typeface="Times New Roman" panose="02020603050405020304" pitchFamily="18" charset="0"/>
                <a:sym typeface="Arial"/>
              </a:rPr>
              <a:t>lượt</a:t>
            </a:r>
            <a:r>
              <a:rPr kumimoji="0" lang="en-SG" altLang="zh-CN" sz="2400" b="1" i="0" u="none" strike="noStrike" kern="0" cap="none" spc="0" normalizeH="0" baseline="0" noProof="0" dirty="0">
                <a:ln>
                  <a:noFill/>
                </a:ln>
                <a:solidFill>
                  <a:schemeClr val="accent3">
                    <a:lumMod val="25000"/>
                  </a:schemeClr>
                </a:solidFill>
                <a:effectLst/>
                <a:uLnTx/>
                <a:uFillTx/>
                <a:latin typeface="Times New Roman" panose="02020603050405020304" pitchFamily="18" charset="0"/>
                <a:cs typeface="Times New Roman" panose="02020603050405020304" pitchFamily="18" charset="0"/>
                <a:sym typeface="Arial"/>
              </a:rPr>
              <a:t> </a:t>
            </a:r>
            <a:r>
              <a:rPr kumimoji="0" lang="en-SG" altLang="zh-CN" sz="2400" b="1" i="0" u="none" strike="noStrike" kern="0" cap="none" spc="0" normalizeH="0" baseline="0" noProof="0" dirty="0" err="1">
                <a:ln>
                  <a:noFill/>
                </a:ln>
                <a:solidFill>
                  <a:schemeClr val="accent3">
                    <a:lumMod val="25000"/>
                  </a:schemeClr>
                </a:solidFill>
                <a:effectLst/>
                <a:uLnTx/>
                <a:uFillTx/>
                <a:latin typeface="Times New Roman" panose="02020603050405020304" pitchFamily="18" charset="0"/>
                <a:cs typeface="Times New Roman" panose="02020603050405020304" pitchFamily="18" charset="0"/>
                <a:sym typeface="Arial"/>
              </a:rPr>
              <a:t>lời</a:t>
            </a:r>
            <a:r>
              <a:rPr kumimoji="0" lang="vi-VN" altLang="zh-CN" sz="2400" b="1" i="0" u="none" strike="noStrike" kern="0" cap="none" spc="0" normalizeH="0" baseline="0" noProof="0" dirty="0">
                <a:ln>
                  <a:noFill/>
                </a:ln>
                <a:solidFill>
                  <a:schemeClr val="accent3">
                    <a:lumMod val="25000"/>
                  </a:schemeClr>
                </a:solidFill>
                <a:effectLst/>
                <a:uLnTx/>
                <a:uFillTx/>
                <a:latin typeface="Times New Roman" panose="02020603050405020304" pitchFamily="18" charset="0"/>
                <a:cs typeface="Times New Roman" panose="02020603050405020304" pitchFamily="18" charset="0"/>
                <a:sym typeface="Arial"/>
              </a:rPr>
              <a:t> của</a:t>
            </a:r>
            <a:r>
              <a:rPr kumimoji="0" lang="vi-VN" altLang="zh-CN" sz="2400" b="1" i="0" u="none" strike="noStrike" kern="0" cap="none" spc="0" normalizeH="0" noProof="0" dirty="0">
                <a:ln>
                  <a:noFill/>
                </a:ln>
                <a:solidFill>
                  <a:schemeClr val="accent3">
                    <a:lumMod val="25000"/>
                  </a:schemeClr>
                </a:solidFill>
                <a:effectLst/>
                <a:uLnTx/>
                <a:uFillTx/>
                <a:latin typeface="Times New Roman" panose="02020603050405020304" pitchFamily="18" charset="0"/>
                <a:cs typeface="Times New Roman" panose="02020603050405020304" pitchFamily="18" charset="0"/>
                <a:sym typeface="Arial"/>
              </a:rPr>
              <a:t> người khác:</a:t>
            </a:r>
            <a:endParaRPr kumimoji="0" lang="zh-CN" altLang="en-US" sz="2400" b="1" i="0" u="none" strike="noStrike" kern="0" cap="none" spc="0" normalizeH="0" baseline="0" noProof="0" dirty="0">
              <a:ln>
                <a:noFill/>
              </a:ln>
              <a:solidFill>
                <a:schemeClr val="accent3">
                  <a:lumMod val="25000"/>
                </a:schemeClr>
              </a:solidFill>
              <a:effectLst/>
              <a:uLnTx/>
              <a:uFillTx/>
              <a:latin typeface="Times New Roman" panose="02020603050405020304" pitchFamily="18" charset="0"/>
              <a:cs typeface="Times New Roman" panose="02020603050405020304" pitchFamily="18" charset="0"/>
              <a:sym typeface="Arial"/>
            </a:endParaRPr>
          </a:p>
        </p:txBody>
      </p:sp>
      <p:sp>
        <p:nvSpPr>
          <p:cNvPr id="11" name="TextBox 30">
            <a:extLst>
              <a:ext uri="{FF2B5EF4-FFF2-40B4-BE49-F238E27FC236}">
                <a16:creationId xmlns:a16="http://schemas.microsoft.com/office/drawing/2014/main" xmlns="" id="{D07A1AAE-AD0B-4297-A5C4-6AB6B065B4C8}"/>
              </a:ext>
            </a:extLst>
          </p:cNvPr>
          <p:cNvSpPr txBox="1">
            <a:spLocks/>
          </p:cNvSpPr>
          <p:nvPr/>
        </p:nvSpPr>
        <p:spPr bwMode="auto">
          <a:xfrm>
            <a:off x="1417254" y="1336925"/>
            <a:ext cx="3728678" cy="417134"/>
          </a:xfrm>
          <a:prstGeom prst="rect">
            <a:avLst/>
          </a:prstGeom>
          <a:noFill/>
        </p:spPr>
        <p:txBody>
          <a:bodyPr wrap="square" lIns="270000" tIns="35100" rIns="67500" bIns="35100">
            <a:noAutofit/>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en-SG" altLang="zh-CN"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SG" altLang="zh-CN"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Không</a:t>
            </a:r>
            <a:r>
              <a:rPr kumimoji="0" lang="en-SG" altLang="zh-CN"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SG" altLang="zh-CN"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nói</a:t>
            </a:r>
            <a:r>
              <a:rPr kumimoji="0" lang="en-SG" altLang="zh-CN"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SG" altLang="zh-CN"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tranh</a:t>
            </a:r>
            <a:r>
              <a:rPr kumimoji="0" lang="en-SG" altLang="zh-CN"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SG" altLang="zh-CN"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cắt</a:t>
            </a:r>
            <a:r>
              <a:rPr kumimoji="0" lang="en-SG" altLang="zh-CN"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SG" altLang="zh-CN"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lời</a:t>
            </a:r>
            <a:r>
              <a:rPr kumimoji="0" lang="vi-VN" altLang="zh-CN"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t>
            </a:r>
            <a:endParaRPr kumimoji="0" lang="zh-CN" alt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3" name="TextBox 30">
            <a:extLst>
              <a:ext uri="{FF2B5EF4-FFF2-40B4-BE49-F238E27FC236}">
                <a16:creationId xmlns:a16="http://schemas.microsoft.com/office/drawing/2014/main" xmlns="" id="{48936FD0-0527-458D-9695-0AE1CDBB1F2F}"/>
              </a:ext>
            </a:extLst>
          </p:cNvPr>
          <p:cNvSpPr txBox="1">
            <a:spLocks/>
          </p:cNvSpPr>
          <p:nvPr/>
        </p:nvSpPr>
        <p:spPr bwMode="auto">
          <a:xfrm>
            <a:off x="1417254" y="1772234"/>
            <a:ext cx="6685886" cy="417134"/>
          </a:xfrm>
          <a:prstGeom prst="rect">
            <a:avLst/>
          </a:prstGeom>
          <a:noFill/>
        </p:spPr>
        <p:txBody>
          <a:bodyPr wrap="square" lIns="270000" tIns="35100" rIns="67500" bIns="35100">
            <a:noAutofit/>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en-SG" altLang="zh-CN"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SG" altLang="zh-CN"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Không</a:t>
            </a:r>
            <a:r>
              <a:rPr kumimoji="0" lang="en-SG" altLang="zh-CN"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SG" altLang="zh-CN"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nói</a:t>
            </a:r>
            <a:r>
              <a:rPr kumimoji="0" lang="en-SG" altLang="zh-CN"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xen, </a:t>
            </a:r>
            <a:r>
              <a:rPr kumimoji="0" lang="en-SG" altLang="zh-CN"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nói</a:t>
            </a:r>
            <a:r>
              <a:rPr kumimoji="0" lang="en-SG" altLang="zh-CN"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SG" altLang="zh-CN"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chêm</a:t>
            </a:r>
            <a:r>
              <a:rPr kumimoji="0" lang="vi-VN" altLang="zh-CN"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vào</a:t>
            </a:r>
            <a:r>
              <a:rPr kumimoji="0" lang="vi-VN" altLang="zh-CN" sz="2400" b="1"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lời người khác</a:t>
            </a:r>
            <a:r>
              <a:rPr kumimoji="0" lang="vi-VN" altLang="zh-CN"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t>
            </a:r>
            <a:endParaRPr kumimoji="0" lang="zh-CN" alt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2" name="Rectangle: Rounded Corners 21">
            <a:extLst>
              <a:ext uri="{FF2B5EF4-FFF2-40B4-BE49-F238E27FC236}">
                <a16:creationId xmlns:a16="http://schemas.microsoft.com/office/drawing/2014/main" xmlns="" id="{B6F8F2BC-7C1B-4E38-B476-2D0206186650}"/>
              </a:ext>
            </a:extLst>
          </p:cNvPr>
          <p:cNvSpPr/>
          <p:nvPr/>
        </p:nvSpPr>
        <p:spPr>
          <a:xfrm>
            <a:off x="2785412" y="255582"/>
            <a:ext cx="3558608" cy="56009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altLang="zh-CN" sz="2800" b="1" i="0" u="none" strike="noStrike" kern="0" cap="none" spc="0" normalizeH="0" baseline="0" noProof="0" dirty="0">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Arial"/>
              </a:rPr>
              <a:t>3</a:t>
            </a:r>
            <a:r>
              <a:rPr kumimoji="0" lang="en-US" altLang="zh-CN" sz="2800" b="1" i="0" u="none" strike="noStrike" kern="0" cap="none" spc="0" normalizeH="0" baseline="0" noProof="0" dirty="0">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Arial"/>
              </a:rPr>
              <a:t>. </a:t>
            </a:r>
            <a:r>
              <a:rPr kumimoji="0" lang="en-US" altLang="zh-CN" sz="2800" b="1" i="0" u="none" strike="noStrike" kern="0" cap="none" spc="0" normalizeH="0" baseline="0" noProof="0" dirty="0" err="1">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Arial"/>
              </a:rPr>
              <a:t>Sử</a:t>
            </a:r>
            <a:r>
              <a:rPr kumimoji="0" lang="en-US" altLang="zh-CN" sz="2800" b="1" i="0" u="none" strike="noStrike" kern="0" cap="none" spc="0" normalizeH="0" baseline="0" noProof="0" dirty="0">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Arial"/>
              </a:rPr>
              <a:t> </a:t>
            </a:r>
            <a:r>
              <a:rPr kumimoji="0" lang="en-US" altLang="zh-CN" sz="2800" b="1" i="0" u="none" strike="noStrike" kern="0" cap="none" spc="0" normalizeH="0" baseline="0" noProof="0" dirty="0" err="1">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Arial"/>
              </a:rPr>
              <a:t>dụng</a:t>
            </a:r>
            <a:r>
              <a:rPr kumimoji="0" lang="en-US" altLang="zh-CN" sz="2800" b="1" i="0" u="none" strike="noStrike" kern="0" cap="none" spc="0" normalizeH="0" baseline="0" noProof="0" dirty="0">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Arial"/>
              </a:rPr>
              <a:t> l</a:t>
            </a:r>
            <a:r>
              <a:rPr kumimoji="0" lang="vi-VN" altLang="zh-CN" sz="2800" b="1" i="0" u="none" strike="noStrike" kern="0" cap="none" spc="0" normalizeH="0" baseline="0" noProof="0" dirty="0">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Arial"/>
              </a:rPr>
              <a:t>ư</a:t>
            </a:r>
            <a:r>
              <a:rPr kumimoji="0" lang="en-US" altLang="zh-CN" sz="2800" b="1" i="0" u="none" strike="noStrike" kern="0" cap="none" spc="0" normalizeH="0" baseline="0" noProof="0" dirty="0" err="1">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Arial"/>
              </a:rPr>
              <a:t>ợt</a:t>
            </a:r>
            <a:r>
              <a:rPr kumimoji="0" lang="en-US" altLang="zh-CN" sz="2800" b="1" i="0" u="none" strike="noStrike" kern="0" cap="none" spc="0" normalizeH="0" baseline="0" noProof="0" dirty="0">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Arial"/>
              </a:rPr>
              <a:t> </a:t>
            </a:r>
            <a:r>
              <a:rPr kumimoji="0" lang="en-US" altLang="zh-CN" sz="2800" b="1" i="0" u="none" strike="noStrike" kern="0" cap="none" spc="0" normalizeH="0" baseline="0" noProof="0" dirty="0" err="1">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Arial"/>
              </a:rPr>
              <a:t>lời</a:t>
            </a:r>
            <a:endParaRPr kumimoji="0" lang="zh-CN" altLang="en-US" sz="2800" b="1" i="0" u="none" strike="noStrike" kern="0" cap="none" spc="0" normalizeH="0" baseline="0" noProof="0" dirty="0">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Arial"/>
            </a:endParaRPr>
          </a:p>
        </p:txBody>
      </p:sp>
      <p:pic>
        <p:nvPicPr>
          <p:cNvPr id="23" name="图片 21">
            <a:extLst>
              <a:ext uri="{FF2B5EF4-FFF2-40B4-BE49-F238E27FC236}">
                <a16:creationId xmlns:a16="http://schemas.microsoft.com/office/drawing/2014/main" xmlns="" id="{5003DFBA-F21C-4D9D-9A8A-D36EF73CCE81}"/>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p:blipFill>
        <p:spPr>
          <a:xfrm>
            <a:off x="5955916" y="182684"/>
            <a:ext cx="827396" cy="632990"/>
          </a:xfrm>
          <a:prstGeom prst="rect">
            <a:avLst/>
          </a:prstGeom>
        </p:spPr>
      </p:pic>
      <p:pic>
        <p:nvPicPr>
          <p:cNvPr id="24" name="图片 21">
            <a:extLst>
              <a:ext uri="{FF2B5EF4-FFF2-40B4-BE49-F238E27FC236}">
                <a16:creationId xmlns:a16="http://schemas.microsoft.com/office/drawing/2014/main" xmlns="" id="{D0390DB8-DBE9-44C0-94EA-F6BAF25525C8}"/>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p:blipFill>
        <p:spPr>
          <a:xfrm>
            <a:off x="2409808" y="190058"/>
            <a:ext cx="827396" cy="632990"/>
          </a:xfrm>
          <a:prstGeom prst="rect">
            <a:avLst/>
          </a:prstGeom>
        </p:spPr>
      </p:pic>
    </p:spTree>
    <p:extLst>
      <p:ext uri="{BB962C8B-B14F-4D97-AF65-F5344CB8AC3E}">
        <p14:creationId xmlns:p14="http://schemas.microsoft.com/office/powerpoint/2010/main" val="96564317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H_Other_2">
            <a:extLst>
              <a:ext uri="{FF2B5EF4-FFF2-40B4-BE49-F238E27FC236}">
                <a16:creationId xmlns:a16="http://schemas.microsoft.com/office/drawing/2014/main" xmlns="" id="{DF2BF3FE-D253-4338-8D59-6DB07BB44A63}"/>
              </a:ext>
            </a:extLst>
          </p:cNvPr>
          <p:cNvSpPr>
            <a:spLocks/>
          </p:cNvSpPr>
          <p:nvPr>
            <p:custDataLst>
              <p:tags r:id="rId1"/>
            </p:custDataLst>
          </p:nvPr>
        </p:nvSpPr>
        <p:spPr bwMode="auto">
          <a:xfrm rot="2152731">
            <a:off x="351403" y="1639412"/>
            <a:ext cx="2012156" cy="2012157"/>
          </a:xfrm>
          <a:custGeom>
            <a:avLst/>
            <a:gdLst>
              <a:gd name="T0" fmla="*/ 2147483646 w 2363"/>
              <a:gd name="T1" fmla="*/ 2147483646 h 2362"/>
              <a:gd name="T2" fmla="*/ 0 w 2363"/>
              <a:gd name="T3" fmla="*/ 2147483646 h 2362"/>
              <a:gd name="T4" fmla="*/ 2147483646 w 2363"/>
              <a:gd name="T5" fmla="*/ 0 h 2362"/>
              <a:gd name="T6" fmla="*/ 2147483646 w 2363"/>
              <a:gd name="T7" fmla="*/ 2147483646 h 2362"/>
              <a:gd name="T8" fmla="*/ 2147483646 w 2363"/>
              <a:gd name="T9" fmla="*/ 2147483646 h 23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63" h="2362">
                <a:moveTo>
                  <a:pt x="2055" y="2362"/>
                </a:moveTo>
                <a:lnTo>
                  <a:pt x="0" y="2054"/>
                </a:lnTo>
                <a:lnTo>
                  <a:pt x="308" y="0"/>
                </a:lnTo>
                <a:lnTo>
                  <a:pt x="2363" y="308"/>
                </a:lnTo>
                <a:lnTo>
                  <a:pt x="2055" y="2362"/>
                </a:lnTo>
                <a:close/>
              </a:path>
            </a:pathLst>
          </a:custGeom>
          <a:solidFill>
            <a:srgbClr val="FFFFFF"/>
          </a:solidFill>
          <a:ln w="38100">
            <a:solidFill>
              <a:srgbClr val="F29A5B"/>
            </a:solidFill>
            <a:round/>
            <a:headEnd/>
            <a:tailEnd/>
          </a:ln>
        </p:spPr>
        <p:txBody>
          <a:bodyPr/>
          <a:lstStyle/>
          <a:p>
            <a:endParaRPr lang="zh-CN" altLang="en-US" sz="1050"/>
          </a:p>
        </p:txBody>
      </p:sp>
      <p:sp>
        <p:nvSpPr>
          <p:cNvPr id="6" name="TextBox 5">
            <a:extLst>
              <a:ext uri="{FF2B5EF4-FFF2-40B4-BE49-F238E27FC236}">
                <a16:creationId xmlns:a16="http://schemas.microsoft.com/office/drawing/2014/main" xmlns="" id="{755E84E2-2555-45DE-941A-88DED227A009}"/>
              </a:ext>
            </a:extLst>
          </p:cNvPr>
          <p:cNvSpPr txBox="1"/>
          <p:nvPr/>
        </p:nvSpPr>
        <p:spPr>
          <a:xfrm>
            <a:off x="441961" y="2123863"/>
            <a:ext cx="1889759" cy="1015663"/>
          </a:xfrm>
          <a:prstGeom prst="rect">
            <a:avLst/>
          </a:prstGeom>
          <a:noFill/>
        </p:spPr>
        <p:txBody>
          <a:bodyPr wrap="square" rtlCol="0">
            <a:spAutoFit/>
          </a:bodyPr>
          <a:lstStyle/>
          <a:p>
            <a:pPr algn="ctr"/>
            <a:r>
              <a:rPr lang="en-US" sz="3000" b="1" dirty="0" err="1">
                <a:solidFill>
                  <a:srgbClr val="FF0000"/>
                </a:solidFill>
                <a:latin typeface="Times New Roman" panose="02020603050405020304" pitchFamily="18" charset="0"/>
                <a:cs typeface="Times New Roman" panose="02020603050405020304" pitchFamily="18" charset="0"/>
              </a:rPr>
              <a:t>Thảo</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luận</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nhóm</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bàn</a:t>
            </a:r>
            <a:endParaRPr lang="en-SG" sz="3000" b="1" dirty="0">
              <a:solidFill>
                <a:srgbClr val="FF0000"/>
              </a:solidFill>
              <a:latin typeface="Times New Roman" panose="02020603050405020304" pitchFamily="18" charset="0"/>
              <a:cs typeface="Times New Roman" panose="02020603050405020304" pitchFamily="18" charset="0"/>
            </a:endParaRPr>
          </a:p>
        </p:txBody>
      </p:sp>
      <p:sp>
        <p:nvSpPr>
          <p:cNvPr id="7" name="椭圆 53">
            <a:extLst>
              <a:ext uri="{FF2B5EF4-FFF2-40B4-BE49-F238E27FC236}">
                <a16:creationId xmlns:a16="http://schemas.microsoft.com/office/drawing/2014/main" xmlns="" id="{3AE627F4-1240-4E14-87A8-56808E44EAB2}"/>
              </a:ext>
            </a:extLst>
          </p:cNvPr>
          <p:cNvSpPr/>
          <p:nvPr/>
        </p:nvSpPr>
        <p:spPr>
          <a:xfrm>
            <a:off x="3160450" y="1439109"/>
            <a:ext cx="2350824" cy="1888884"/>
          </a:xfrm>
          <a:prstGeom prst="ellipse">
            <a:avLst/>
          </a:prstGeom>
          <a:noFill/>
          <a:ln w="165100">
            <a:solidFill>
              <a:srgbClr val="A5C0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8" name="MH_SubTitle_1">
            <a:extLst>
              <a:ext uri="{FF2B5EF4-FFF2-40B4-BE49-F238E27FC236}">
                <a16:creationId xmlns:a16="http://schemas.microsoft.com/office/drawing/2014/main" xmlns="" id="{717CA2E6-60AE-4C7F-A835-D30C1BDE85F3}"/>
              </a:ext>
            </a:extLst>
          </p:cNvPr>
          <p:cNvSpPr txBox="1">
            <a:spLocks noChangeArrowheads="1"/>
          </p:cNvSpPr>
          <p:nvPr>
            <p:custDataLst>
              <p:tags r:id="rId2"/>
            </p:custDataLst>
          </p:nvPr>
        </p:nvSpPr>
        <p:spPr bwMode="auto">
          <a:xfrm>
            <a:off x="3365771" y="2152081"/>
            <a:ext cx="2042952" cy="434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HK" sz="2700" dirty="0" err="1">
                <a:solidFill>
                  <a:srgbClr val="F29A5B"/>
                </a:solidFill>
                <a:latin typeface="Times New Roman" panose="02020603050405020304" pitchFamily="18" charset="0"/>
                <a:ea typeface="微软雅黑" panose="020B0503020204020204" pitchFamily="34" charset="-122"/>
                <a:cs typeface="Times New Roman" panose="02020603050405020304" pitchFamily="18" charset="0"/>
              </a:rPr>
              <a:t>Đọc</a:t>
            </a:r>
            <a:r>
              <a:rPr lang="en-US" altLang="zh-HK" sz="2700" dirty="0">
                <a:solidFill>
                  <a:srgbClr val="F29A5B"/>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HK" sz="2700" dirty="0" err="1">
                <a:solidFill>
                  <a:srgbClr val="F29A5B"/>
                </a:solidFill>
                <a:latin typeface="Times New Roman" panose="02020603050405020304" pitchFamily="18" charset="0"/>
                <a:ea typeface="微软雅黑" panose="020B0503020204020204" pitchFamily="34" charset="-122"/>
                <a:cs typeface="Times New Roman" panose="02020603050405020304" pitchFamily="18" charset="0"/>
              </a:rPr>
              <a:t>ngữ</a:t>
            </a:r>
            <a:r>
              <a:rPr lang="en-US" altLang="zh-HK" sz="2700" dirty="0">
                <a:solidFill>
                  <a:srgbClr val="F29A5B"/>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HK" sz="2700" dirty="0" err="1">
                <a:solidFill>
                  <a:srgbClr val="F29A5B"/>
                </a:solidFill>
                <a:latin typeface="Times New Roman" panose="02020603050405020304" pitchFamily="18" charset="0"/>
                <a:ea typeface="微软雅黑" panose="020B0503020204020204" pitchFamily="34" charset="-122"/>
                <a:cs typeface="Times New Roman" panose="02020603050405020304" pitchFamily="18" charset="0"/>
              </a:rPr>
              <a:t>liệu</a:t>
            </a:r>
            <a:r>
              <a:rPr lang="en-US" altLang="zh-HK" sz="2700" dirty="0">
                <a:solidFill>
                  <a:srgbClr val="F29A5B"/>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HK" sz="2700" dirty="0" err="1">
                <a:solidFill>
                  <a:srgbClr val="F29A5B"/>
                </a:solidFill>
                <a:latin typeface="Times New Roman" panose="02020603050405020304" pitchFamily="18" charset="0"/>
                <a:ea typeface="微软雅黑" panose="020B0503020204020204" pitchFamily="34" charset="-122"/>
                <a:cs typeface="Times New Roman" panose="02020603050405020304" pitchFamily="18" charset="0"/>
              </a:rPr>
              <a:t>sgk</a:t>
            </a:r>
            <a:r>
              <a:rPr lang="en-US" altLang="zh-HK" sz="2700" dirty="0">
                <a:solidFill>
                  <a:srgbClr val="F29A5B"/>
                </a:solidFill>
                <a:latin typeface="Times New Roman" panose="02020603050405020304" pitchFamily="18" charset="0"/>
                <a:ea typeface="微软雅黑" panose="020B0503020204020204" pitchFamily="34" charset="-122"/>
                <a:cs typeface="Times New Roman" panose="02020603050405020304" pitchFamily="18" charset="0"/>
              </a:rPr>
              <a:t> (tr</a:t>
            </a:r>
            <a:r>
              <a:rPr lang="vi-VN" altLang="zh-HK" sz="2700" dirty="0">
                <a:solidFill>
                  <a:srgbClr val="F29A5B"/>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HK" sz="2700" dirty="0">
                <a:solidFill>
                  <a:srgbClr val="F29A5B"/>
                </a:solidFill>
                <a:latin typeface="Times New Roman" panose="02020603050405020304" pitchFamily="18" charset="0"/>
                <a:ea typeface="微软雅黑" panose="020B0503020204020204" pitchFamily="34" charset="-122"/>
                <a:cs typeface="Times New Roman" panose="02020603050405020304" pitchFamily="18" charset="0"/>
              </a:rPr>
              <a:t>92; 93)</a:t>
            </a:r>
            <a:endParaRPr lang="zh-HK" altLang="en-US" sz="2700" dirty="0">
              <a:solidFill>
                <a:srgbClr val="F29A5B"/>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椭圆 53">
            <a:extLst>
              <a:ext uri="{FF2B5EF4-FFF2-40B4-BE49-F238E27FC236}">
                <a16:creationId xmlns:a16="http://schemas.microsoft.com/office/drawing/2014/main" xmlns="" id="{C161F706-9D08-40F9-BC06-B718023C0FE1}"/>
              </a:ext>
            </a:extLst>
          </p:cNvPr>
          <p:cNvSpPr/>
          <p:nvPr/>
        </p:nvSpPr>
        <p:spPr>
          <a:xfrm>
            <a:off x="6381700" y="1439109"/>
            <a:ext cx="2350824" cy="1888884"/>
          </a:xfrm>
          <a:prstGeom prst="ellipse">
            <a:avLst/>
          </a:prstGeom>
          <a:noFill/>
          <a:ln w="165100">
            <a:solidFill>
              <a:srgbClr val="A5C0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10" name="MH_SubTitle_1">
            <a:extLst>
              <a:ext uri="{FF2B5EF4-FFF2-40B4-BE49-F238E27FC236}">
                <a16:creationId xmlns:a16="http://schemas.microsoft.com/office/drawing/2014/main" xmlns="" id="{E2D65869-6269-4F0D-98CA-791D806E1B87}"/>
              </a:ext>
            </a:extLst>
          </p:cNvPr>
          <p:cNvSpPr txBox="1">
            <a:spLocks noChangeArrowheads="1"/>
          </p:cNvSpPr>
          <p:nvPr>
            <p:custDataLst>
              <p:tags r:id="rId3"/>
            </p:custDataLst>
          </p:nvPr>
        </p:nvSpPr>
        <p:spPr bwMode="auto">
          <a:xfrm>
            <a:off x="6381700" y="2251141"/>
            <a:ext cx="2286373" cy="434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vi-VN" altLang="zh-HK" sz="2700" dirty="0">
                <a:solidFill>
                  <a:srgbClr val="F29A5B"/>
                </a:solidFill>
                <a:latin typeface="Times New Roman" panose="02020603050405020304" pitchFamily="18" charset="0"/>
                <a:ea typeface="微软雅黑" panose="020B0503020204020204" pitchFamily="34" charset="-122"/>
                <a:cs typeface="Times New Roman" panose="02020603050405020304" pitchFamily="18" charset="0"/>
              </a:rPr>
              <a:t>Trả lời câu hỏi 2, 3/ 102</a:t>
            </a:r>
            <a:endParaRPr lang="zh-HK" altLang="en-US" sz="2700" dirty="0">
              <a:solidFill>
                <a:srgbClr val="F29A5B"/>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5" name="图片 21">
            <a:extLst>
              <a:ext uri="{FF2B5EF4-FFF2-40B4-BE49-F238E27FC236}">
                <a16:creationId xmlns:a16="http://schemas.microsoft.com/office/drawing/2014/main" xmlns="" id="{107C7A18-8FD9-4516-9EC8-797988D79ECB}"/>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p:blipFill>
        <p:spPr>
          <a:xfrm>
            <a:off x="5887336" y="207652"/>
            <a:ext cx="827396" cy="632990"/>
          </a:xfrm>
          <a:prstGeom prst="rect">
            <a:avLst/>
          </a:prstGeom>
        </p:spPr>
      </p:pic>
    </p:spTree>
    <p:extLst>
      <p:ext uri="{BB962C8B-B14F-4D97-AF65-F5344CB8AC3E}">
        <p14:creationId xmlns:p14="http://schemas.microsoft.com/office/powerpoint/2010/main" val="281823830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15984D4-2DDC-4F57-BDB7-2E4FE4F0F9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40698" y="271667"/>
            <a:ext cx="4144929" cy="2863659"/>
          </a:xfrm>
          <a:prstGeom prst="rect">
            <a:avLst/>
          </a:prstGeom>
        </p:spPr>
      </p:pic>
      <p:sp>
        <p:nvSpPr>
          <p:cNvPr id="6" name="椭圆 53">
            <a:extLst>
              <a:ext uri="{FF2B5EF4-FFF2-40B4-BE49-F238E27FC236}">
                <a16:creationId xmlns:a16="http://schemas.microsoft.com/office/drawing/2014/main" xmlns="" id="{2AD1D8D5-00DD-421B-A3FF-FD620D5E0E1B}"/>
              </a:ext>
            </a:extLst>
          </p:cNvPr>
          <p:cNvSpPr/>
          <p:nvPr/>
        </p:nvSpPr>
        <p:spPr>
          <a:xfrm>
            <a:off x="612058" y="347728"/>
            <a:ext cx="2413244" cy="2019388"/>
          </a:xfrm>
          <a:prstGeom prst="ellipse">
            <a:avLst/>
          </a:prstGeom>
          <a:noFill/>
          <a:ln w="165100">
            <a:solidFill>
              <a:srgbClr val="A5C0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zh-CN" altLang="en-US" sz="1050" b="0" i="0" u="none" strike="noStrike" kern="0" cap="none" spc="0" normalizeH="0" baseline="0" noProof="0">
              <a:ln>
                <a:noFill/>
              </a:ln>
              <a:solidFill>
                <a:srgbClr val="F0F1DF"/>
              </a:solidFill>
              <a:effectLst/>
              <a:uLnTx/>
              <a:uFillTx/>
              <a:latin typeface="Arial"/>
              <a:ea typeface="宋体" panose="02010600030101010101" pitchFamily="2" charset="-122"/>
              <a:cs typeface="+mn-cs"/>
              <a:sym typeface="Arial"/>
            </a:endParaRPr>
          </a:p>
        </p:txBody>
      </p:sp>
      <p:sp>
        <p:nvSpPr>
          <p:cNvPr id="7" name="MH_SubTitle_1">
            <a:extLst>
              <a:ext uri="{FF2B5EF4-FFF2-40B4-BE49-F238E27FC236}">
                <a16:creationId xmlns:a16="http://schemas.microsoft.com/office/drawing/2014/main" xmlns="" id="{C7AA1E57-C8AE-414C-8CD7-0A49ABF57BBC}"/>
              </a:ext>
            </a:extLst>
          </p:cNvPr>
          <p:cNvSpPr txBox="1">
            <a:spLocks noChangeArrowheads="1"/>
          </p:cNvSpPr>
          <p:nvPr>
            <p:custDataLst>
              <p:tags r:id="rId1"/>
            </p:custDataLst>
          </p:nvPr>
        </p:nvSpPr>
        <p:spPr bwMode="auto">
          <a:xfrm>
            <a:off x="793632" y="1127068"/>
            <a:ext cx="1963895" cy="434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en-US" sz="2100" b="0" i="0" u="none" strike="noStrike" kern="0" cap="none" spc="0" normalizeH="0" baseline="0" noProof="0" dirty="0" err="1">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rPr>
              <a:t>Có</a:t>
            </a:r>
            <a:r>
              <a:rPr kumimoji="0" lang="en-US" altLang="en-US" sz="2100" b="0" i="0" u="none" strike="noStrike" kern="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rPr>
              <a:t> 2 </a:t>
            </a:r>
            <a:r>
              <a:rPr kumimoji="0" lang="en-US" altLang="en-US" sz="2100" b="0" i="0" u="none" strike="noStrike" kern="0" cap="none" spc="0" normalizeH="0" baseline="0" noProof="0" dirty="0" err="1">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rPr>
              <a:t>lần</a:t>
            </a:r>
            <a:r>
              <a:rPr kumimoji="0" lang="en-US" altLang="en-US" sz="2100" b="0" i="0" u="none" strike="noStrike" kern="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rPr>
              <a:t> </a:t>
            </a:r>
            <a:r>
              <a:rPr kumimoji="0" lang="en-US" altLang="en-US" sz="2100" b="0" i="0" u="none" strike="noStrike" kern="0" cap="none" spc="0" normalizeH="0" baseline="0" noProof="0" dirty="0" err="1">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rPr>
              <a:t>bé</a:t>
            </a:r>
            <a:r>
              <a:rPr kumimoji="0" lang="en-US" altLang="en-US" sz="2100" b="0" i="0" u="none" strike="noStrike" kern="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rPr>
              <a:t> </a:t>
            </a:r>
            <a:r>
              <a:rPr kumimoji="0" lang="en-US" altLang="en-US" sz="2100" b="0" i="0" u="none" strike="noStrike" kern="0" cap="none" spc="0" normalizeH="0" baseline="0" noProof="0" dirty="0" err="1">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rPr>
              <a:t>Hồng</a:t>
            </a:r>
            <a:r>
              <a:rPr kumimoji="0" lang="en-US" altLang="en-US" sz="2100" b="0" i="0" u="none" strike="noStrike" kern="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rPr>
              <a:t> </a:t>
            </a:r>
            <a:r>
              <a:rPr kumimoji="0" lang="en-US" altLang="en-US" sz="2100" b="0" i="0" u="none" strike="noStrike" kern="0" cap="none" spc="0" normalizeH="0" baseline="0" noProof="0" dirty="0" err="1">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rPr>
              <a:t>im</a:t>
            </a:r>
            <a:r>
              <a:rPr kumimoji="0" lang="en-US" altLang="en-US" sz="2100" b="0" i="0" u="none" strike="noStrike" kern="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rPr>
              <a:t> </a:t>
            </a:r>
            <a:r>
              <a:rPr kumimoji="0" lang="en-US" altLang="en-US" sz="2100" b="0" i="0" u="none" strike="noStrike" kern="0" cap="none" spc="0" normalizeH="0" baseline="0" noProof="0" dirty="0" err="1">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rPr>
              <a:t>lặng</a:t>
            </a:r>
            <a:r>
              <a:rPr kumimoji="0" lang="en-US" altLang="en-US" sz="2100" b="0" i="0" u="none" strike="noStrike" kern="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rPr>
              <a:t> </a:t>
            </a:r>
            <a:r>
              <a:rPr kumimoji="0" lang="en-US" altLang="en-US" sz="2100" b="0" i="0" u="none" strike="noStrike" kern="0" cap="none" spc="0" normalizeH="0" baseline="0" noProof="0" dirty="0" err="1">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rPr>
              <a:t>khi</a:t>
            </a:r>
            <a:r>
              <a:rPr kumimoji="0" lang="en-US" altLang="en-US" sz="2100" b="0" i="0" u="none" strike="noStrike" kern="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rPr>
              <a:t> </a:t>
            </a:r>
            <a:r>
              <a:rPr kumimoji="0" lang="en-US" altLang="en-US" sz="2100" b="0" i="0" u="none" strike="noStrike" kern="0" cap="none" spc="0" normalizeH="0" baseline="0" noProof="0" dirty="0" err="1">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rPr>
              <a:t>đến</a:t>
            </a:r>
            <a:r>
              <a:rPr kumimoji="0" lang="en-US" altLang="en-US" sz="2100" b="0" i="0" u="none" strike="noStrike" kern="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rPr>
              <a:t> </a:t>
            </a:r>
            <a:r>
              <a:rPr kumimoji="0" lang="en-US" altLang="en-US" sz="2100" b="0" i="0" u="none" strike="noStrike" kern="0" cap="none" spc="0" normalizeH="0" baseline="0" noProof="0" dirty="0" err="1">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rPr>
              <a:t>lượt</a:t>
            </a:r>
            <a:r>
              <a:rPr kumimoji="0" lang="en-US" altLang="en-US" sz="2100" b="0" i="0" u="none" strike="noStrike" kern="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rPr>
              <a:t> </a:t>
            </a:r>
            <a:r>
              <a:rPr kumimoji="0" lang="en-US" altLang="en-US" sz="2100" b="0" i="0" u="none" strike="noStrike" kern="0" cap="none" spc="0" normalizeH="0" baseline="0" noProof="0" dirty="0" err="1">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rPr>
              <a:t>lời</a:t>
            </a:r>
            <a:r>
              <a:rPr kumimoji="0" lang="en-US" altLang="en-US" sz="2100" b="0" i="0" u="none" strike="noStrike" kern="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rPr>
              <a:t> </a:t>
            </a:r>
            <a:r>
              <a:rPr kumimoji="0" lang="en-US" altLang="en-US" sz="2100" b="0" i="0" u="none" strike="noStrike" kern="0" cap="none" spc="0" normalizeH="0" baseline="0" noProof="0" dirty="0" err="1">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rPr>
              <a:t>của</a:t>
            </a:r>
            <a:r>
              <a:rPr kumimoji="0" lang="en-US" altLang="en-US" sz="2100" b="0" i="0" u="none" strike="noStrike" kern="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rPr>
              <a:t> </a:t>
            </a:r>
            <a:r>
              <a:rPr kumimoji="0" lang="en-US" altLang="en-US" sz="2100" b="0" i="0" u="none" strike="noStrike" kern="0" cap="none" spc="0" normalizeH="0" baseline="0" noProof="0" dirty="0" err="1">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rPr>
              <a:t>mình</a:t>
            </a:r>
            <a:endParaRPr kumimoji="0" lang="zh-HK" altLang="en-US" sz="2100" b="0" i="0" u="none" strike="noStrike" kern="0" cap="none" spc="0" normalizeH="0" baseline="0" noProof="0" dirty="0">
              <a:ln>
                <a:noFill/>
              </a:ln>
              <a:solidFill>
                <a:srgbClr val="F29A5B"/>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Arial"/>
            </a:endParaRPr>
          </a:p>
        </p:txBody>
      </p:sp>
      <p:sp>
        <p:nvSpPr>
          <p:cNvPr id="8" name="Arrow: Down 7">
            <a:extLst>
              <a:ext uri="{FF2B5EF4-FFF2-40B4-BE49-F238E27FC236}">
                <a16:creationId xmlns:a16="http://schemas.microsoft.com/office/drawing/2014/main" xmlns="" id="{EF4535B0-B204-4858-ABB1-8D2B348CAFDE}"/>
              </a:ext>
            </a:extLst>
          </p:cNvPr>
          <p:cNvSpPr/>
          <p:nvPr/>
        </p:nvSpPr>
        <p:spPr>
          <a:xfrm>
            <a:off x="1357179" y="2559328"/>
            <a:ext cx="501446" cy="521243"/>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G" sz="1050" b="0" i="0" u="none" strike="noStrike" kern="0" cap="none" spc="0" normalizeH="0" baseline="0" noProof="0">
              <a:ln>
                <a:noFill/>
              </a:ln>
              <a:solidFill>
                <a:srgbClr val="F0F1DF"/>
              </a:solidFill>
              <a:effectLst/>
              <a:uLnTx/>
              <a:uFillTx/>
              <a:latin typeface="Arial"/>
              <a:ea typeface="+mn-ea"/>
              <a:cs typeface="+mn-cs"/>
              <a:sym typeface="Arial"/>
            </a:endParaRPr>
          </a:p>
        </p:txBody>
      </p:sp>
      <p:sp>
        <p:nvSpPr>
          <p:cNvPr id="9" name="Rectangle: Rounded Corners 8">
            <a:extLst>
              <a:ext uri="{FF2B5EF4-FFF2-40B4-BE49-F238E27FC236}">
                <a16:creationId xmlns:a16="http://schemas.microsoft.com/office/drawing/2014/main" xmlns="" id="{A0D9E531-F223-49B5-9D8B-EED81366926C}"/>
              </a:ext>
            </a:extLst>
          </p:cNvPr>
          <p:cNvSpPr/>
          <p:nvPr/>
        </p:nvSpPr>
        <p:spPr>
          <a:xfrm>
            <a:off x="612058" y="3149719"/>
            <a:ext cx="2001158" cy="98630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ct val="0"/>
              </a:spcBef>
              <a:spcAft>
                <a:spcPts val="0"/>
              </a:spcAft>
              <a:buClr>
                <a:srgbClr val="000000"/>
              </a:buClr>
              <a:buSzTx/>
              <a:buFontTx/>
              <a:buNone/>
              <a:tabLst/>
              <a:defRPr/>
            </a:pPr>
            <a:r>
              <a:rPr kumimoji="0" lang="en-US" altLang="en-US" sz="2250" b="0"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Thể</a:t>
            </a:r>
            <a:r>
              <a:rPr kumimoji="0" lang="en-US" altLang="en-US" sz="225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altLang="en-US" sz="2250" b="0"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hiện</a:t>
            </a:r>
            <a:r>
              <a:rPr kumimoji="0" lang="en-US" altLang="en-US" sz="225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altLang="en-US" sz="2250" b="0"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thái</a:t>
            </a:r>
            <a:r>
              <a:rPr kumimoji="0" lang="en-US" altLang="en-US" sz="225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altLang="en-US" sz="2250" b="0"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độ</a:t>
            </a:r>
            <a:r>
              <a:rPr kumimoji="0" lang="en-US" altLang="en-US" sz="225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altLang="en-US" sz="2250" b="0"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bất</a:t>
            </a:r>
            <a:r>
              <a:rPr kumimoji="0" lang="en-US" altLang="en-US" sz="225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altLang="en-US" sz="2250" b="0"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bình</a:t>
            </a:r>
            <a:endParaRPr kumimoji="0" lang="en-US" altLang="en-US" sz="225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10" name="椭圆 53">
            <a:extLst>
              <a:ext uri="{FF2B5EF4-FFF2-40B4-BE49-F238E27FC236}">
                <a16:creationId xmlns:a16="http://schemas.microsoft.com/office/drawing/2014/main" xmlns="" id="{B2E7F507-D5F5-4708-97FB-091F842B42FB}"/>
              </a:ext>
            </a:extLst>
          </p:cNvPr>
          <p:cNvSpPr/>
          <p:nvPr/>
        </p:nvSpPr>
        <p:spPr>
          <a:xfrm>
            <a:off x="6029272" y="377225"/>
            <a:ext cx="2735580" cy="2019388"/>
          </a:xfrm>
          <a:prstGeom prst="ellipse">
            <a:avLst/>
          </a:prstGeom>
          <a:noFill/>
          <a:ln w="165100">
            <a:solidFill>
              <a:srgbClr val="A5C0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zh-CN" altLang="en-US" sz="1050" b="0" i="0" u="none" strike="noStrike" kern="0" cap="none" spc="0" normalizeH="0" baseline="0" noProof="0">
              <a:ln>
                <a:noFill/>
              </a:ln>
              <a:solidFill>
                <a:srgbClr val="F0F1DF"/>
              </a:solidFill>
              <a:effectLst/>
              <a:uLnTx/>
              <a:uFillTx/>
              <a:latin typeface="Arial"/>
              <a:ea typeface="宋体" panose="02010600030101010101" pitchFamily="2" charset="-122"/>
              <a:cs typeface="+mn-cs"/>
              <a:sym typeface="Arial"/>
            </a:endParaRPr>
          </a:p>
        </p:txBody>
      </p:sp>
      <p:sp>
        <p:nvSpPr>
          <p:cNvPr id="11" name="MH_SubTitle_1">
            <a:extLst>
              <a:ext uri="{FF2B5EF4-FFF2-40B4-BE49-F238E27FC236}">
                <a16:creationId xmlns:a16="http://schemas.microsoft.com/office/drawing/2014/main" xmlns="" id="{692187F2-F756-4FD7-9619-FCAEC4C7EBC7}"/>
              </a:ext>
            </a:extLst>
          </p:cNvPr>
          <p:cNvSpPr txBox="1">
            <a:spLocks noChangeArrowheads="1"/>
          </p:cNvSpPr>
          <p:nvPr>
            <p:custDataLst>
              <p:tags r:id="rId2"/>
            </p:custDataLst>
          </p:nvPr>
        </p:nvSpPr>
        <p:spPr bwMode="auto">
          <a:xfrm>
            <a:off x="6287578" y="1156565"/>
            <a:ext cx="2226212" cy="434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ts val="0"/>
              </a:spcAft>
              <a:buClr>
                <a:srgbClr val="000000"/>
              </a:buClr>
              <a:buSzTx/>
              <a:buFont typeface="Arial"/>
              <a:buNone/>
              <a:tabLst/>
              <a:defRPr/>
            </a:pPr>
            <a:r>
              <a:rPr kumimoji="0" lang="en-US" altLang="en-US" sz="2100" b="0" i="0" u="none" strike="noStrike" kern="0" cap="none" spc="0" normalizeH="0" baseline="0" noProof="0" dirty="0" err="1">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rPr>
              <a:t>Bé</a:t>
            </a:r>
            <a:r>
              <a:rPr kumimoji="0" lang="en-US" altLang="en-US" sz="2100" b="0" i="0" u="none" strike="noStrike" kern="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rPr>
              <a:t> </a:t>
            </a:r>
            <a:r>
              <a:rPr kumimoji="0" lang="en-US" altLang="en-US" sz="2100" b="0" i="0" u="none" strike="noStrike" kern="0" cap="none" spc="0" normalizeH="0" baseline="0" noProof="0" dirty="0" err="1">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rPr>
              <a:t>Hồng</a:t>
            </a:r>
            <a:r>
              <a:rPr kumimoji="0" lang="en-US" altLang="en-US" sz="2100" b="0" i="0" u="none" strike="noStrike" kern="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rPr>
              <a:t> </a:t>
            </a:r>
            <a:r>
              <a:rPr kumimoji="0" lang="en-US" altLang="en-US" sz="2100" b="0" i="0" u="none" strike="noStrike" kern="0" cap="none" spc="0" normalizeH="0" baseline="0" noProof="0" dirty="0" err="1">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rPr>
              <a:t>không</a:t>
            </a:r>
            <a:r>
              <a:rPr kumimoji="0" lang="en-US" altLang="en-US" sz="2100" b="0" i="0" u="none" strike="noStrike" kern="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rPr>
              <a:t> </a:t>
            </a:r>
            <a:r>
              <a:rPr kumimoji="0" lang="en-US" altLang="en-US" sz="2100" b="0" i="0" u="none" strike="noStrike" kern="0" cap="none" spc="0" normalizeH="0" baseline="0" noProof="0" dirty="0" err="1">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rPr>
              <a:t>cắt</a:t>
            </a:r>
            <a:r>
              <a:rPr kumimoji="0" lang="en-US" altLang="en-US" sz="2100" b="0" i="0" u="none" strike="noStrike" kern="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rPr>
              <a:t> </a:t>
            </a:r>
            <a:r>
              <a:rPr kumimoji="0" lang="en-US" altLang="en-US" sz="2100" b="0" i="0" u="none" strike="noStrike" kern="0" cap="none" spc="0" normalizeH="0" baseline="0" noProof="0" dirty="0" err="1">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rPr>
              <a:t>lời</a:t>
            </a:r>
            <a:r>
              <a:rPr kumimoji="0" lang="en-US" altLang="en-US" sz="2100" b="0" i="0" u="none" strike="noStrike" kern="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rPr>
              <a:t> </a:t>
            </a:r>
            <a:r>
              <a:rPr kumimoji="0" lang="en-US" altLang="en-US" sz="2100" b="0" i="0" u="none" strike="noStrike" kern="0" cap="none" spc="0" normalizeH="0" baseline="0" noProof="0" dirty="0" err="1">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rPr>
              <a:t>của</a:t>
            </a:r>
            <a:r>
              <a:rPr kumimoji="0" lang="en-US" altLang="en-US" sz="2100" b="0" i="0" u="none" strike="noStrike" kern="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rPr>
              <a:t> </a:t>
            </a:r>
            <a:r>
              <a:rPr kumimoji="0" lang="en-US" altLang="en-US" sz="2100" b="0" i="0" u="none" strike="noStrike" kern="0" cap="none" spc="0" normalizeH="0" baseline="0" noProof="0" dirty="0" err="1">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rPr>
              <a:t>người</a:t>
            </a:r>
            <a:r>
              <a:rPr kumimoji="0" lang="en-US" altLang="en-US" sz="2100" b="0" i="0" u="none" strike="noStrike" kern="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rPr>
              <a:t> </a:t>
            </a:r>
            <a:r>
              <a:rPr kumimoji="0" lang="en-US" altLang="en-US" sz="2100" b="0" i="0" u="none" strike="noStrike" kern="0" cap="none" spc="0" normalizeH="0" baseline="0" noProof="0" dirty="0" err="1">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rPr>
              <a:t>cô</a:t>
            </a:r>
            <a:r>
              <a:rPr kumimoji="0" lang="en-US" altLang="en-US" sz="2100" b="0" i="0" u="none" strike="noStrike" kern="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rPr>
              <a:t> </a:t>
            </a:r>
            <a:r>
              <a:rPr kumimoji="0" lang="en-US" altLang="en-US" sz="2100" b="0" i="0" u="none" strike="noStrike" kern="0" cap="none" spc="0" normalizeH="0" baseline="0" noProof="0" dirty="0" err="1">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rPr>
              <a:t>khi</a:t>
            </a:r>
            <a:r>
              <a:rPr kumimoji="0" lang="en-US" altLang="en-US" sz="2100" b="0" i="0" u="none" strike="noStrike" kern="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rPr>
              <a:t> </a:t>
            </a:r>
            <a:r>
              <a:rPr kumimoji="0" lang="en-US" altLang="en-US" sz="2100" b="0" i="0" u="none" strike="noStrike" kern="0" cap="none" spc="0" normalizeH="0" baseline="0" noProof="0" dirty="0" err="1">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rPr>
              <a:t>người</a:t>
            </a:r>
            <a:r>
              <a:rPr kumimoji="0" lang="en-US" altLang="en-US" sz="2100" b="0" i="0" u="none" strike="noStrike" kern="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rPr>
              <a:t> </a:t>
            </a:r>
            <a:r>
              <a:rPr kumimoji="0" lang="en-US" altLang="en-US" sz="2100" b="0" i="0" u="none" strike="noStrike" kern="0" cap="none" spc="0" normalizeH="0" baseline="0" noProof="0" dirty="0" err="1">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rPr>
              <a:t>cô</a:t>
            </a:r>
            <a:r>
              <a:rPr kumimoji="0" lang="en-US" altLang="en-US" sz="2100" b="0" i="0" u="none" strike="noStrike" kern="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rPr>
              <a:t> </a:t>
            </a:r>
            <a:r>
              <a:rPr kumimoji="0" lang="en-US" altLang="en-US" sz="2100" b="0" i="0" u="none" strike="noStrike" kern="0" cap="none" spc="0" normalizeH="0" baseline="0" noProof="0" dirty="0" err="1">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rPr>
              <a:t>đang</a:t>
            </a:r>
            <a:r>
              <a:rPr kumimoji="0" lang="en-US" altLang="en-US" sz="2100" b="0" i="0" u="none" strike="noStrike" kern="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rPr>
              <a:t> </a:t>
            </a:r>
            <a:r>
              <a:rPr kumimoji="0" lang="en-US" altLang="en-US" sz="2100" b="0" i="0" u="none" strike="noStrike" kern="0" cap="none" spc="0" normalizeH="0" baseline="0" noProof="0" dirty="0" err="1">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rPr>
              <a:t>nói</a:t>
            </a:r>
            <a:endParaRPr kumimoji="0" lang="en-US" altLang="en-US" sz="2100" b="0" i="0" u="none" strike="noStrike" kern="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endParaRPr>
          </a:p>
        </p:txBody>
      </p:sp>
      <p:sp>
        <p:nvSpPr>
          <p:cNvPr id="12" name="Arrow: Down 11">
            <a:extLst>
              <a:ext uri="{FF2B5EF4-FFF2-40B4-BE49-F238E27FC236}">
                <a16:creationId xmlns:a16="http://schemas.microsoft.com/office/drawing/2014/main" xmlns="" id="{92E37CAF-700C-4E86-8791-5ECAAC9E2345}"/>
              </a:ext>
            </a:extLst>
          </p:cNvPr>
          <p:cNvSpPr/>
          <p:nvPr/>
        </p:nvSpPr>
        <p:spPr>
          <a:xfrm>
            <a:off x="7186479" y="2588825"/>
            <a:ext cx="501446" cy="521243"/>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G" sz="1050" b="0" i="0" u="none" strike="noStrike" kern="0" cap="none" spc="0" normalizeH="0" baseline="0" noProof="0">
              <a:ln>
                <a:noFill/>
              </a:ln>
              <a:solidFill>
                <a:srgbClr val="F0F1DF"/>
              </a:solidFill>
              <a:effectLst/>
              <a:uLnTx/>
              <a:uFillTx/>
              <a:latin typeface="Arial"/>
              <a:ea typeface="+mn-ea"/>
              <a:cs typeface="+mn-cs"/>
              <a:sym typeface="Arial"/>
            </a:endParaRPr>
          </a:p>
        </p:txBody>
      </p:sp>
      <p:sp>
        <p:nvSpPr>
          <p:cNvPr id="13" name="Rectangle: Rounded Corners 12">
            <a:extLst>
              <a:ext uri="{FF2B5EF4-FFF2-40B4-BE49-F238E27FC236}">
                <a16:creationId xmlns:a16="http://schemas.microsoft.com/office/drawing/2014/main" xmlns="" id="{E9B014CB-D424-4600-83CC-549B4DB72CA0}"/>
              </a:ext>
            </a:extLst>
          </p:cNvPr>
          <p:cNvSpPr/>
          <p:nvPr/>
        </p:nvSpPr>
        <p:spPr>
          <a:xfrm>
            <a:off x="6096000" y="3179216"/>
            <a:ext cx="2735580" cy="98630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ct val="0"/>
              </a:spcBef>
              <a:spcAft>
                <a:spcPts val="0"/>
              </a:spcAft>
              <a:buClr>
                <a:srgbClr val="000000"/>
              </a:buClr>
              <a:buSzTx/>
              <a:buFontTx/>
              <a:buNone/>
              <a:tabLst/>
              <a:defRPr/>
            </a:pPr>
            <a:r>
              <a:rPr kumimoji="0" lang="en-US" altLang="en-US" sz="2250" b="0"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Tôn</a:t>
            </a:r>
            <a:r>
              <a:rPr kumimoji="0" lang="en-US" altLang="en-US" sz="225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altLang="en-US" sz="2250" b="0"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trọng</a:t>
            </a:r>
            <a:r>
              <a:rPr kumimoji="0" lang="en-US" altLang="en-US" sz="225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altLang="en-US" sz="2250" b="0"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vai</a:t>
            </a:r>
            <a:r>
              <a:rPr kumimoji="0" lang="en-US" altLang="en-US" sz="225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altLang="en-US" sz="2250" b="0"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xã</a:t>
            </a:r>
            <a:r>
              <a:rPr kumimoji="0" lang="en-US" altLang="en-US" sz="225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altLang="en-US" sz="2250" b="0"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hội</a:t>
            </a:r>
            <a:r>
              <a:rPr kumimoji="0" lang="en-US" altLang="en-US" sz="225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altLang="en-US" sz="2250" b="0"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giữ</a:t>
            </a:r>
            <a:r>
              <a:rPr kumimoji="0" lang="en-US" altLang="en-US" sz="225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altLang="en-US" sz="2250" b="0"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thái</a:t>
            </a:r>
            <a:r>
              <a:rPr kumimoji="0" lang="en-US" altLang="en-US" sz="225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altLang="en-US" sz="2250" b="0"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độ</a:t>
            </a:r>
            <a:r>
              <a:rPr kumimoji="0" lang="en-US" altLang="en-US" sz="225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altLang="en-US" sz="2250" b="0"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lễ</a:t>
            </a:r>
            <a:r>
              <a:rPr kumimoji="0" lang="en-US" altLang="en-US" sz="225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altLang="en-US" sz="2250" b="0"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phép</a:t>
            </a:r>
            <a:endParaRPr kumimoji="0" lang="en-US" altLang="en-US" sz="225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endParaRPr>
          </a:p>
        </p:txBody>
      </p:sp>
    </p:spTree>
    <p:extLst>
      <p:ext uri="{BB962C8B-B14F-4D97-AF65-F5344CB8AC3E}">
        <p14:creationId xmlns:p14="http://schemas.microsoft.com/office/powerpoint/2010/main" val="196433135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randombar(horizont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randombar(horizontal)">
                                      <p:cBhvr>
                                        <p:cTn id="25" dur="500"/>
                                        <p:tgtEl>
                                          <p:spTgt spid="10"/>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randombar(horizontal)">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randombar(horizontal)">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animBg="1"/>
      <p:bldP spid="10" grpId="0" animBg="1"/>
      <p:bldP spid="11" grpId="0"/>
      <p:bldP spid="12"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5D99028-C063-4F6C-B71F-BD1061254C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4023" y="2402100"/>
            <a:ext cx="2999867" cy="2999867"/>
          </a:xfrm>
          <a:prstGeom prst="rect">
            <a:avLst/>
          </a:prstGeom>
        </p:spPr>
      </p:pic>
      <p:grpSp>
        <p:nvGrpSpPr>
          <p:cNvPr id="3" name="Group 6">
            <a:extLst>
              <a:ext uri="{FF2B5EF4-FFF2-40B4-BE49-F238E27FC236}">
                <a16:creationId xmlns:a16="http://schemas.microsoft.com/office/drawing/2014/main" xmlns="" id="{F252FF0E-BBFC-469C-BF41-5D2CFD1FF7C7}"/>
              </a:ext>
            </a:extLst>
          </p:cNvPr>
          <p:cNvGrpSpPr/>
          <p:nvPr/>
        </p:nvGrpSpPr>
        <p:grpSpPr>
          <a:xfrm>
            <a:off x="561829" y="904583"/>
            <a:ext cx="593264" cy="593264"/>
            <a:chOff x="7287855" y="1930518"/>
            <a:chExt cx="791019" cy="791019"/>
          </a:xfrm>
        </p:grpSpPr>
        <p:sp>
          <p:nvSpPr>
            <p:cNvPr id="4" name="Oval 40">
              <a:extLst>
                <a:ext uri="{FF2B5EF4-FFF2-40B4-BE49-F238E27FC236}">
                  <a16:creationId xmlns:a16="http://schemas.microsoft.com/office/drawing/2014/main" xmlns="" id="{1EF4CBFC-C515-4FA9-9A37-C8568B0F96CE}"/>
                </a:ext>
              </a:extLst>
            </p:cNvPr>
            <p:cNvSpPr/>
            <p:nvPr/>
          </p:nvSpPr>
          <p:spPr>
            <a:xfrm>
              <a:off x="7287855" y="1930518"/>
              <a:ext cx="791019" cy="791019"/>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dirty="0">
                <a:ln>
                  <a:noFill/>
                </a:ln>
                <a:solidFill>
                  <a:schemeClr val="accent3">
                    <a:lumMod val="25000"/>
                  </a:schemeClr>
                </a:solidFill>
                <a:effectLst/>
                <a:uLnTx/>
                <a:uFillTx/>
                <a:latin typeface="Arial"/>
                <a:ea typeface="+mn-ea"/>
                <a:cs typeface="+mn-cs"/>
                <a:sym typeface="Arial"/>
              </a:endParaRPr>
            </a:p>
          </p:txBody>
        </p:sp>
        <p:grpSp>
          <p:nvGrpSpPr>
            <p:cNvPr id="5" name="Group 61">
              <a:extLst>
                <a:ext uri="{FF2B5EF4-FFF2-40B4-BE49-F238E27FC236}">
                  <a16:creationId xmlns:a16="http://schemas.microsoft.com/office/drawing/2014/main" xmlns="" id="{5428704E-F30F-4C8D-87CD-50FADA577B12}"/>
                </a:ext>
              </a:extLst>
            </p:cNvPr>
            <p:cNvGrpSpPr/>
            <p:nvPr/>
          </p:nvGrpSpPr>
          <p:grpSpPr>
            <a:xfrm>
              <a:off x="7485214" y="2164026"/>
              <a:ext cx="367568" cy="296632"/>
              <a:chOff x="2700338" y="2965449"/>
              <a:chExt cx="271462" cy="219075"/>
            </a:xfrm>
            <a:solidFill>
              <a:schemeClr val="bg1"/>
            </a:solidFill>
          </p:grpSpPr>
          <p:sp>
            <p:nvSpPr>
              <p:cNvPr id="6" name="Freeform: Shape 62">
                <a:extLst>
                  <a:ext uri="{FF2B5EF4-FFF2-40B4-BE49-F238E27FC236}">
                    <a16:creationId xmlns:a16="http://schemas.microsoft.com/office/drawing/2014/main" xmlns="" id="{F229B8A9-2B1E-4FD8-A61C-8ECE8B2D7585}"/>
                  </a:ext>
                </a:extLst>
              </p:cNvPr>
              <p:cNvSpPr>
                <a:spLocks/>
              </p:cNvSpPr>
              <p:nvPr/>
            </p:nvSpPr>
            <p:spPr bwMode="auto">
              <a:xfrm>
                <a:off x="2754313" y="2987674"/>
                <a:ext cx="82550" cy="174625"/>
              </a:xfrm>
              <a:custGeom>
                <a:avLst/>
                <a:gdLst/>
                <a:ahLst/>
                <a:cxnLst>
                  <a:cxn ang="0">
                    <a:pos x="36" y="72"/>
                  </a:cxn>
                  <a:cxn ang="0">
                    <a:pos x="32" y="75"/>
                  </a:cxn>
                  <a:cxn ang="0">
                    <a:pos x="5" y="61"/>
                  </a:cxn>
                  <a:cxn ang="0">
                    <a:pos x="0" y="53"/>
                  </a:cxn>
                  <a:cxn ang="0">
                    <a:pos x="0" y="23"/>
                  </a:cxn>
                  <a:cxn ang="0">
                    <a:pos x="5" y="15"/>
                  </a:cxn>
                  <a:cxn ang="0">
                    <a:pos x="32" y="2"/>
                  </a:cxn>
                  <a:cxn ang="0">
                    <a:pos x="36" y="4"/>
                  </a:cxn>
                  <a:cxn ang="0">
                    <a:pos x="36" y="72"/>
                  </a:cxn>
                </a:cxnLst>
                <a:rect l="0" t="0" r="r" b="b"/>
                <a:pathLst>
                  <a:path w="36" h="76">
                    <a:moveTo>
                      <a:pt x="36" y="72"/>
                    </a:moveTo>
                    <a:cubicBezTo>
                      <a:pt x="36" y="75"/>
                      <a:pt x="35" y="76"/>
                      <a:pt x="32" y="75"/>
                    </a:cubicBezTo>
                    <a:cubicBezTo>
                      <a:pt x="5" y="61"/>
                      <a:pt x="5" y="61"/>
                      <a:pt x="5" y="61"/>
                    </a:cubicBezTo>
                    <a:cubicBezTo>
                      <a:pt x="2" y="60"/>
                      <a:pt x="0" y="56"/>
                      <a:pt x="0" y="53"/>
                    </a:cubicBezTo>
                    <a:cubicBezTo>
                      <a:pt x="0" y="23"/>
                      <a:pt x="0" y="23"/>
                      <a:pt x="0" y="23"/>
                    </a:cubicBezTo>
                    <a:cubicBezTo>
                      <a:pt x="0" y="20"/>
                      <a:pt x="2" y="17"/>
                      <a:pt x="5" y="15"/>
                    </a:cubicBezTo>
                    <a:cubicBezTo>
                      <a:pt x="32" y="2"/>
                      <a:pt x="32" y="2"/>
                      <a:pt x="32" y="2"/>
                    </a:cubicBezTo>
                    <a:cubicBezTo>
                      <a:pt x="35" y="0"/>
                      <a:pt x="36" y="1"/>
                      <a:pt x="36" y="4"/>
                    </a:cubicBezTo>
                    <a:lnTo>
                      <a:pt x="36" y="72"/>
                    </a:lnTo>
                    <a:close/>
                  </a:path>
                </a:pathLst>
              </a:custGeom>
              <a:grpFill/>
              <a:ln w="9525">
                <a:noFill/>
                <a:round/>
                <a:headEnd/>
                <a:tailEnd/>
              </a:ln>
            </p:spPr>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chemeClr val="accent3">
                      <a:lumMod val="25000"/>
                    </a:schemeClr>
                  </a:solidFill>
                  <a:effectLst/>
                  <a:uLnTx/>
                  <a:uFillTx/>
                  <a:latin typeface="Arial"/>
                  <a:cs typeface="Arial"/>
                  <a:sym typeface="Arial"/>
                </a:endParaRPr>
              </a:p>
            </p:txBody>
          </p:sp>
          <p:sp>
            <p:nvSpPr>
              <p:cNvPr id="7" name="Freeform: Shape 63">
                <a:extLst>
                  <a:ext uri="{FF2B5EF4-FFF2-40B4-BE49-F238E27FC236}">
                    <a16:creationId xmlns:a16="http://schemas.microsoft.com/office/drawing/2014/main" xmlns="" id="{1072AAD2-1EA0-498D-ABE1-2A306DB36625}"/>
                  </a:ext>
                </a:extLst>
              </p:cNvPr>
              <p:cNvSpPr>
                <a:spLocks/>
              </p:cNvSpPr>
              <p:nvPr/>
            </p:nvSpPr>
            <p:spPr bwMode="auto">
              <a:xfrm>
                <a:off x="2700338" y="3028949"/>
                <a:ext cx="39687" cy="93663"/>
              </a:xfrm>
              <a:custGeom>
                <a:avLst/>
                <a:gdLst/>
                <a:ahLst/>
                <a:cxnLst>
                  <a:cxn ang="0">
                    <a:pos x="17" y="35"/>
                  </a:cxn>
                  <a:cxn ang="0">
                    <a:pos x="12" y="41"/>
                  </a:cxn>
                  <a:cxn ang="0">
                    <a:pos x="5" y="41"/>
                  </a:cxn>
                  <a:cxn ang="0">
                    <a:pos x="0" y="35"/>
                  </a:cxn>
                  <a:cxn ang="0">
                    <a:pos x="0" y="5"/>
                  </a:cxn>
                  <a:cxn ang="0">
                    <a:pos x="5" y="0"/>
                  </a:cxn>
                  <a:cxn ang="0">
                    <a:pos x="12" y="0"/>
                  </a:cxn>
                  <a:cxn ang="0">
                    <a:pos x="17" y="5"/>
                  </a:cxn>
                  <a:cxn ang="0">
                    <a:pos x="17" y="35"/>
                  </a:cxn>
                </a:cxnLst>
                <a:rect l="0" t="0" r="r" b="b"/>
                <a:pathLst>
                  <a:path w="17" h="41">
                    <a:moveTo>
                      <a:pt x="17" y="35"/>
                    </a:moveTo>
                    <a:cubicBezTo>
                      <a:pt x="17" y="38"/>
                      <a:pt x="14" y="41"/>
                      <a:pt x="12" y="41"/>
                    </a:cubicBezTo>
                    <a:cubicBezTo>
                      <a:pt x="5" y="41"/>
                      <a:pt x="5" y="41"/>
                      <a:pt x="5" y="41"/>
                    </a:cubicBezTo>
                    <a:cubicBezTo>
                      <a:pt x="2" y="41"/>
                      <a:pt x="0" y="38"/>
                      <a:pt x="0" y="35"/>
                    </a:cubicBezTo>
                    <a:cubicBezTo>
                      <a:pt x="0" y="5"/>
                      <a:pt x="0" y="5"/>
                      <a:pt x="0" y="5"/>
                    </a:cubicBezTo>
                    <a:cubicBezTo>
                      <a:pt x="0" y="2"/>
                      <a:pt x="2" y="0"/>
                      <a:pt x="5" y="0"/>
                    </a:cubicBezTo>
                    <a:cubicBezTo>
                      <a:pt x="12" y="0"/>
                      <a:pt x="12" y="0"/>
                      <a:pt x="12" y="0"/>
                    </a:cubicBezTo>
                    <a:cubicBezTo>
                      <a:pt x="14" y="0"/>
                      <a:pt x="17" y="2"/>
                      <a:pt x="17" y="5"/>
                    </a:cubicBezTo>
                    <a:lnTo>
                      <a:pt x="17" y="35"/>
                    </a:lnTo>
                    <a:close/>
                  </a:path>
                </a:pathLst>
              </a:custGeom>
              <a:grpFill/>
              <a:ln w="9525">
                <a:noFill/>
                <a:round/>
                <a:headEnd/>
                <a:tailEnd/>
              </a:ln>
            </p:spPr>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chemeClr val="accent3">
                      <a:lumMod val="25000"/>
                    </a:schemeClr>
                  </a:solidFill>
                  <a:effectLst/>
                  <a:uLnTx/>
                  <a:uFillTx/>
                  <a:latin typeface="Arial"/>
                  <a:cs typeface="Arial"/>
                  <a:sym typeface="Arial"/>
                </a:endParaRPr>
              </a:p>
            </p:txBody>
          </p:sp>
          <p:sp>
            <p:nvSpPr>
              <p:cNvPr id="8" name="Freeform: Shape 64">
                <a:extLst>
                  <a:ext uri="{FF2B5EF4-FFF2-40B4-BE49-F238E27FC236}">
                    <a16:creationId xmlns:a16="http://schemas.microsoft.com/office/drawing/2014/main" xmlns="" id="{BC0CED48-9236-4C12-8C03-136273822F34}"/>
                  </a:ext>
                </a:extLst>
              </p:cNvPr>
              <p:cNvSpPr>
                <a:spLocks/>
              </p:cNvSpPr>
              <p:nvPr/>
            </p:nvSpPr>
            <p:spPr bwMode="auto">
              <a:xfrm>
                <a:off x="2865438" y="3006724"/>
                <a:ext cx="46037" cy="136525"/>
              </a:xfrm>
              <a:custGeom>
                <a:avLst/>
                <a:gdLst/>
                <a:ahLst/>
                <a:cxnLst>
                  <a:cxn ang="0">
                    <a:pos x="10" y="58"/>
                  </a:cxn>
                  <a:cxn ang="0">
                    <a:pos x="20" y="31"/>
                  </a:cxn>
                  <a:cxn ang="0">
                    <a:pos x="10" y="3"/>
                  </a:cxn>
                  <a:cxn ang="0">
                    <a:pos x="10" y="2"/>
                  </a:cxn>
                  <a:cxn ang="0">
                    <a:pos x="5" y="2"/>
                  </a:cxn>
                  <a:cxn ang="0">
                    <a:pos x="2" y="5"/>
                  </a:cxn>
                  <a:cxn ang="0">
                    <a:pos x="2" y="10"/>
                  </a:cxn>
                  <a:cxn ang="0">
                    <a:pos x="2" y="10"/>
                  </a:cxn>
                  <a:cxn ang="0">
                    <a:pos x="2" y="51"/>
                  </a:cxn>
                  <a:cxn ang="0">
                    <a:pos x="2" y="51"/>
                  </a:cxn>
                  <a:cxn ang="0">
                    <a:pos x="2" y="55"/>
                  </a:cxn>
                  <a:cxn ang="0">
                    <a:pos x="5" y="59"/>
                  </a:cxn>
                  <a:cxn ang="0">
                    <a:pos x="7" y="60"/>
                  </a:cxn>
                  <a:cxn ang="0">
                    <a:pos x="9" y="58"/>
                  </a:cxn>
                  <a:cxn ang="0">
                    <a:pos x="10" y="58"/>
                  </a:cxn>
                </a:cxnLst>
                <a:rect l="0" t="0" r="r" b="b"/>
                <a:pathLst>
                  <a:path w="20" h="60">
                    <a:moveTo>
                      <a:pt x="10" y="58"/>
                    </a:moveTo>
                    <a:cubicBezTo>
                      <a:pt x="16" y="50"/>
                      <a:pt x="20" y="41"/>
                      <a:pt x="20" y="31"/>
                    </a:cubicBezTo>
                    <a:cubicBezTo>
                      <a:pt x="20" y="20"/>
                      <a:pt x="17" y="11"/>
                      <a:pt x="10" y="3"/>
                    </a:cubicBezTo>
                    <a:cubicBezTo>
                      <a:pt x="10" y="3"/>
                      <a:pt x="10" y="2"/>
                      <a:pt x="10" y="2"/>
                    </a:cubicBezTo>
                    <a:cubicBezTo>
                      <a:pt x="8" y="1"/>
                      <a:pt x="7" y="0"/>
                      <a:pt x="5" y="2"/>
                    </a:cubicBezTo>
                    <a:cubicBezTo>
                      <a:pt x="2" y="5"/>
                      <a:pt x="2" y="5"/>
                      <a:pt x="2" y="5"/>
                    </a:cubicBezTo>
                    <a:cubicBezTo>
                      <a:pt x="0" y="7"/>
                      <a:pt x="1" y="9"/>
                      <a:pt x="2" y="10"/>
                    </a:cubicBezTo>
                    <a:cubicBezTo>
                      <a:pt x="2" y="10"/>
                      <a:pt x="2" y="10"/>
                      <a:pt x="2" y="10"/>
                    </a:cubicBezTo>
                    <a:cubicBezTo>
                      <a:pt x="12" y="22"/>
                      <a:pt x="12" y="39"/>
                      <a:pt x="2" y="51"/>
                    </a:cubicBezTo>
                    <a:cubicBezTo>
                      <a:pt x="2" y="51"/>
                      <a:pt x="2" y="51"/>
                      <a:pt x="2" y="51"/>
                    </a:cubicBezTo>
                    <a:cubicBezTo>
                      <a:pt x="1" y="51"/>
                      <a:pt x="0" y="53"/>
                      <a:pt x="2" y="55"/>
                    </a:cubicBezTo>
                    <a:cubicBezTo>
                      <a:pt x="5" y="59"/>
                      <a:pt x="5" y="59"/>
                      <a:pt x="5" y="59"/>
                    </a:cubicBezTo>
                    <a:cubicBezTo>
                      <a:pt x="6" y="59"/>
                      <a:pt x="7" y="60"/>
                      <a:pt x="7" y="60"/>
                    </a:cubicBezTo>
                    <a:cubicBezTo>
                      <a:pt x="8" y="59"/>
                      <a:pt x="9" y="59"/>
                      <a:pt x="9" y="58"/>
                    </a:cubicBezTo>
                    <a:cubicBezTo>
                      <a:pt x="10" y="58"/>
                      <a:pt x="10" y="58"/>
                      <a:pt x="10" y="58"/>
                    </a:cubicBezTo>
                  </a:path>
                </a:pathLst>
              </a:custGeom>
              <a:grpFill/>
              <a:ln w="9525">
                <a:noFill/>
                <a:round/>
                <a:headEnd/>
                <a:tailEnd/>
              </a:ln>
            </p:spPr>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chemeClr val="accent3">
                      <a:lumMod val="25000"/>
                    </a:schemeClr>
                  </a:solidFill>
                  <a:effectLst/>
                  <a:uLnTx/>
                  <a:uFillTx/>
                  <a:latin typeface="Arial"/>
                  <a:cs typeface="Arial"/>
                  <a:sym typeface="Arial"/>
                </a:endParaRPr>
              </a:p>
            </p:txBody>
          </p:sp>
          <p:sp>
            <p:nvSpPr>
              <p:cNvPr id="9" name="Freeform: Shape 65">
                <a:extLst>
                  <a:ext uri="{FF2B5EF4-FFF2-40B4-BE49-F238E27FC236}">
                    <a16:creationId xmlns:a16="http://schemas.microsoft.com/office/drawing/2014/main" xmlns="" id="{CA28E72C-632D-4073-9E2C-79D042DFA4E2}"/>
                  </a:ext>
                </a:extLst>
              </p:cNvPr>
              <p:cNvSpPr>
                <a:spLocks/>
              </p:cNvSpPr>
              <p:nvPr/>
            </p:nvSpPr>
            <p:spPr bwMode="auto">
              <a:xfrm>
                <a:off x="2906713" y="2965449"/>
                <a:ext cx="65087" cy="219075"/>
              </a:xfrm>
              <a:custGeom>
                <a:avLst/>
                <a:gdLst/>
                <a:ahLst/>
                <a:cxnLst>
                  <a:cxn ang="0">
                    <a:pos x="28" y="49"/>
                  </a:cxn>
                  <a:cxn ang="0">
                    <a:pos x="11" y="3"/>
                  </a:cxn>
                  <a:cxn ang="0">
                    <a:pos x="11" y="3"/>
                  </a:cxn>
                  <a:cxn ang="0">
                    <a:pos x="10" y="2"/>
                  </a:cxn>
                  <a:cxn ang="0">
                    <a:pos x="6" y="1"/>
                  </a:cxn>
                  <a:cxn ang="0">
                    <a:pos x="2" y="5"/>
                  </a:cxn>
                  <a:cxn ang="0">
                    <a:pos x="3" y="10"/>
                  </a:cxn>
                  <a:cxn ang="0">
                    <a:pos x="3" y="10"/>
                  </a:cxn>
                  <a:cxn ang="0">
                    <a:pos x="2" y="87"/>
                  </a:cxn>
                  <a:cxn ang="0">
                    <a:pos x="2" y="91"/>
                  </a:cxn>
                  <a:cxn ang="0">
                    <a:pos x="6" y="95"/>
                  </a:cxn>
                  <a:cxn ang="0">
                    <a:pos x="8" y="96"/>
                  </a:cxn>
                  <a:cxn ang="0">
                    <a:pos x="10" y="95"/>
                  </a:cxn>
                  <a:cxn ang="0">
                    <a:pos x="28" y="49"/>
                  </a:cxn>
                </a:cxnLst>
                <a:rect l="0" t="0" r="r" b="b"/>
                <a:pathLst>
                  <a:path w="28" h="96">
                    <a:moveTo>
                      <a:pt x="28" y="49"/>
                    </a:moveTo>
                    <a:cubicBezTo>
                      <a:pt x="28" y="32"/>
                      <a:pt x="22" y="15"/>
                      <a:pt x="11" y="3"/>
                    </a:cubicBezTo>
                    <a:cubicBezTo>
                      <a:pt x="11" y="3"/>
                      <a:pt x="11" y="3"/>
                      <a:pt x="11" y="3"/>
                    </a:cubicBezTo>
                    <a:cubicBezTo>
                      <a:pt x="11" y="2"/>
                      <a:pt x="10" y="2"/>
                      <a:pt x="10" y="2"/>
                    </a:cubicBezTo>
                    <a:cubicBezTo>
                      <a:pt x="8" y="0"/>
                      <a:pt x="7" y="0"/>
                      <a:pt x="6" y="1"/>
                    </a:cubicBezTo>
                    <a:cubicBezTo>
                      <a:pt x="2" y="5"/>
                      <a:pt x="2" y="5"/>
                      <a:pt x="2" y="5"/>
                    </a:cubicBezTo>
                    <a:cubicBezTo>
                      <a:pt x="0" y="7"/>
                      <a:pt x="2" y="9"/>
                      <a:pt x="3" y="10"/>
                    </a:cubicBezTo>
                    <a:cubicBezTo>
                      <a:pt x="3" y="10"/>
                      <a:pt x="3" y="10"/>
                      <a:pt x="3" y="10"/>
                    </a:cubicBezTo>
                    <a:cubicBezTo>
                      <a:pt x="22" y="33"/>
                      <a:pt x="22" y="65"/>
                      <a:pt x="2" y="87"/>
                    </a:cubicBezTo>
                    <a:cubicBezTo>
                      <a:pt x="2" y="88"/>
                      <a:pt x="0" y="89"/>
                      <a:pt x="2" y="91"/>
                    </a:cubicBezTo>
                    <a:cubicBezTo>
                      <a:pt x="6" y="95"/>
                      <a:pt x="6" y="95"/>
                      <a:pt x="6" y="95"/>
                    </a:cubicBezTo>
                    <a:cubicBezTo>
                      <a:pt x="7" y="96"/>
                      <a:pt x="7" y="96"/>
                      <a:pt x="8" y="96"/>
                    </a:cubicBezTo>
                    <a:cubicBezTo>
                      <a:pt x="9" y="96"/>
                      <a:pt x="9" y="95"/>
                      <a:pt x="10" y="95"/>
                    </a:cubicBezTo>
                    <a:cubicBezTo>
                      <a:pt x="22" y="82"/>
                      <a:pt x="28" y="66"/>
                      <a:pt x="28" y="49"/>
                    </a:cubicBezTo>
                  </a:path>
                </a:pathLst>
              </a:custGeom>
              <a:grpFill/>
              <a:ln w="9525">
                <a:noFill/>
                <a:round/>
                <a:headEnd/>
                <a:tailEnd/>
              </a:ln>
            </p:spPr>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chemeClr val="accent3">
                      <a:lumMod val="25000"/>
                    </a:schemeClr>
                  </a:solidFill>
                  <a:effectLst/>
                  <a:uLnTx/>
                  <a:uFillTx/>
                  <a:latin typeface="Arial"/>
                  <a:cs typeface="Arial"/>
                  <a:sym typeface="Arial"/>
                </a:endParaRPr>
              </a:p>
            </p:txBody>
          </p:sp>
        </p:grpSp>
      </p:grpSp>
      <p:sp>
        <p:nvSpPr>
          <p:cNvPr id="10" name="TextBox 30">
            <a:extLst>
              <a:ext uri="{FF2B5EF4-FFF2-40B4-BE49-F238E27FC236}">
                <a16:creationId xmlns:a16="http://schemas.microsoft.com/office/drawing/2014/main" xmlns="" id="{F8EAE2E9-84BF-485B-93F7-9FD6EF2AA847}"/>
              </a:ext>
            </a:extLst>
          </p:cNvPr>
          <p:cNvSpPr txBox="1">
            <a:spLocks/>
          </p:cNvSpPr>
          <p:nvPr/>
        </p:nvSpPr>
        <p:spPr bwMode="auto">
          <a:xfrm>
            <a:off x="1155092" y="892685"/>
            <a:ext cx="7564883" cy="457888"/>
          </a:xfrm>
          <a:prstGeom prst="rect">
            <a:avLst/>
          </a:prstGeom>
          <a:noFill/>
        </p:spPr>
        <p:txBody>
          <a:bodyPr wrap="square" lIns="270000" tIns="35100" rIns="67500" bIns="35100">
            <a:noAutofit/>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vi-VN" altLang="zh-CN" sz="2400" b="1" i="0" u="none" strike="noStrike" kern="0" cap="none" spc="0" normalizeH="0" baseline="0" noProof="0" dirty="0">
                <a:ln>
                  <a:noFill/>
                </a:ln>
                <a:solidFill>
                  <a:schemeClr val="accent3">
                    <a:lumMod val="25000"/>
                  </a:schemeClr>
                </a:solidFill>
                <a:effectLst/>
                <a:uLnTx/>
                <a:uFillTx/>
                <a:latin typeface="Times New Roman" panose="02020603050405020304" pitchFamily="18" charset="0"/>
                <a:cs typeface="Times New Roman" panose="02020603050405020304" pitchFamily="18" charset="0"/>
                <a:sym typeface="Arial"/>
              </a:rPr>
              <a:t>- </a:t>
            </a:r>
            <a:r>
              <a:rPr kumimoji="0" lang="en-SG" altLang="zh-CN" sz="2400" b="1" i="0" u="none" strike="noStrike" kern="0" cap="none" spc="0" normalizeH="0" baseline="0" noProof="0" dirty="0" err="1">
                <a:ln>
                  <a:noFill/>
                </a:ln>
                <a:solidFill>
                  <a:schemeClr val="accent3">
                    <a:lumMod val="25000"/>
                  </a:schemeClr>
                </a:solidFill>
                <a:effectLst/>
                <a:uLnTx/>
                <a:uFillTx/>
                <a:latin typeface="Times New Roman" panose="02020603050405020304" pitchFamily="18" charset="0"/>
                <a:cs typeface="Times New Roman" panose="02020603050405020304" pitchFamily="18" charset="0"/>
                <a:sym typeface="Arial"/>
              </a:rPr>
              <a:t>Trong</a:t>
            </a:r>
            <a:r>
              <a:rPr kumimoji="0" lang="en-SG" altLang="zh-CN" sz="2400" b="1" i="0" u="none" strike="noStrike" kern="0" cap="none" spc="0" normalizeH="0" baseline="0" noProof="0" dirty="0">
                <a:ln>
                  <a:noFill/>
                </a:ln>
                <a:solidFill>
                  <a:schemeClr val="accent3">
                    <a:lumMod val="25000"/>
                  </a:schemeClr>
                </a:solidFill>
                <a:effectLst/>
                <a:uLnTx/>
                <a:uFillTx/>
                <a:latin typeface="Times New Roman" panose="02020603050405020304" pitchFamily="18" charset="0"/>
                <a:cs typeface="Times New Roman" panose="02020603050405020304" pitchFamily="18" charset="0"/>
                <a:sym typeface="Arial"/>
              </a:rPr>
              <a:t> </a:t>
            </a:r>
            <a:r>
              <a:rPr kumimoji="0" lang="en-SG" altLang="zh-CN" sz="2400" b="1" i="0" u="none" strike="noStrike" kern="0" cap="none" spc="0" normalizeH="0" baseline="0" noProof="0" dirty="0" err="1">
                <a:ln>
                  <a:noFill/>
                </a:ln>
                <a:solidFill>
                  <a:schemeClr val="accent3">
                    <a:lumMod val="25000"/>
                  </a:schemeClr>
                </a:solidFill>
                <a:effectLst/>
                <a:uLnTx/>
                <a:uFillTx/>
                <a:latin typeface="Times New Roman" panose="02020603050405020304" pitchFamily="18" charset="0"/>
                <a:cs typeface="Times New Roman" panose="02020603050405020304" pitchFamily="18" charset="0"/>
                <a:sym typeface="Arial"/>
              </a:rPr>
              <a:t>hội</a:t>
            </a:r>
            <a:r>
              <a:rPr kumimoji="0" lang="en-SG" altLang="zh-CN" sz="2400" b="1" i="0" u="none" strike="noStrike" kern="0" cap="none" spc="0" normalizeH="0" baseline="0" noProof="0" dirty="0">
                <a:ln>
                  <a:noFill/>
                </a:ln>
                <a:solidFill>
                  <a:schemeClr val="accent3">
                    <a:lumMod val="25000"/>
                  </a:schemeClr>
                </a:solidFill>
                <a:effectLst/>
                <a:uLnTx/>
                <a:uFillTx/>
                <a:latin typeface="Times New Roman" panose="02020603050405020304" pitchFamily="18" charset="0"/>
                <a:cs typeface="Times New Roman" panose="02020603050405020304" pitchFamily="18" charset="0"/>
                <a:sym typeface="Arial"/>
              </a:rPr>
              <a:t> </a:t>
            </a:r>
            <a:r>
              <a:rPr kumimoji="0" lang="en-SG" altLang="zh-CN" sz="2400" b="1" i="0" u="none" strike="noStrike" kern="0" cap="none" spc="0" normalizeH="0" baseline="0" noProof="0" dirty="0" err="1">
                <a:ln>
                  <a:noFill/>
                </a:ln>
                <a:solidFill>
                  <a:schemeClr val="accent3">
                    <a:lumMod val="25000"/>
                  </a:schemeClr>
                </a:solidFill>
                <a:effectLst/>
                <a:uLnTx/>
                <a:uFillTx/>
                <a:latin typeface="Times New Roman" panose="02020603050405020304" pitchFamily="18" charset="0"/>
                <a:cs typeface="Times New Roman" panose="02020603050405020304" pitchFamily="18" charset="0"/>
                <a:sym typeface="Arial"/>
              </a:rPr>
              <a:t>thoại</a:t>
            </a:r>
            <a:r>
              <a:rPr kumimoji="0" lang="en-SG" altLang="zh-CN" sz="2400" b="1" i="0" u="none" strike="noStrike" kern="0" cap="none" spc="0" normalizeH="0" baseline="0" noProof="0" dirty="0">
                <a:ln>
                  <a:noFill/>
                </a:ln>
                <a:solidFill>
                  <a:schemeClr val="accent3">
                    <a:lumMod val="25000"/>
                  </a:schemeClr>
                </a:solidFill>
                <a:effectLst/>
                <a:uLnTx/>
                <a:uFillTx/>
                <a:latin typeface="Times New Roman" panose="02020603050405020304" pitchFamily="18" charset="0"/>
                <a:cs typeface="Times New Roman" panose="02020603050405020304" pitchFamily="18" charset="0"/>
                <a:sym typeface="Arial"/>
              </a:rPr>
              <a:t>, </a:t>
            </a:r>
            <a:r>
              <a:rPr kumimoji="0" lang="en-SG" altLang="zh-CN" sz="2400" b="1" i="0" u="none" strike="noStrike" kern="0" cap="none" spc="0" normalizeH="0" baseline="0" noProof="0" dirty="0" err="1">
                <a:ln>
                  <a:noFill/>
                </a:ln>
                <a:solidFill>
                  <a:schemeClr val="accent3">
                    <a:lumMod val="25000"/>
                  </a:schemeClr>
                </a:solidFill>
                <a:effectLst/>
                <a:uLnTx/>
                <a:uFillTx/>
                <a:latin typeface="Times New Roman" panose="02020603050405020304" pitchFamily="18" charset="0"/>
                <a:cs typeface="Times New Roman" panose="02020603050405020304" pitchFamily="18" charset="0"/>
                <a:sym typeface="Arial"/>
              </a:rPr>
              <a:t>cần</a:t>
            </a:r>
            <a:r>
              <a:rPr kumimoji="0" lang="en-SG" altLang="zh-CN" sz="2400" b="1" i="0" u="none" strike="noStrike" kern="0" cap="none" spc="0" normalizeH="0" baseline="0" noProof="0" dirty="0">
                <a:ln>
                  <a:noFill/>
                </a:ln>
                <a:solidFill>
                  <a:schemeClr val="accent3">
                    <a:lumMod val="25000"/>
                  </a:schemeClr>
                </a:solidFill>
                <a:effectLst/>
                <a:uLnTx/>
                <a:uFillTx/>
                <a:latin typeface="Times New Roman" panose="02020603050405020304" pitchFamily="18" charset="0"/>
                <a:cs typeface="Times New Roman" panose="02020603050405020304" pitchFamily="18" charset="0"/>
                <a:sym typeface="Arial"/>
              </a:rPr>
              <a:t> </a:t>
            </a:r>
            <a:r>
              <a:rPr kumimoji="0" lang="en-SG" altLang="zh-CN" sz="2400" b="1" i="0" u="none" strike="noStrike" kern="0" cap="none" spc="0" normalizeH="0" baseline="0" noProof="0" dirty="0" err="1">
                <a:ln>
                  <a:noFill/>
                </a:ln>
                <a:solidFill>
                  <a:schemeClr val="accent3">
                    <a:lumMod val="25000"/>
                  </a:schemeClr>
                </a:solidFill>
                <a:effectLst/>
                <a:uLnTx/>
                <a:uFillTx/>
                <a:latin typeface="Times New Roman" panose="02020603050405020304" pitchFamily="18" charset="0"/>
                <a:cs typeface="Times New Roman" panose="02020603050405020304" pitchFamily="18" charset="0"/>
                <a:sym typeface="Arial"/>
              </a:rPr>
              <a:t>tôn</a:t>
            </a:r>
            <a:r>
              <a:rPr kumimoji="0" lang="en-SG" altLang="zh-CN" sz="2400" b="1" i="0" u="none" strike="noStrike" kern="0" cap="none" spc="0" normalizeH="0" baseline="0" noProof="0" dirty="0">
                <a:ln>
                  <a:noFill/>
                </a:ln>
                <a:solidFill>
                  <a:schemeClr val="accent3">
                    <a:lumMod val="25000"/>
                  </a:schemeClr>
                </a:solidFill>
                <a:effectLst/>
                <a:uLnTx/>
                <a:uFillTx/>
                <a:latin typeface="Times New Roman" panose="02020603050405020304" pitchFamily="18" charset="0"/>
                <a:cs typeface="Times New Roman" panose="02020603050405020304" pitchFamily="18" charset="0"/>
                <a:sym typeface="Arial"/>
              </a:rPr>
              <a:t> tr</a:t>
            </a:r>
            <a:r>
              <a:rPr kumimoji="0" lang="vi-VN" altLang="zh-CN" sz="2400" b="1" i="0" u="none" strike="noStrike" kern="0" cap="none" spc="0" normalizeH="0" baseline="0" noProof="0" dirty="0">
                <a:ln>
                  <a:noFill/>
                </a:ln>
                <a:solidFill>
                  <a:schemeClr val="accent3">
                    <a:lumMod val="25000"/>
                  </a:schemeClr>
                </a:solidFill>
                <a:effectLst/>
                <a:uLnTx/>
                <a:uFillTx/>
                <a:latin typeface="Times New Roman" panose="02020603050405020304" pitchFamily="18" charset="0"/>
                <a:cs typeface="Times New Roman" panose="02020603050405020304" pitchFamily="18" charset="0"/>
                <a:sym typeface="Arial"/>
              </a:rPr>
              <a:t>ọ</a:t>
            </a:r>
            <a:r>
              <a:rPr kumimoji="0" lang="en-SG" altLang="zh-CN" sz="2400" b="1" i="0" u="none" strike="noStrike" kern="0" cap="none" spc="0" normalizeH="0" baseline="0" noProof="0" dirty="0">
                <a:ln>
                  <a:noFill/>
                </a:ln>
                <a:solidFill>
                  <a:schemeClr val="accent3">
                    <a:lumMod val="25000"/>
                  </a:schemeClr>
                </a:solidFill>
                <a:effectLst/>
                <a:uLnTx/>
                <a:uFillTx/>
                <a:latin typeface="Times New Roman" panose="02020603050405020304" pitchFamily="18" charset="0"/>
                <a:cs typeface="Times New Roman" panose="02020603050405020304" pitchFamily="18" charset="0"/>
                <a:sym typeface="Arial"/>
              </a:rPr>
              <a:t>ng </a:t>
            </a:r>
            <a:r>
              <a:rPr kumimoji="0" lang="en-SG" altLang="zh-CN" sz="2400" b="1" i="0" u="none" strike="noStrike" kern="0" cap="none" spc="0" normalizeH="0" baseline="0" noProof="0" dirty="0" err="1">
                <a:ln>
                  <a:noFill/>
                </a:ln>
                <a:solidFill>
                  <a:schemeClr val="accent3">
                    <a:lumMod val="25000"/>
                  </a:schemeClr>
                </a:solidFill>
                <a:effectLst/>
                <a:uLnTx/>
                <a:uFillTx/>
                <a:latin typeface="Times New Roman" panose="02020603050405020304" pitchFamily="18" charset="0"/>
                <a:cs typeface="Times New Roman" panose="02020603050405020304" pitchFamily="18" charset="0"/>
                <a:sym typeface="Arial"/>
              </a:rPr>
              <a:t>lượt</a:t>
            </a:r>
            <a:r>
              <a:rPr kumimoji="0" lang="en-SG" altLang="zh-CN" sz="2400" b="1" i="0" u="none" strike="noStrike" kern="0" cap="none" spc="0" normalizeH="0" baseline="0" noProof="0" dirty="0">
                <a:ln>
                  <a:noFill/>
                </a:ln>
                <a:solidFill>
                  <a:schemeClr val="accent3">
                    <a:lumMod val="25000"/>
                  </a:schemeClr>
                </a:solidFill>
                <a:effectLst/>
                <a:uLnTx/>
                <a:uFillTx/>
                <a:latin typeface="Times New Roman" panose="02020603050405020304" pitchFamily="18" charset="0"/>
                <a:cs typeface="Times New Roman" panose="02020603050405020304" pitchFamily="18" charset="0"/>
                <a:sym typeface="Arial"/>
              </a:rPr>
              <a:t> </a:t>
            </a:r>
            <a:r>
              <a:rPr kumimoji="0" lang="en-SG" altLang="zh-CN" sz="2400" b="1" i="0" u="none" strike="noStrike" kern="0" cap="none" spc="0" normalizeH="0" baseline="0" noProof="0" dirty="0" err="1">
                <a:ln>
                  <a:noFill/>
                </a:ln>
                <a:solidFill>
                  <a:schemeClr val="accent3">
                    <a:lumMod val="25000"/>
                  </a:schemeClr>
                </a:solidFill>
                <a:effectLst/>
                <a:uLnTx/>
                <a:uFillTx/>
                <a:latin typeface="Times New Roman" panose="02020603050405020304" pitchFamily="18" charset="0"/>
                <a:cs typeface="Times New Roman" panose="02020603050405020304" pitchFamily="18" charset="0"/>
                <a:sym typeface="Arial"/>
              </a:rPr>
              <a:t>lời</a:t>
            </a:r>
            <a:r>
              <a:rPr kumimoji="0" lang="vi-VN" altLang="zh-CN" sz="2400" b="1" i="0" u="none" strike="noStrike" kern="0" cap="none" spc="0" normalizeH="0" baseline="0" noProof="0" dirty="0">
                <a:ln>
                  <a:noFill/>
                </a:ln>
                <a:solidFill>
                  <a:schemeClr val="accent3">
                    <a:lumMod val="25000"/>
                  </a:schemeClr>
                </a:solidFill>
                <a:effectLst/>
                <a:uLnTx/>
                <a:uFillTx/>
                <a:latin typeface="Times New Roman" panose="02020603050405020304" pitchFamily="18" charset="0"/>
                <a:cs typeface="Times New Roman" panose="02020603050405020304" pitchFamily="18" charset="0"/>
                <a:sym typeface="Arial"/>
              </a:rPr>
              <a:t> của</a:t>
            </a:r>
            <a:r>
              <a:rPr kumimoji="0" lang="vi-VN" altLang="zh-CN" sz="2400" b="1" i="0" u="none" strike="noStrike" kern="0" cap="none" spc="0" normalizeH="0" noProof="0" dirty="0">
                <a:ln>
                  <a:noFill/>
                </a:ln>
                <a:solidFill>
                  <a:schemeClr val="accent3">
                    <a:lumMod val="25000"/>
                  </a:schemeClr>
                </a:solidFill>
                <a:effectLst/>
                <a:uLnTx/>
                <a:uFillTx/>
                <a:latin typeface="Times New Roman" panose="02020603050405020304" pitchFamily="18" charset="0"/>
                <a:cs typeface="Times New Roman" panose="02020603050405020304" pitchFamily="18" charset="0"/>
                <a:sym typeface="Arial"/>
              </a:rPr>
              <a:t> người khác:</a:t>
            </a:r>
            <a:endParaRPr kumimoji="0" lang="zh-CN" altLang="en-US" sz="2400" b="1" i="0" u="none" strike="noStrike" kern="0" cap="none" spc="0" normalizeH="0" baseline="0" noProof="0" dirty="0">
              <a:ln>
                <a:noFill/>
              </a:ln>
              <a:solidFill>
                <a:schemeClr val="accent3">
                  <a:lumMod val="25000"/>
                </a:schemeClr>
              </a:solidFill>
              <a:effectLst/>
              <a:uLnTx/>
              <a:uFillTx/>
              <a:latin typeface="Times New Roman" panose="02020603050405020304" pitchFamily="18" charset="0"/>
              <a:cs typeface="Times New Roman" panose="02020603050405020304" pitchFamily="18" charset="0"/>
              <a:sym typeface="Arial"/>
            </a:endParaRPr>
          </a:p>
        </p:txBody>
      </p:sp>
      <p:sp>
        <p:nvSpPr>
          <p:cNvPr id="11" name="TextBox 30">
            <a:extLst>
              <a:ext uri="{FF2B5EF4-FFF2-40B4-BE49-F238E27FC236}">
                <a16:creationId xmlns:a16="http://schemas.microsoft.com/office/drawing/2014/main" xmlns="" id="{D07A1AAE-AD0B-4297-A5C4-6AB6B065B4C8}"/>
              </a:ext>
            </a:extLst>
          </p:cNvPr>
          <p:cNvSpPr txBox="1">
            <a:spLocks/>
          </p:cNvSpPr>
          <p:nvPr/>
        </p:nvSpPr>
        <p:spPr bwMode="auto">
          <a:xfrm>
            <a:off x="1417254" y="1336925"/>
            <a:ext cx="3728678" cy="417134"/>
          </a:xfrm>
          <a:prstGeom prst="rect">
            <a:avLst/>
          </a:prstGeom>
          <a:noFill/>
        </p:spPr>
        <p:txBody>
          <a:bodyPr wrap="square" lIns="270000" tIns="35100" rIns="67500" bIns="35100">
            <a:noAutofit/>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lang="vi-VN" altLang="zh-CN" sz="2400" b="1" dirty="0">
                <a:latin typeface="Times New Roman" panose="02020603050405020304" pitchFamily="18" charset="0"/>
                <a:cs typeface="Times New Roman" panose="02020603050405020304" pitchFamily="18" charset="0"/>
              </a:rPr>
              <a:t>+</a:t>
            </a:r>
            <a:r>
              <a:rPr kumimoji="0" lang="en-SG" altLang="zh-CN"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SG" altLang="zh-CN"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Không</a:t>
            </a:r>
            <a:r>
              <a:rPr kumimoji="0" lang="en-SG" altLang="zh-CN"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SG" altLang="zh-CN"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nói</a:t>
            </a:r>
            <a:r>
              <a:rPr kumimoji="0" lang="en-SG" altLang="zh-CN"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SG" altLang="zh-CN"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tranh</a:t>
            </a:r>
            <a:r>
              <a:rPr kumimoji="0" lang="en-SG" altLang="zh-CN"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SG" altLang="zh-CN"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cắt</a:t>
            </a:r>
            <a:r>
              <a:rPr kumimoji="0" lang="en-SG" altLang="zh-CN"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SG" altLang="zh-CN"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lời</a:t>
            </a:r>
            <a:r>
              <a:rPr kumimoji="0" lang="vi-VN" altLang="zh-CN"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t>
            </a:r>
            <a:endParaRPr kumimoji="0" lang="zh-CN" alt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3" name="TextBox 30">
            <a:extLst>
              <a:ext uri="{FF2B5EF4-FFF2-40B4-BE49-F238E27FC236}">
                <a16:creationId xmlns:a16="http://schemas.microsoft.com/office/drawing/2014/main" xmlns="" id="{48936FD0-0527-458D-9695-0AE1CDBB1F2F}"/>
              </a:ext>
            </a:extLst>
          </p:cNvPr>
          <p:cNvSpPr txBox="1">
            <a:spLocks/>
          </p:cNvSpPr>
          <p:nvPr/>
        </p:nvSpPr>
        <p:spPr bwMode="auto">
          <a:xfrm>
            <a:off x="1417254" y="1772234"/>
            <a:ext cx="6685886" cy="417134"/>
          </a:xfrm>
          <a:prstGeom prst="rect">
            <a:avLst/>
          </a:prstGeom>
          <a:noFill/>
        </p:spPr>
        <p:txBody>
          <a:bodyPr wrap="square" lIns="270000" tIns="35100" rIns="67500" bIns="35100">
            <a:noAutofit/>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lang="vi-VN" altLang="zh-CN" sz="2400" b="1" dirty="0">
                <a:latin typeface="Times New Roman" panose="02020603050405020304" pitchFamily="18" charset="0"/>
                <a:cs typeface="Times New Roman" panose="02020603050405020304" pitchFamily="18" charset="0"/>
              </a:rPr>
              <a:t>+ </a:t>
            </a:r>
            <a:r>
              <a:rPr kumimoji="0" lang="en-SG" altLang="zh-CN"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Không</a:t>
            </a:r>
            <a:r>
              <a:rPr kumimoji="0" lang="en-SG" altLang="zh-CN"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SG" altLang="zh-CN"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nói</a:t>
            </a:r>
            <a:r>
              <a:rPr kumimoji="0" lang="en-SG" altLang="zh-CN"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xen, </a:t>
            </a:r>
            <a:r>
              <a:rPr kumimoji="0" lang="en-SG" altLang="zh-CN"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nói</a:t>
            </a:r>
            <a:r>
              <a:rPr kumimoji="0" lang="en-SG" altLang="zh-CN"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SG" altLang="zh-CN"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chêm</a:t>
            </a:r>
            <a:r>
              <a:rPr kumimoji="0" lang="vi-VN" altLang="zh-CN"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vào</a:t>
            </a:r>
            <a:r>
              <a:rPr kumimoji="0" lang="vi-VN" altLang="zh-CN" sz="2400" b="1"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lời người khác</a:t>
            </a:r>
            <a:r>
              <a:rPr kumimoji="0" lang="vi-VN" altLang="zh-CN"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t>
            </a:r>
            <a:endParaRPr kumimoji="0" lang="zh-CN" alt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nvGrpSpPr>
          <p:cNvPr id="14" name="Group 6">
            <a:extLst>
              <a:ext uri="{FF2B5EF4-FFF2-40B4-BE49-F238E27FC236}">
                <a16:creationId xmlns:a16="http://schemas.microsoft.com/office/drawing/2014/main" xmlns="" id="{EC5C44FF-D1CF-4B30-AE2C-3A8773AF0DC9}"/>
              </a:ext>
            </a:extLst>
          </p:cNvPr>
          <p:cNvGrpSpPr/>
          <p:nvPr/>
        </p:nvGrpSpPr>
        <p:grpSpPr>
          <a:xfrm>
            <a:off x="2385152" y="2229631"/>
            <a:ext cx="854873" cy="735765"/>
            <a:chOff x="7287855" y="1930518"/>
            <a:chExt cx="791019" cy="791019"/>
          </a:xfrm>
        </p:grpSpPr>
        <p:sp>
          <p:nvSpPr>
            <p:cNvPr id="15" name="Oval 40">
              <a:extLst>
                <a:ext uri="{FF2B5EF4-FFF2-40B4-BE49-F238E27FC236}">
                  <a16:creationId xmlns:a16="http://schemas.microsoft.com/office/drawing/2014/main" xmlns="" id="{82A36B77-5570-497D-B8ED-D8B95BA4E166}"/>
                </a:ext>
              </a:extLst>
            </p:cNvPr>
            <p:cNvSpPr/>
            <p:nvPr/>
          </p:nvSpPr>
          <p:spPr>
            <a:xfrm>
              <a:off x="7287855" y="1930518"/>
              <a:ext cx="791019" cy="791019"/>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dirty="0">
                <a:ln>
                  <a:noFill/>
                </a:ln>
                <a:solidFill>
                  <a:srgbClr val="F0F1DF"/>
                </a:solidFill>
                <a:effectLst/>
                <a:uLnTx/>
                <a:uFillTx/>
                <a:latin typeface="Arial"/>
                <a:ea typeface="+mn-ea"/>
                <a:cs typeface="+mn-cs"/>
                <a:sym typeface="Arial"/>
              </a:endParaRPr>
            </a:p>
          </p:txBody>
        </p:sp>
        <p:grpSp>
          <p:nvGrpSpPr>
            <p:cNvPr id="16" name="Group 61">
              <a:extLst>
                <a:ext uri="{FF2B5EF4-FFF2-40B4-BE49-F238E27FC236}">
                  <a16:creationId xmlns:a16="http://schemas.microsoft.com/office/drawing/2014/main" xmlns="" id="{F888E344-59B0-4E9E-B02E-5778568083D2}"/>
                </a:ext>
              </a:extLst>
            </p:cNvPr>
            <p:cNvGrpSpPr/>
            <p:nvPr/>
          </p:nvGrpSpPr>
          <p:grpSpPr>
            <a:xfrm>
              <a:off x="7485214" y="2164026"/>
              <a:ext cx="367568" cy="296632"/>
              <a:chOff x="2700338" y="2965449"/>
              <a:chExt cx="271462" cy="219075"/>
            </a:xfrm>
            <a:solidFill>
              <a:schemeClr val="bg1"/>
            </a:solidFill>
          </p:grpSpPr>
          <p:sp>
            <p:nvSpPr>
              <p:cNvPr id="17" name="Freeform: Shape 62">
                <a:extLst>
                  <a:ext uri="{FF2B5EF4-FFF2-40B4-BE49-F238E27FC236}">
                    <a16:creationId xmlns:a16="http://schemas.microsoft.com/office/drawing/2014/main" xmlns="" id="{67693914-C5C0-4652-A124-E0D61FDB6F52}"/>
                  </a:ext>
                </a:extLst>
              </p:cNvPr>
              <p:cNvSpPr>
                <a:spLocks/>
              </p:cNvSpPr>
              <p:nvPr/>
            </p:nvSpPr>
            <p:spPr bwMode="auto">
              <a:xfrm>
                <a:off x="2754313" y="2987674"/>
                <a:ext cx="82550" cy="174625"/>
              </a:xfrm>
              <a:custGeom>
                <a:avLst/>
                <a:gdLst/>
                <a:ahLst/>
                <a:cxnLst>
                  <a:cxn ang="0">
                    <a:pos x="36" y="72"/>
                  </a:cxn>
                  <a:cxn ang="0">
                    <a:pos x="32" y="75"/>
                  </a:cxn>
                  <a:cxn ang="0">
                    <a:pos x="5" y="61"/>
                  </a:cxn>
                  <a:cxn ang="0">
                    <a:pos x="0" y="53"/>
                  </a:cxn>
                  <a:cxn ang="0">
                    <a:pos x="0" y="23"/>
                  </a:cxn>
                  <a:cxn ang="0">
                    <a:pos x="5" y="15"/>
                  </a:cxn>
                  <a:cxn ang="0">
                    <a:pos x="32" y="2"/>
                  </a:cxn>
                  <a:cxn ang="0">
                    <a:pos x="36" y="4"/>
                  </a:cxn>
                  <a:cxn ang="0">
                    <a:pos x="36" y="72"/>
                  </a:cxn>
                </a:cxnLst>
                <a:rect l="0" t="0" r="r" b="b"/>
                <a:pathLst>
                  <a:path w="36" h="76">
                    <a:moveTo>
                      <a:pt x="36" y="72"/>
                    </a:moveTo>
                    <a:cubicBezTo>
                      <a:pt x="36" y="75"/>
                      <a:pt x="35" y="76"/>
                      <a:pt x="32" y="75"/>
                    </a:cubicBezTo>
                    <a:cubicBezTo>
                      <a:pt x="5" y="61"/>
                      <a:pt x="5" y="61"/>
                      <a:pt x="5" y="61"/>
                    </a:cubicBezTo>
                    <a:cubicBezTo>
                      <a:pt x="2" y="60"/>
                      <a:pt x="0" y="56"/>
                      <a:pt x="0" y="53"/>
                    </a:cubicBezTo>
                    <a:cubicBezTo>
                      <a:pt x="0" y="23"/>
                      <a:pt x="0" y="23"/>
                      <a:pt x="0" y="23"/>
                    </a:cubicBezTo>
                    <a:cubicBezTo>
                      <a:pt x="0" y="20"/>
                      <a:pt x="2" y="17"/>
                      <a:pt x="5" y="15"/>
                    </a:cubicBezTo>
                    <a:cubicBezTo>
                      <a:pt x="32" y="2"/>
                      <a:pt x="32" y="2"/>
                      <a:pt x="32" y="2"/>
                    </a:cubicBezTo>
                    <a:cubicBezTo>
                      <a:pt x="35" y="0"/>
                      <a:pt x="36" y="1"/>
                      <a:pt x="36" y="4"/>
                    </a:cubicBezTo>
                    <a:lnTo>
                      <a:pt x="36" y="72"/>
                    </a:lnTo>
                    <a:close/>
                  </a:path>
                </a:pathLst>
              </a:custGeom>
              <a:grpFill/>
              <a:ln w="9525">
                <a:noFill/>
                <a:round/>
                <a:headEnd/>
                <a:tailEnd/>
              </a:ln>
            </p:spPr>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8" name="Freeform: Shape 63">
                <a:extLst>
                  <a:ext uri="{FF2B5EF4-FFF2-40B4-BE49-F238E27FC236}">
                    <a16:creationId xmlns:a16="http://schemas.microsoft.com/office/drawing/2014/main" xmlns="" id="{60E49BCD-2DAC-4448-B542-F45CAA3F186B}"/>
                  </a:ext>
                </a:extLst>
              </p:cNvPr>
              <p:cNvSpPr>
                <a:spLocks/>
              </p:cNvSpPr>
              <p:nvPr/>
            </p:nvSpPr>
            <p:spPr bwMode="auto">
              <a:xfrm>
                <a:off x="2700338" y="3028949"/>
                <a:ext cx="39687" cy="93663"/>
              </a:xfrm>
              <a:custGeom>
                <a:avLst/>
                <a:gdLst/>
                <a:ahLst/>
                <a:cxnLst>
                  <a:cxn ang="0">
                    <a:pos x="17" y="35"/>
                  </a:cxn>
                  <a:cxn ang="0">
                    <a:pos x="12" y="41"/>
                  </a:cxn>
                  <a:cxn ang="0">
                    <a:pos x="5" y="41"/>
                  </a:cxn>
                  <a:cxn ang="0">
                    <a:pos x="0" y="35"/>
                  </a:cxn>
                  <a:cxn ang="0">
                    <a:pos x="0" y="5"/>
                  </a:cxn>
                  <a:cxn ang="0">
                    <a:pos x="5" y="0"/>
                  </a:cxn>
                  <a:cxn ang="0">
                    <a:pos x="12" y="0"/>
                  </a:cxn>
                  <a:cxn ang="0">
                    <a:pos x="17" y="5"/>
                  </a:cxn>
                  <a:cxn ang="0">
                    <a:pos x="17" y="35"/>
                  </a:cxn>
                </a:cxnLst>
                <a:rect l="0" t="0" r="r" b="b"/>
                <a:pathLst>
                  <a:path w="17" h="41">
                    <a:moveTo>
                      <a:pt x="17" y="35"/>
                    </a:moveTo>
                    <a:cubicBezTo>
                      <a:pt x="17" y="38"/>
                      <a:pt x="14" y="41"/>
                      <a:pt x="12" y="41"/>
                    </a:cubicBezTo>
                    <a:cubicBezTo>
                      <a:pt x="5" y="41"/>
                      <a:pt x="5" y="41"/>
                      <a:pt x="5" y="41"/>
                    </a:cubicBezTo>
                    <a:cubicBezTo>
                      <a:pt x="2" y="41"/>
                      <a:pt x="0" y="38"/>
                      <a:pt x="0" y="35"/>
                    </a:cubicBezTo>
                    <a:cubicBezTo>
                      <a:pt x="0" y="5"/>
                      <a:pt x="0" y="5"/>
                      <a:pt x="0" y="5"/>
                    </a:cubicBezTo>
                    <a:cubicBezTo>
                      <a:pt x="0" y="2"/>
                      <a:pt x="2" y="0"/>
                      <a:pt x="5" y="0"/>
                    </a:cubicBezTo>
                    <a:cubicBezTo>
                      <a:pt x="12" y="0"/>
                      <a:pt x="12" y="0"/>
                      <a:pt x="12" y="0"/>
                    </a:cubicBezTo>
                    <a:cubicBezTo>
                      <a:pt x="14" y="0"/>
                      <a:pt x="17" y="2"/>
                      <a:pt x="17" y="5"/>
                    </a:cubicBezTo>
                    <a:lnTo>
                      <a:pt x="17" y="35"/>
                    </a:lnTo>
                    <a:close/>
                  </a:path>
                </a:pathLst>
              </a:custGeom>
              <a:grpFill/>
              <a:ln w="9525">
                <a:noFill/>
                <a:round/>
                <a:headEnd/>
                <a:tailEnd/>
              </a:ln>
            </p:spPr>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9" name="Freeform: Shape 64">
                <a:extLst>
                  <a:ext uri="{FF2B5EF4-FFF2-40B4-BE49-F238E27FC236}">
                    <a16:creationId xmlns:a16="http://schemas.microsoft.com/office/drawing/2014/main" xmlns="" id="{4FA9A98B-B06A-4961-816F-604616893ED3}"/>
                  </a:ext>
                </a:extLst>
              </p:cNvPr>
              <p:cNvSpPr>
                <a:spLocks/>
              </p:cNvSpPr>
              <p:nvPr/>
            </p:nvSpPr>
            <p:spPr bwMode="auto">
              <a:xfrm>
                <a:off x="2865438" y="3006724"/>
                <a:ext cx="46037" cy="136525"/>
              </a:xfrm>
              <a:custGeom>
                <a:avLst/>
                <a:gdLst/>
                <a:ahLst/>
                <a:cxnLst>
                  <a:cxn ang="0">
                    <a:pos x="10" y="58"/>
                  </a:cxn>
                  <a:cxn ang="0">
                    <a:pos x="20" y="31"/>
                  </a:cxn>
                  <a:cxn ang="0">
                    <a:pos x="10" y="3"/>
                  </a:cxn>
                  <a:cxn ang="0">
                    <a:pos x="10" y="2"/>
                  </a:cxn>
                  <a:cxn ang="0">
                    <a:pos x="5" y="2"/>
                  </a:cxn>
                  <a:cxn ang="0">
                    <a:pos x="2" y="5"/>
                  </a:cxn>
                  <a:cxn ang="0">
                    <a:pos x="2" y="10"/>
                  </a:cxn>
                  <a:cxn ang="0">
                    <a:pos x="2" y="10"/>
                  </a:cxn>
                  <a:cxn ang="0">
                    <a:pos x="2" y="51"/>
                  </a:cxn>
                  <a:cxn ang="0">
                    <a:pos x="2" y="51"/>
                  </a:cxn>
                  <a:cxn ang="0">
                    <a:pos x="2" y="55"/>
                  </a:cxn>
                  <a:cxn ang="0">
                    <a:pos x="5" y="59"/>
                  </a:cxn>
                  <a:cxn ang="0">
                    <a:pos x="7" y="60"/>
                  </a:cxn>
                  <a:cxn ang="0">
                    <a:pos x="9" y="58"/>
                  </a:cxn>
                  <a:cxn ang="0">
                    <a:pos x="10" y="58"/>
                  </a:cxn>
                </a:cxnLst>
                <a:rect l="0" t="0" r="r" b="b"/>
                <a:pathLst>
                  <a:path w="20" h="60">
                    <a:moveTo>
                      <a:pt x="10" y="58"/>
                    </a:moveTo>
                    <a:cubicBezTo>
                      <a:pt x="16" y="50"/>
                      <a:pt x="20" y="41"/>
                      <a:pt x="20" y="31"/>
                    </a:cubicBezTo>
                    <a:cubicBezTo>
                      <a:pt x="20" y="20"/>
                      <a:pt x="17" y="11"/>
                      <a:pt x="10" y="3"/>
                    </a:cubicBezTo>
                    <a:cubicBezTo>
                      <a:pt x="10" y="3"/>
                      <a:pt x="10" y="2"/>
                      <a:pt x="10" y="2"/>
                    </a:cubicBezTo>
                    <a:cubicBezTo>
                      <a:pt x="8" y="1"/>
                      <a:pt x="7" y="0"/>
                      <a:pt x="5" y="2"/>
                    </a:cubicBezTo>
                    <a:cubicBezTo>
                      <a:pt x="2" y="5"/>
                      <a:pt x="2" y="5"/>
                      <a:pt x="2" y="5"/>
                    </a:cubicBezTo>
                    <a:cubicBezTo>
                      <a:pt x="0" y="7"/>
                      <a:pt x="1" y="9"/>
                      <a:pt x="2" y="10"/>
                    </a:cubicBezTo>
                    <a:cubicBezTo>
                      <a:pt x="2" y="10"/>
                      <a:pt x="2" y="10"/>
                      <a:pt x="2" y="10"/>
                    </a:cubicBezTo>
                    <a:cubicBezTo>
                      <a:pt x="12" y="22"/>
                      <a:pt x="12" y="39"/>
                      <a:pt x="2" y="51"/>
                    </a:cubicBezTo>
                    <a:cubicBezTo>
                      <a:pt x="2" y="51"/>
                      <a:pt x="2" y="51"/>
                      <a:pt x="2" y="51"/>
                    </a:cubicBezTo>
                    <a:cubicBezTo>
                      <a:pt x="1" y="51"/>
                      <a:pt x="0" y="53"/>
                      <a:pt x="2" y="55"/>
                    </a:cubicBezTo>
                    <a:cubicBezTo>
                      <a:pt x="5" y="59"/>
                      <a:pt x="5" y="59"/>
                      <a:pt x="5" y="59"/>
                    </a:cubicBezTo>
                    <a:cubicBezTo>
                      <a:pt x="6" y="59"/>
                      <a:pt x="7" y="60"/>
                      <a:pt x="7" y="60"/>
                    </a:cubicBezTo>
                    <a:cubicBezTo>
                      <a:pt x="8" y="59"/>
                      <a:pt x="9" y="59"/>
                      <a:pt x="9" y="58"/>
                    </a:cubicBezTo>
                    <a:cubicBezTo>
                      <a:pt x="10" y="58"/>
                      <a:pt x="10" y="58"/>
                      <a:pt x="10" y="58"/>
                    </a:cubicBezTo>
                  </a:path>
                </a:pathLst>
              </a:custGeom>
              <a:grpFill/>
              <a:ln w="9525">
                <a:noFill/>
                <a:round/>
                <a:headEnd/>
                <a:tailEnd/>
              </a:ln>
            </p:spPr>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0" name="Freeform: Shape 65">
                <a:extLst>
                  <a:ext uri="{FF2B5EF4-FFF2-40B4-BE49-F238E27FC236}">
                    <a16:creationId xmlns:a16="http://schemas.microsoft.com/office/drawing/2014/main" xmlns="" id="{10E43766-9929-4EAE-BFFD-FCB77F1EF3B5}"/>
                  </a:ext>
                </a:extLst>
              </p:cNvPr>
              <p:cNvSpPr>
                <a:spLocks/>
              </p:cNvSpPr>
              <p:nvPr/>
            </p:nvSpPr>
            <p:spPr bwMode="auto">
              <a:xfrm>
                <a:off x="2906713" y="2965449"/>
                <a:ext cx="65087" cy="219075"/>
              </a:xfrm>
              <a:custGeom>
                <a:avLst/>
                <a:gdLst/>
                <a:ahLst/>
                <a:cxnLst>
                  <a:cxn ang="0">
                    <a:pos x="28" y="49"/>
                  </a:cxn>
                  <a:cxn ang="0">
                    <a:pos x="11" y="3"/>
                  </a:cxn>
                  <a:cxn ang="0">
                    <a:pos x="11" y="3"/>
                  </a:cxn>
                  <a:cxn ang="0">
                    <a:pos x="10" y="2"/>
                  </a:cxn>
                  <a:cxn ang="0">
                    <a:pos x="6" y="1"/>
                  </a:cxn>
                  <a:cxn ang="0">
                    <a:pos x="2" y="5"/>
                  </a:cxn>
                  <a:cxn ang="0">
                    <a:pos x="3" y="10"/>
                  </a:cxn>
                  <a:cxn ang="0">
                    <a:pos x="3" y="10"/>
                  </a:cxn>
                  <a:cxn ang="0">
                    <a:pos x="2" y="87"/>
                  </a:cxn>
                  <a:cxn ang="0">
                    <a:pos x="2" y="91"/>
                  </a:cxn>
                  <a:cxn ang="0">
                    <a:pos x="6" y="95"/>
                  </a:cxn>
                  <a:cxn ang="0">
                    <a:pos x="8" y="96"/>
                  </a:cxn>
                  <a:cxn ang="0">
                    <a:pos x="10" y="95"/>
                  </a:cxn>
                  <a:cxn ang="0">
                    <a:pos x="28" y="49"/>
                  </a:cxn>
                </a:cxnLst>
                <a:rect l="0" t="0" r="r" b="b"/>
                <a:pathLst>
                  <a:path w="28" h="96">
                    <a:moveTo>
                      <a:pt x="28" y="49"/>
                    </a:moveTo>
                    <a:cubicBezTo>
                      <a:pt x="28" y="32"/>
                      <a:pt x="22" y="15"/>
                      <a:pt x="11" y="3"/>
                    </a:cubicBezTo>
                    <a:cubicBezTo>
                      <a:pt x="11" y="3"/>
                      <a:pt x="11" y="3"/>
                      <a:pt x="11" y="3"/>
                    </a:cubicBezTo>
                    <a:cubicBezTo>
                      <a:pt x="11" y="2"/>
                      <a:pt x="10" y="2"/>
                      <a:pt x="10" y="2"/>
                    </a:cubicBezTo>
                    <a:cubicBezTo>
                      <a:pt x="8" y="0"/>
                      <a:pt x="7" y="0"/>
                      <a:pt x="6" y="1"/>
                    </a:cubicBezTo>
                    <a:cubicBezTo>
                      <a:pt x="2" y="5"/>
                      <a:pt x="2" y="5"/>
                      <a:pt x="2" y="5"/>
                    </a:cubicBezTo>
                    <a:cubicBezTo>
                      <a:pt x="0" y="7"/>
                      <a:pt x="2" y="9"/>
                      <a:pt x="3" y="10"/>
                    </a:cubicBezTo>
                    <a:cubicBezTo>
                      <a:pt x="3" y="10"/>
                      <a:pt x="3" y="10"/>
                      <a:pt x="3" y="10"/>
                    </a:cubicBezTo>
                    <a:cubicBezTo>
                      <a:pt x="22" y="33"/>
                      <a:pt x="22" y="65"/>
                      <a:pt x="2" y="87"/>
                    </a:cubicBezTo>
                    <a:cubicBezTo>
                      <a:pt x="2" y="88"/>
                      <a:pt x="0" y="89"/>
                      <a:pt x="2" y="91"/>
                    </a:cubicBezTo>
                    <a:cubicBezTo>
                      <a:pt x="6" y="95"/>
                      <a:pt x="6" y="95"/>
                      <a:pt x="6" y="95"/>
                    </a:cubicBezTo>
                    <a:cubicBezTo>
                      <a:pt x="7" y="96"/>
                      <a:pt x="7" y="96"/>
                      <a:pt x="8" y="96"/>
                    </a:cubicBezTo>
                    <a:cubicBezTo>
                      <a:pt x="9" y="96"/>
                      <a:pt x="9" y="95"/>
                      <a:pt x="10" y="95"/>
                    </a:cubicBezTo>
                    <a:cubicBezTo>
                      <a:pt x="22" y="82"/>
                      <a:pt x="28" y="66"/>
                      <a:pt x="28" y="49"/>
                    </a:cubicBezTo>
                  </a:path>
                </a:pathLst>
              </a:custGeom>
              <a:grpFill/>
              <a:ln w="9525">
                <a:noFill/>
                <a:round/>
                <a:headEnd/>
                <a:tailEnd/>
              </a:ln>
            </p:spPr>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21" name="TextBox 30">
            <a:extLst>
              <a:ext uri="{FF2B5EF4-FFF2-40B4-BE49-F238E27FC236}">
                <a16:creationId xmlns:a16="http://schemas.microsoft.com/office/drawing/2014/main" xmlns="" id="{ADC7E5C4-BA73-484B-AC5B-95ACD4EA77F7}"/>
              </a:ext>
            </a:extLst>
          </p:cNvPr>
          <p:cNvSpPr txBox="1">
            <a:spLocks/>
          </p:cNvSpPr>
          <p:nvPr/>
        </p:nvSpPr>
        <p:spPr bwMode="auto">
          <a:xfrm>
            <a:off x="3031027" y="2347520"/>
            <a:ext cx="5688949" cy="1241985"/>
          </a:xfrm>
          <a:prstGeom prst="rect">
            <a:avLst/>
          </a:prstGeom>
          <a:noFill/>
        </p:spPr>
        <p:txBody>
          <a:bodyPr wrap="square" lIns="270000" tIns="35100" rIns="67500" bIns="35100">
            <a:noAutofit/>
          </a:bodyPr>
          <a:lstStyle/>
          <a:p>
            <a:pPr marL="0" marR="0" lvl="0"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vi-VN" altLang="zh-CN" sz="2400" b="1" i="0" u="none" strike="noStrike" kern="0" cap="none" spc="0" normalizeH="0" baseline="0" noProof="0" dirty="0">
                <a:ln>
                  <a:noFill/>
                </a:ln>
                <a:solidFill>
                  <a:schemeClr val="accent3">
                    <a:lumMod val="25000"/>
                  </a:schemeClr>
                </a:solidFill>
                <a:effectLst/>
                <a:uLnTx/>
                <a:uFillTx/>
                <a:latin typeface="Times New Roman" panose="02020603050405020304" pitchFamily="18" charset="0"/>
                <a:cs typeface="Times New Roman" panose="02020603050405020304" pitchFamily="18" charset="0"/>
                <a:sym typeface="Arial"/>
              </a:rPr>
              <a:t>- </a:t>
            </a:r>
            <a:r>
              <a:rPr kumimoji="0" lang="en-SG" altLang="zh-CN" sz="2400" b="1" i="0" u="none" strike="noStrike" kern="0" cap="none" spc="0" normalizeH="0" baseline="0" noProof="0" dirty="0" err="1">
                <a:ln>
                  <a:noFill/>
                </a:ln>
                <a:solidFill>
                  <a:schemeClr val="accent3">
                    <a:lumMod val="25000"/>
                  </a:schemeClr>
                </a:solidFill>
                <a:effectLst/>
                <a:uLnTx/>
                <a:uFillTx/>
                <a:latin typeface="Times New Roman" panose="02020603050405020304" pitchFamily="18" charset="0"/>
                <a:cs typeface="Times New Roman" panose="02020603050405020304" pitchFamily="18" charset="0"/>
                <a:sym typeface="Arial"/>
              </a:rPr>
              <a:t>Im</a:t>
            </a:r>
            <a:r>
              <a:rPr kumimoji="0" lang="en-SG" altLang="zh-CN" sz="2400" b="1" i="0" u="none" strike="noStrike" kern="0" cap="none" spc="0" normalizeH="0" baseline="0" noProof="0" dirty="0">
                <a:ln>
                  <a:noFill/>
                </a:ln>
                <a:solidFill>
                  <a:schemeClr val="accent3">
                    <a:lumMod val="25000"/>
                  </a:schemeClr>
                </a:solidFill>
                <a:effectLst/>
                <a:uLnTx/>
                <a:uFillTx/>
                <a:latin typeface="Times New Roman" panose="02020603050405020304" pitchFamily="18" charset="0"/>
                <a:cs typeface="Times New Roman" panose="02020603050405020304" pitchFamily="18" charset="0"/>
                <a:sym typeface="Arial"/>
              </a:rPr>
              <a:t> </a:t>
            </a:r>
            <a:r>
              <a:rPr kumimoji="0" lang="en-SG" altLang="zh-CN" sz="2400" b="1" i="0" u="none" strike="noStrike" kern="0" cap="none" spc="0" normalizeH="0" baseline="0" noProof="0" dirty="0" err="1">
                <a:ln>
                  <a:noFill/>
                </a:ln>
                <a:solidFill>
                  <a:schemeClr val="accent3">
                    <a:lumMod val="25000"/>
                  </a:schemeClr>
                </a:solidFill>
                <a:effectLst/>
                <a:uLnTx/>
                <a:uFillTx/>
                <a:latin typeface="Times New Roman" panose="02020603050405020304" pitchFamily="18" charset="0"/>
                <a:cs typeface="Times New Roman" panose="02020603050405020304" pitchFamily="18" charset="0"/>
                <a:sym typeface="Arial"/>
              </a:rPr>
              <a:t>lặng</a:t>
            </a:r>
            <a:r>
              <a:rPr kumimoji="0" lang="en-SG" altLang="zh-CN" sz="2400" b="1" i="0" u="none" strike="noStrike" kern="0" cap="none" spc="0" normalizeH="0" baseline="0" noProof="0" dirty="0">
                <a:ln>
                  <a:noFill/>
                </a:ln>
                <a:solidFill>
                  <a:schemeClr val="accent3">
                    <a:lumMod val="25000"/>
                  </a:schemeClr>
                </a:solidFill>
                <a:effectLst/>
                <a:uLnTx/>
                <a:uFillTx/>
                <a:latin typeface="Times New Roman" panose="02020603050405020304" pitchFamily="18" charset="0"/>
                <a:cs typeface="Times New Roman" panose="02020603050405020304" pitchFamily="18" charset="0"/>
                <a:sym typeface="Arial"/>
              </a:rPr>
              <a:t> </a:t>
            </a:r>
            <a:r>
              <a:rPr kumimoji="0" lang="en-SG" altLang="zh-CN" sz="2400" b="1" i="0" u="none" strike="noStrike" kern="0" cap="none" spc="0" normalizeH="0" baseline="0" noProof="0" dirty="0" err="1">
                <a:ln>
                  <a:noFill/>
                </a:ln>
                <a:solidFill>
                  <a:schemeClr val="accent3">
                    <a:lumMod val="25000"/>
                  </a:schemeClr>
                </a:solidFill>
                <a:effectLst/>
                <a:uLnTx/>
                <a:uFillTx/>
                <a:latin typeface="Times New Roman" panose="02020603050405020304" pitchFamily="18" charset="0"/>
                <a:cs typeface="Times New Roman" panose="02020603050405020304" pitchFamily="18" charset="0"/>
                <a:sym typeface="Arial"/>
              </a:rPr>
              <a:t>khi</a:t>
            </a:r>
            <a:r>
              <a:rPr kumimoji="0" lang="en-SG" altLang="zh-CN" sz="2400" b="1" i="0" u="none" strike="noStrike" kern="0" cap="none" spc="0" normalizeH="0" baseline="0" noProof="0" dirty="0">
                <a:ln>
                  <a:noFill/>
                </a:ln>
                <a:solidFill>
                  <a:schemeClr val="accent3">
                    <a:lumMod val="25000"/>
                  </a:schemeClr>
                </a:solidFill>
                <a:effectLst/>
                <a:uLnTx/>
                <a:uFillTx/>
                <a:latin typeface="Times New Roman" panose="02020603050405020304" pitchFamily="18" charset="0"/>
                <a:cs typeface="Times New Roman" panose="02020603050405020304" pitchFamily="18" charset="0"/>
                <a:sym typeface="Arial"/>
              </a:rPr>
              <a:t> </a:t>
            </a:r>
            <a:r>
              <a:rPr kumimoji="0" lang="en-SG" altLang="zh-CN" sz="2400" b="1" i="0" u="none" strike="noStrike" kern="0" cap="none" spc="0" normalizeH="0" baseline="0" noProof="0" dirty="0" err="1">
                <a:ln>
                  <a:noFill/>
                </a:ln>
                <a:solidFill>
                  <a:schemeClr val="accent3">
                    <a:lumMod val="25000"/>
                  </a:schemeClr>
                </a:solidFill>
                <a:effectLst/>
                <a:uLnTx/>
                <a:uFillTx/>
                <a:latin typeface="Times New Roman" panose="02020603050405020304" pitchFamily="18" charset="0"/>
                <a:cs typeface="Times New Roman" panose="02020603050405020304" pitchFamily="18" charset="0"/>
                <a:sym typeface="Arial"/>
              </a:rPr>
              <a:t>đến</a:t>
            </a:r>
            <a:r>
              <a:rPr kumimoji="0" lang="en-SG" altLang="zh-CN" sz="2400" b="1" i="0" u="none" strike="noStrike" kern="0" cap="none" spc="0" normalizeH="0" baseline="0" noProof="0" dirty="0">
                <a:ln>
                  <a:noFill/>
                </a:ln>
                <a:solidFill>
                  <a:schemeClr val="accent3">
                    <a:lumMod val="25000"/>
                  </a:schemeClr>
                </a:solidFill>
                <a:effectLst/>
                <a:uLnTx/>
                <a:uFillTx/>
                <a:latin typeface="Times New Roman" panose="02020603050405020304" pitchFamily="18" charset="0"/>
                <a:cs typeface="Times New Roman" panose="02020603050405020304" pitchFamily="18" charset="0"/>
                <a:sym typeface="Arial"/>
              </a:rPr>
              <a:t> </a:t>
            </a:r>
            <a:r>
              <a:rPr kumimoji="0" lang="en-SG" altLang="zh-CN" sz="2400" b="1" i="0" u="none" strike="noStrike" kern="0" cap="none" spc="0" normalizeH="0" baseline="0" noProof="0" dirty="0" err="1">
                <a:ln>
                  <a:noFill/>
                </a:ln>
                <a:solidFill>
                  <a:schemeClr val="accent3">
                    <a:lumMod val="25000"/>
                  </a:schemeClr>
                </a:solidFill>
                <a:effectLst/>
                <a:uLnTx/>
                <a:uFillTx/>
                <a:latin typeface="Times New Roman" panose="02020603050405020304" pitchFamily="18" charset="0"/>
                <a:cs typeface="Times New Roman" panose="02020603050405020304" pitchFamily="18" charset="0"/>
                <a:sym typeface="Arial"/>
              </a:rPr>
              <a:t>lượt</a:t>
            </a:r>
            <a:r>
              <a:rPr kumimoji="0" lang="en-SG" altLang="zh-CN" sz="2400" b="1" i="0" u="none" strike="noStrike" kern="0" cap="none" spc="0" normalizeH="0" baseline="0" noProof="0" dirty="0">
                <a:ln>
                  <a:noFill/>
                </a:ln>
                <a:solidFill>
                  <a:schemeClr val="accent3">
                    <a:lumMod val="25000"/>
                  </a:schemeClr>
                </a:solidFill>
                <a:effectLst/>
                <a:uLnTx/>
                <a:uFillTx/>
                <a:latin typeface="Times New Roman" panose="02020603050405020304" pitchFamily="18" charset="0"/>
                <a:cs typeface="Times New Roman" panose="02020603050405020304" pitchFamily="18" charset="0"/>
                <a:sym typeface="Arial"/>
              </a:rPr>
              <a:t> </a:t>
            </a:r>
            <a:r>
              <a:rPr kumimoji="0" lang="vi-VN" altLang="zh-CN" sz="2400" b="1" i="0" u="none" strike="noStrike" kern="0" cap="none" spc="0" normalizeH="0" baseline="0" noProof="0" dirty="0">
                <a:ln>
                  <a:noFill/>
                </a:ln>
                <a:solidFill>
                  <a:schemeClr val="accent3">
                    <a:lumMod val="25000"/>
                  </a:schemeClr>
                </a:solidFill>
                <a:effectLst/>
                <a:uLnTx/>
                <a:uFillTx/>
                <a:latin typeface="Times New Roman" panose="02020603050405020304" pitchFamily="18" charset="0"/>
                <a:cs typeface="Times New Roman" panose="02020603050405020304" pitchFamily="18" charset="0"/>
                <a:sym typeface="Arial"/>
              </a:rPr>
              <a:t>lời </a:t>
            </a:r>
            <a:r>
              <a:rPr kumimoji="0" lang="en-SG" altLang="zh-CN" sz="2400" b="1" i="0" u="none" strike="noStrike" kern="0" cap="none" spc="0" normalizeH="0" baseline="0" noProof="0" dirty="0" err="1">
                <a:ln>
                  <a:noFill/>
                </a:ln>
                <a:solidFill>
                  <a:schemeClr val="accent3">
                    <a:lumMod val="25000"/>
                  </a:schemeClr>
                </a:solidFill>
                <a:effectLst/>
                <a:uLnTx/>
                <a:uFillTx/>
                <a:latin typeface="Times New Roman" panose="02020603050405020304" pitchFamily="18" charset="0"/>
                <a:cs typeface="Times New Roman" panose="02020603050405020304" pitchFamily="18" charset="0"/>
                <a:sym typeface="Arial"/>
              </a:rPr>
              <a:t>của</a:t>
            </a:r>
            <a:r>
              <a:rPr kumimoji="0" lang="en-SG" altLang="zh-CN" sz="2400" b="1" i="0" u="none" strike="noStrike" kern="0" cap="none" spc="0" normalizeH="0" baseline="0" noProof="0" dirty="0">
                <a:ln>
                  <a:noFill/>
                </a:ln>
                <a:solidFill>
                  <a:schemeClr val="accent3">
                    <a:lumMod val="25000"/>
                  </a:schemeClr>
                </a:solidFill>
                <a:effectLst/>
                <a:uLnTx/>
                <a:uFillTx/>
                <a:latin typeface="Times New Roman" panose="02020603050405020304" pitchFamily="18" charset="0"/>
                <a:cs typeface="Times New Roman" panose="02020603050405020304" pitchFamily="18" charset="0"/>
                <a:sym typeface="Arial"/>
              </a:rPr>
              <a:t> </a:t>
            </a:r>
            <a:r>
              <a:rPr kumimoji="0" lang="en-SG" altLang="zh-CN" sz="2400" b="1" i="0" u="none" strike="noStrike" kern="0" cap="none" spc="0" normalizeH="0" baseline="0" noProof="0" dirty="0" err="1">
                <a:ln>
                  <a:noFill/>
                </a:ln>
                <a:solidFill>
                  <a:schemeClr val="accent3">
                    <a:lumMod val="25000"/>
                  </a:schemeClr>
                </a:solidFill>
                <a:effectLst/>
                <a:uLnTx/>
                <a:uFillTx/>
                <a:latin typeface="Times New Roman" panose="02020603050405020304" pitchFamily="18" charset="0"/>
                <a:cs typeface="Times New Roman" panose="02020603050405020304" pitchFamily="18" charset="0"/>
                <a:sym typeface="Arial"/>
              </a:rPr>
              <a:t>mình</a:t>
            </a:r>
            <a:r>
              <a:rPr kumimoji="0" lang="en-SG" altLang="zh-CN" sz="2400" b="1" i="0" u="none" strike="noStrike" kern="0" cap="none" spc="0" normalizeH="0" baseline="0" noProof="0" dirty="0">
                <a:ln>
                  <a:noFill/>
                </a:ln>
                <a:solidFill>
                  <a:schemeClr val="accent3">
                    <a:lumMod val="25000"/>
                  </a:schemeClr>
                </a:solidFill>
                <a:effectLst/>
                <a:uLnTx/>
                <a:uFillTx/>
                <a:latin typeface="Times New Roman" panose="02020603050405020304" pitchFamily="18" charset="0"/>
                <a:cs typeface="Times New Roman" panose="02020603050405020304" pitchFamily="18" charset="0"/>
                <a:sym typeface="Arial"/>
              </a:rPr>
              <a:t> </a:t>
            </a:r>
            <a:r>
              <a:rPr kumimoji="0" lang="vi-VN" altLang="zh-CN" sz="2400" b="1" i="0" u="none" strike="noStrike" kern="0" cap="none" spc="0" normalizeH="0" baseline="0" noProof="0" dirty="0">
                <a:ln>
                  <a:noFill/>
                </a:ln>
                <a:solidFill>
                  <a:schemeClr val="accent3">
                    <a:lumMod val="25000"/>
                  </a:schemeClr>
                </a:solidFill>
                <a:effectLst/>
                <a:uLnTx/>
                <a:uFillTx/>
                <a:latin typeface="Times New Roman" panose="02020603050405020304" pitchFamily="18" charset="0"/>
                <a:cs typeface="Times New Roman" panose="02020603050405020304" pitchFamily="18" charset="0"/>
                <a:sym typeface="Arial"/>
              </a:rPr>
              <a:t>cũng </a:t>
            </a:r>
            <a:r>
              <a:rPr kumimoji="0" lang="en-SG" altLang="zh-CN" sz="2400" b="1" i="0" u="none" strike="noStrike" kern="0" cap="none" spc="0" normalizeH="0" baseline="0" noProof="0" dirty="0" err="1">
                <a:ln>
                  <a:noFill/>
                </a:ln>
                <a:solidFill>
                  <a:schemeClr val="accent3">
                    <a:lumMod val="25000"/>
                  </a:schemeClr>
                </a:solidFill>
                <a:effectLst/>
                <a:uLnTx/>
                <a:uFillTx/>
                <a:latin typeface="Times New Roman" panose="02020603050405020304" pitchFamily="18" charset="0"/>
                <a:cs typeface="Times New Roman" panose="02020603050405020304" pitchFamily="18" charset="0"/>
                <a:sym typeface="Arial"/>
              </a:rPr>
              <a:t>là</a:t>
            </a:r>
            <a:r>
              <a:rPr kumimoji="0" lang="en-SG" altLang="zh-CN" sz="2400" b="1" i="0" u="none" strike="noStrike" kern="0" cap="none" spc="0" normalizeH="0" baseline="0" noProof="0" dirty="0">
                <a:ln>
                  <a:noFill/>
                </a:ln>
                <a:solidFill>
                  <a:schemeClr val="accent3">
                    <a:lumMod val="25000"/>
                  </a:schemeClr>
                </a:solidFill>
                <a:effectLst/>
                <a:uLnTx/>
                <a:uFillTx/>
                <a:latin typeface="Times New Roman" panose="02020603050405020304" pitchFamily="18" charset="0"/>
                <a:cs typeface="Times New Roman" panose="02020603050405020304" pitchFamily="18" charset="0"/>
                <a:sym typeface="Arial"/>
              </a:rPr>
              <a:t> </a:t>
            </a:r>
            <a:r>
              <a:rPr kumimoji="0" lang="vi-VN" altLang="zh-CN" sz="2400" b="1" i="0" u="none" strike="noStrike" kern="0" cap="none" spc="0" normalizeH="0" baseline="0" noProof="0" dirty="0">
                <a:ln>
                  <a:noFill/>
                </a:ln>
                <a:solidFill>
                  <a:schemeClr val="accent3">
                    <a:lumMod val="25000"/>
                  </a:schemeClr>
                </a:solidFill>
                <a:effectLst/>
                <a:uLnTx/>
                <a:uFillTx/>
                <a:latin typeface="Times New Roman" panose="02020603050405020304" pitchFamily="18" charset="0"/>
                <a:cs typeface="Times New Roman" panose="02020603050405020304" pitchFamily="18" charset="0"/>
                <a:sym typeface="Arial"/>
              </a:rPr>
              <a:t>một</a:t>
            </a:r>
            <a:r>
              <a:rPr kumimoji="0" lang="en-SG" altLang="zh-CN" sz="2400" b="1" i="0" u="none" strike="noStrike" kern="0" cap="none" spc="0" normalizeH="0" baseline="0" noProof="0" dirty="0">
                <a:ln>
                  <a:noFill/>
                </a:ln>
                <a:solidFill>
                  <a:schemeClr val="accent3">
                    <a:lumMod val="25000"/>
                  </a:schemeClr>
                </a:solidFill>
                <a:effectLst/>
                <a:uLnTx/>
                <a:uFillTx/>
                <a:latin typeface="Times New Roman" panose="02020603050405020304" pitchFamily="18" charset="0"/>
                <a:cs typeface="Times New Roman" panose="02020603050405020304" pitchFamily="18" charset="0"/>
                <a:sym typeface="Arial"/>
              </a:rPr>
              <a:t> </a:t>
            </a:r>
            <a:r>
              <a:rPr kumimoji="0" lang="en-SG" altLang="zh-CN" sz="2400" b="1" i="0" u="none" strike="noStrike" kern="0" cap="none" spc="0" normalizeH="0" baseline="0" noProof="0" dirty="0" err="1">
                <a:ln>
                  <a:noFill/>
                </a:ln>
                <a:solidFill>
                  <a:schemeClr val="accent3">
                    <a:lumMod val="25000"/>
                  </a:schemeClr>
                </a:solidFill>
                <a:effectLst/>
                <a:uLnTx/>
                <a:uFillTx/>
                <a:latin typeface="Times New Roman" panose="02020603050405020304" pitchFamily="18" charset="0"/>
                <a:cs typeface="Times New Roman" panose="02020603050405020304" pitchFamily="18" charset="0"/>
                <a:sym typeface="Arial"/>
              </a:rPr>
              <a:t>cách</a:t>
            </a:r>
            <a:r>
              <a:rPr kumimoji="0" lang="en-SG" altLang="zh-CN" sz="2400" b="1" i="0" u="none" strike="noStrike" kern="0" cap="none" spc="0" normalizeH="0" baseline="0" noProof="0" dirty="0">
                <a:ln>
                  <a:noFill/>
                </a:ln>
                <a:solidFill>
                  <a:schemeClr val="accent3">
                    <a:lumMod val="25000"/>
                  </a:schemeClr>
                </a:solidFill>
                <a:effectLst/>
                <a:uLnTx/>
                <a:uFillTx/>
                <a:latin typeface="Times New Roman" panose="02020603050405020304" pitchFamily="18" charset="0"/>
                <a:cs typeface="Times New Roman" panose="02020603050405020304" pitchFamily="18" charset="0"/>
                <a:sym typeface="Arial"/>
              </a:rPr>
              <a:t> </a:t>
            </a:r>
            <a:r>
              <a:rPr kumimoji="0" lang="en-SG" altLang="zh-CN" sz="2400" b="1" i="0" u="none" strike="noStrike" kern="0" cap="none" spc="0" normalizeH="0" baseline="0" noProof="0" dirty="0" err="1">
                <a:ln>
                  <a:noFill/>
                </a:ln>
                <a:solidFill>
                  <a:schemeClr val="accent3">
                    <a:lumMod val="25000"/>
                  </a:schemeClr>
                </a:solidFill>
                <a:effectLst/>
                <a:uLnTx/>
                <a:uFillTx/>
                <a:latin typeface="Times New Roman" panose="02020603050405020304" pitchFamily="18" charset="0"/>
                <a:cs typeface="Times New Roman" panose="02020603050405020304" pitchFamily="18" charset="0"/>
                <a:sym typeface="Arial"/>
              </a:rPr>
              <a:t>biểu</a:t>
            </a:r>
            <a:r>
              <a:rPr kumimoji="0" lang="en-SG" altLang="zh-CN" sz="2400" b="1" i="0" u="none" strike="noStrike" kern="0" cap="none" spc="0" normalizeH="0" baseline="0" noProof="0" dirty="0">
                <a:ln>
                  <a:noFill/>
                </a:ln>
                <a:solidFill>
                  <a:schemeClr val="accent3">
                    <a:lumMod val="25000"/>
                  </a:schemeClr>
                </a:solidFill>
                <a:effectLst/>
                <a:uLnTx/>
                <a:uFillTx/>
                <a:latin typeface="Times New Roman" panose="02020603050405020304" pitchFamily="18" charset="0"/>
                <a:cs typeface="Times New Roman" panose="02020603050405020304" pitchFamily="18" charset="0"/>
                <a:sym typeface="Arial"/>
              </a:rPr>
              <a:t> </a:t>
            </a:r>
            <a:r>
              <a:rPr kumimoji="0" lang="en-SG" altLang="zh-CN" sz="2400" b="1" i="0" u="none" strike="noStrike" kern="0" cap="none" spc="0" normalizeH="0" baseline="0" noProof="0" dirty="0" err="1">
                <a:ln>
                  <a:noFill/>
                </a:ln>
                <a:solidFill>
                  <a:schemeClr val="accent3">
                    <a:lumMod val="25000"/>
                  </a:schemeClr>
                </a:solidFill>
                <a:effectLst/>
                <a:uLnTx/>
                <a:uFillTx/>
                <a:latin typeface="Times New Roman" panose="02020603050405020304" pitchFamily="18" charset="0"/>
                <a:cs typeface="Times New Roman" panose="02020603050405020304" pitchFamily="18" charset="0"/>
                <a:sym typeface="Arial"/>
              </a:rPr>
              <a:t>thị</a:t>
            </a:r>
            <a:r>
              <a:rPr kumimoji="0" lang="en-SG" altLang="zh-CN" sz="2400" b="1" i="0" u="none" strike="noStrike" kern="0" cap="none" spc="0" normalizeH="0" baseline="0" noProof="0" dirty="0">
                <a:ln>
                  <a:noFill/>
                </a:ln>
                <a:solidFill>
                  <a:schemeClr val="accent3">
                    <a:lumMod val="25000"/>
                  </a:schemeClr>
                </a:solidFill>
                <a:effectLst/>
                <a:uLnTx/>
                <a:uFillTx/>
                <a:latin typeface="Times New Roman" panose="02020603050405020304" pitchFamily="18" charset="0"/>
                <a:cs typeface="Times New Roman" panose="02020603050405020304" pitchFamily="18" charset="0"/>
                <a:sym typeface="Arial"/>
              </a:rPr>
              <a:t> </a:t>
            </a:r>
            <a:r>
              <a:rPr kumimoji="0" lang="en-SG" altLang="zh-CN" sz="2400" b="1" i="0" u="none" strike="noStrike" kern="0" cap="none" spc="0" normalizeH="0" baseline="0" noProof="0" dirty="0" err="1">
                <a:ln>
                  <a:noFill/>
                </a:ln>
                <a:solidFill>
                  <a:schemeClr val="accent3">
                    <a:lumMod val="25000"/>
                  </a:schemeClr>
                </a:solidFill>
                <a:effectLst/>
                <a:uLnTx/>
                <a:uFillTx/>
                <a:latin typeface="Times New Roman" panose="02020603050405020304" pitchFamily="18" charset="0"/>
                <a:cs typeface="Times New Roman" panose="02020603050405020304" pitchFamily="18" charset="0"/>
                <a:sym typeface="Arial"/>
              </a:rPr>
              <a:t>thái</a:t>
            </a:r>
            <a:r>
              <a:rPr kumimoji="0" lang="en-SG" altLang="zh-CN" sz="2400" b="1" i="0" u="none" strike="noStrike" kern="0" cap="none" spc="0" normalizeH="0" baseline="0" noProof="0" dirty="0">
                <a:ln>
                  <a:noFill/>
                </a:ln>
                <a:solidFill>
                  <a:schemeClr val="accent3">
                    <a:lumMod val="25000"/>
                  </a:schemeClr>
                </a:solidFill>
                <a:effectLst/>
                <a:uLnTx/>
                <a:uFillTx/>
                <a:latin typeface="Times New Roman" panose="02020603050405020304" pitchFamily="18" charset="0"/>
                <a:cs typeface="Times New Roman" panose="02020603050405020304" pitchFamily="18" charset="0"/>
                <a:sym typeface="Arial"/>
              </a:rPr>
              <a:t> </a:t>
            </a:r>
            <a:r>
              <a:rPr kumimoji="0" lang="en-SG" altLang="zh-CN" sz="2400" b="1" i="0" u="none" strike="noStrike" kern="0" cap="none" spc="0" normalizeH="0" baseline="0" noProof="0" dirty="0" err="1">
                <a:ln>
                  <a:noFill/>
                </a:ln>
                <a:solidFill>
                  <a:schemeClr val="accent3">
                    <a:lumMod val="25000"/>
                  </a:schemeClr>
                </a:solidFill>
                <a:effectLst/>
                <a:uLnTx/>
                <a:uFillTx/>
                <a:latin typeface="Times New Roman" panose="02020603050405020304" pitchFamily="18" charset="0"/>
                <a:cs typeface="Times New Roman" panose="02020603050405020304" pitchFamily="18" charset="0"/>
                <a:sym typeface="Arial"/>
              </a:rPr>
              <a:t>độ</a:t>
            </a:r>
            <a:r>
              <a:rPr kumimoji="0" lang="vi-VN" altLang="zh-CN" sz="2400" b="1" i="0" u="none" strike="noStrike" kern="0" cap="none" spc="0" normalizeH="0" baseline="0" noProof="0" dirty="0">
                <a:ln>
                  <a:noFill/>
                </a:ln>
                <a:solidFill>
                  <a:schemeClr val="accent3">
                    <a:lumMod val="25000"/>
                  </a:schemeClr>
                </a:solidFill>
                <a:effectLst/>
                <a:uLnTx/>
                <a:uFillTx/>
                <a:latin typeface="Times New Roman" panose="02020603050405020304" pitchFamily="18" charset="0"/>
                <a:cs typeface="Times New Roman" panose="02020603050405020304" pitchFamily="18" charset="0"/>
                <a:sym typeface="Arial"/>
              </a:rPr>
              <a:t>.</a:t>
            </a:r>
            <a:endParaRPr kumimoji="0" lang="zh-CN" altLang="en-US" sz="2400" b="1" i="0" u="none" strike="noStrike" kern="0" cap="none" spc="0" normalizeH="0" baseline="0" noProof="0" dirty="0">
              <a:ln>
                <a:noFill/>
              </a:ln>
              <a:solidFill>
                <a:schemeClr val="accent3">
                  <a:lumMod val="25000"/>
                </a:schemeClr>
              </a:solidFill>
              <a:effectLst/>
              <a:uLnTx/>
              <a:uFillTx/>
              <a:latin typeface="Times New Roman" panose="02020603050405020304" pitchFamily="18" charset="0"/>
              <a:cs typeface="Times New Roman" panose="02020603050405020304" pitchFamily="18" charset="0"/>
              <a:sym typeface="Arial"/>
            </a:endParaRPr>
          </a:p>
        </p:txBody>
      </p:sp>
      <p:sp>
        <p:nvSpPr>
          <p:cNvPr id="22" name="Rectangle: Rounded Corners 21">
            <a:extLst>
              <a:ext uri="{FF2B5EF4-FFF2-40B4-BE49-F238E27FC236}">
                <a16:creationId xmlns:a16="http://schemas.microsoft.com/office/drawing/2014/main" xmlns="" id="{B6F8F2BC-7C1B-4E38-B476-2D0206186650}"/>
              </a:ext>
            </a:extLst>
          </p:cNvPr>
          <p:cNvSpPr/>
          <p:nvPr/>
        </p:nvSpPr>
        <p:spPr>
          <a:xfrm>
            <a:off x="2785412" y="255582"/>
            <a:ext cx="3558608" cy="56009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altLang="zh-CN" sz="2800" b="1" i="0" u="none" strike="noStrike" kern="0" cap="none" spc="0" normalizeH="0" baseline="0" noProof="0" dirty="0">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Arial"/>
              </a:rPr>
              <a:t>3</a:t>
            </a:r>
            <a:r>
              <a:rPr kumimoji="0" lang="en-US" altLang="zh-CN" sz="2800" b="1" i="0" u="none" strike="noStrike" kern="0" cap="none" spc="0" normalizeH="0" baseline="0" noProof="0" dirty="0">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Arial"/>
              </a:rPr>
              <a:t>. </a:t>
            </a:r>
            <a:r>
              <a:rPr kumimoji="0" lang="en-US" altLang="zh-CN" sz="2800" b="1" i="0" u="none" strike="noStrike" kern="0" cap="none" spc="0" normalizeH="0" baseline="0" noProof="0" dirty="0" err="1">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Arial"/>
              </a:rPr>
              <a:t>Sử</a:t>
            </a:r>
            <a:r>
              <a:rPr kumimoji="0" lang="en-US" altLang="zh-CN" sz="2800" b="1" i="0" u="none" strike="noStrike" kern="0" cap="none" spc="0" normalizeH="0" baseline="0" noProof="0" dirty="0">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Arial"/>
              </a:rPr>
              <a:t> </a:t>
            </a:r>
            <a:r>
              <a:rPr kumimoji="0" lang="en-US" altLang="zh-CN" sz="2800" b="1" i="0" u="none" strike="noStrike" kern="0" cap="none" spc="0" normalizeH="0" baseline="0" noProof="0" dirty="0" err="1">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Arial"/>
              </a:rPr>
              <a:t>dụng</a:t>
            </a:r>
            <a:r>
              <a:rPr kumimoji="0" lang="en-US" altLang="zh-CN" sz="2800" b="1" i="0" u="none" strike="noStrike" kern="0" cap="none" spc="0" normalizeH="0" baseline="0" noProof="0" dirty="0">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Arial"/>
              </a:rPr>
              <a:t> l</a:t>
            </a:r>
            <a:r>
              <a:rPr kumimoji="0" lang="vi-VN" altLang="zh-CN" sz="2800" b="1" i="0" u="none" strike="noStrike" kern="0" cap="none" spc="0" normalizeH="0" baseline="0" noProof="0" dirty="0">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Arial"/>
              </a:rPr>
              <a:t>ư</a:t>
            </a:r>
            <a:r>
              <a:rPr kumimoji="0" lang="en-US" altLang="zh-CN" sz="2800" b="1" i="0" u="none" strike="noStrike" kern="0" cap="none" spc="0" normalizeH="0" baseline="0" noProof="0" dirty="0" err="1">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Arial"/>
              </a:rPr>
              <a:t>ợt</a:t>
            </a:r>
            <a:r>
              <a:rPr kumimoji="0" lang="en-US" altLang="zh-CN" sz="2800" b="1" i="0" u="none" strike="noStrike" kern="0" cap="none" spc="0" normalizeH="0" baseline="0" noProof="0" dirty="0">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Arial"/>
              </a:rPr>
              <a:t> </a:t>
            </a:r>
            <a:r>
              <a:rPr kumimoji="0" lang="en-US" altLang="zh-CN" sz="2800" b="1" i="0" u="none" strike="noStrike" kern="0" cap="none" spc="0" normalizeH="0" baseline="0" noProof="0" dirty="0" err="1">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Arial"/>
              </a:rPr>
              <a:t>lời</a:t>
            </a:r>
            <a:endParaRPr kumimoji="0" lang="zh-CN" altLang="en-US" sz="2800" b="1" i="0" u="none" strike="noStrike" kern="0" cap="none" spc="0" normalizeH="0" baseline="0" noProof="0" dirty="0">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Arial"/>
            </a:endParaRPr>
          </a:p>
        </p:txBody>
      </p:sp>
      <p:pic>
        <p:nvPicPr>
          <p:cNvPr id="23" name="图片 21">
            <a:extLst>
              <a:ext uri="{FF2B5EF4-FFF2-40B4-BE49-F238E27FC236}">
                <a16:creationId xmlns:a16="http://schemas.microsoft.com/office/drawing/2014/main" xmlns="" id="{5003DFBA-F21C-4D9D-9A8A-D36EF73CCE81}"/>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p:blipFill>
        <p:spPr>
          <a:xfrm>
            <a:off x="5955916" y="182684"/>
            <a:ext cx="827396" cy="632990"/>
          </a:xfrm>
          <a:prstGeom prst="rect">
            <a:avLst/>
          </a:prstGeom>
        </p:spPr>
      </p:pic>
      <p:pic>
        <p:nvPicPr>
          <p:cNvPr id="24" name="图片 21">
            <a:extLst>
              <a:ext uri="{FF2B5EF4-FFF2-40B4-BE49-F238E27FC236}">
                <a16:creationId xmlns:a16="http://schemas.microsoft.com/office/drawing/2014/main" xmlns="" id="{D0390DB8-DBE9-44C0-94EA-F6BAF25525C8}"/>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p:blipFill>
        <p:spPr>
          <a:xfrm>
            <a:off x="2409808" y="190058"/>
            <a:ext cx="827396" cy="632990"/>
          </a:xfrm>
          <a:prstGeom prst="rect">
            <a:avLst/>
          </a:prstGeom>
        </p:spPr>
      </p:pic>
    </p:spTree>
    <p:extLst>
      <p:ext uri="{BB962C8B-B14F-4D97-AF65-F5344CB8AC3E}">
        <p14:creationId xmlns:p14="http://schemas.microsoft.com/office/powerpoint/2010/main" val="97958186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inVertical)">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8">
            <a:extLst>
              <a:ext uri="{FF2B5EF4-FFF2-40B4-BE49-F238E27FC236}">
                <a16:creationId xmlns:a16="http://schemas.microsoft.com/office/drawing/2014/main" xmlns="" id="{F888CCD0-E224-4956-A6CD-1AC846B01448}"/>
              </a:ext>
            </a:extLst>
          </p:cNvPr>
          <p:cNvSpPr txBox="1">
            <a:spLocks noChangeArrowheads="1"/>
          </p:cNvSpPr>
          <p:nvPr/>
        </p:nvSpPr>
        <p:spPr bwMode="auto">
          <a:xfrm>
            <a:off x="7110919" y="382732"/>
            <a:ext cx="1754475" cy="3903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50000"/>
              </a:lnSpc>
              <a:spcBef>
                <a:spcPct val="0"/>
              </a:spcBef>
              <a:buFontTx/>
              <a:buNone/>
            </a:pPr>
            <a:r>
              <a:rPr lang="en-US" altLang="en-US" sz="2400" b="1" i="1" dirty="0">
                <a:solidFill>
                  <a:srgbClr val="002060"/>
                </a:solidFill>
                <a:latin typeface="Times New Roman" panose="02020603050405020304" pitchFamily="18" charset="0"/>
                <a:cs typeface="Times New Roman" panose="02020603050405020304" pitchFamily="18" charset="0"/>
              </a:rPr>
              <a:t>Theo </a:t>
            </a:r>
            <a:r>
              <a:rPr lang="en-US" altLang="en-US" sz="2400" b="1" i="1" dirty="0" err="1">
                <a:solidFill>
                  <a:srgbClr val="002060"/>
                </a:solidFill>
                <a:latin typeface="Times New Roman" panose="02020603050405020304" pitchFamily="18" charset="0"/>
                <a:cs typeface="Times New Roman" panose="02020603050405020304" pitchFamily="18" charset="0"/>
              </a:rPr>
              <a:t>em</a:t>
            </a:r>
            <a:r>
              <a:rPr lang="en-US" altLang="en-US" sz="2400" b="1" i="1" dirty="0">
                <a:solidFill>
                  <a:srgbClr val="002060"/>
                </a:solidFill>
                <a:latin typeface="Times New Roman" panose="02020603050405020304" pitchFamily="18" charset="0"/>
                <a:cs typeface="Times New Roman" panose="02020603050405020304" pitchFamily="18" charset="0"/>
              </a:rPr>
              <a:t>, </a:t>
            </a:r>
            <a:r>
              <a:rPr lang="en-US" altLang="en-US" sz="2400" b="1" i="1" dirty="0" err="1">
                <a:solidFill>
                  <a:srgbClr val="002060"/>
                </a:solidFill>
                <a:latin typeface="Times New Roman" panose="02020603050405020304" pitchFamily="18" charset="0"/>
                <a:cs typeface="Times New Roman" panose="02020603050405020304" pitchFamily="18" charset="0"/>
              </a:rPr>
              <a:t>mỗi</a:t>
            </a:r>
            <a:r>
              <a:rPr lang="en-US" altLang="en-US" sz="2400" b="1" i="1" dirty="0">
                <a:solidFill>
                  <a:srgbClr val="002060"/>
                </a:solidFill>
                <a:latin typeface="Times New Roman" panose="02020603050405020304" pitchFamily="18" charset="0"/>
                <a:cs typeface="Times New Roman" panose="02020603050405020304" pitchFamily="18" charset="0"/>
              </a:rPr>
              <a:t> </a:t>
            </a:r>
            <a:r>
              <a:rPr lang="en-US" altLang="en-US" sz="2400" b="1" i="1" dirty="0" err="1">
                <a:solidFill>
                  <a:srgbClr val="002060"/>
                </a:solidFill>
                <a:latin typeface="Times New Roman" panose="02020603050405020304" pitchFamily="18" charset="0"/>
                <a:cs typeface="Times New Roman" panose="02020603050405020304" pitchFamily="18" charset="0"/>
              </a:rPr>
              <a:t>nhận</a:t>
            </a:r>
            <a:r>
              <a:rPr lang="en-US" altLang="en-US" sz="2400" b="1" i="1" dirty="0">
                <a:solidFill>
                  <a:srgbClr val="002060"/>
                </a:solidFill>
                <a:latin typeface="Times New Roman" panose="02020603050405020304" pitchFamily="18" charset="0"/>
                <a:cs typeface="Times New Roman" panose="02020603050405020304" pitchFamily="18" charset="0"/>
              </a:rPr>
              <a:t> </a:t>
            </a:r>
            <a:r>
              <a:rPr lang="en-US" altLang="en-US" sz="2400" b="1" i="1" dirty="0" err="1">
                <a:solidFill>
                  <a:srgbClr val="002060"/>
                </a:solidFill>
                <a:latin typeface="Times New Roman" panose="02020603050405020304" pitchFamily="18" charset="0"/>
                <a:cs typeface="Times New Roman" panose="02020603050405020304" pitchFamily="18" charset="0"/>
              </a:rPr>
              <a:t>xét</a:t>
            </a:r>
            <a:r>
              <a:rPr lang="en-US" altLang="en-US" sz="2400" b="1" i="1" dirty="0">
                <a:solidFill>
                  <a:srgbClr val="002060"/>
                </a:solidFill>
                <a:latin typeface="Times New Roman" panose="02020603050405020304" pitchFamily="18" charset="0"/>
                <a:cs typeface="Times New Roman" panose="02020603050405020304" pitchFamily="18" charset="0"/>
              </a:rPr>
              <a:t> </a:t>
            </a:r>
            <a:r>
              <a:rPr lang="en-US" altLang="en-US" sz="2400" b="1" i="1" dirty="0" err="1">
                <a:solidFill>
                  <a:srgbClr val="002060"/>
                </a:solidFill>
                <a:latin typeface="Times New Roman" panose="02020603050405020304" pitchFamily="18" charset="0"/>
                <a:cs typeface="Times New Roman" panose="02020603050405020304" pitchFamily="18" charset="0"/>
              </a:rPr>
              <a:t>trên</a:t>
            </a:r>
            <a:r>
              <a:rPr lang="en-US" altLang="en-US" sz="2400" b="1" i="1" dirty="0">
                <a:solidFill>
                  <a:srgbClr val="002060"/>
                </a:solidFill>
                <a:latin typeface="Times New Roman" panose="02020603050405020304" pitchFamily="18" charset="0"/>
                <a:cs typeface="Times New Roman" panose="02020603050405020304" pitchFamily="18" charset="0"/>
              </a:rPr>
              <a:t> </a:t>
            </a:r>
            <a:r>
              <a:rPr lang="en-US" altLang="en-US" sz="2400" b="1" i="1" dirty="0" err="1">
                <a:solidFill>
                  <a:srgbClr val="002060"/>
                </a:solidFill>
                <a:latin typeface="Times New Roman" panose="02020603050405020304" pitchFamily="18" charset="0"/>
                <a:cs typeface="Times New Roman" panose="02020603050405020304" pitchFamily="18" charset="0"/>
              </a:rPr>
              <a:t>đúng</a:t>
            </a:r>
            <a:r>
              <a:rPr lang="en-US" altLang="en-US" sz="2400" b="1" i="1" dirty="0">
                <a:solidFill>
                  <a:srgbClr val="002060"/>
                </a:solidFill>
                <a:latin typeface="Times New Roman" panose="02020603050405020304" pitchFamily="18" charset="0"/>
                <a:cs typeface="Times New Roman" panose="02020603050405020304" pitchFamily="18" charset="0"/>
              </a:rPr>
              <a:t> </a:t>
            </a:r>
            <a:r>
              <a:rPr lang="en-US" altLang="en-US" sz="2400" b="1" i="1" dirty="0" err="1">
                <a:solidFill>
                  <a:srgbClr val="002060"/>
                </a:solidFill>
                <a:latin typeface="Times New Roman" panose="02020603050405020304" pitchFamily="18" charset="0"/>
                <a:cs typeface="Times New Roman" panose="02020603050405020304" pitchFamily="18" charset="0"/>
              </a:rPr>
              <a:t>trong</a:t>
            </a:r>
            <a:r>
              <a:rPr lang="en-US" altLang="en-US" sz="2400" b="1" i="1" dirty="0">
                <a:solidFill>
                  <a:srgbClr val="002060"/>
                </a:solidFill>
                <a:latin typeface="Times New Roman" panose="02020603050405020304" pitchFamily="18" charset="0"/>
                <a:cs typeface="Times New Roman" panose="02020603050405020304" pitchFamily="18" charset="0"/>
              </a:rPr>
              <a:t> </a:t>
            </a:r>
            <a:r>
              <a:rPr lang="en-US" altLang="en-US" sz="2400" b="1" i="1" dirty="0" err="1">
                <a:solidFill>
                  <a:srgbClr val="002060"/>
                </a:solidFill>
                <a:latin typeface="Times New Roman" panose="02020603050405020304" pitchFamily="18" charset="0"/>
                <a:cs typeface="Times New Roman" panose="02020603050405020304" pitchFamily="18" charset="0"/>
              </a:rPr>
              <a:t>những</a:t>
            </a:r>
            <a:r>
              <a:rPr lang="en-US" altLang="en-US" sz="2400" b="1" i="1" dirty="0">
                <a:solidFill>
                  <a:srgbClr val="002060"/>
                </a:solidFill>
                <a:latin typeface="Times New Roman" panose="02020603050405020304" pitchFamily="18" charset="0"/>
                <a:cs typeface="Times New Roman" panose="02020603050405020304" pitchFamily="18" charset="0"/>
              </a:rPr>
              <a:t> </a:t>
            </a:r>
            <a:r>
              <a:rPr lang="en-US" altLang="en-US" sz="2400" b="1" i="1" dirty="0" err="1">
                <a:solidFill>
                  <a:srgbClr val="002060"/>
                </a:solidFill>
                <a:latin typeface="Times New Roman" panose="02020603050405020304" pitchFamily="18" charset="0"/>
                <a:cs typeface="Times New Roman" panose="02020603050405020304" pitchFamily="18" charset="0"/>
              </a:rPr>
              <a:t>trường</a:t>
            </a:r>
            <a:r>
              <a:rPr lang="en-US" altLang="en-US" sz="2400" b="1" i="1" dirty="0">
                <a:solidFill>
                  <a:srgbClr val="002060"/>
                </a:solidFill>
                <a:latin typeface="Times New Roman" panose="02020603050405020304" pitchFamily="18" charset="0"/>
                <a:cs typeface="Times New Roman" panose="02020603050405020304" pitchFamily="18" charset="0"/>
              </a:rPr>
              <a:t> </a:t>
            </a:r>
            <a:r>
              <a:rPr lang="en-US" altLang="en-US" sz="2400" b="1" i="1" dirty="0" err="1">
                <a:solidFill>
                  <a:srgbClr val="002060"/>
                </a:solidFill>
                <a:latin typeface="Times New Roman" panose="02020603050405020304" pitchFamily="18" charset="0"/>
                <a:cs typeface="Times New Roman" panose="02020603050405020304" pitchFamily="18" charset="0"/>
              </a:rPr>
              <a:t>hợp</a:t>
            </a:r>
            <a:r>
              <a:rPr lang="en-US" altLang="en-US" sz="2400" b="1" i="1" dirty="0">
                <a:solidFill>
                  <a:srgbClr val="002060"/>
                </a:solidFill>
                <a:latin typeface="Times New Roman" panose="02020603050405020304" pitchFamily="18" charset="0"/>
                <a:cs typeface="Times New Roman" panose="02020603050405020304" pitchFamily="18" charset="0"/>
              </a:rPr>
              <a:t> </a:t>
            </a:r>
            <a:r>
              <a:rPr lang="en-US" altLang="en-US" sz="2400" b="1" i="1" dirty="0" err="1">
                <a:solidFill>
                  <a:srgbClr val="002060"/>
                </a:solidFill>
                <a:latin typeface="Times New Roman" panose="02020603050405020304" pitchFamily="18" charset="0"/>
                <a:cs typeface="Times New Roman" panose="02020603050405020304" pitchFamily="18" charset="0"/>
              </a:rPr>
              <a:t>nào</a:t>
            </a:r>
            <a:r>
              <a:rPr lang="en-US" altLang="en-US" sz="2400" b="1" i="1" dirty="0">
                <a:solidFill>
                  <a:srgbClr val="002060"/>
                </a:solidFill>
                <a:latin typeface="Times New Roman" panose="02020603050405020304" pitchFamily="18" charset="0"/>
                <a:cs typeface="Times New Roman" panose="02020603050405020304" pitchFamily="18" charset="0"/>
              </a:rPr>
              <a:t>?</a:t>
            </a:r>
          </a:p>
        </p:txBody>
      </p:sp>
      <p:sp>
        <p:nvSpPr>
          <p:cNvPr id="5" name="Rectangle: Rounded Corners 4">
            <a:extLst>
              <a:ext uri="{FF2B5EF4-FFF2-40B4-BE49-F238E27FC236}">
                <a16:creationId xmlns:a16="http://schemas.microsoft.com/office/drawing/2014/main" xmlns="" id="{83A69D1E-1493-4292-8C22-875D3218D32B}"/>
              </a:ext>
            </a:extLst>
          </p:cNvPr>
          <p:cNvSpPr/>
          <p:nvPr/>
        </p:nvSpPr>
        <p:spPr>
          <a:xfrm>
            <a:off x="398751" y="561325"/>
            <a:ext cx="6144924" cy="58189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en-US" sz="2400" b="1" dirty="0" err="1">
                <a:solidFill>
                  <a:srgbClr val="000066"/>
                </a:solidFill>
                <a:latin typeface="Times New Roman" panose="02020603050405020304" pitchFamily="18" charset="0"/>
                <a:cs typeface="Times New Roman" panose="02020603050405020304" pitchFamily="18" charset="0"/>
              </a:rPr>
              <a:t>Tục</a:t>
            </a:r>
            <a:r>
              <a:rPr lang="en-US" altLang="en-US" sz="2400" b="1" dirty="0">
                <a:solidFill>
                  <a:srgbClr val="000066"/>
                </a:solidFill>
                <a:latin typeface="Times New Roman" panose="02020603050405020304" pitchFamily="18" charset="0"/>
                <a:cs typeface="Times New Roman" panose="02020603050405020304" pitchFamily="18" charset="0"/>
              </a:rPr>
              <a:t> </a:t>
            </a:r>
            <a:r>
              <a:rPr lang="en-US" altLang="en-US" sz="2400" b="1" dirty="0" err="1">
                <a:solidFill>
                  <a:srgbClr val="000066"/>
                </a:solidFill>
                <a:latin typeface="Times New Roman" panose="02020603050405020304" pitchFamily="18" charset="0"/>
                <a:cs typeface="Times New Roman" panose="02020603050405020304" pitchFamily="18" charset="0"/>
              </a:rPr>
              <a:t>ngữ</a:t>
            </a:r>
            <a:r>
              <a:rPr lang="en-US" altLang="en-US" sz="2400" b="1" dirty="0">
                <a:solidFill>
                  <a:srgbClr val="000066"/>
                </a:solidFill>
                <a:latin typeface="Times New Roman" panose="02020603050405020304" pitchFamily="18" charset="0"/>
                <a:cs typeface="Times New Roman" panose="02020603050405020304" pitchFamily="18" charset="0"/>
              </a:rPr>
              <a:t> </a:t>
            </a:r>
            <a:r>
              <a:rPr lang="en-US" altLang="en-US" sz="2400" b="1" dirty="0" err="1">
                <a:solidFill>
                  <a:srgbClr val="000066"/>
                </a:solidFill>
                <a:latin typeface="Times New Roman" panose="02020603050405020304" pitchFamily="18" charset="0"/>
                <a:cs typeface="Times New Roman" panose="02020603050405020304" pitchFamily="18" charset="0"/>
              </a:rPr>
              <a:t>phương</a:t>
            </a:r>
            <a:r>
              <a:rPr lang="en-US" altLang="en-US" sz="2400" b="1" dirty="0">
                <a:solidFill>
                  <a:srgbClr val="000066"/>
                </a:solidFill>
                <a:latin typeface="Times New Roman" panose="02020603050405020304" pitchFamily="18" charset="0"/>
                <a:cs typeface="Times New Roman" panose="02020603050405020304" pitchFamily="18" charset="0"/>
              </a:rPr>
              <a:t> </a:t>
            </a:r>
            <a:r>
              <a:rPr lang="en-US" altLang="en-US" sz="2400" b="1" dirty="0" err="1">
                <a:solidFill>
                  <a:srgbClr val="000066"/>
                </a:solidFill>
                <a:latin typeface="Times New Roman" panose="02020603050405020304" pitchFamily="18" charset="0"/>
                <a:cs typeface="Times New Roman" panose="02020603050405020304" pitchFamily="18" charset="0"/>
              </a:rPr>
              <a:t>Tây</a:t>
            </a:r>
            <a:r>
              <a:rPr lang="en-US" altLang="en-US" sz="2400" b="1" dirty="0">
                <a:solidFill>
                  <a:srgbClr val="000066"/>
                </a:solidFill>
                <a:latin typeface="Times New Roman" panose="02020603050405020304" pitchFamily="18" charset="0"/>
                <a:cs typeface="Times New Roman" panose="02020603050405020304" pitchFamily="18" charset="0"/>
              </a:rPr>
              <a:t> </a:t>
            </a:r>
            <a:r>
              <a:rPr lang="en-US" altLang="en-US" sz="2400" b="1" dirty="0" err="1">
                <a:solidFill>
                  <a:srgbClr val="000066"/>
                </a:solidFill>
                <a:latin typeface="Times New Roman" panose="02020603050405020304" pitchFamily="18" charset="0"/>
                <a:cs typeface="Times New Roman" panose="02020603050405020304" pitchFamily="18" charset="0"/>
              </a:rPr>
              <a:t>có</a:t>
            </a:r>
            <a:r>
              <a:rPr lang="en-US" altLang="en-US" sz="2400" b="1" dirty="0">
                <a:solidFill>
                  <a:srgbClr val="000066"/>
                </a:solidFill>
                <a:latin typeface="Times New Roman" panose="02020603050405020304" pitchFamily="18" charset="0"/>
                <a:cs typeface="Times New Roman" panose="02020603050405020304" pitchFamily="18" charset="0"/>
              </a:rPr>
              <a:t> </a:t>
            </a:r>
            <a:r>
              <a:rPr lang="en-US" altLang="en-US" sz="2400" b="1" dirty="0" err="1">
                <a:solidFill>
                  <a:srgbClr val="000066"/>
                </a:solidFill>
                <a:latin typeface="Times New Roman" panose="02020603050405020304" pitchFamily="18" charset="0"/>
                <a:cs typeface="Times New Roman" panose="02020603050405020304" pitchFamily="18" charset="0"/>
              </a:rPr>
              <a:t>câu</a:t>
            </a:r>
            <a:r>
              <a:rPr lang="en-US" altLang="en-US" sz="2400" b="1" dirty="0">
                <a:solidFill>
                  <a:srgbClr val="000066"/>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Im</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lặng</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là</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vàng</a:t>
            </a:r>
            <a:endParaRPr lang="en-SG" sz="2400" dirty="0">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xmlns="" id="{273DBCE6-CFDC-4FFD-BFAE-63C9075AB06B}"/>
              </a:ext>
            </a:extLst>
          </p:cNvPr>
          <p:cNvSpPr/>
          <p:nvPr/>
        </p:nvSpPr>
        <p:spPr>
          <a:xfrm>
            <a:off x="155643" y="1447151"/>
            <a:ext cx="6614808" cy="331058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nSpc>
                <a:spcPct val="150000"/>
              </a:lnSpc>
              <a:spcBef>
                <a:spcPct val="0"/>
              </a:spcBef>
              <a:buFontTx/>
              <a:buNone/>
            </a:pPr>
            <a:r>
              <a:rPr lang="en-US" altLang="en-US" sz="2400" b="1" dirty="0" err="1">
                <a:solidFill>
                  <a:srgbClr val="000066"/>
                </a:solidFill>
                <a:latin typeface="Times New Roman" panose="02020603050405020304" pitchFamily="18" charset="0"/>
                <a:cs typeface="Times New Roman" panose="02020603050405020304" pitchFamily="18" charset="0"/>
              </a:rPr>
              <a:t>Nhưng</a:t>
            </a:r>
            <a:r>
              <a:rPr lang="en-US" altLang="en-US" sz="2400" b="1" dirty="0">
                <a:solidFill>
                  <a:srgbClr val="000066"/>
                </a:solidFill>
                <a:latin typeface="Times New Roman" panose="02020603050405020304" pitchFamily="18" charset="0"/>
                <a:cs typeface="Times New Roman" panose="02020603050405020304" pitchFamily="18" charset="0"/>
              </a:rPr>
              <a:t> </a:t>
            </a:r>
            <a:r>
              <a:rPr lang="en-US" altLang="en-US" sz="2400" b="1" dirty="0" err="1">
                <a:solidFill>
                  <a:srgbClr val="000066"/>
                </a:solidFill>
                <a:latin typeface="Times New Roman" panose="02020603050405020304" pitchFamily="18" charset="0"/>
                <a:cs typeface="Times New Roman" panose="02020603050405020304" pitchFamily="18" charset="0"/>
              </a:rPr>
              <a:t>nhà</a:t>
            </a:r>
            <a:r>
              <a:rPr lang="en-US" altLang="en-US" sz="2400" b="1" dirty="0">
                <a:solidFill>
                  <a:srgbClr val="000066"/>
                </a:solidFill>
                <a:latin typeface="Times New Roman" panose="02020603050405020304" pitchFamily="18" charset="0"/>
                <a:cs typeface="Times New Roman" panose="02020603050405020304" pitchFamily="18" charset="0"/>
              </a:rPr>
              <a:t> </a:t>
            </a:r>
            <a:r>
              <a:rPr lang="en-US" altLang="en-US" sz="2400" b="1" dirty="0" err="1">
                <a:solidFill>
                  <a:srgbClr val="000066"/>
                </a:solidFill>
                <a:latin typeface="Times New Roman" panose="02020603050405020304" pitchFamily="18" charset="0"/>
                <a:cs typeface="Times New Roman" panose="02020603050405020304" pitchFamily="18" charset="0"/>
              </a:rPr>
              <a:t>thơ</a:t>
            </a:r>
            <a:r>
              <a:rPr lang="en-US" altLang="en-US" sz="2400" b="1" dirty="0">
                <a:solidFill>
                  <a:srgbClr val="000066"/>
                </a:solidFill>
                <a:latin typeface="Times New Roman" panose="02020603050405020304" pitchFamily="18" charset="0"/>
                <a:cs typeface="Times New Roman" panose="02020603050405020304" pitchFamily="18" charset="0"/>
              </a:rPr>
              <a:t> </a:t>
            </a:r>
            <a:r>
              <a:rPr lang="en-US" altLang="en-US" sz="2400" b="1" dirty="0" err="1">
                <a:solidFill>
                  <a:srgbClr val="000066"/>
                </a:solidFill>
                <a:latin typeface="Times New Roman" panose="02020603050405020304" pitchFamily="18" charset="0"/>
                <a:cs typeface="Times New Roman" panose="02020603050405020304" pitchFamily="18" charset="0"/>
              </a:rPr>
              <a:t>Tố</a:t>
            </a:r>
            <a:r>
              <a:rPr lang="en-US" altLang="en-US" sz="2400" b="1" dirty="0">
                <a:solidFill>
                  <a:srgbClr val="000066"/>
                </a:solidFill>
                <a:latin typeface="Times New Roman" panose="02020603050405020304" pitchFamily="18" charset="0"/>
                <a:cs typeface="Times New Roman" panose="02020603050405020304" pitchFamily="18" charset="0"/>
              </a:rPr>
              <a:t> </a:t>
            </a:r>
            <a:r>
              <a:rPr lang="en-US" altLang="en-US" sz="2400" b="1" dirty="0" err="1">
                <a:solidFill>
                  <a:srgbClr val="000066"/>
                </a:solidFill>
                <a:latin typeface="Times New Roman" panose="02020603050405020304" pitchFamily="18" charset="0"/>
                <a:cs typeface="Times New Roman" panose="02020603050405020304" pitchFamily="18" charset="0"/>
              </a:rPr>
              <a:t>Hữu</a:t>
            </a:r>
            <a:r>
              <a:rPr lang="en-US" altLang="en-US" sz="2400" b="1" dirty="0">
                <a:solidFill>
                  <a:srgbClr val="000066"/>
                </a:solidFill>
                <a:latin typeface="Times New Roman" panose="02020603050405020304" pitchFamily="18" charset="0"/>
                <a:cs typeface="Times New Roman" panose="02020603050405020304" pitchFamily="18" charset="0"/>
              </a:rPr>
              <a:t> </a:t>
            </a:r>
            <a:r>
              <a:rPr lang="en-US" altLang="en-US" sz="2400" b="1" dirty="0" err="1">
                <a:solidFill>
                  <a:srgbClr val="000066"/>
                </a:solidFill>
                <a:latin typeface="Times New Roman" panose="02020603050405020304" pitchFamily="18" charset="0"/>
                <a:cs typeface="Times New Roman" panose="02020603050405020304" pitchFamily="18" charset="0"/>
              </a:rPr>
              <a:t>lại</a:t>
            </a:r>
            <a:r>
              <a:rPr lang="en-US" altLang="en-US" sz="2400" b="1" dirty="0">
                <a:solidFill>
                  <a:srgbClr val="000066"/>
                </a:solidFill>
                <a:latin typeface="Times New Roman" panose="02020603050405020304" pitchFamily="18" charset="0"/>
                <a:cs typeface="Times New Roman" panose="02020603050405020304" pitchFamily="18" charset="0"/>
              </a:rPr>
              <a:t> </a:t>
            </a:r>
            <a:r>
              <a:rPr lang="en-US" altLang="en-US" sz="2400" b="1" dirty="0" err="1">
                <a:solidFill>
                  <a:srgbClr val="000066"/>
                </a:solidFill>
                <a:latin typeface="Times New Roman" panose="02020603050405020304" pitchFamily="18" charset="0"/>
                <a:cs typeface="Times New Roman" panose="02020603050405020304" pitchFamily="18" charset="0"/>
              </a:rPr>
              <a:t>viết</a:t>
            </a:r>
            <a:r>
              <a:rPr lang="en-US" altLang="en-US" sz="2400" b="1" dirty="0">
                <a:solidFill>
                  <a:srgbClr val="000066"/>
                </a:solidFill>
                <a:latin typeface="Times New Roman" panose="02020603050405020304" pitchFamily="18" charset="0"/>
                <a:cs typeface="Times New Roman" panose="02020603050405020304" pitchFamily="18" charset="0"/>
              </a:rPr>
              <a:t>:</a:t>
            </a:r>
          </a:p>
          <a:p>
            <a:pPr>
              <a:lnSpc>
                <a:spcPct val="150000"/>
              </a:lnSpc>
              <a:spcBef>
                <a:spcPct val="0"/>
              </a:spcBef>
              <a:buFontTx/>
              <a:buNone/>
            </a:pPr>
            <a:r>
              <a:rPr lang="en-US" altLang="en-US" sz="2400" b="1" dirty="0">
                <a:solidFill>
                  <a:srgbClr val="000066"/>
                </a:solidFill>
                <a:latin typeface="Times New Roman" panose="02020603050405020304" pitchFamily="18" charset="0"/>
                <a:cs typeface="Times New Roman" panose="02020603050405020304" pitchFamily="18" charset="0"/>
              </a:rPr>
              <a:t>  </a:t>
            </a:r>
            <a:r>
              <a:rPr lang="en-US" altLang="en-US" sz="2400" b="1" dirty="0" err="1">
                <a:solidFill>
                  <a:srgbClr val="006600"/>
                </a:solidFill>
                <a:latin typeface="Times New Roman" panose="02020603050405020304" pitchFamily="18" charset="0"/>
                <a:cs typeface="Times New Roman" panose="02020603050405020304" pitchFamily="18" charset="0"/>
              </a:rPr>
              <a:t>Khóc</a:t>
            </a:r>
            <a:r>
              <a:rPr lang="en-US" altLang="en-US" sz="2400" b="1" dirty="0">
                <a:solidFill>
                  <a:srgbClr val="006600"/>
                </a:solidFill>
                <a:latin typeface="Times New Roman" panose="02020603050405020304" pitchFamily="18" charset="0"/>
                <a:cs typeface="Times New Roman" panose="02020603050405020304" pitchFamily="18" charset="0"/>
              </a:rPr>
              <a:t> </a:t>
            </a:r>
            <a:r>
              <a:rPr lang="en-US" altLang="en-US" sz="2400" b="1" dirty="0" err="1">
                <a:solidFill>
                  <a:srgbClr val="006600"/>
                </a:solidFill>
                <a:latin typeface="Times New Roman" panose="02020603050405020304" pitchFamily="18" charset="0"/>
                <a:cs typeface="Times New Roman" panose="02020603050405020304" pitchFamily="18" charset="0"/>
              </a:rPr>
              <a:t>là</a:t>
            </a:r>
            <a:r>
              <a:rPr lang="en-US" altLang="en-US" sz="2400" b="1" dirty="0">
                <a:solidFill>
                  <a:srgbClr val="006600"/>
                </a:solidFill>
                <a:latin typeface="Times New Roman" panose="02020603050405020304" pitchFamily="18" charset="0"/>
                <a:cs typeface="Times New Roman" panose="02020603050405020304" pitchFamily="18" charset="0"/>
              </a:rPr>
              <a:t> </a:t>
            </a:r>
            <a:r>
              <a:rPr lang="en-US" altLang="en-US" sz="2400" b="1" dirty="0" err="1">
                <a:solidFill>
                  <a:srgbClr val="006600"/>
                </a:solidFill>
                <a:latin typeface="Times New Roman" panose="02020603050405020304" pitchFamily="18" charset="0"/>
                <a:cs typeface="Times New Roman" panose="02020603050405020304" pitchFamily="18" charset="0"/>
              </a:rPr>
              <a:t>nhục</a:t>
            </a:r>
            <a:r>
              <a:rPr lang="en-US" altLang="en-US" sz="2400" b="1" dirty="0">
                <a:solidFill>
                  <a:srgbClr val="006600"/>
                </a:solidFill>
                <a:latin typeface="Times New Roman" panose="02020603050405020304" pitchFamily="18" charset="0"/>
                <a:cs typeface="Times New Roman" panose="02020603050405020304" pitchFamily="18" charset="0"/>
              </a:rPr>
              <a:t>. </a:t>
            </a:r>
            <a:r>
              <a:rPr lang="en-US" altLang="en-US" sz="2400" b="1" dirty="0" err="1">
                <a:solidFill>
                  <a:srgbClr val="006600"/>
                </a:solidFill>
                <a:latin typeface="Times New Roman" panose="02020603050405020304" pitchFamily="18" charset="0"/>
                <a:cs typeface="Times New Roman" panose="02020603050405020304" pitchFamily="18" charset="0"/>
              </a:rPr>
              <a:t>Rên</a:t>
            </a:r>
            <a:r>
              <a:rPr lang="en-US" altLang="en-US" sz="2400" b="1" dirty="0">
                <a:solidFill>
                  <a:srgbClr val="006600"/>
                </a:solidFill>
                <a:latin typeface="Times New Roman" panose="02020603050405020304" pitchFamily="18" charset="0"/>
                <a:cs typeface="Times New Roman" panose="02020603050405020304" pitchFamily="18" charset="0"/>
              </a:rPr>
              <a:t>, </a:t>
            </a:r>
            <a:r>
              <a:rPr lang="en-US" altLang="en-US" sz="2400" b="1" dirty="0" err="1">
                <a:solidFill>
                  <a:srgbClr val="006600"/>
                </a:solidFill>
                <a:latin typeface="Times New Roman" panose="02020603050405020304" pitchFamily="18" charset="0"/>
                <a:cs typeface="Times New Roman" panose="02020603050405020304" pitchFamily="18" charset="0"/>
              </a:rPr>
              <a:t>hèn</a:t>
            </a:r>
            <a:r>
              <a:rPr lang="en-US" altLang="en-US" sz="2400" b="1" dirty="0">
                <a:solidFill>
                  <a:srgbClr val="006600"/>
                </a:solidFill>
                <a:latin typeface="Times New Roman" panose="02020603050405020304" pitchFamily="18" charset="0"/>
                <a:cs typeface="Times New Roman" panose="02020603050405020304" pitchFamily="18" charset="0"/>
              </a:rPr>
              <a:t>. Van </a:t>
            </a:r>
            <a:r>
              <a:rPr lang="en-US" altLang="en-US" sz="2400" b="1" dirty="0" err="1">
                <a:solidFill>
                  <a:srgbClr val="006600"/>
                </a:solidFill>
                <a:latin typeface="Times New Roman" panose="02020603050405020304" pitchFamily="18" charset="0"/>
                <a:cs typeface="Times New Roman" panose="02020603050405020304" pitchFamily="18" charset="0"/>
              </a:rPr>
              <a:t>yếu</a:t>
            </a:r>
            <a:r>
              <a:rPr lang="en-US" altLang="en-US" sz="2400" b="1" dirty="0">
                <a:solidFill>
                  <a:srgbClr val="006600"/>
                </a:solidFill>
                <a:latin typeface="Times New Roman" panose="02020603050405020304" pitchFamily="18" charset="0"/>
                <a:cs typeface="Times New Roman" panose="02020603050405020304" pitchFamily="18" charset="0"/>
              </a:rPr>
              <a:t> </a:t>
            </a:r>
            <a:r>
              <a:rPr lang="en-US" altLang="en-US" sz="2400" b="1" dirty="0" err="1">
                <a:solidFill>
                  <a:srgbClr val="006600"/>
                </a:solidFill>
                <a:latin typeface="Times New Roman" panose="02020603050405020304" pitchFamily="18" charset="0"/>
                <a:cs typeface="Times New Roman" panose="02020603050405020304" pitchFamily="18" charset="0"/>
              </a:rPr>
              <a:t>đuối</a:t>
            </a:r>
            <a:endParaRPr lang="en-US" altLang="en-US" sz="2400" b="1" dirty="0">
              <a:solidFill>
                <a:srgbClr val="006600"/>
              </a:solidFill>
              <a:latin typeface="Times New Roman" panose="02020603050405020304" pitchFamily="18" charset="0"/>
              <a:cs typeface="Times New Roman" panose="02020603050405020304" pitchFamily="18" charset="0"/>
            </a:endParaRPr>
          </a:p>
          <a:p>
            <a:pPr>
              <a:lnSpc>
                <a:spcPct val="150000"/>
              </a:lnSpc>
              <a:spcBef>
                <a:spcPct val="0"/>
              </a:spcBef>
              <a:buFontTx/>
              <a:buNone/>
            </a:pPr>
            <a:r>
              <a:rPr lang="en-US" altLang="en-US" sz="2400" b="1" dirty="0">
                <a:solidFill>
                  <a:srgbClr val="006600"/>
                </a:solidFill>
                <a:latin typeface="Times New Roman" panose="02020603050405020304" pitchFamily="18" charset="0"/>
                <a:cs typeface="Times New Roman" panose="02020603050405020304" pitchFamily="18" charset="0"/>
              </a:rPr>
              <a:t>  </a:t>
            </a:r>
            <a:r>
              <a:rPr lang="en-US" altLang="en-US" sz="2400" b="1" dirty="0" err="1">
                <a:solidFill>
                  <a:srgbClr val="006600"/>
                </a:solidFill>
                <a:latin typeface="Times New Roman" panose="02020603050405020304" pitchFamily="18" charset="0"/>
                <a:cs typeface="Times New Roman" panose="02020603050405020304" pitchFamily="18" charset="0"/>
              </a:rPr>
              <a:t>Và</a:t>
            </a:r>
            <a:r>
              <a:rPr lang="en-US" altLang="en-US" sz="2400" b="1" dirty="0">
                <a:solidFill>
                  <a:srgbClr val="006600"/>
                </a:solidFill>
                <a:latin typeface="Times New Roman" panose="02020603050405020304" pitchFamily="18" charset="0"/>
                <a:cs typeface="Times New Roman" panose="02020603050405020304" pitchFamily="18" charset="0"/>
              </a:rPr>
              <a:t> </a:t>
            </a:r>
            <a:r>
              <a:rPr lang="en-US" altLang="en-US" sz="2400" b="1" dirty="0" err="1">
                <a:solidFill>
                  <a:srgbClr val="006600"/>
                </a:solidFill>
                <a:latin typeface="Times New Roman" panose="02020603050405020304" pitchFamily="18" charset="0"/>
                <a:cs typeface="Times New Roman" panose="02020603050405020304" pitchFamily="18" charset="0"/>
              </a:rPr>
              <a:t>dại</a:t>
            </a:r>
            <a:r>
              <a:rPr lang="en-US" altLang="en-US" sz="2400" b="1" dirty="0">
                <a:solidFill>
                  <a:srgbClr val="006600"/>
                </a:solidFill>
                <a:latin typeface="Times New Roman" panose="02020603050405020304" pitchFamily="18" charset="0"/>
                <a:cs typeface="Times New Roman" panose="02020603050405020304" pitchFamily="18" charset="0"/>
              </a:rPr>
              <a:t> </a:t>
            </a:r>
            <a:r>
              <a:rPr lang="en-US" altLang="en-US" sz="2400" b="1" dirty="0" err="1">
                <a:solidFill>
                  <a:srgbClr val="006600"/>
                </a:solidFill>
                <a:latin typeface="Times New Roman" panose="02020603050405020304" pitchFamily="18" charset="0"/>
                <a:cs typeface="Times New Roman" panose="02020603050405020304" pitchFamily="18" charset="0"/>
              </a:rPr>
              <a:t>khờ</a:t>
            </a:r>
            <a:r>
              <a:rPr lang="en-US" altLang="en-US" sz="2400" b="1" dirty="0">
                <a:solidFill>
                  <a:srgbClr val="006600"/>
                </a:solidFill>
                <a:latin typeface="Times New Roman" panose="02020603050405020304" pitchFamily="18" charset="0"/>
                <a:cs typeface="Times New Roman" panose="02020603050405020304" pitchFamily="18" charset="0"/>
              </a:rPr>
              <a:t> </a:t>
            </a:r>
            <a:r>
              <a:rPr lang="en-US" altLang="en-US" sz="2400" b="1" dirty="0" err="1">
                <a:solidFill>
                  <a:srgbClr val="006600"/>
                </a:solidFill>
                <a:latin typeface="Times New Roman" panose="02020603050405020304" pitchFamily="18" charset="0"/>
                <a:cs typeface="Times New Roman" panose="02020603050405020304" pitchFamily="18" charset="0"/>
              </a:rPr>
              <a:t>là</a:t>
            </a:r>
            <a:r>
              <a:rPr lang="en-US" altLang="en-US" sz="2400" b="1" dirty="0">
                <a:solidFill>
                  <a:srgbClr val="006600"/>
                </a:solidFill>
                <a:latin typeface="Times New Roman" panose="02020603050405020304" pitchFamily="18" charset="0"/>
                <a:cs typeface="Times New Roman" panose="02020603050405020304" pitchFamily="18" charset="0"/>
              </a:rPr>
              <a:t> </a:t>
            </a:r>
            <a:r>
              <a:rPr lang="en-US" altLang="en-US" sz="2400" b="1" dirty="0" err="1">
                <a:solidFill>
                  <a:srgbClr val="006600"/>
                </a:solidFill>
                <a:latin typeface="Times New Roman" panose="02020603050405020304" pitchFamily="18" charset="0"/>
                <a:cs typeface="Times New Roman" panose="02020603050405020304" pitchFamily="18" charset="0"/>
              </a:rPr>
              <a:t>những</a:t>
            </a:r>
            <a:r>
              <a:rPr lang="en-US" altLang="en-US" sz="2400" b="1" dirty="0">
                <a:solidFill>
                  <a:srgbClr val="006600"/>
                </a:solidFill>
                <a:latin typeface="Times New Roman" panose="02020603050405020304" pitchFamily="18" charset="0"/>
                <a:cs typeface="Times New Roman" panose="02020603050405020304" pitchFamily="18" charset="0"/>
              </a:rPr>
              <a:t> </a:t>
            </a:r>
            <a:r>
              <a:rPr lang="en-US" altLang="en-US" sz="2400" b="1" dirty="0" err="1">
                <a:solidFill>
                  <a:srgbClr val="006600"/>
                </a:solidFill>
                <a:latin typeface="Times New Roman" panose="02020603050405020304" pitchFamily="18" charset="0"/>
                <a:cs typeface="Times New Roman" panose="02020603050405020304" pitchFamily="18" charset="0"/>
              </a:rPr>
              <a:t>lũ</a:t>
            </a:r>
            <a:r>
              <a:rPr lang="en-US" altLang="en-US" sz="2400" b="1" dirty="0">
                <a:solidFill>
                  <a:srgbClr val="006600"/>
                </a:solidFill>
                <a:latin typeface="Times New Roman" panose="02020603050405020304" pitchFamily="18" charset="0"/>
                <a:cs typeface="Times New Roman" panose="02020603050405020304" pitchFamily="18" charset="0"/>
              </a:rPr>
              <a:t> </a:t>
            </a:r>
            <a:r>
              <a:rPr lang="en-US" altLang="en-US" sz="2400" b="1" dirty="0" err="1">
                <a:solidFill>
                  <a:srgbClr val="006600"/>
                </a:solidFill>
                <a:latin typeface="Times New Roman" panose="02020603050405020304" pitchFamily="18" charset="0"/>
                <a:cs typeface="Times New Roman" panose="02020603050405020304" pitchFamily="18" charset="0"/>
              </a:rPr>
              <a:t>người</a:t>
            </a:r>
            <a:r>
              <a:rPr lang="en-US" altLang="en-US" sz="2400" b="1" dirty="0">
                <a:solidFill>
                  <a:srgbClr val="006600"/>
                </a:solidFill>
                <a:latin typeface="Times New Roman" panose="02020603050405020304" pitchFamily="18" charset="0"/>
                <a:cs typeface="Times New Roman" panose="02020603050405020304" pitchFamily="18" charset="0"/>
              </a:rPr>
              <a:t> </a:t>
            </a:r>
            <a:r>
              <a:rPr lang="en-US" altLang="en-US" sz="2400" b="1" dirty="0" err="1">
                <a:solidFill>
                  <a:srgbClr val="006600"/>
                </a:solidFill>
                <a:latin typeface="Times New Roman" panose="02020603050405020304" pitchFamily="18" charset="0"/>
                <a:cs typeface="Times New Roman" panose="02020603050405020304" pitchFamily="18" charset="0"/>
              </a:rPr>
              <a:t>câm</a:t>
            </a:r>
            <a:endParaRPr lang="en-US" altLang="en-US" sz="2400" b="1" dirty="0">
              <a:solidFill>
                <a:srgbClr val="006600"/>
              </a:solidFill>
              <a:latin typeface="Times New Roman" panose="02020603050405020304" pitchFamily="18" charset="0"/>
              <a:cs typeface="Times New Roman" panose="02020603050405020304" pitchFamily="18" charset="0"/>
            </a:endParaRPr>
          </a:p>
          <a:p>
            <a:pPr>
              <a:lnSpc>
                <a:spcPct val="150000"/>
              </a:lnSpc>
              <a:spcBef>
                <a:spcPct val="0"/>
              </a:spcBef>
              <a:buFontTx/>
              <a:buNone/>
            </a:pPr>
            <a:r>
              <a:rPr lang="en-US" altLang="en-US" sz="2400" b="1" dirty="0">
                <a:solidFill>
                  <a:srgbClr val="006600"/>
                </a:solidFill>
                <a:latin typeface="Times New Roman" panose="02020603050405020304" pitchFamily="18" charset="0"/>
                <a:cs typeface="Times New Roman" panose="02020603050405020304" pitchFamily="18" charset="0"/>
              </a:rPr>
              <a:t>  </a:t>
            </a:r>
            <a:r>
              <a:rPr lang="en-US" altLang="en-US" sz="2400" b="1" dirty="0" err="1">
                <a:solidFill>
                  <a:srgbClr val="006600"/>
                </a:solidFill>
                <a:latin typeface="Times New Roman" panose="02020603050405020304" pitchFamily="18" charset="0"/>
                <a:cs typeface="Times New Roman" panose="02020603050405020304" pitchFamily="18" charset="0"/>
              </a:rPr>
              <a:t>Trên</a:t>
            </a:r>
            <a:r>
              <a:rPr lang="en-US" altLang="en-US" sz="2400" b="1" dirty="0">
                <a:solidFill>
                  <a:srgbClr val="006600"/>
                </a:solidFill>
                <a:latin typeface="Times New Roman" panose="02020603050405020304" pitchFamily="18" charset="0"/>
                <a:cs typeface="Times New Roman" panose="02020603050405020304" pitchFamily="18" charset="0"/>
              </a:rPr>
              <a:t> </a:t>
            </a:r>
            <a:r>
              <a:rPr lang="en-US" altLang="en-US" sz="2400" b="1" dirty="0" err="1">
                <a:solidFill>
                  <a:srgbClr val="006600"/>
                </a:solidFill>
                <a:latin typeface="Times New Roman" panose="02020603050405020304" pitchFamily="18" charset="0"/>
                <a:cs typeface="Times New Roman" panose="02020603050405020304" pitchFamily="18" charset="0"/>
              </a:rPr>
              <a:t>đường</a:t>
            </a:r>
            <a:r>
              <a:rPr lang="en-US" altLang="en-US" sz="2400" b="1" dirty="0">
                <a:solidFill>
                  <a:srgbClr val="006600"/>
                </a:solidFill>
                <a:latin typeface="Times New Roman" panose="02020603050405020304" pitchFamily="18" charset="0"/>
                <a:cs typeface="Times New Roman" panose="02020603050405020304" pitchFamily="18" charset="0"/>
              </a:rPr>
              <a:t> </a:t>
            </a:r>
            <a:r>
              <a:rPr lang="en-US" altLang="en-US" sz="2400" b="1" dirty="0" err="1">
                <a:solidFill>
                  <a:srgbClr val="006600"/>
                </a:solidFill>
                <a:latin typeface="Times New Roman" panose="02020603050405020304" pitchFamily="18" charset="0"/>
                <a:cs typeface="Times New Roman" panose="02020603050405020304" pitchFamily="18" charset="0"/>
              </a:rPr>
              <a:t>đi</a:t>
            </a:r>
            <a:r>
              <a:rPr lang="en-US" altLang="en-US" sz="2400" b="1" dirty="0">
                <a:solidFill>
                  <a:srgbClr val="006600"/>
                </a:solidFill>
                <a:latin typeface="Times New Roman" panose="02020603050405020304" pitchFamily="18" charset="0"/>
                <a:cs typeface="Times New Roman" panose="02020603050405020304" pitchFamily="18" charset="0"/>
              </a:rPr>
              <a:t> </a:t>
            </a:r>
            <a:r>
              <a:rPr lang="en-US" altLang="en-US" sz="2400" b="1" dirty="0" err="1">
                <a:solidFill>
                  <a:srgbClr val="006600"/>
                </a:solidFill>
                <a:latin typeface="Times New Roman" panose="02020603050405020304" pitchFamily="18" charset="0"/>
                <a:cs typeface="Times New Roman" panose="02020603050405020304" pitchFamily="18" charset="0"/>
              </a:rPr>
              <a:t>như</a:t>
            </a:r>
            <a:r>
              <a:rPr lang="en-US" altLang="en-US" sz="2400" b="1" dirty="0">
                <a:solidFill>
                  <a:srgbClr val="006600"/>
                </a:solidFill>
                <a:latin typeface="Times New Roman" panose="02020603050405020304" pitchFamily="18" charset="0"/>
                <a:cs typeface="Times New Roman" panose="02020603050405020304" pitchFamily="18" charset="0"/>
              </a:rPr>
              <a:t> </a:t>
            </a:r>
            <a:r>
              <a:rPr lang="en-US" altLang="en-US" sz="2400" b="1" dirty="0" err="1">
                <a:solidFill>
                  <a:srgbClr val="006600"/>
                </a:solidFill>
                <a:latin typeface="Times New Roman" panose="02020603050405020304" pitchFamily="18" charset="0"/>
                <a:cs typeface="Times New Roman" panose="02020603050405020304" pitchFamily="18" charset="0"/>
              </a:rPr>
              <a:t>những</a:t>
            </a:r>
            <a:r>
              <a:rPr lang="en-US" altLang="en-US" sz="2400" b="1" dirty="0">
                <a:solidFill>
                  <a:srgbClr val="006600"/>
                </a:solidFill>
                <a:latin typeface="Times New Roman" panose="02020603050405020304" pitchFamily="18" charset="0"/>
                <a:cs typeface="Times New Roman" panose="02020603050405020304" pitchFamily="18" charset="0"/>
              </a:rPr>
              <a:t> </a:t>
            </a:r>
            <a:r>
              <a:rPr lang="en-US" altLang="en-US" sz="2400" b="1" dirty="0" err="1">
                <a:solidFill>
                  <a:srgbClr val="006600"/>
                </a:solidFill>
                <a:latin typeface="Times New Roman" panose="02020603050405020304" pitchFamily="18" charset="0"/>
                <a:cs typeface="Times New Roman" panose="02020603050405020304" pitchFamily="18" charset="0"/>
              </a:rPr>
              <a:t>bóng</a:t>
            </a:r>
            <a:r>
              <a:rPr lang="en-US" altLang="en-US" sz="2400" b="1" dirty="0">
                <a:solidFill>
                  <a:srgbClr val="006600"/>
                </a:solidFill>
                <a:latin typeface="Times New Roman" panose="02020603050405020304" pitchFamily="18" charset="0"/>
                <a:cs typeface="Times New Roman" panose="02020603050405020304" pitchFamily="18" charset="0"/>
              </a:rPr>
              <a:t> </a:t>
            </a:r>
            <a:r>
              <a:rPr lang="en-US" altLang="en-US" sz="2400" b="1" dirty="0" err="1">
                <a:solidFill>
                  <a:srgbClr val="006600"/>
                </a:solidFill>
                <a:latin typeface="Times New Roman" panose="02020603050405020304" pitchFamily="18" charset="0"/>
                <a:cs typeface="Times New Roman" panose="02020603050405020304" pitchFamily="18" charset="0"/>
              </a:rPr>
              <a:t>âm</a:t>
            </a:r>
            <a:r>
              <a:rPr lang="en-US" altLang="en-US" sz="2400" b="1" dirty="0">
                <a:solidFill>
                  <a:srgbClr val="006600"/>
                </a:solidFill>
                <a:latin typeface="Times New Roman" panose="02020603050405020304" pitchFamily="18" charset="0"/>
                <a:cs typeface="Times New Roman" panose="02020603050405020304" pitchFamily="18" charset="0"/>
              </a:rPr>
              <a:t> </a:t>
            </a:r>
            <a:r>
              <a:rPr lang="en-US" altLang="en-US" sz="2400" b="1" dirty="0" err="1">
                <a:solidFill>
                  <a:srgbClr val="006600"/>
                </a:solidFill>
                <a:latin typeface="Times New Roman" panose="02020603050405020304" pitchFamily="18" charset="0"/>
                <a:cs typeface="Times New Roman" panose="02020603050405020304" pitchFamily="18" charset="0"/>
              </a:rPr>
              <a:t>thầm</a:t>
            </a:r>
            <a:endParaRPr lang="en-US" altLang="en-US" sz="2400" b="1" dirty="0">
              <a:solidFill>
                <a:srgbClr val="006600"/>
              </a:solidFill>
              <a:latin typeface="Times New Roman" panose="02020603050405020304" pitchFamily="18" charset="0"/>
              <a:cs typeface="Times New Roman" panose="02020603050405020304" pitchFamily="18" charset="0"/>
            </a:endParaRPr>
          </a:p>
          <a:p>
            <a:pPr>
              <a:lnSpc>
                <a:spcPct val="150000"/>
              </a:lnSpc>
              <a:spcBef>
                <a:spcPct val="0"/>
              </a:spcBef>
              <a:buFontTx/>
              <a:buNone/>
            </a:pPr>
            <a:r>
              <a:rPr lang="en-US" altLang="en-US" sz="2400" b="1" dirty="0">
                <a:solidFill>
                  <a:srgbClr val="006600"/>
                </a:solidFill>
                <a:latin typeface="Times New Roman" panose="02020603050405020304" pitchFamily="18" charset="0"/>
                <a:cs typeface="Times New Roman" panose="02020603050405020304" pitchFamily="18" charset="0"/>
              </a:rPr>
              <a:t>  </a:t>
            </a:r>
            <a:r>
              <a:rPr lang="en-US" altLang="en-US" sz="2400" b="1" dirty="0" err="1">
                <a:solidFill>
                  <a:srgbClr val="006600"/>
                </a:solidFill>
                <a:latin typeface="Times New Roman" panose="02020603050405020304" pitchFamily="18" charset="0"/>
                <a:cs typeface="Times New Roman" panose="02020603050405020304" pitchFamily="18" charset="0"/>
              </a:rPr>
              <a:t>Nhận</a:t>
            </a:r>
            <a:r>
              <a:rPr lang="en-US" altLang="en-US" sz="2400" b="1" dirty="0">
                <a:solidFill>
                  <a:srgbClr val="006600"/>
                </a:solidFill>
                <a:latin typeface="Times New Roman" panose="02020603050405020304" pitchFamily="18" charset="0"/>
                <a:cs typeface="Times New Roman" panose="02020603050405020304" pitchFamily="18" charset="0"/>
              </a:rPr>
              <a:t> </a:t>
            </a:r>
            <a:r>
              <a:rPr lang="en-US" altLang="en-US" sz="2400" b="1" dirty="0" err="1">
                <a:solidFill>
                  <a:srgbClr val="006600"/>
                </a:solidFill>
                <a:latin typeface="Times New Roman" panose="02020603050405020304" pitchFamily="18" charset="0"/>
                <a:cs typeface="Times New Roman" panose="02020603050405020304" pitchFamily="18" charset="0"/>
              </a:rPr>
              <a:t>đau</a:t>
            </a:r>
            <a:r>
              <a:rPr lang="en-US" altLang="en-US" sz="2400" b="1" dirty="0">
                <a:solidFill>
                  <a:srgbClr val="006600"/>
                </a:solidFill>
                <a:latin typeface="Times New Roman" panose="02020603050405020304" pitchFamily="18" charset="0"/>
                <a:cs typeface="Times New Roman" panose="02020603050405020304" pitchFamily="18" charset="0"/>
              </a:rPr>
              <a:t> </a:t>
            </a:r>
            <a:r>
              <a:rPr lang="en-US" altLang="en-US" sz="2400" b="1" dirty="0" err="1">
                <a:solidFill>
                  <a:srgbClr val="006600"/>
                </a:solidFill>
                <a:latin typeface="Times New Roman" panose="02020603050405020304" pitchFamily="18" charset="0"/>
                <a:cs typeface="Times New Roman" panose="02020603050405020304" pitchFamily="18" charset="0"/>
              </a:rPr>
              <a:t>khổ</a:t>
            </a:r>
            <a:r>
              <a:rPr lang="en-US" altLang="en-US" sz="2400" b="1" dirty="0">
                <a:solidFill>
                  <a:srgbClr val="006600"/>
                </a:solidFill>
                <a:latin typeface="Times New Roman" panose="02020603050405020304" pitchFamily="18" charset="0"/>
                <a:cs typeface="Times New Roman" panose="02020603050405020304" pitchFamily="18" charset="0"/>
              </a:rPr>
              <a:t> </a:t>
            </a:r>
            <a:r>
              <a:rPr lang="en-US" altLang="en-US" sz="2400" b="1" dirty="0" err="1">
                <a:solidFill>
                  <a:srgbClr val="006600"/>
                </a:solidFill>
                <a:latin typeface="Times New Roman" panose="02020603050405020304" pitchFamily="18" charset="0"/>
                <a:cs typeface="Times New Roman" panose="02020603050405020304" pitchFamily="18" charset="0"/>
              </a:rPr>
              <a:t>mà</a:t>
            </a:r>
            <a:r>
              <a:rPr lang="en-US" altLang="en-US" sz="2400" b="1" dirty="0">
                <a:solidFill>
                  <a:srgbClr val="006600"/>
                </a:solidFill>
                <a:latin typeface="Times New Roman" panose="02020603050405020304" pitchFamily="18" charset="0"/>
                <a:cs typeface="Times New Roman" panose="02020603050405020304" pitchFamily="18" charset="0"/>
              </a:rPr>
              <a:t> </a:t>
            </a:r>
            <a:r>
              <a:rPr lang="en-US" altLang="en-US" sz="2400" b="1" dirty="0" err="1">
                <a:solidFill>
                  <a:srgbClr val="006600"/>
                </a:solidFill>
                <a:latin typeface="Times New Roman" panose="02020603050405020304" pitchFamily="18" charset="0"/>
                <a:cs typeface="Times New Roman" panose="02020603050405020304" pitchFamily="18" charset="0"/>
              </a:rPr>
              <a:t>gởi</a:t>
            </a:r>
            <a:r>
              <a:rPr lang="en-US" altLang="en-US" sz="2400" b="1" dirty="0">
                <a:solidFill>
                  <a:srgbClr val="006600"/>
                </a:solidFill>
                <a:latin typeface="Times New Roman" panose="02020603050405020304" pitchFamily="18" charset="0"/>
                <a:cs typeface="Times New Roman" panose="02020603050405020304" pitchFamily="18" charset="0"/>
              </a:rPr>
              <a:t> </a:t>
            </a:r>
            <a:r>
              <a:rPr lang="en-US" altLang="en-US" sz="2400" b="1" dirty="0" err="1">
                <a:solidFill>
                  <a:srgbClr val="006600"/>
                </a:solidFill>
                <a:latin typeface="Times New Roman" panose="02020603050405020304" pitchFamily="18" charset="0"/>
                <a:cs typeface="Times New Roman" panose="02020603050405020304" pitchFamily="18" charset="0"/>
              </a:rPr>
              <a:t>vào</a:t>
            </a:r>
            <a:r>
              <a:rPr lang="en-US" altLang="en-US" sz="2400" b="1" dirty="0">
                <a:solidFill>
                  <a:srgbClr val="006600"/>
                </a:solidFill>
                <a:latin typeface="Times New Roman" panose="02020603050405020304" pitchFamily="18" charset="0"/>
                <a:cs typeface="Times New Roman" panose="02020603050405020304" pitchFamily="18" charset="0"/>
              </a:rPr>
              <a:t> </a:t>
            </a:r>
            <a:r>
              <a:rPr lang="en-US" altLang="en-US" sz="2400" b="1" dirty="0" err="1">
                <a:solidFill>
                  <a:srgbClr val="006600"/>
                </a:solidFill>
                <a:latin typeface="Times New Roman" panose="02020603050405020304" pitchFamily="18" charset="0"/>
                <a:cs typeface="Times New Roman" panose="02020603050405020304" pitchFamily="18" charset="0"/>
              </a:rPr>
              <a:t>im</a:t>
            </a:r>
            <a:r>
              <a:rPr lang="en-US" altLang="en-US" sz="2400" b="1" dirty="0">
                <a:solidFill>
                  <a:srgbClr val="006600"/>
                </a:solidFill>
                <a:latin typeface="Times New Roman" panose="02020603050405020304" pitchFamily="18" charset="0"/>
                <a:cs typeface="Times New Roman" panose="02020603050405020304" pitchFamily="18" charset="0"/>
              </a:rPr>
              <a:t> </a:t>
            </a:r>
            <a:r>
              <a:rPr lang="en-US" altLang="en-US" sz="2400" b="1" dirty="0" err="1">
                <a:solidFill>
                  <a:srgbClr val="006600"/>
                </a:solidFill>
                <a:latin typeface="Times New Roman" panose="02020603050405020304" pitchFamily="18" charset="0"/>
                <a:cs typeface="Times New Roman" panose="02020603050405020304" pitchFamily="18" charset="0"/>
              </a:rPr>
              <a:t>lặng</a:t>
            </a:r>
            <a:r>
              <a:rPr lang="en-US" altLang="en-US" sz="2400" b="1" dirty="0">
                <a:solidFill>
                  <a:srgbClr val="006600"/>
                </a:solidFill>
                <a:latin typeface="Times New Roman" panose="02020603050405020304" pitchFamily="18" charset="0"/>
                <a:cs typeface="Times New Roman" panose="02020603050405020304" pitchFamily="18" charset="0"/>
              </a:rPr>
              <a:t>.</a:t>
            </a:r>
          </a:p>
          <a:p>
            <a:pPr>
              <a:lnSpc>
                <a:spcPct val="150000"/>
              </a:lnSpc>
              <a:spcBef>
                <a:spcPct val="0"/>
              </a:spcBef>
              <a:buFontTx/>
              <a:buNone/>
            </a:pPr>
            <a:r>
              <a:rPr lang="en-US" altLang="en-US" sz="2400" b="1" dirty="0">
                <a:solidFill>
                  <a:srgbClr val="006600"/>
                </a:solidFill>
                <a:latin typeface="Times New Roman" panose="02020603050405020304" pitchFamily="18" charset="0"/>
                <a:cs typeface="Times New Roman" panose="02020603050405020304" pitchFamily="18" charset="0"/>
              </a:rPr>
              <a:t>                         	(</a:t>
            </a:r>
            <a:r>
              <a:rPr lang="en-US" altLang="en-US" sz="2400" b="1" dirty="0" err="1">
                <a:solidFill>
                  <a:srgbClr val="006600"/>
                </a:solidFill>
                <a:latin typeface="Times New Roman" panose="02020603050405020304" pitchFamily="18" charset="0"/>
                <a:cs typeface="Times New Roman" panose="02020603050405020304" pitchFamily="18" charset="0"/>
              </a:rPr>
              <a:t>Liên</a:t>
            </a:r>
            <a:r>
              <a:rPr lang="en-US" altLang="en-US" sz="2400" b="1" dirty="0">
                <a:solidFill>
                  <a:srgbClr val="006600"/>
                </a:solidFill>
                <a:latin typeface="Times New Roman" panose="02020603050405020304" pitchFamily="18" charset="0"/>
                <a:cs typeface="Times New Roman" panose="02020603050405020304" pitchFamily="18" charset="0"/>
              </a:rPr>
              <a:t> </a:t>
            </a:r>
            <a:r>
              <a:rPr lang="en-US" altLang="en-US" sz="2400" b="1" dirty="0" err="1">
                <a:solidFill>
                  <a:srgbClr val="006600"/>
                </a:solidFill>
                <a:latin typeface="Times New Roman" panose="02020603050405020304" pitchFamily="18" charset="0"/>
                <a:cs typeface="Times New Roman" panose="02020603050405020304" pitchFamily="18" charset="0"/>
              </a:rPr>
              <a:t>hiệp</a:t>
            </a:r>
            <a:r>
              <a:rPr lang="en-US" altLang="en-US" sz="2400" b="1" dirty="0">
                <a:solidFill>
                  <a:srgbClr val="006600"/>
                </a:solidFill>
                <a:latin typeface="Times New Roman" panose="02020603050405020304" pitchFamily="18" charset="0"/>
                <a:cs typeface="Times New Roman" panose="02020603050405020304" pitchFamily="18" charset="0"/>
              </a:rPr>
              <a:t> </a:t>
            </a:r>
            <a:r>
              <a:rPr lang="en-US" altLang="en-US" sz="2400" b="1" dirty="0" err="1">
                <a:solidFill>
                  <a:srgbClr val="006600"/>
                </a:solidFill>
                <a:latin typeface="Times New Roman" panose="02020603050405020304" pitchFamily="18" charset="0"/>
                <a:cs typeface="Times New Roman" panose="02020603050405020304" pitchFamily="18" charset="0"/>
              </a:rPr>
              <a:t>lại</a:t>
            </a:r>
            <a:r>
              <a:rPr lang="en-US" altLang="en-US" sz="2400" b="1" dirty="0">
                <a:solidFill>
                  <a:srgbClr val="0066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5220229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a:extLst>
              <a:ext uri="{FF2B5EF4-FFF2-40B4-BE49-F238E27FC236}">
                <a16:creationId xmlns:a16="http://schemas.microsoft.com/office/drawing/2014/main" xmlns="" id="{2E7BAB7B-8E1E-4135-B82D-23ECB7D9BE50}"/>
              </a:ext>
            </a:extLst>
          </p:cNvPr>
          <p:cNvSpPr txBox="1">
            <a:spLocks noChangeArrowheads="1"/>
          </p:cNvSpPr>
          <p:nvPr/>
        </p:nvSpPr>
        <p:spPr bwMode="auto">
          <a:xfrm>
            <a:off x="514350" y="252652"/>
            <a:ext cx="801243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Clr>
                <a:schemeClr val="hlink"/>
              </a:buClr>
              <a:buSzPct val="60000"/>
              <a:buFont typeface="Wingdings" panose="05000000000000000000" pitchFamily="2" charset="2"/>
              <a:buNone/>
            </a:pP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Cả</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hai</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nhận</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xét</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trên</a:t>
            </a:r>
            <a:r>
              <a:rPr lang="en-US" altLang="en-US" sz="2400" b="1" dirty="0">
                <a:solidFill>
                  <a:srgbClr val="002060"/>
                </a:solidFill>
                <a:latin typeface="Times New Roman" panose="02020603050405020304" pitchFamily="18" charset="0"/>
                <a:cs typeface="Times New Roman" panose="02020603050405020304" pitchFamily="18" charset="0"/>
              </a:rPr>
              <a:t> </a:t>
            </a:r>
            <a:r>
              <a:rPr lang="vi-VN" altLang="en-US" sz="2400" b="1" dirty="0">
                <a:solidFill>
                  <a:srgbClr val="002060"/>
                </a:solidFill>
                <a:latin typeface="Times New Roman" panose="02020603050405020304" pitchFamily="18" charset="0"/>
                <a:cs typeface="Times New Roman" panose="02020603050405020304" pitchFamily="18" charset="0"/>
              </a:rPr>
              <a:t>đ</a:t>
            </a:r>
            <a:r>
              <a:rPr lang="en-US" altLang="en-US" sz="2400" b="1" dirty="0" err="1">
                <a:solidFill>
                  <a:srgbClr val="002060"/>
                </a:solidFill>
                <a:latin typeface="Times New Roman" panose="02020603050405020304" pitchFamily="18" charset="0"/>
                <a:cs typeface="Times New Roman" panose="02020603050405020304" pitchFamily="18" charset="0"/>
              </a:rPr>
              <a:t>ều</a:t>
            </a:r>
            <a:r>
              <a:rPr lang="en-US" altLang="en-US" sz="2400" b="1" dirty="0">
                <a:solidFill>
                  <a:srgbClr val="002060"/>
                </a:solidFill>
                <a:latin typeface="Times New Roman" panose="02020603050405020304" pitchFamily="18" charset="0"/>
                <a:cs typeface="Times New Roman" panose="02020603050405020304" pitchFamily="18" charset="0"/>
              </a:rPr>
              <a:t> </a:t>
            </a:r>
            <a:r>
              <a:rPr lang="vi-VN" altLang="en-US" sz="2400" b="1" dirty="0">
                <a:solidFill>
                  <a:srgbClr val="002060"/>
                </a:solidFill>
                <a:latin typeface="Times New Roman" panose="02020603050405020304" pitchFamily="18" charset="0"/>
                <a:cs typeface="Times New Roman" panose="02020603050405020304" pitchFamily="18" charset="0"/>
              </a:rPr>
              <a:t>đ</a:t>
            </a:r>
            <a:r>
              <a:rPr lang="en-US" altLang="en-US" sz="2400" b="1" dirty="0" err="1">
                <a:solidFill>
                  <a:srgbClr val="002060"/>
                </a:solidFill>
                <a:latin typeface="Times New Roman" panose="02020603050405020304" pitchFamily="18" charset="0"/>
                <a:cs typeface="Times New Roman" panose="02020603050405020304" pitchFamily="18" charset="0"/>
              </a:rPr>
              <a:t>úng</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nh</a:t>
            </a:r>
            <a:r>
              <a:rPr lang="vi-VN" altLang="en-US" sz="2400" b="1" dirty="0">
                <a:solidFill>
                  <a:srgbClr val="002060"/>
                </a:solidFill>
                <a:latin typeface="Times New Roman" panose="02020603050405020304" pitchFamily="18" charset="0"/>
                <a:cs typeface="Times New Roman" panose="02020603050405020304" pitchFamily="18" charset="0"/>
              </a:rPr>
              <a:t>ư</a:t>
            </a:r>
            <a:r>
              <a:rPr lang="en-US" altLang="en-US" sz="2400" b="1" dirty="0">
                <a:solidFill>
                  <a:srgbClr val="002060"/>
                </a:solidFill>
                <a:latin typeface="Times New Roman" panose="02020603050405020304" pitchFamily="18" charset="0"/>
                <a:cs typeface="Times New Roman" panose="02020603050405020304" pitchFamily="18" charset="0"/>
              </a:rPr>
              <a:t>ng </a:t>
            </a:r>
            <a:r>
              <a:rPr lang="en-US" altLang="en-US" sz="2400" b="1" dirty="0" err="1">
                <a:solidFill>
                  <a:srgbClr val="002060"/>
                </a:solidFill>
                <a:latin typeface="Times New Roman" panose="02020603050405020304" pitchFamily="18" charset="0"/>
                <a:cs typeface="Times New Roman" panose="02020603050405020304" pitchFamily="18" charset="0"/>
              </a:rPr>
              <a:t>mỗi</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nhận</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xét</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lại</a:t>
            </a:r>
            <a:r>
              <a:rPr lang="en-US" altLang="en-US" sz="2400" b="1" dirty="0">
                <a:solidFill>
                  <a:srgbClr val="002060"/>
                </a:solidFill>
                <a:latin typeface="Times New Roman" panose="02020603050405020304" pitchFamily="18" charset="0"/>
                <a:cs typeface="Times New Roman" panose="02020603050405020304" pitchFamily="18" charset="0"/>
              </a:rPr>
              <a:t> </a:t>
            </a:r>
            <a:r>
              <a:rPr lang="vi-VN" altLang="en-US" sz="2400" b="1" dirty="0">
                <a:solidFill>
                  <a:srgbClr val="002060"/>
                </a:solidFill>
                <a:latin typeface="Times New Roman" panose="02020603050405020304" pitchFamily="18" charset="0"/>
                <a:cs typeface="Times New Roman" panose="02020603050405020304" pitchFamily="18" charset="0"/>
              </a:rPr>
              <a:t>đ</a:t>
            </a:r>
            <a:r>
              <a:rPr lang="en-US" altLang="en-US" sz="2400" b="1" dirty="0" err="1">
                <a:solidFill>
                  <a:srgbClr val="002060"/>
                </a:solidFill>
                <a:latin typeface="Times New Roman" panose="02020603050405020304" pitchFamily="18" charset="0"/>
                <a:cs typeface="Times New Roman" panose="02020603050405020304" pitchFamily="18" charset="0"/>
              </a:rPr>
              <a:t>úng</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với</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một</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số</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hoàn</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cảnh</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khác</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nhau</a:t>
            </a:r>
            <a:r>
              <a:rPr lang="en-US" altLang="en-US" sz="2400" b="1" dirty="0">
                <a:solidFill>
                  <a:srgbClr val="002060"/>
                </a:solidFill>
                <a:latin typeface="Times New Roman" panose="02020603050405020304" pitchFamily="18" charset="0"/>
                <a:cs typeface="Times New Roman" panose="02020603050405020304" pitchFamily="18" charset="0"/>
              </a:rPr>
              <a:t>:</a:t>
            </a:r>
          </a:p>
        </p:txBody>
      </p:sp>
      <p:sp>
        <p:nvSpPr>
          <p:cNvPr id="3" name="Rectangle: Rounded Corners 2">
            <a:extLst>
              <a:ext uri="{FF2B5EF4-FFF2-40B4-BE49-F238E27FC236}">
                <a16:creationId xmlns:a16="http://schemas.microsoft.com/office/drawing/2014/main" xmlns="" id="{98C30AEA-B4C2-4091-A5B3-AE6A2DF90EEF}"/>
              </a:ext>
            </a:extLst>
          </p:cNvPr>
          <p:cNvSpPr/>
          <p:nvPr/>
        </p:nvSpPr>
        <p:spPr>
          <a:xfrm>
            <a:off x="1877439" y="1236058"/>
            <a:ext cx="6634265" cy="12192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vi-VN" altLang="en-US" sz="2100" b="1" i="1" dirty="0">
                <a:solidFill>
                  <a:srgbClr val="0000FF"/>
                </a:solidFill>
                <a:latin typeface="Times New Roman" panose="02020603050405020304" pitchFamily="18" charset="0"/>
                <a:cs typeface="Times New Roman" panose="02020603050405020304" pitchFamily="18" charset="0"/>
              </a:rPr>
              <a:t>	Khi cần </a:t>
            </a:r>
            <a:r>
              <a:rPr lang="en-US" altLang="en-US" sz="2100" b="1" i="1" dirty="0" err="1">
                <a:solidFill>
                  <a:srgbClr val="0000FF"/>
                </a:solidFill>
                <a:latin typeface="Times New Roman" panose="02020603050405020304" pitchFamily="18" charset="0"/>
                <a:cs typeface="Times New Roman" panose="02020603050405020304" pitchFamily="18" charset="0"/>
              </a:rPr>
              <a:t>giữ</a:t>
            </a:r>
            <a:r>
              <a:rPr lang="en-US" altLang="en-US" sz="2100" b="1" i="1" dirty="0">
                <a:solidFill>
                  <a:srgbClr val="0000FF"/>
                </a:solidFill>
                <a:latin typeface="Times New Roman" panose="02020603050405020304" pitchFamily="18" charset="0"/>
                <a:cs typeface="Times New Roman" panose="02020603050405020304" pitchFamily="18" charset="0"/>
              </a:rPr>
              <a:t> </a:t>
            </a:r>
            <a:r>
              <a:rPr lang="en-US" altLang="en-US" sz="2100" b="1" i="1" dirty="0" err="1">
                <a:solidFill>
                  <a:srgbClr val="0000FF"/>
                </a:solidFill>
                <a:latin typeface="Times New Roman" panose="02020603050405020304" pitchFamily="18" charset="0"/>
                <a:cs typeface="Times New Roman" panose="02020603050405020304" pitchFamily="18" charset="0"/>
              </a:rPr>
              <a:t>bí</a:t>
            </a:r>
            <a:r>
              <a:rPr lang="en-US" altLang="en-US" sz="2100" b="1" i="1" dirty="0">
                <a:solidFill>
                  <a:srgbClr val="0000FF"/>
                </a:solidFill>
                <a:latin typeface="Times New Roman" panose="02020603050405020304" pitchFamily="18" charset="0"/>
                <a:cs typeface="Times New Roman" panose="02020603050405020304" pitchFamily="18" charset="0"/>
              </a:rPr>
              <a:t> </a:t>
            </a:r>
            <a:r>
              <a:rPr lang="en-US" altLang="en-US" sz="2100" b="1" i="1" dirty="0" err="1">
                <a:solidFill>
                  <a:srgbClr val="0000FF"/>
                </a:solidFill>
                <a:latin typeface="Times New Roman" panose="02020603050405020304" pitchFamily="18" charset="0"/>
                <a:cs typeface="Times New Roman" panose="02020603050405020304" pitchFamily="18" charset="0"/>
              </a:rPr>
              <a:t>mật</a:t>
            </a:r>
            <a:r>
              <a:rPr lang="vi-VN" altLang="en-US" sz="2100" b="1" i="1" dirty="0">
                <a:solidFill>
                  <a:srgbClr val="0000FF"/>
                </a:solidFill>
                <a:latin typeface="Times New Roman" panose="02020603050405020304" pitchFamily="18" charset="0"/>
                <a:cs typeface="Times New Roman" panose="02020603050405020304" pitchFamily="18" charset="0"/>
              </a:rPr>
              <a:t>, đ</a:t>
            </a:r>
            <a:r>
              <a:rPr lang="en-US" altLang="en-US" sz="2100" b="1" i="1" dirty="0">
                <a:solidFill>
                  <a:srgbClr val="0000FF"/>
                </a:solidFill>
                <a:latin typeface="Times New Roman" panose="02020603050405020304" pitchFamily="18" charset="0"/>
                <a:cs typeface="Times New Roman" panose="02020603050405020304" pitchFamily="18" charset="0"/>
              </a:rPr>
              <a:t>ể </a:t>
            </a:r>
            <a:r>
              <a:rPr lang="vi-VN" altLang="en-US" sz="2100" b="1" i="1" dirty="0">
                <a:solidFill>
                  <a:srgbClr val="0000FF"/>
                </a:solidFill>
                <a:latin typeface="Times New Roman" panose="02020603050405020304" pitchFamily="18" charset="0"/>
                <a:cs typeface="Times New Roman" panose="02020603050405020304" pitchFamily="18" charset="0"/>
              </a:rPr>
              <a:t>đ</a:t>
            </a:r>
            <a:r>
              <a:rPr lang="en-US" altLang="en-US" sz="2100" b="1" i="1" dirty="0" err="1">
                <a:solidFill>
                  <a:srgbClr val="0000FF"/>
                </a:solidFill>
                <a:latin typeface="Times New Roman" panose="02020603050405020304" pitchFamily="18" charset="0"/>
                <a:cs typeface="Times New Roman" panose="02020603050405020304" pitchFamily="18" charset="0"/>
              </a:rPr>
              <a:t>ảm</a:t>
            </a:r>
            <a:r>
              <a:rPr lang="en-US" altLang="en-US" sz="2100" b="1" i="1" dirty="0">
                <a:solidFill>
                  <a:srgbClr val="0000FF"/>
                </a:solidFill>
                <a:latin typeface="Times New Roman" panose="02020603050405020304" pitchFamily="18" charset="0"/>
                <a:cs typeface="Times New Roman" panose="02020603050405020304" pitchFamily="18" charset="0"/>
              </a:rPr>
              <a:t> </a:t>
            </a:r>
            <a:r>
              <a:rPr lang="en-US" altLang="en-US" sz="2100" b="1" i="1" dirty="0" err="1">
                <a:solidFill>
                  <a:srgbClr val="0000FF"/>
                </a:solidFill>
                <a:latin typeface="Times New Roman" panose="02020603050405020304" pitchFamily="18" charset="0"/>
                <a:cs typeface="Times New Roman" panose="02020603050405020304" pitchFamily="18" charset="0"/>
              </a:rPr>
              <a:t>bảo</a:t>
            </a:r>
            <a:r>
              <a:rPr lang="en-US" altLang="en-US" sz="2100" b="1" i="1" dirty="0">
                <a:solidFill>
                  <a:srgbClr val="0000FF"/>
                </a:solidFill>
                <a:latin typeface="Times New Roman" panose="02020603050405020304" pitchFamily="18" charset="0"/>
                <a:cs typeface="Times New Roman" panose="02020603050405020304" pitchFamily="18" charset="0"/>
              </a:rPr>
              <a:t> </a:t>
            </a:r>
            <a:r>
              <a:rPr lang="en-US" altLang="en-US" sz="2100" b="1" i="1" dirty="0" err="1">
                <a:solidFill>
                  <a:srgbClr val="0000FF"/>
                </a:solidFill>
                <a:latin typeface="Times New Roman" panose="02020603050405020304" pitchFamily="18" charset="0"/>
                <a:cs typeface="Times New Roman" panose="02020603050405020304" pitchFamily="18" charset="0"/>
              </a:rPr>
              <a:t>sự</a:t>
            </a:r>
            <a:r>
              <a:rPr lang="en-US" altLang="en-US" sz="2100" b="1" i="1" dirty="0">
                <a:solidFill>
                  <a:srgbClr val="0000FF"/>
                </a:solidFill>
                <a:latin typeface="Times New Roman" panose="02020603050405020304" pitchFamily="18" charset="0"/>
                <a:cs typeface="Times New Roman" panose="02020603050405020304" pitchFamily="18" charset="0"/>
              </a:rPr>
              <a:t> </a:t>
            </a:r>
            <a:r>
              <a:rPr lang="en-US" altLang="en-US" sz="2100" b="1" i="1" dirty="0" err="1">
                <a:solidFill>
                  <a:srgbClr val="0000FF"/>
                </a:solidFill>
                <a:latin typeface="Times New Roman" panose="02020603050405020304" pitchFamily="18" charset="0"/>
                <a:cs typeface="Times New Roman" panose="02020603050405020304" pitchFamily="18" charset="0"/>
              </a:rPr>
              <a:t>tế</a:t>
            </a:r>
            <a:r>
              <a:rPr lang="en-US" altLang="en-US" sz="2100" b="1" i="1" dirty="0">
                <a:solidFill>
                  <a:srgbClr val="0000FF"/>
                </a:solidFill>
                <a:latin typeface="Times New Roman" panose="02020603050405020304" pitchFamily="18" charset="0"/>
                <a:cs typeface="Times New Roman" panose="02020603050405020304" pitchFamily="18" charset="0"/>
              </a:rPr>
              <a:t> </a:t>
            </a:r>
            <a:r>
              <a:rPr lang="en-US" altLang="en-US" sz="2100" b="1" i="1" dirty="0" err="1">
                <a:solidFill>
                  <a:srgbClr val="0000FF"/>
                </a:solidFill>
                <a:latin typeface="Times New Roman" panose="02020603050405020304" pitchFamily="18" charset="0"/>
                <a:cs typeface="Times New Roman" panose="02020603050405020304" pitchFamily="18" charset="0"/>
              </a:rPr>
              <a:t>nhị</a:t>
            </a:r>
            <a:r>
              <a:rPr lang="en-US" altLang="en-US" sz="2100" b="1" i="1" dirty="0">
                <a:solidFill>
                  <a:srgbClr val="0000FF"/>
                </a:solidFill>
                <a:latin typeface="Times New Roman" panose="02020603050405020304" pitchFamily="18" charset="0"/>
                <a:cs typeface="Times New Roman" panose="02020603050405020304" pitchFamily="18" charset="0"/>
              </a:rPr>
              <a:t> </a:t>
            </a:r>
            <a:r>
              <a:rPr lang="vi-VN" altLang="en-US" sz="2100" b="1" i="1" dirty="0">
                <a:solidFill>
                  <a:srgbClr val="0000FF"/>
                </a:solidFill>
                <a:latin typeface="Times New Roman" panose="02020603050405020304" pitchFamily="18" charset="0"/>
                <a:cs typeface="Times New Roman" panose="02020603050405020304" pitchFamily="18" charset="0"/>
              </a:rPr>
              <a:t>	</a:t>
            </a:r>
            <a:r>
              <a:rPr lang="en-US" altLang="en-US" sz="2100" b="1" i="1" dirty="0" err="1">
                <a:solidFill>
                  <a:srgbClr val="0000FF"/>
                </a:solidFill>
                <a:latin typeface="Times New Roman" panose="02020603050405020304" pitchFamily="18" charset="0"/>
                <a:cs typeface="Times New Roman" panose="02020603050405020304" pitchFamily="18" charset="0"/>
              </a:rPr>
              <a:t>khi</a:t>
            </a:r>
            <a:r>
              <a:rPr lang="en-US" altLang="en-US" sz="2100" b="1" i="1" dirty="0">
                <a:solidFill>
                  <a:srgbClr val="0000FF"/>
                </a:solidFill>
                <a:latin typeface="Times New Roman" panose="02020603050405020304" pitchFamily="18" charset="0"/>
                <a:cs typeface="Times New Roman" panose="02020603050405020304" pitchFamily="18" charset="0"/>
              </a:rPr>
              <a:t> </a:t>
            </a:r>
            <a:r>
              <a:rPr lang="vi-VN" altLang="en-US" sz="2100" b="1" i="1" dirty="0">
                <a:solidFill>
                  <a:srgbClr val="0000FF"/>
                </a:solidFill>
                <a:latin typeface="Times New Roman" panose="02020603050405020304" pitchFamily="18" charset="0"/>
                <a:cs typeface="Times New Roman" panose="02020603050405020304" pitchFamily="18" charset="0"/>
              </a:rPr>
              <a:t>	</a:t>
            </a:r>
            <a:r>
              <a:rPr lang="en-US" altLang="en-US" sz="2100" b="1" i="1" dirty="0" err="1">
                <a:solidFill>
                  <a:srgbClr val="0000FF"/>
                </a:solidFill>
                <a:latin typeface="Times New Roman" panose="02020603050405020304" pitchFamily="18" charset="0"/>
                <a:cs typeface="Times New Roman" panose="02020603050405020304" pitchFamily="18" charset="0"/>
              </a:rPr>
              <a:t>giao</a:t>
            </a:r>
            <a:r>
              <a:rPr lang="en-US" altLang="en-US" sz="2100" b="1" i="1" dirty="0">
                <a:solidFill>
                  <a:srgbClr val="0000FF"/>
                </a:solidFill>
                <a:latin typeface="Times New Roman" panose="02020603050405020304" pitchFamily="18" charset="0"/>
                <a:cs typeface="Times New Roman" panose="02020603050405020304" pitchFamily="18" charset="0"/>
              </a:rPr>
              <a:t> </a:t>
            </a:r>
            <a:r>
              <a:rPr lang="en-US" altLang="en-US" sz="2100" b="1" i="1" dirty="0" err="1">
                <a:solidFill>
                  <a:srgbClr val="0000FF"/>
                </a:solidFill>
                <a:latin typeface="Times New Roman" panose="02020603050405020304" pitchFamily="18" charset="0"/>
                <a:cs typeface="Times New Roman" panose="02020603050405020304" pitchFamily="18" charset="0"/>
              </a:rPr>
              <a:t>tiếp</a:t>
            </a:r>
            <a:r>
              <a:rPr lang="vi-VN" altLang="en-US" sz="2100" b="1" i="1" dirty="0">
                <a:solidFill>
                  <a:srgbClr val="0000FF"/>
                </a:solidFill>
                <a:latin typeface="Times New Roman" panose="02020603050405020304" pitchFamily="18" charset="0"/>
                <a:cs typeface="Times New Roman" panose="02020603050405020304" pitchFamily="18" charset="0"/>
              </a:rPr>
              <a:t>,</a:t>
            </a:r>
            <a:r>
              <a:rPr lang="en-US" altLang="en-US" sz="2100" b="1" i="1" dirty="0">
                <a:solidFill>
                  <a:srgbClr val="0000FF"/>
                </a:solidFill>
                <a:latin typeface="Times New Roman" panose="02020603050405020304" pitchFamily="18" charset="0"/>
                <a:cs typeface="Times New Roman" panose="02020603050405020304" pitchFamily="18" charset="0"/>
              </a:rPr>
              <a:t> …</a:t>
            </a:r>
            <a:endParaRPr lang="en-SG" sz="2100" dirty="0"/>
          </a:p>
        </p:txBody>
      </p:sp>
      <p:sp>
        <p:nvSpPr>
          <p:cNvPr id="4" name="Rectangle: Rounded Corners 3">
            <a:extLst>
              <a:ext uri="{FF2B5EF4-FFF2-40B4-BE49-F238E27FC236}">
                <a16:creationId xmlns:a16="http://schemas.microsoft.com/office/drawing/2014/main" xmlns="" id="{21D44A80-5DBA-4642-9457-8FCAB351B3E7}"/>
              </a:ext>
            </a:extLst>
          </p:cNvPr>
          <p:cNvSpPr/>
          <p:nvPr/>
        </p:nvSpPr>
        <p:spPr>
          <a:xfrm>
            <a:off x="1571503" y="3101573"/>
            <a:ext cx="6940201" cy="12192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vi-VN" altLang="en-US" sz="2100" b="1" i="1" dirty="0">
                <a:solidFill>
                  <a:srgbClr val="0000FF"/>
                </a:solidFill>
                <a:latin typeface="Times New Roman" panose="02020603050405020304" pitchFamily="18" charset="0"/>
                <a:cs typeface="Times New Roman" panose="02020603050405020304" pitchFamily="18" charset="0"/>
              </a:rPr>
              <a:t>	</a:t>
            </a:r>
            <a:r>
              <a:rPr lang="en-US" altLang="en-US" sz="2100" b="1" i="1" dirty="0">
                <a:solidFill>
                  <a:srgbClr val="0000FF"/>
                </a:solidFill>
                <a:latin typeface="Times New Roman" panose="02020603050405020304" pitchFamily="18" charset="0"/>
                <a:cs typeface="Times New Roman" panose="02020603050405020304" pitchFamily="18" charset="0"/>
              </a:rPr>
              <a:t>Khi </a:t>
            </a:r>
            <a:r>
              <a:rPr lang="vi-VN" altLang="en-US" sz="2100" b="1" i="1" dirty="0">
                <a:solidFill>
                  <a:srgbClr val="0000FF"/>
                </a:solidFill>
                <a:latin typeface="Times New Roman" panose="02020603050405020304" pitchFamily="18" charset="0"/>
                <a:cs typeface="Times New Roman" panose="02020603050405020304" pitchFamily="18" charset="0"/>
              </a:rPr>
              <a:t>đối diện với </a:t>
            </a:r>
            <a:r>
              <a:rPr lang="en-US" altLang="en-US" sz="2100" b="1" i="1" dirty="0" err="1">
                <a:solidFill>
                  <a:srgbClr val="0000FF"/>
                </a:solidFill>
                <a:latin typeface="Times New Roman" panose="02020603050405020304" pitchFamily="18" charset="0"/>
                <a:cs typeface="Times New Roman" panose="02020603050405020304" pitchFamily="18" charset="0"/>
              </a:rPr>
              <a:t>những</a:t>
            </a:r>
            <a:r>
              <a:rPr lang="en-US" altLang="en-US" sz="2100" b="1" i="1" dirty="0">
                <a:solidFill>
                  <a:srgbClr val="0000FF"/>
                </a:solidFill>
                <a:latin typeface="Times New Roman" panose="02020603050405020304" pitchFamily="18" charset="0"/>
                <a:cs typeface="Times New Roman" panose="02020603050405020304" pitchFamily="18" charset="0"/>
              </a:rPr>
              <a:t> </a:t>
            </a:r>
            <a:r>
              <a:rPr lang="en-US" altLang="en-US" sz="2100" b="1" i="1" dirty="0" err="1">
                <a:solidFill>
                  <a:srgbClr val="0000FF"/>
                </a:solidFill>
                <a:latin typeface="Times New Roman" panose="02020603050405020304" pitchFamily="18" charset="0"/>
                <a:cs typeface="Times New Roman" panose="02020603050405020304" pitchFamily="18" charset="0"/>
              </a:rPr>
              <a:t>hành</a:t>
            </a:r>
            <a:r>
              <a:rPr lang="en-US" altLang="en-US" sz="2100" b="1" i="1" dirty="0">
                <a:solidFill>
                  <a:srgbClr val="0000FF"/>
                </a:solidFill>
                <a:latin typeface="Times New Roman" panose="02020603050405020304" pitchFamily="18" charset="0"/>
                <a:cs typeface="Times New Roman" panose="02020603050405020304" pitchFamily="18" charset="0"/>
              </a:rPr>
              <a:t> vi </a:t>
            </a:r>
            <a:r>
              <a:rPr lang="en-US" altLang="en-US" sz="2100" b="1" i="1" dirty="0" err="1">
                <a:solidFill>
                  <a:srgbClr val="0000FF"/>
                </a:solidFill>
                <a:latin typeface="Times New Roman" panose="02020603050405020304" pitchFamily="18" charset="0"/>
                <a:cs typeface="Times New Roman" panose="02020603050405020304" pitchFamily="18" charset="0"/>
              </a:rPr>
              <a:t>sai</a:t>
            </a:r>
            <a:r>
              <a:rPr lang="en-US" altLang="en-US" sz="2100" b="1" i="1" dirty="0">
                <a:solidFill>
                  <a:srgbClr val="0000FF"/>
                </a:solidFill>
                <a:latin typeface="Times New Roman" panose="02020603050405020304" pitchFamily="18" charset="0"/>
                <a:cs typeface="Times New Roman" panose="02020603050405020304" pitchFamily="18" charset="0"/>
              </a:rPr>
              <a:t> </a:t>
            </a:r>
            <a:r>
              <a:rPr lang="en-US" altLang="en-US" sz="2100" b="1" i="1" dirty="0" err="1">
                <a:solidFill>
                  <a:srgbClr val="0000FF"/>
                </a:solidFill>
                <a:latin typeface="Times New Roman" panose="02020603050405020304" pitchFamily="18" charset="0"/>
                <a:cs typeface="Times New Roman" panose="02020603050405020304" pitchFamily="18" charset="0"/>
              </a:rPr>
              <a:t>trái</a:t>
            </a:r>
            <a:r>
              <a:rPr lang="en-US" altLang="en-US" sz="2100" b="1" i="1" dirty="0">
                <a:solidFill>
                  <a:srgbClr val="0000FF"/>
                </a:solidFill>
                <a:latin typeface="Times New Roman" panose="02020603050405020304" pitchFamily="18" charset="0"/>
                <a:cs typeface="Times New Roman" panose="02020603050405020304" pitchFamily="18" charset="0"/>
              </a:rPr>
              <a:t>, tr</a:t>
            </a:r>
            <a:r>
              <a:rPr lang="vi-VN" altLang="en-US" sz="2100" b="1" i="1" dirty="0">
                <a:solidFill>
                  <a:srgbClr val="0000FF"/>
                </a:solidFill>
                <a:latin typeface="Times New Roman" panose="02020603050405020304" pitchFamily="18" charset="0"/>
                <a:cs typeface="Times New Roman" panose="02020603050405020304" pitchFamily="18" charset="0"/>
              </a:rPr>
              <a:t>ư</a:t>
            </a:r>
            <a:r>
              <a:rPr lang="en-US" altLang="en-US" sz="2100" b="1" i="1" dirty="0" err="1">
                <a:solidFill>
                  <a:srgbClr val="0000FF"/>
                </a:solidFill>
                <a:latin typeface="Times New Roman" panose="02020603050405020304" pitchFamily="18" charset="0"/>
                <a:cs typeface="Times New Roman" panose="02020603050405020304" pitchFamily="18" charset="0"/>
              </a:rPr>
              <a:t>ớc</a:t>
            </a:r>
            <a:r>
              <a:rPr lang="en-US" altLang="en-US" sz="2100" b="1" i="1" dirty="0">
                <a:solidFill>
                  <a:srgbClr val="0000FF"/>
                </a:solidFill>
                <a:latin typeface="Times New Roman" panose="02020603050405020304" pitchFamily="18" charset="0"/>
                <a:cs typeface="Times New Roman" panose="02020603050405020304" pitchFamily="18" charset="0"/>
              </a:rPr>
              <a:t> </a:t>
            </a:r>
          </a:p>
          <a:p>
            <a:pPr algn="just"/>
            <a:r>
              <a:rPr lang="vi-VN" altLang="en-US" sz="2100" b="1" i="1" dirty="0">
                <a:solidFill>
                  <a:srgbClr val="0000FF"/>
                </a:solidFill>
                <a:latin typeface="Times New Roman" panose="02020603050405020304" pitchFamily="18" charset="0"/>
                <a:cs typeface="Times New Roman" panose="02020603050405020304" pitchFamily="18" charset="0"/>
              </a:rPr>
              <a:t>	</a:t>
            </a:r>
            <a:r>
              <a:rPr lang="en-US" altLang="en-US" sz="2100" b="1" i="1" dirty="0" err="1">
                <a:solidFill>
                  <a:srgbClr val="0000FF"/>
                </a:solidFill>
                <a:latin typeface="Times New Roman" panose="02020603050405020304" pitchFamily="18" charset="0"/>
                <a:cs typeface="Times New Roman" panose="02020603050405020304" pitchFamily="18" charset="0"/>
              </a:rPr>
              <a:t>áp</a:t>
            </a:r>
            <a:r>
              <a:rPr lang="en-US" altLang="en-US" sz="2100" b="1" i="1" dirty="0">
                <a:solidFill>
                  <a:srgbClr val="0000FF"/>
                </a:solidFill>
                <a:latin typeface="Times New Roman" panose="02020603050405020304" pitchFamily="18" charset="0"/>
                <a:cs typeface="Times New Roman" panose="02020603050405020304" pitchFamily="18" charset="0"/>
              </a:rPr>
              <a:t> </a:t>
            </a:r>
            <a:r>
              <a:rPr lang="en-US" altLang="en-US" sz="2100" b="1" i="1" dirty="0" err="1">
                <a:solidFill>
                  <a:srgbClr val="0000FF"/>
                </a:solidFill>
                <a:latin typeface="Times New Roman" panose="02020603050405020304" pitchFamily="18" charset="0"/>
                <a:cs typeface="Times New Roman" panose="02020603050405020304" pitchFamily="18" charset="0"/>
              </a:rPr>
              <a:t>bức</a:t>
            </a:r>
            <a:r>
              <a:rPr lang="en-US" altLang="en-US" sz="2100" b="1" i="1" dirty="0">
                <a:solidFill>
                  <a:srgbClr val="0000FF"/>
                </a:solidFill>
                <a:latin typeface="Times New Roman" panose="02020603050405020304" pitchFamily="18" charset="0"/>
                <a:cs typeface="Times New Roman" panose="02020603050405020304" pitchFamily="18" charset="0"/>
              </a:rPr>
              <a:t> </a:t>
            </a:r>
            <a:r>
              <a:rPr lang="en-US" altLang="en-US" sz="2100" b="1" i="1" dirty="0" err="1">
                <a:solidFill>
                  <a:srgbClr val="0000FF"/>
                </a:solidFill>
                <a:latin typeface="Times New Roman" panose="02020603050405020304" pitchFamily="18" charset="0"/>
                <a:cs typeface="Times New Roman" panose="02020603050405020304" pitchFamily="18" charset="0"/>
              </a:rPr>
              <a:t>bất</a:t>
            </a:r>
            <a:r>
              <a:rPr lang="en-US" altLang="en-US" sz="2100" b="1" i="1" dirty="0">
                <a:solidFill>
                  <a:srgbClr val="0000FF"/>
                </a:solidFill>
                <a:latin typeface="Times New Roman" panose="02020603050405020304" pitchFamily="18" charset="0"/>
                <a:cs typeface="Times New Roman" panose="02020603050405020304" pitchFamily="18" charset="0"/>
              </a:rPr>
              <a:t> </a:t>
            </a:r>
            <a:r>
              <a:rPr lang="en-US" altLang="en-US" sz="2100" b="1" i="1" dirty="0" err="1">
                <a:solidFill>
                  <a:srgbClr val="0000FF"/>
                </a:solidFill>
                <a:latin typeface="Times New Roman" panose="02020603050405020304" pitchFamily="18" charset="0"/>
                <a:cs typeface="Times New Roman" panose="02020603050405020304" pitchFamily="18" charset="0"/>
              </a:rPr>
              <a:t>công</a:t>
            </a:r>
            <a:r>
              <a:rPr lang="en-US" altLang="en-US" sz="2100" b="1" i="1" dirty="0">
                <a:solidFill>
                  <a:srgbClr val="0000FF"/>
                </a:solidFill>
                <a:latin typeface="Times New Roman" panose="02020603050405020304" pitchFamily="18" charset="0"/>
                <a:cs typeface="Times New Roman" panose="02020603050405020304" pitchFamily="18" charset="0"/>
              </a:rPr>
              <a:t>, tr</a:t>
            </a:r>
            <a:r>
              <a:rPr lang="vi-VN" altLang="en-US" sz="2100" b="1" i="1" dirty="0">
                <a:solidFill>
                  <a:srgbClr val="0000FF"/>
                </a:solidFill>
                <a:latin typeface="Times New Roman" panose="02020603050405020304" pitchFamily="18" charset="0"/>
                <a:cs typeface="Times New Roman" panose="02020603050405020304" pitchFamily="18" charset="0"/>
              </a:rPr>
              <a:t>ư</a:t>
            </a:r>
            <a:r>
              <a:rPr lang="en-US" altLang="en-US" sz="2100" b="1" i="1" dirty="0" err="1">
                <a:solidFill>
                  <a:srgbClr val="0000FF"/>
                </a:solidFill>
                <a:latin typeface="Times New Roman" panose="02020603050405020304" pitchFamily="18" charset="0"/>
                <a:cs typeface="Times New Roman" panose="02020603050405020304" pitchFamily="18" charset="0"/>
              </a:rPr>
              <a:t>ớc</a:t>
            </a:r>
            <a:r>
              <a:rPr lang="en-US" altLang="en-US" sz="2100" b="1" i="1" dirty="0">
                <a:solidFill>
                  <a:srgbClr val="0000FF"/>
                </a:solidFill>
                <a:latin typeface="Times New Roman" panose="02020603050405020304" pitchFamily="18" charset="0"/>
                <a:cs typeface="Times New Roman" panose="02020603050405020304" pitchFamily="18" charset="0"/>
              </a:rPr>
              <a:t> </a:t>
            </a:r>
            <a:r>
              <a:rPr lang="en-US" altLang="en-US" sz="2100" b="1" i="1" dirty="0" err="1">
                <a:solidFill>
                  <a:srgbClr val="0000FF"/>
                </a:solidFill>
                <a:latin typeface="Times New Roman" panose="02020603050405020304" pitchFamily="18" charset="0"/>
                <a:cs typeface="Times New Roman" panose="02020603050405020304" pitchFamily="18" charset="0"/>
              </a:rPr>
              <a:t>sự</a:t>
            </a:r>
            <a:r>
              <a:rPr lang="en-US" altLang="en-US" sz="2100" b="1" i="1" dirty="0">
                <a:solidFill>
                  <a:srgbClr val="0000FF"/>
                </a:solidFill>
                <a:latin typeface="Times New Roman" panose="02020603050405020304" pitchFamily="18" charset="0"/>
                <a:cs typeface="Times New Roman" panose="02020603050405020304" pitchFamily="18" charset="0"/>
              </a:rPr>
              <a:t> </a:t>
            </a:r>
            <a:r>
              <a:rPr lang="en-US" altLang="en-US" sz="2100" b="1" i="1" dirty="0" err="1">
                <a:solidFill>
                  <a:srgbClr val="0000FF"/>
                </a:solidFill>
                <a:latin typeface="Times New Roman" panose="02020603050405020304" pitchFamily="18" charset="0"/>
                <a:cs typeface="Times New Roman" panose="02020603050405020304" pitchFamily="18" charset="0"/>
              </a:rPr>
              <a:t>xúc</a:t>
            </a:r>
            <a:r>
              <a:rPr lang="en-US" altLang="en-US" sz="2100" b="1" i="1" dirty="0">
                <a:solidFill>
                  <a:srgbClr val="0000FF"/>
                </a:solidFill>
                <a:latin typeface="Times New Roman" panose="02020603050405020304" pitchFamily="18" charset="0"/>
                <a:cs typeface="Times New Roman" panose="02020603050405020304" pitchFamily="18" charset="0"/>
              </a:rPr>
              <a:t> </a:t>
            </a:r>
            <a:r>
              <a:rPr lang="en-US" altLang="en-US" sz="2100" b="1" i="1" dirty="0" err="1">
                <a:solidFill>
                  <a:srgbClr val="0000FF"/>
                </a:solidFill>
                <a:latin typeface="Times New Roman" panose="02020603050405020304" pitchFamily="18" charset="0"/>
                <a:cs typeface="Times New Roman" panose="02020603050405020304" pitchFamily="18" charset="0"/>
              </a:rPr>
              <a:t>phạm</a:t>
            </a:r>
            <a:r>
              <a:rPr lang="en-US" altLang="en-US" sz="2100" b="1" i="1" dirty="0">
                <a:solidFill>
                  <a:srgbClr val="0000FF"/>
                </a:solidFill>
                <a:latin typeface="Times New Roman" panose="02020603050405020304" pitchFamily="18" charset="0"/>
                <a:cs typeface="Times New Roman" panose="02020603050405020304" pitchFamily="18" charset="0"/>
              </a:rPr>
              <a:t> </a:t>
            </a:r>
            <a:r>
              <a:rPr lang="vi-VN" altLang="en-US" sz="2100" b="1" i="1" dirty="0">
                <a:solidFill>
                  <a:srgbClr val="0000FF"/>
                </a:solidFill>
                <a:latin typeface="Times New Roman" panose="02020603050405020304" pitchFamily="18" charset="0"/>
                <a:cs typeface="Times New Roman" panose="02020603050405020304" pitchFamily="18" charset="0"/>
              </a:rPr>
              <a:t>đ</a:t>
            </a:r>
            <a:r>
              <a:rPr lang="en-US" altLang="en-US" sz="2100" b="1" i="1" dirty="0" err="1">
                <a:solidFill>
                  <a:srgbClr val="0000FF"/>
                </a:solidFill>
                <a:latin typeface="Times New Roman" panose="02020603050405020304" pitchFamily="18" charset="0"/>
                <a:cs typeface="Times New Roman" panose="02020603050405020304" pitchFamily="18" charset="0"/>
              </a:rPr>
              <a:t>ối</a:t>
            </a:r>
            <a:r>
              <a:rPr lang="en-US" altLang="en-US" sz="2100" b="1" i="1" dirty="0">
                <a:solidFill>
                  <a:srgbClr val="0000FF"/>
                </a:solidFill>
                <a:latin typeface="Times New Roman" panose="02020603050405020304" pitchFamily="18" charset="0"/>
                <a:cs typeface="Times New Roman" panose="02020603050405020304" pitchFamily="18" charset="0"/>
              </a:rPr>
              <a:t> </a:t>
            </a:r>
            <a:r>
              <a:rPr lang="en-US" altLang="en-US" sz="2100" b="1" i="1" dirty="0" err="1">
                <a:solidFill>
                  <a:srgbClr val="0000FF"/>
                </a:solidFill>
                <a:latin typeface="Times New Roman" panose="02020603050405020304" pitchFamily="18" charset="0"/>
                <a:cs typeface="Times New Roman" panose="02020603050405020304" pitchFamily="18" charset="0"/>
              </a:rPr>
              <a:t>với</a:t>
            </a:r>
            <a:r>
              <a:rPr lang="en-US" altLang="en-US" sz="2100" b="1" i="1" dirty="0">
                <a:solidFill>
                  <a:srgbClr val="0000FF"/>
                </a:solidFill>
                <a:latin typeface="Times New Roman" panose="02020603050405020304" pitchFamily="18" charset="0"/>
                <a:cs typeface="Times New Roman" panose="02020603050405020304" pitchFamily="18" charset="0"/>
              </a:rPr>
              <a:t> </a:t>
            </a:r>
            <a:r>
              <a:rPr lang="en-US" altLang="en-US" sz="2100" b="1" i="1" dirty="0" err="1">
                <a:solidFill>
                  <a:srgbClr val="0000FF"/>
                </a:solidFill>
                <a:latin typeface="Times New Roman" panose="02020603050405020304" pitchFamily="18" charset="0"/>
                <a:cs typeface="Times New Roman" panose="02020603050405020304" pitchFamily="18" charset="0"/>
              </a:rPr>
              <a:t>mình</a:t>
            </a:r>
            <a:r>
              <a:rPr lang="en-US" altLang="en-US" sz="2100" b="1" i="1" dirty="0">
                <a:solidFill>
                  <a:srgbClr val="0000FF"/>
                </a:solidFill>
                <a:latin typeface="Times New Roman" panose="02020603050405020304" pitchFamily="18" charset="0"/>
                <a:cs typeface="Times New Roman" panose="02020603050405020304" pitchFamily="18" charset="0"/>
              </a:rPr>
              <a:t> </a:t>
            </a:r>
            <a:r>
              <a:rPr lang="vi-VN" altLang="en-US" sz="2100" b="1" i="1" dirty="0">
                <a:solidFill>
                  <a:srgbClr val="0000FF"/>
                </a:solidFill>
                <a:latin typeface="Times New Roman" panose="02020603050405020304" pitchFamily="18" charset="0"/>
                <a:cs typeface="Times New Roman" panose="02020603050405020304" pitchFamily="18" charset="0"/>
              </a:rPr>
              <a:t>	</a:t>
            </a:r>
            <a:r>
              <a:rPr lang="en-US" altLang="en-US" sz="2100" b="1" i="1" dirty="0">
                <a:solidFill>
                  <a:srgbClr val="0000FF"/>
                </a:solidFill>
                <a:latin typeface="Times New Roman" panose="02020603050405020304" pitchFamily="18" charset="0"/>
                <a:cs typeface="Times New Roman" panose="02020603050405020304" pitchFamily="18" charset="0"/>
              </a:rPr>
              <a:t>hay </a:t>
            </a:r>
            <a:r>
              <a:rPr lang="vi-VN" altLang="en-US" sz="2100" b="1" i="1" dirty="0">
                <a:solidFill>
                  <a:srgbClr val="0000FF"/>
                </a:solidFill>
                <a:latin typeface="Times New Roman" panose="02020603050405020304" pitchFamily="18" charset="0"/>
                <a:cs typeface="Times New Roman" panose="02020603050405020304" pitchFamily="18" charset="0"/>
              </a:rPr>
              <a:t>đ</a:t>
            </a:r>
            <a:r>
              <a:rPr lang="en-US" altLang="en-US" sz="2100" b="1" i="1" dirty="0" err="1">
                <a:solidFill>
                  <a:srgbClr val="0000FF"/>
                </a:solidFill>
                <a:latin typeface="Times New Roman" panose="02020603050405020304" pitchFamily="18" charset="0"/>
                <a:cs typeface="Times New Roman" panose="02020603050405020304" pitchFamily="18" charset="0"/>
              </a:rPr>
              <a:t>ối</a:t>
            </a:r>
            <a:r>
              <a:rPr lang="en-US" altLang="en-US" sz="2100" b="1" i="1" dirty="0">
                <a:solidFill>
                  <a:srgbClr val="0000FF"/>
                </a:solidFill>
                <a:latin typeface="Times New Roman" panose="02020603050405020304" pitchFamily="18" charset="0"/>
                <a:cs typeface="Times New Roman" panose="02020603050405020304" pitchFamily="18" charset="0"/>
              </a:rPr>
              <a:t> </a:t>
            </a:r>
            <a:r>
              <a:rPr lang="en-US" altLang="en-US" sz="2100" b="1" i="1" dirty="0" err="1">
                <a:solidFill>
                  <a:srgbClr val="0000FF"/>
                </a:solidFill>
                <a:latin typeface="Times New Roman" panose="02020603050405020304" pitchFamily="18" charset="0"/>
                <a:cs typeface="Times New Roman" panose="02020603050405020304" pitchFamily="18" charset="0"/>
              </a:rPr>
              <a:t>với</a:t>
            </a:r>
            <a:r>
              <a:rPr lang="en-US" altLang="en-US" sz="2100" b="1" i="1" dirty="0">
                <a:solidFill>
                  <a:srgbClr val="0000FF"/>
                </a:solidFill>
                <a:latin typeface="Times New Roman" panose="02020603050405020304" pitchFamily="18" charset="0"/>
                <a:cs typeface="Times New Roman" panose="02020603050405020304" pitchFamily="18" charset="0"/>
              </a:rPr>
              <a:t> </a:t>
            </a:r>
            <a:r>
              <a:rPr lang="en-US" altLang="en-US" sz="2100" b="1" i="1" dirty="0" err="1">
                <a:solidFill>
                  <a:srgbClr val="0000FF"/>
                </a:solidFill>
                <a:latin typeface="Times New Roman" panose="02020603050405020304" pitchFamily="18" charset="0"/>
                <a:cs typeface="Times New Roman" panose="02020603050405020304" pitchFamily="18" charset="0"/>
              </a:rPr>
              <a:t>những</a:t>
            </a:r>
            <a:r>
              <a:rPr lang="en-US" altLang="en-US" sz="2100" b="1" i="1" dirty="0">
                <a:solidFill>
                  <a:srgbClr val="0000FF"/>
                </a:solidFill>
                <a:latin typeface="Times New Roman" panose="02020603050405020304" pitchFamily="18" charset="0"/>
                <a:cs typeface="Times New Roman" panose="02020603050405020304" pitchFamily="18" charset="0"/>
              </a:rPr>
              <a:t> ng</a:t>
            </a:r>
            <a:r>
              <a:rPr lang="vi-VN" altLang="en-US" sz="2100" b="1" i="1" dirty="0">
                <a:solidFill>
                  <a:srgbClr val="0000FF"/>
                </a:solidFill>
                <a:latin typeface="Times New Roman" panose="02020603050405020304" pitchFamily="18" charset="0"/>
                <a:cs typeface="Times New Roman" panose="02020603050405020304" pitchFamily="18" charset="0"/>
              </a:rPr>
              <a:t>ư</a:t>
            </a:r>
            <a:r>
              <a:rPr lang="en-US" altLang="en-US" sz="2100" b="1" i="1" dirty="0" err="1">
                <a:solidFill>
                  <a:srgbClr val="0000FF"/>
                </a:solidFill>
                <a:latin typeface="Times New Roman" panose="02020603050405020304" pitchFamily="18" charset="0"/>
                <a:cs typeface="Times New Roman" panose="02020603050405020304" pitchFamily="18" charset="0"/>
              </a:rPr>
              <a:t>ời</a:t>
            </a:r>
            <a:r>
              <a:rPr lang="en-US" altLang="en-US" sz="2100" b="1" i="1" dirty="0">
                <a:solidFill>
                  <a:srgbClr val="0000FF"/>
                </a:solidFill>
                <a:latin typeface="Times New Roman" panose="02020603050405020304" pitchFamily="18" charset="0"/>
                <a:cs typeface="Times New Roman" panose="02020603050405020304" pitchFamily="18" charset="0"/>
              </a:rPr>
              <a:t> l</a:t>
            </a:r>
            <a:r>
              <a:rPr lang="vi-VN" altLang="en-US" sz="2100" b="1" i="1" dirty="0">
                <a:solidFill>
                  <a:srgbClr val="0000FF"/>
                </a:solidFill>
                <a:latin typeface="Times New Roman" panose="02020603050405020304" pitchFamily="18" charset="0"/>
                <a:cs typeface="Times New Roman" panose="02020603050405020304" pitchFamily="18" charset="0"/>
              </a:rPr>
              <a:t>ươ</a:t>
            </a:r>
            <a:r>
              <a:rPr lang="en-US" altLang="en-US" sz="2100" b="1" i="1" dirty="0">
                <a:solidFill>
                  <a:srgbClr val="0000FF"/>
                </a:solidFill>
                <a:latin typeface="Times New Roman" panose="02020603050405020304" pitchFamily="18" charset="0"/>
                <a:cs typeface="Times New Roman" panose="02020603050405020304" pitchFamily="18" charset="0"/>
              </a:rPr>
              <a:t>ng </a:t>
            </a:r>
            <a:r>
              <a:rPr lang="en-US" altLang="en-US" sz="2100" b="1" i="1" dirty="0" err="1">
                <a:solidFill>
                  <a:srgbClr val="0000FF"/>
                </a:solidFill>
                <a:latin typeface="Times New Roman" panose="02020603050405020304" pitchFamily="18" charset="0"/>
                <a:cs typeface="Times New Roman" panose="02020603050405020304" pitchFamily="18" charset="0"/>
              </a:rPr>
              <a:t>thiện</a:t>
            </a:r>
            <a:r>
              <a:rPr lang="en-US" altLang="en-US" sz="2100" b="1" i="1" dirty="0">
                <a:solidFill>
                  <a:srgbClr val="0000FF"/>
                </a:solidFill>
                <a:latin typeface="Times New Roman" panose="02020603050405020304" pitchFamily="18" charset="0"/>
                <a:cs typeface="Times New Roman" panose="02020603050405020304" pitchFamily="18" charset="0"/>
              </a:rPr>
              <a:t>…</a:t>
            </a:r>
            <a:endParaRPr lang="en-SG" sz="2100" dirty="0"/>
          </a:p>
        </p:txBody>
      </p:sp>
      <p:sp>
        <p:nvSpPr>
          <p:cNvPr id="6" name="Oval 5">
            <a:extLst>
              <a:ext uri="{FF2B5EF4-FFF2-40B4-BE49-F238E27FC236}">
                <a16:creationId xmlns:a16="http://schemas.microsoft.com/office/drawing/2014/main" xmlns="" id="{8F396109-7C66-41E0-B7A9-14568551EE32}"/>
              </a:ext>
            </a:extLst>
          </p:cNvPr>
          <p:cNvSpPr/>
          <p:nvPr/>
        </p:nvSpPr>
        <p:spPr>
          <a:xfrm>
            <a:off x="379379" y="2828638"/>
            <a:ext cx="2104741" cy="165354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en-US" sz="2100" b="1" i="1" dirty="0" err="1">
                <a:solidFill>
                  <a:srgbClr val="FF0000"/>
                </a:solidFill>
                <a:latin typeface="Times New Roman" panose="02020603050405020304" pitchFamily="18" charset="0"/>
                <a:cs typeface="Times New Roman" panose="02020603050405020304" pitchFamily="18" charset="0"/>
              </a:rPr>
              <a:t>Im</a:t>
            </a:r>
            <a:r>
              <a:rPr lang="en-US" altLang="en-US" sz="2100" b="1" i="1" dirty="0">
                <a:solidFill>
                  <a:srgbClr val="FF0000"/>
                </a:solidFill>
                <a:latin typeface="Times New Roman" panose="02020603050405020304" pitchFamily="18" charset="0"/>
                <a:cs typeface="Times New Roman" panose="02020603050405020304" pitchFamily="18" charset="0"/>
              </a:rPr>
              <a:t> </a:t>
            </a:r>
            <a:r>
              <a:rPr lang="en-US" altLang="en-US" sz="2100" b="1" i="1" dirty="0" err="1">
                <a:solidFill>
                  <a:srgbClr val="FF0000"/>
                </a:solidFill>
                <a:latin typeface="Times New Roman" panose="02020603050405020304" pitchFamily="18" charset="0"/>
                <a:cs typeface="Times New Roman" panose="02020603050405020304" pitchFamily="18" charset="0"/>
              </a:rPr>
              <a:t>lặng</a:t>
            </a:r>
            <a:r>
              <a:rPr lang="en-US" altLang="en-US" sz="2100" b="1" i="1" dirty="0">
                <a:solidFill>
                  <a:srgbClr val="FF0000"/>
                </a:solidFill>
                <a:latin typeface="Times New Roman" panose="02020603050405020304" pitchFamily="18" charset="0"/>
                <a:cs typeface="Times New Roman" panose="02020603050405020304" pitchFamily="18" charset="0"/>
              </a:rPr>
              <a:t> </a:t>
            </a:r>
            <a:r>
              <a:rPr lang="en-US" altLang="en-US" sz="2100" b="1" i="1" dirty="0" err="1">
                <a:solidFill>
                  <a:srgbClr val="FF0000"/>
                </a:solidFill>
                <a:latin typeface="Times New Roman" panose="02020603050405020304" pitchFamily="18" charset="0"/>
                <a:cs typeface="Times New Roman" panose="02020603050405020304" pitchFamily="18" charset="0"/>
              </a:rPr>
              <a:t>là</a:t>
            </a:r>
            <a:r>
              <a:rPr lang="en-US" altLang="en-US" sz="2100" b="1" i="1" dirty="0">
                <a:solidFill>
                  <a:srgbClr val="FF0000"/>
                </a:solidFill>
                <a:latin typeface="Times New Roman" panose="02020603050405020304" pitchFamily="18" charset="0"/>
                <a:cs typeface="Times New Roman" panose="02020603050405020304" pitchFamily="18" charset="0"/>
              </a:rPr>
              <a:t> </a:t>
            </a:r>
            <a:r>
              <a:rPr lang="en-US" altLang="en-US" sz="2100" b="1" i="1" dirty="0" err="1">
                <a:solidFill>
                  <a:srgbClr val="FF0000"/>
                </a:solidFill>
                <a:latin typeface="Times New Roman" panose="02020603050405020304" pitchFamily="18" charset="0"/>
                <a:cs typeface="Times New Roman" panose="02020603050405020304" pitchFamily="18" charset="0"/>
              </a:rPr>
              <a:t>dại</a:t>
            </a:r>
            <a:r>
              <a:rPr lang="en-US" altLang="en-US" sz="2100" b="1" i="1" dirty="0">
                <a:solidFill>
                  <a:srgbClr val="FF0000"/>
                </a:solidFill>
                <a:latin typeface="Times New Roman" panose="02020603050405020304" pitchFamily="18" charset="0"/>
                <a:cs typeface="Times New Roman" panose="02020603050405020304" pitchFamily="18" charset="0"/>
              </a:rPr>
              <a:t> </a:t>
            </a:r>
            <a:r>
              <a:rPr lang="en-US" altLang="en-US" sz="2100" b="1" i="1" dirty="0" err="1">
                <a:solidFill>
                  <a:srgbClr val="FF0000"/>
                </a:solidFill>
                <a:latin typeface="Times New Roman" panose="02020603050405020304" pitchFamily="18" charset="0"/>
                <a:cs typeface="Times New Roman" panose="02020603050405020304" pitchFamily="18" charset="0"/>
              </a:rPr>
              <a:t>khờ</a:t>
            </a:r>
            <a:r>
              <a:rPr lang="en-US" altLang="en-US" sz="2100" b="1" i="1" dirty="0">
                <a:solidFill>
                  <a:srgbClr val="FF0000"/>
                </a:solidFill>
                <a:latin typeface="Times New Roman" panose="02020603050405020304" pitchFamily="18" charset="0"/>
                <a:cs typeface="Times New Roman" panose="02020603050405020304" pitchFamily="18" charset="0"/>
              </a:rPr>
              <a:t>, </a:t>
            </a:r>
            <a:r>
              <a:rPr lang="en-US" altLang="en-US" sz="2100" b="1" i="1" dirty="0" err="1">
                <a:solidFill>
                  <a:srgbClr val="FF0000"/>
                </a:solidFill>
                <a:latin typeface="Times New Roman" panose="02020603050405020304" pitchFamily="18" charset="0"/>
                <a:cs typeface="Times New Roman" panose="02020603050405020304" pitchFamily="18" charset="0"/>
              </a:rPr>
              <a:t>là</a:t>
            </a:r>
            <a:r>
              <a:rPr lang="en-US" altLang="en-US" sz="2100" b="1" i="1" dirty="0">
                <a:solidFill>
                  <a:srgbClr val="FF0000"/>
                </a:solidFill>
                <a:latin typeface="Times New Roman" panose="02020603050405020304" pitchFamily="18" charset="0"/>
                <a:cs typeface="Times New Roman" panose="02020603050405020304" pitchFamily="18" charset="0"/>
              </a:rPr>
              <a:t> </a:t>
            </a:r>
            <a:r>
              <a:rPr lang="en-US" altLang="en-US" sz="2100" b="1" i="1" dirty="0" err="1">
                <a:solidFill>
                  <a:srgbClr val="FF0000"/>
                </a:solidFill>
                <a:latin typeface="Times New Roman" panose="02020603050405020304" pitchFamily="18" charset="0"/>
                <a:cs typeface="Times New Roman" panose="02020603050405020304" pitchFamily="18" charset="0"/>
              </a:rPr>
              <a:t>hèn</a:t>
            </a:r>
            <a:r>
              <a:rPr lang="en-US" altLang="en-US" sz="2100" b="1" i="1" dirty="0">
                <a:solidFill>
                  <a:srgbClr val="FF0000"/>
                </a:solidFill>
                <a:latin typeface="Times New Roman" panose="02020603050405020304" pitchFamily="18" charset="0"/>
                <a:cs typeface="Times New Roman" panose="02020603050405020304" pitchFamily="18" charset="0"/>
              </a:rPr>
              <a:t> </a:t>
            </a:r>
            <a:r>
              <a:rPr lang="en-US" altLang="en-US" sz="2100" b="1" i="1" dirty="0" err="1">
                <a:solidFill>
                  <a:srgbClr val="FF0000"/>
                </a:solidFill>
                <a:latin typeface="Times New Roman" panose="02020603050405020304" pitchFamily="18" charset="0"/>
                <a:cs typeface="Times New Roman" panose="02020603050405020304" pitchFamily="18" charset="0"/>
              </a:rPr>
              <a:t>nhát</a:t>
            </a:r>
            <a:endParaRPr lang="en-SG" sz="2100" dirty="0"/>
          </a:p>
        </p:txBody>
      </p:sp>
      <p:sp>
        <p:nvSpPr>
          <p:cNvPr id="7" name="Oval 6">
            <a:extLst>
              <a:ext uri="{FF2B5EF4-FFF2-40B4-BE49-F238E27FC236}">
                <a16:creationId xmlns:a16="http://schemas.microsoft.com/office/drawing/2014/main" xmlns="" id="{D859A7EB-C71B-4E47-A249-965A685811B1}"/>
              </a:ext>
            </a:extLst>
          </p:cNvPr>
          <p:cNvSpPr/>
          <p:nvPr/>
        </p:nvSpPr>
        <p:spPr>
          <a:xfrm>
            <a:off x="379379" y="969358"/>
            <a:ext cx="2104741" cy="165354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en-US" sz="2100" b="1" i="1" dirty="0" err="1">
                <a:solidFill>
                  <a:srgbClr val="FF0000"/>
                </a:solidFill>
                <a:latin typeface="Times New Roman" panose="02020603050405020304" pitchFamily="18" charset="0"/>
                <a:cs typeface="Times New Roman" panose="02020603050405020304" pitchFamily="18" charset="0"/>
              </a:rPr>
              <a:t>Im</a:t>
            </a:r>
            <a:r>
              <a:rPr lang="en-US" altLang="en-US" sz="2100" b="1" i="1" dirty="0">
                <a:solidFill>
                  <a:srgbClr val="FF0000"/>
                </a:solidFill>
                <a:latin typeface="Times New Roman" panose="02020603050405020304" pitchFamily="18" charset="0"/>
                <a:cs typeface="Times New Roman" panose="02020603050405020304" pitchFamily="18" charset="0"/>
              </a:rPr>
              <a:t> </a:t>
            </a:r>
            <a:r>
              <a:rPr lang="en-US" altLang="en-US" sz="2100" b="1" i="1" dirty="0" err="1">
                <a:solidFill>
                  <a:srgbClr val="FF0000"/>
                </a:solidFill>
                <a:latin typeface="Times New Roman" panose="02020603050405020304" pitchFamily="18" charset="0"/>
                <a:cs typeface="Times New Roman" panose="02020603050405020304" pitchFamily="18" charset="0"/>
              </a:rPr>
              <a:t>lặng</a:t>
            </a:r>
            <a:r>
              <a:rPr lang="en-US" altLang="en-US" sz="2100" b="1" i="1" dirty="0">
                <a:solidFill>
                  <a:srgbClr val="FF0000"/>
                </a:solidFill>
                <a:latin typeface="Times New Roman" panose="02020603050405020304" pitchFamily="18" charset="0"/>
                <a:cs typeface="Times New Roman" panose="02020603050405020304" pitchFamily="18" charset="0"/>
              </a:rPr>
              <a:t> </a:t>
            </a:r>
            <a:r>
              <a:rPr lang="en-US" altLang="en-US" sz="2100" b="1" i="1" dirty="0" err="1">
                <a:solidFill>
                  <a:srgbClr val="FF0000"/>
                </a:solidFill>
                <a:latin typeface="Times New Roman" panose="02020603050405020304" pitchFamily="18" charset="0"/>
                <a:cs typeface="Times New Roman" panose="02020603050405020304" pitchFamily="18" charset="0"/>
              </a:rPr>
              <a:t>là</a:t>
            </a:r>
            <a:r>
              <a:rPr lang="en-US" altLang="en-US" sz="2100" b="1" i="1" dirty="0">
                <a:solidFill>
                  <a:srgbClr val="FF0000"/>
                </a:solidFill>
                <a:latin typeface="Times New Roman" panose="02020603050405020304" pitchFamily="18" charset="0"/>
                <a:cs typeface="Times New Roman" panose="02020603050405020304" pitchFamily="18" charset="0"/>
              </a:rPr>
              <a:t> </a:t>
            </a:r>
            <a:r>
              <a:rPr lang="en-US" altLang="en-US" sz="2100" b="1" i="1" dirty="0" err="1">
                <a:solidFill>
                  <a:srgbClr val="FF0000"/>
                </a:solidFill>
                <a:latin typeface="Times New Roman" panose="02020603050405020304" pitchFamily="18" charset="0"/>
                <a:cs typeface="Times New Roman" panose="02020603050405020304" pitchFamily="18" charset="0"/>
              </a:rPr>
              <a:t>vàng</a:t>
            </a:r>
            <a:endParaRPr lang="en-SG" sz="2100" dirty="0"/>
          </a:p>
        </p:txBody>
      </p:sp>
    </p:spTree>
    <p:extLst>
      <p:ext uri="{BB962C8B-B14F-4D97-AF65-F5344CB8AC3E}">
        <p14:creationId xmlns:p14="http://schemas.microsoft.com/office/powerpoint/2010/main" val="206829571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xmlns="" id="{2B7810E6-3F6A-42B8-88B6-473D16B1A2BB}"/>
              </a:ext>
            </a:extLst>
          </p:cNvPr>
          <p:cNvSpPr/>
          <p:nvPr/>
        </p:nvSpPr>
        <p:spPr>
          <a:xfrm>
            <a:off x="2473270" y="3096540"/>
            <a:ext cx="1716041" cy="1716041"/>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5" name="椭圆 4">
            <a:extLst>
              <a:ext uri="{FF2B5EF4-FFF2-40B4-BE49-F238E27FC236}">
                <a16:creationId xmlns:a16="http://schemas.microsoft.com/office/drawing/2014/main" xmlns="" id="{3DAE0D1A-C18C-462D-9E2C-4A65C61AECA0}"/>
              </a:ext>
            </a:extLst>
          </p:cNvPr>
          <p:cNvSpPr/>
          <p:nvPr/>
        </p:nvSpPr>
        <p:spPr>
          <a:xfrm>
            <a:off x="50037" y="3234124"/>
            <a:ext cx="1578457" cy="15784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6" name="椭圆 5">
            <a:extLst>
              <a:ext uri="{FF2B5EF4-FFF2-40B4-BE49-F238E27FC236}">
                <a16:creationId xmlns:a16="http://schemas.microsoft.com/office/drawing/2014/main" xmlns="" id="{27020907-42DE-441D-B558-D04CF2D2FE95}"/>
              </a:ext>
            </a:extLst>
          </p:cNvPr>
          <p:cNvSpPr/>
          <p:nvPr/>
        </p:nvSpPr>
        <p:spPr>
          <a:xfrm>
            <a:off x="7831110" y="2022518"/>
            <a:ext cx="1211606" cy="1211606"/>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grpSp>
        <p:nvGrpSpPr>
          <p:cNvPr id="24" name="组合 23">
            <a:extLst>
              <a:ext uri="{FF2B5EF4-FFF2-40B4-BE49-F238E27FC236}">
                <a16:creationId xmlns:a16="http://schemas.microsoft.com/office/drawing/2014/main" xmlns="" id="{3378732E-4E49-4ADA-9A59-34FF8418106A}"/>
              </a:ext>
            </a:extLst>
          </p:cNvPr>
          <p:cNvGrpSpPr/>
          <p:nvPr/>
        </p:nvGrpSpPr>
        <p:grpSpPr>
          <a:xfrm>
            <a:off x="895861" y="-365441"/>
            <a:ext cx="7547748" cy="4320000"/>
            <a:chOff x="3084810" y="-335112"/>
            <a:chExt cx="5809496" cy="5760000"/>
          </a:xfrm>
        </p:grpSpPr>
        <p:grpSp>
          <p:nvGrpSpPr>
            <p:cNvPr id="17" name="组合 16">
              <a:extLst>
                <a:ext uri="{FF2B5EF4-FFF2-40B4-BE49-F238E27FC236}">
                  <a16:creationId xmlns:a16="http://schemas.microsoft.com/office/drawing/2014/main" xmlns="" id="{FDD56F46-78C0-48A0-80AE-43E1B08C2906}"/>
                </a:ext>
              </a:extLst>
            </p:cNvPr>
            <p:cNvGrpSpPr/>
            <p:nvPr/>
          </p:nvGrpSpPr>
          <p:grpSpPr>
            <a:xfrm>
              <a:off x="3297693" y="-335112"/>
              <a:ext cx="5596613" cy="5760000"/>
              <a:chOff x="3297693" y="-335112"/>
              <a:chExt cx="5596613" cy="5760000"/>
            </a:xfrm>
          </p:grpSpPr>
          <p:cxnSp>
            <p:nvCxnSpPr>
              <p:cNvPr id="16" name="直接连接符 15">
                <a:extLst>
                  <a:ext uri="{FF2B5EF4-FFF2-40B4-BE49-F238E27FC236}">
                    <a16:creationId xmlns:a16="http://schemas.microsoft.com/office/drawing/2014/main" xmlns="" id="{9E63ACBC-0502-4C24-A228-135B9D7FD2C8}"/>
                  </a:ext>
                </a:extLst>
              </p:cNvPr>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a:extLst>
                  <a:ext uri="{FF2B5EF4-FFF2-40B4-BE49-F238E27FC236}">
                    <a16:creationId xmlns:a16="http://schemas.microsoft.com/office/drawing/2014/main" xmlns="" id="{2785C2FF-6646-4D8E-A4D4-4477539FA402}"/>
                  </a:ext>
                </a:extLst>
              </p:cNvPr>
              <p:cNvPicPr>
                <a:picLocks noChangeAspect="1"/>
              </p:cNvPicPr>
              <p:nvPr/>
            </p:nvPicPr>
            <p:blipFill rotWithShape="1">
              <a:blip r:embed="rId3" cstate="print"/>
              <a:srcRect t="48492"/>
              <a:stretch/>
            </p:blipFill>
            <p:spPr>
              <a:xfrm>
                <a:off x="3297693" y="2256270"/>
                <a:ext cx="5596613" cy="2885850"/>
              </a:xfrm>
              <a:prstGeom prst="rect">
                <a:avLst/>
              </a:prstGeom>
            </p:spPr>
          </p:pic>
        </p:grpSp>
        <p:pic>
          <p:nvPicPr>
            <p:cNvPr id="7" name="图片 6">
              <a:extLst>
                <a:ext uri="{FF2B5EF4-FFF2-40B4-BE49-F238E27FC236}">
                  <a16:creationId xmlns:a16="http://schemas.microsoft.com/office/drawing/2014/main" xmlns="" id="{E3262840-AD48-47F6-A0A1-446DB542520B}"/>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a:extLst>
              <a:ext uri="{FF2B5EF4-FFF2-40B4-BE49-F238E27FC236}">
                <a16:creationId xmlns:a16="http://schemas.microsoft.com/office/drawing/2014/main" xmlns="" id="{7DA23B47-F7D7-4911-BD6D-B6C2AB13EDAB}"/>
              </a:ext>
            </a:extLst>
          </p:cNvPr>
          <p:cNvSpPr/>
          <p:nvPr/>
        </p:nvSpPr>
        <p:spPr>
          <a:xfrm>
            <a:off x="7515506" y="2402056"/>
            <a:ext cx="1239357" cy="12393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18" name="文本框 17">
            <a:extLst>
              <a:ext uri="{FF2B5EF4-FFF2-40B4-BE49-F238E27FC236}">
                <a16:creationId xmlns:a16="http://schemas.microsoft.com/office/drawing/2014/main" xmlns="" id="{813D66B9-4A09-462C-AA26-03692FE6AEA6}"/>
              </a:ext>
            </a:extLst>
          </p:cNvPr>
          <p:cNvSpPr txBox="1"/>
          <p:nvPr/>
        </p:nvSpPr>
        <p:spPr>
          <a:xfrm>
            <a:off x="2345080" y="1824496"/>
            <a:ext cx="4180028" cy="923330"/>
          </a:xfrm>
          <a:prstGeom prst="rect">
            <a:avLst/>
          </a:prstGeom>
          <a:noFill/>
        </p:spPr>
        <p:txBody>
          <a:bodyPr wrap="square" rtlCol="0">
            <a:spAutoFit/>
          </a:bodyPr>
          <a:lstStyle/>
          <a:p>
            <a:pPr algn="ctr"/>
            <a:r>
              <a:rPr lang="en-SG" altLang="zh-CN" sz="5400" b="1" dirty="0">
                <a:latin typeface="Times New Roman" panose="02020603050405020304" pitchFamily="18" charset="0"/>
                <a:ea typeface="微软雅黑" panose="020B0503020204020204" pitchFamily="34" charset="-122"/>
                <a:cs typeface="Times New Roman" panose="02020603050405020304" pitchFamily="18" charset="0"/>
              </a:rPr>
              <a:t>II. </a:t>
            </a:r>
            <a:r>
              <a:rPr lang="en-SG" altLang="zh-CN" sz="5400" b="1" dirty="0" err="1">
                <a:latin typeface="Times New Roman" panose="02020603050405020304" pitchFamily="18" charset="0"/>
                <a:ea typeface="微软雅黑" panose="020B0503020204020204" pitchFamily="34" charset="-122"/>
                <a:cs typeface="Times New Roman" panose="02020603050405020304" pitchFamily="18" charset="0"/>
              </a:rPr>
              <a:t>Luyện</a:t>
            </a:r>
            <a:r>
              <a:rPr lang="en-SG" altLang="zh-CN" sz="5400" b="1" dirty="0">
                <a:latin typeface="Times New Roman" panose="02020603050405020304" pitchFamily="18" charset="0"/>
                <a:ea typeface="微软雅黑" panose="020B0503020204020204" pitchFamily="34" charset="-122"/>
                <a:cs typeface="Times New Roman" panose="02020603050405020304" pitchFamily="18" charset="0"/>
              </a:rPr>
              <a:t> </a:t>
            </a:r>
            <a:r>
              <a:rPr lang="en-SG" altLang="zh-CN" sz="5400" b="1" dirty="0" err="1">
                <a:latin typeface="Times New Roman" panose="02020603050405020304" pitchFamily="18" charset="0"/>
                <a:ea typeface="微软雅黑" panose="020B0503020204020204" pitchFamily="34" charset="-122"/>
                <a:cs typeface="Times New Roman" panose="02020603050405020304" pitchFamily="18" charset="0"/>
              </a:rPr>
              <a:t>tập</a:t>
            </a:r>
            <a:endParaRPr lang="zh-CN" altLang="en-US" sz="5400" dirty="0">
              <a:solidFill>
                <a:srgbClr val="865B3E"/>
              </a:solidFill>
              <a:latin typeface="Arial Black" panose="020B0A04020102020204" pitchFamily="34" charset="0"/>
            </a:endParaRPr>
          </a:p>
        </p:txBody>
      </p:sp>
      <p:pic>
        <p:nvPicPr>
          <p:cNvPr id="19" name="图片 18">
            <a:extLst>
              <a:ext uri="{FF2B5EF4-FFF2-40B4-BE49-F238E27FC236}">
                <a16:creationId xmlns:a16="http://schemas.microsoft.com/office/drawing/2014/main" xmlns="" id="{072D74B1-8805-4ABB-90FA-8A1540D84D7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3606" t="-1143" r="26891" b="81649"/>
          <a:stretch/>
        </p:blipFill>
        <p:spPr>
          <a:xfrm>
            <a:off x="7063631" y="-46408"/>
            <a:ext cx="1759996" cy="734428"/>
          </a:xfrm>
          <a:prstGeom prst="rect">
            <a:avLst/>
          </a:prstGeom>
        </p:spPr>
      </p:pic>
      <p:sp>
        <p:nvSpPr>
          <p:cNvPr id="22" name="椭圆 21">
            <a:extLst>
              <a:ext uri="{FF2B5EF4-FFF2-40B4-BE49-F238E27FC236}">
                <a16:creationId xmlns:a16="http://schemas.microsoft.com/office/drawing/2014/main" xmlns="" id="{AA96C5E8-266D-475D-A9D2-6DFB0D82BFFF}"/>
              </a:ext>
            </a:extLst>
          </p:cNvPr>
          <p:cNvSpPr/>
          <p:nvPr/>
        </p:nvSpPr>
        <p:spPr>
          <a:xfrm>
            <a:off x="-307391" y="-259142"/>
            <a:ext cx="887648" cy="887648"/>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23" name="椭圆 22">
            <a:extLst>
              <a:ext uri="{FF2B5EF4-FFF2-40B4-BE49-F238E27FC236}">
                <a16:creationId xmlns:a16="http://schemas.microsoft.com/office/drawing/2014/main" xmlns="" id="{892D825C-2FA8-4570-B0B4-80F806B35ABE}"/>
              </a:ext>
            </a:extLst>
          </p:cNvPr>
          <p:cNvSpPr/>
          <p:nvPr/>
        </p:nvSpPr>
        <p:spPr>
          <a:xfrm>
            <a:off x="136433" y="359435"/>
            <a:ext cx="538143" cy="538143"/>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Tree>
    <p:extLst>
      <p:ext uri="{BB962C8B-B14F-4D97-AF65-F5344CB8AC3E}">
        <p14:creationId xmlns:p14="http://schemas.microsoft.com/office/powerpoint/2010/main" val="257455005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7" descr="c7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4514850"/>
            <a:ext cx="16002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28" descr="c7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4514850"/>
            <a:ext cx="16002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37">
            <a:extLst>
              <a:ext uri="{FF2B5EF4-FFF2-40B4-BE49-F238E27FC236}">
                <a16:creationId xmlns:a16="http://schemas.microsoft.com/office/drawing/2014/main" xmlns="" id="{2CB07DB6-9788-483A-B1F5-B482BF263057}"/>
              </a:ext>
            </a:extLst>
          </p:cNvPr>
          <p:cNvSpPr>
            <a:spLocks noChangeArrowheads="1"/>
          </p:cNvSpPr>
          <p:nvPr/>
        </p:nvSpPr>
        <p:spPr bwMode="auto">
          <a:xfrm>
            <a:off x="795279" y="891516"/>
            <a:ext cx="7463333" cy="1900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lnSpc>
                <a:spcPct val="90000"/>
              </a:lnSpc>
              <a:spcAft>
                <a:spcPct val="0"/>
              </a:spcAft>
              <a:buFontTx/>
              <a:buNone/>
            </a:pPr>
            <a:r>
              <a:rPr lang="en-US" altLang="en-US" sz="2400" dirty="0">
                <a:solidFill>
                  <a:srgbClr val="D985A3"/>
                </a:solidFill>
              </a:rPr>
              <a:t>       		</a:t>
            </a:r>
          </a:p>
          <a:p>
            <a:pPr algn="ctr" eaLnBrk="1" fontAlgn="base" hangingPunct="1">
              <a:lnSpc>
                <a:spcPct val="90000"/>
              </a:lnSpc>
              <a:spcAft>
                <a:spcPct val="0"/>
              </a:spcAft>
              <a:buFontTx/>
              <a:buNone/>
            </a:pPr>
            <a:r>
              <a:rPr lang="en-US" altLang="en-US" sz="2400" dirty="0">
                <a:solidFill>
                  <a:srgbClr val="D985A3"/>
                </a:solidFill>
              </a:rPr>
              <a:t>  </a:t>
            </a:r>
            <a:r>
              <a:rPr lang="en-US" altLang="en-US" sz="2400" b="1" dirty="0" err="1"/>
              <a:t>Bài</a:t>
            </a:r>
            <a:r>
              <a:rPr lang="en-US" altLang="en-US" sz="2400" b="1" dirty="0"/>
              <a:t> tập1/94</a:t>
            </a:r>
            <a:r>
              <a:rPr lang="vi-VN" altLang="en-US" sz="2400" b="1" dirty="0"/>
              <a:t>: </a:t>
            </a:r>
            <a:r>
              <a:rPr lang="en-US" altLang="en-US" sz="2400" b="1" dirty="0"/>
              <a:t> </a:t>
            </a:r>
            <a:endParaRPr lang="vi-VN" altLang="en-US" sz="2400" b="1" dirty="0"/>
          </a:p>
          <a:p>
            <a:pPr algn="ctr" eaLnBrk="1" fontAlgn="base" hangingPunct="1">
              <a:lnSpc>
                <a:spcPct val="90000"/>
              </a:lnSpc>
              <a:spcAft>
                <a:spcPct val="0"/>
              </a:spcAft>
              <a:buFontTx/>
              <a:buNone/>
            </a:pPr>
            <a:r>
              <a:rPr lang="en-US" altLang="en-US" sz="2400" b="1" dirty="0" err="1">
                <a:solidFill>
                  <a:srgbClr val="17059F"/>
                </a:solidFill>
              </a:rPr>
              <a:t>Những</a:t>
            </a:r>
            <a:r>
              <a:rPr lang="en-US" altLang="en-US" sz="2400" b="1" dirty="0">
                <a:solidFill>
                  <a:srgbClr val="17059F"/>
                </a:solidFill>
              </a:rPr>
              <a:t> chi </a:t>
            </a:r>
            <a:r>
              <a:rPr lang="en-US" altLang="en-US" sz="2400" b="1" dirty="0" err="1">
                <a:solidFill>
                  <a:srgbClr val="17059F"/>
                </a:solidFill>
              </a:rPr>
              <a:t>tiết</a:t>
            </a:r>
            <a:r>
              <a:rPr lang="en-US" altLang="en-US" sz="2400" b="1" dirty="0">
                <a:solidFill>
                  <a:srgbClr val="17059F"/>
                </a:solidFill>
              </a:rPr>
              <a:t> </a:t>
            </a:r>
            <a:r>
              <a:rPr lang="en-US" altLang="en-US" sz="2400" b="1" dirty="0" err="1">
                <a:solidFill>
                  <a:srgbClr val="17059F"/>
                </a:solidFill>
              </a:rPr>
              <a:t>trong</a:t>
            </a:r>
            <a:r>
              <a:rPr lang="en-US" altLang="en-US" sz="2400" b="1" dirty="0">
                <a:solidFill>
                  <a:srgbClr val="17059F"/>
                </a:solidFill>
              </a:rPr>
              <a:t> </a:t>
            </a:r>
            <a:r>
              <a:rPr lang="en-US" altLang="en-US" sz="2400" b="1" dirty="0" err="1">
                <a:solidFill>
                  <a:srgbClr val="17059F"/>
                </a:solidFill>
              </a:rPr>
              <a:t>bài</a:t>
            </a:r>
            <a:r>
              <a:rPr lang="en-US" altLang="en-US" sz="2400" b="1" dirty="0">
                <a:solidFill>
                  <a:srgbClr val="17059F"/>
                </a:solidFill>
              </a:rPr>
              <a:t> </a:t>
            </a:r>
            <a:r>
              <a:rPr lang="en-US" altLang="en-US" sz="2400" b="1" dirty="0"/>
              <a:t>“</a:t>
            </a:r>
            <a:r>
              <a:rPr lang="en-US" altLang="en-US" sz="2400" b="1" i="1" dirty="0" err="1"/>
              <a:t>Hịch</a:t>
            </a:r>
            <a:r>
              <a:rPr lang="en-US" altLang="en-US" sz="2400" b="1" i="1" dirty="0"/>
              <a:t> </a:t>
            </a:r>
            <a:r>
              <a:rPr lang="en-US" altLang="en-US" sz="2400" b="1" i="1" dirty="0" err="1"/>
              <a:t>tướng</a:t>
            </a:r>
            <a:r>
              <a:rPr lang="en-US" altLang="en-US" sz="2400" b="1" i="1" dirty="0"/>
              <a:t> </a:t>
            </a:r>
            <a:r>
              <a:rPr lang="en-US" altLang="en-US" sz="2400" b="1" i="1" dirty="0" err="1"/>
              <a:t>sĩ</a:t>
            </a:r>
            <a:r>
              <a:rPr lang="en-US" altLang="en-US" sz="2400" b="1" i="1" dirty="0"/>
              <a:t>”</a:t>
            </a:r>
            <a:r>
              <a:rPr lang="en-US" altLang="en-US" sz="2400" b="1" dirty="0">
                <a:solidFill>
                  <a:srgbClr val="17059F"/>
                </a:solidFill>
              </a:rPr>
              <a:t> </a:t>
            </a:r>
            <a:r>
              <a:rPr lang="en-US" altLang="en-US" sz="2400" b="1" dirty="0" err="1">
                <a:solidFill>
                  <a:srgbClr val="17059F"/>
                </a:solidFill>
              </a:rPr>
              <a:t>thể</a:t>
            </a:r>
            <a:r>
              <a:rPr lang="en-US" altLang="en-US" sz="2400" b="1" dirty="0">
                <a:solidFill>
                  <a:srgbClr val="17059F"/>
                </a:solidFill>
              </a:rPr>
              <a:t> </a:t>
            </a:r>
            <a:r>
              <a:rPr lang="en-US" altLang="en-US" sz="2400" b="1" dirty="0" err="1">
                <a:solidFill>
                  <a:srgbClr val="17059F"/>
                </a:solidFill>
              </a:rPr>
              <a:t>hiện</a:t>
            </a:r>
            <a:r>
              <a:rPr lang="en-US" altLang="en-US" sz="2400" b="1" dirty="0">
                <a:solidFill>
                  <a:srgbClr val="17059F"/>
                </a:solidFill>
              </a:rPr>
              <a:t> </a:t>
            </a:r>
            <a:r>
              <a:rPr lang="en-US" altLang="en-US" sz="2400" b="1" dirty="0" err="1">
                <a:solidFill>
                  <a:srgbClr val="17059F"/>
                </a:solidFill>
              </a:rPr>
              <a:t>thái</a:t>
            </a:r>
            <a:r>
              <a:rPr lang="en-US" altLang="en-US" sz="2400" b="1" dirty="0">
                <a:solidFill>
                  <a:srgbClr val="17059F"/>
                </a:solidFill>
              </a:rPr>
              <a:t> </a:t>
            </a:r>
            <a:r>
              <a:rPr lang="en-US" altLang="en-US" sz="2400" b="1" dirty="0" err="1">
                <a:solidFill>
                  <a:srgbClr val="17059F"/>
                </a:solidFill>
              </a:rPr>
              <a:t>độ</a:t>
            </a:r>
            <a:r>
              <a:rPr lang="en-US" altLang="en-US" sz="2400" b="1" dirty="0">
                <a:solidFill>
                  <a:srgbClr val="17059F"/>
                </a:solidFill>
              </a:rPr>
              <a:t> </a:t>
            </a:r>
            <a:r>
              <a:rPr lang="en-US" altLang="en-US" sz="2400" b="1" dirty="0" err="1">
                <a:solidFill>
                  <a:srgbClr val="17059F"/>
                </a:solidFill>
              </a:rPr>
              <a:t>vừa</a:t>
            </a:r>
            <a:r>
              <a:rPr lang="en-US" altLang="en-US" sz="2400" b="1" dirty="0">
                <a:solidFill>
                  <a:srgbClr val="17059F"/>
                </a:solidFill>
              </a:rPr>
              <a:t> </a:t>
            </a:r>
            <a:r>
              <a:rPr lang="en-US" altLang="en-US" sz="2400" b="1" dirty="0" err="1">
                <a:solidFill>
                  <a:schemeClr val="accent4">
                    <a:lumMod val="75000"/>
                  </a:schemeClr>
                </a:solidFill>
              </a:rPr>
              <a:t>nghiêm</a:t>
            </a:r>
            <a:r>
              <a:rPr lang="en-US" altLang="en-US" sz="2400" b="1" dirty="0">
                <a:solidFill>
                  <a:schemeClr val="accent4">
                    <a:lumMod val="75000"/>
                  </a:schemeClr>
                </a:solidFill>
              </a:rPr>
              <a:t> </a:t>
            </a:r>
            <a:r>
              <a:rPr lang="en-US" altLang="en-US" sz="2400" b="1" dirty="0" err="1">
                <a:solidFill>
                  <a:schemeClr val="accent4">
                    <a:lumMod val="75000"/>
                  </a:schemeClr>
                </a:solidFill>
              </a:rPr>
              <a:t>khắc</a:t>
            </a:r>
            <a:r>
              <a:rPr lang="en-US" altLang="en-US" sz="2400" b="1" dirty="0">
                <a:solidFill>
                  <a:schemeClr val="accent4">
                    <a:lumMod val="75000"/>
                  </a:schemeClr>
                </a:solidFill>
              </a:rPr>
              <a:t> </a:t>
            </a:r>
            <a:r>
              <a:rPr lang="en-US" altLang="en-US" sz="2400" b="1" dirty="0" err="1">
                <a:solidFill>
                  <a:srgbClr val="17059F"/>
                </a:solidFill>
              </a:rPr>
              <a:t>vừa</a:t>
            </a:r>
            <a:r>
              <a:rPr lang="en-US" altLang="en-US" sz="2400" b="1" dirty="0">
                <a:solidFill>
                  <a:srgbClr val="17059F"/>
                </a:solidFill>
              </a:rPr>
              <a:t> </a:t>
            </a:r>
            <a:r>
              <a:rPr lang="en-US" altLang="en-US" sz="2400" b="1" dirty="0" err="1">
                <a:solidFill>
                  <a:schemeClr val="accent4">
                    <a:lumMod val="75000"/>
                  </a:schemeClr>
                </a:solidFill>
              </a:rPr>
              <a:t>khoan</a:t>
            </a:r>
            <a:r>
              <a:rPr lang="en-US" altLang="en-US" sz="2400" b="1" dirty="0">
                <a:solidFill>
                  <a:schemeClr val="accent4">
                    <a:lumMod val="75000"/>
                  </a:schemeClr>
                </a:solidFill>
              </a:rPr>
              <a:t> dung </a:t>
            </a:r>
            <a:r>
              <a:rPr lang="en-US" altLang="en-US" sz="2400" b="1" dirty="0" err="1">
                <a:solidFill>
                  <a:srgbClr val="17059F"/>
                </a:solidFill>
              </a:rPr>
              <a:t>của</a:t>
            </a:r>
            <a:r>
              <a:rPr lang="en-US" altLang="en-US" sz="2400" b="1" dirty="0">
                <a:solidFill>
                  <a:srgbClr val="17059F"/>
                </a:solidFill>
              </a:rPr>
              <a:t> </a:t>
            </a:r>
            <a:r>
              <a:rPr lang="en-US" altLang="en-US" sz="2400" b="1" dirty="0" err="1">
                <a:solidFill>
                  <a:srgbClr val="17059F"/>
                </a:solidFill>
              </a:rPr>
              <a:t>Trần</a:t>
            </a:r>
            <a:r>
              <a:rPr lang="en-US" altLang="en-US" sz="2400" b="1" dirty="0">
                <a:solidFill>
                  <a:srgbClr val="17059F"/>
                </a:solidFill>
              </a:rPr>
              <a:t> </a:t>
            </a:r>
            <a:r>
              <a:rPr lang="en-US" altLang="en-US" sz="2400" b="1" dirty="0" err="1">
                <a:solidFill>
                  <a:srgbClr val="17059F"/>
                </a:solidFill>
              </a:rPr>
              <a:t>Quốc</a:t>
            </a:r>
            <a:r>
              <a:rPr lang="en-US" altLang="en-US" sz="2400" b="1" dirty="0">
                <a:solidFill>
                  <a:srgbClr val="17059F"/>
                </a:solidFill>
              </a:rPr>
              <a:t> </a:t>
            </a:r>
            <a:r>
              <a:rPr lang="en-US" altLang="en-US" sz="2400" b="1" dirty="0" err="1">
                <a:solidFill>
                  <a:srgbClr val="17059F"/>
                </a:solidFill>
              </a:rPr>
              <a:t>Tuấn</a:t>
            </a:r>
            <a:r>
              <a:rPr lang="en-US" altLang="en-US" sz="2400" b="1" dirty="0">
                <a:solidFill>
                  <a:srgbClr val="17059F"/>
                </a:solidFill>
              </a:rPr>
              <a:t> </a:t>
            </a:r>
            <a:r>
              <a:rPr lang="en-US" altLang="en-US" sz="2400" b="1" dirty="0" err="1">
                <a:solidFill>
                  <a:srgbClr val="17059F"/>
                </a:solidFill>
              </a:rPr>
              <a:t>đối</a:t>
            </a:r>
            <a:r>
              <a:rPr lang="en-US" altLang="en-US" sz="2400" b="1" dirty="0">
                <a:solidFill>
                  <a:srgbClr val="17059F"/>
                </a:solidFill>
              </a:rPr>
              <a:t> </a:t>
            </a:r>
            <a:r>
              <a:rPr lang="en-US" altLang="en-US" sz="2400" b="1" dirty="0" err="1">
                <a:solidFill>
                  <a:srgbClr val="17059F"/>
                </a:solidFill>
              </a:rPr>
              <a:t>với</a:t>
            </a:r>
            <a:r>
              <a:rPr lang="en-US" altLang="en-US" sz="2400" b="1" dirty="0">
                <a:solidFill>
                  <a:srgbClr val="17059F"/>
                </a:solidFill>
              </a:rPr>
              <a:t> </a:t>
            </a:r>
            <a:r>
              <a:rPr lang="en-US" altLang="en-US" sz="2400" b="1" dirty="0" err="1">
                <a:solidFill>
                  <a:srgbClr val="17059F"/>
                </a:solidFill>
              </a:rPr>
              <a:t>binh</a:t>
            </a:r>
            <a:r>
              <a:rPr lang="en-US" altLang="en-US" sz="2400" b="1" dirty="0">
                <a:solidFill>
                  <a:srgbClr val="17059F"/>
                </a:solidFill>
              </a:rPr>
              <a:t> </a:t>
            </a:r>
            <a:r>
              <a:rPr lang="en-US" altLang="en-US" sz="2400" b="1" dirty="0" err="1">
                <a:solidFill>
                  <a:srgbClr val="17059F"/>
                </a:solidFill>
              </a:rPr>
              <a:t>sĩ</a:t>
            </a:r>
            <a:r>
              <a:rPr lang="en-US" altLang="en-US" sz="2400" b="1" dirty="0">
                <a:solidFill>
                  <a:srgbClr val="17059F"/>
                </a:solidFill>
              </a:rPr>
              <a:t> </a:t>
            </a:r>
            <a:r>
              <a:rPr lang="en-US" altLang="en-US" sz="2400" b="1" dirty="0" err="1">
                <a:solidFill>
                  <a:srgbClr val="17059F"/>
                </a:solidFill>
              </a:rPr>
              <a:t>dưới</a:t>
            </a:r>
            <a:r>
              <a:rPr lang="en-US" altLang="en-US" sz="2400" b="1" dirty="0">
                <a:solidFill>
                  <a:srgbClr val="17059F"/>
                </a:solidFill>
              </a:rPr>
              <a:t> </a:t>
            </a:r>
            <a:r>
              <a:rPr lang="en-US" altLang="en-US" sz="2400" b="1" dirty="0" err="1">
                <a:solidFill>
                  <a:srgbClr val="17059F"/>
                </a:solidFill>
              </a:rPr>
              <a:t>quyền</a:t>
            </a:r>
            <a:r>
              <a:rPr lang="en-US" altLang="en-US" sz="2400" b="1" dirty="0">
                <a:solidFill>
                  <a:srgbClr val="17059F"/>
                </a:solidFill>
              </a:rPr>
              <a:t>?</a:t>
            </a:r>
          </a:p>
        </p:txBody>
      </p:sp>
    </p:spTree>
    <p:extLst>
      <p:ext uri="{BB962C8B-B14F-4D97-AF65-F5344CB8AC3E}">
        <p14:creationId xmlns:p14="http://schemas.microsoft.com/office/powerpoint/2010/main" val="15079293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8"/>
          <p:cNvPicPr>
            <a:picLocks noChangeAspect="1" noChangeArrowheads="1"/>
          </p:cNvPicPr>
          <p:nvPr/>
        </p:nvPicPr>
        <p:blipFill>
          <a:blip r:embed="rId2">
            <a:extLst>
              <a:ext uri="{28A0092B-C50C-407E-A947-70E740481C1C}">
                <a14:useLocalDpi xmlns:a14="http://schemas.microsoft.com/office/drawing/2010/main" val="0"/>
              </a:ext>
            </a:extLst>
          </a:blip>
          <a:srcRect l="45732" b="6667"/>
          <a:stretch>
            <a:fillRect/>
          </a:stretch>
        </p:blipFill>
        <p:spPr bwMode="auto">
          <a:xfrm>
            <a:off x="1143000" y="0"/>
            <a:ext cx="2800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5" descr="8"/>
          <p:cNvPicPr>
            <a:picLocks noChangeAspect="1" noChangeArrowheads="1"/>
          </p:cNvPicPr>
          <p:nvPr/>
        </p:nvPicPr>
        <p:blipFill>
          <a:blip r:embed="rId2">
            <a:extLst>
              <a:ext uri="{28A0092B-C50C-407E-A947-70E740481C1C}">
                <a14:useLocalDpi xmlns:a14="http://schemas.microsoft.com/office/drawing/2010/main" val="0"/>
              </a:ext>
            </a:extLst>
          </a:blip>
          <a:srcRect t="13333" r="53659"/>
          <a:stretch>
            <a:fillRect/>
          </a:stretch>
        </p:blipFill>
        <p:spPr bwMode="auto">
          <a:xfrm>
            <a:off x="5715000" y="0"/>
            <a:ext cx="22860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7" descr="8"/>
          <p:cNvPicPr>
            <a:picLocks noChangeAspect="1" noChangeArrowheads="1"/>
          </p:cNvPicPr>
          <p:nvPr/>
        </p:nvPicPr>
        <p:blipFill>
          <a:blip r:embed="rId3">
            <a:extLst>
              <a:ext uri="{28A0092B-C50C-407E-A947-70E740481C1C}">
                <a14:useLocalDpi xmlns:a14="http://schemas.microsoft.com/office/drawing/2010/main" val="0"/>
              </a:ext>
            </a:extLst>
          </a:blip>
          <a:srcRect t="6667" r="45732"/>
          <a:stretch>
            <a:fillRect/>
          </a:stretch>
        </p:blipFill>
        <p:spPr bwMode="auto">
          <a:xfrm>
            <a:off x="5257800" y="4743450"/>
            <a:ext cx="2743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8" descr="8"/>
          <p:cNvPicPr>
            <a:picLocks noChangeAspect="1" noChangeArrowheads="1"/>
          </p:cNvPicPr>
          <p:nvPr/>
        </p:nvPicPr>
        <p:blipFill>
          <a:blip r:embed="rId3">
            <a:extLst>
              <a:ext uri="{28A0092B-C50C-407E-A947-70E740481C1C}">
                <a14:useLocalDpi xmlns:a14="http://schemas.microsoft.com/office/drawing/2010/main" val="0"/>
              </a:ext>
            </a:extLst>
          </a:blip>
          <a:srcRect l="53659" b="13333"/>
          <a:stretch>
            <a:fillRect/>
          </a:stretch>
        </p:blipFill>
        <p:spPr bwMode="auto">
          <a:xfrm>
            <a:off x="1143000" y="4772025"/>
            <a:ext cx="22860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3"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525" y="1677772"/>
            <a:ext cx="3028950" cy="2800350"/>
          </a:xfrm>
          <a:prstGeom prst="rect">
            <a:avLst/>
          </a:prstGeom>
          <a:noFill/>
          <a:ln w="9525">
            <a:solidFill>
              <a:srgbClr val="6600CC"/>
            </a:solidFill>
            <a:miter lim="800000"/>
            <a:headEnd/>
            <a:tailEnd/>
          </a:ln>
          <a:extLst>
            <a:ext uri="{909E8E84-426E-40DD-AFC4-6F175D3DCCD1}">
              <a14:hiddenFill xmlns:a14="http://schemas.microsoft.com/office/drawing/2010/main">
                <a:solidFill>
                  <a:srgbClr val="FFFFFF"/>
                </a:solidFill>
              </a14:hiddenFill>
            </a:ext>
          </a:extLst>
        </p:spPr>
      </p:pic>
      <p:sp>
        <p:nvSpPr>
          <p:cNvPr id="66575" name="AutoShape 15"/>
          <p:cNvSpPr>
            <a:spLocks noChangeArrowheads="1"/>
          </p:cNvSpPr>
          <p:nvPr/>
        </p:nvSpPr>
        <p:spPr bwMode="auto">
          <a:xfrm>
            <a:off x="4743449" y="857250"/>
            <a:ext cx="4040627" cy="3028950"/>
          </a:xfrm>
          <a:prstGeom prst="wedgeEllipseCallout">
            <a:avLst>
              <a:gd name="adj1" fmla="val -90499"/>
              <a:gd name="adj2" fmla="val 20656"/>
            </a:avLst>
          </a:prstGeom>
          <a:solidFill>
            <a:schemeClr val="tx2">
              <a:lumMod val="95000"/>
            </a:schemeClr>
          </a:solidFill>
          <a:ln w="9525">
            <a:solidFill>
              <a:srgbClr val="04A00B"/>
            </a:solidFill>
            <a:miter lim="800000"/>
            <a:headEnd/>
            <a:tailEnd/>
          </a:ln>
          <a:effec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400" b="1" dirty="0">
                <a:solidFill>
                  <a:srgbClr val="FF0000"/>
                </a:solidFill>
                <a:latin typeface="Times New Roman" pitchFamily="18" charset="0"/>
              </a:rPr>
              <a:t>Nay các ngươi nhìn chủ nhục mà không biết lo, thấy nước</a:t>
            </a:r>
            <a:r>
              <a:rPr lang="en-US" altLang="en-US" sz="1800" b="1" dirty="0">
                <a:solidFill>
                  <a:srgbClr val="000000"/>
                </a:solidFill>
                <a:latin typeface="Times New Roman" pitchFamily="18" charset="0"/>
              </a:rPr>
              <a:t> </a:t>
            </a:r>
            <a:r>
              <a:rPr lang="en-US" altLang="en-US" sz="2400" b="1" dirty="0">
                <a:solidFill>
                  <a:srgbClr val="FF0000"/>
                </a:solidFill>
                <a:latin typeface="Times New Roman" pitchFamily="18" charset="0"/>
              </a:rPr>
              <a:t>nhục mà không biết thẹn…</a:t>
            </a:r>
          </a:p>
          <a:p>
            <a:pPr algn="ctr" eaLnBrk="1" fontAlgn="base" hangingPunct="1">
              <a:spcBef>
                <a:spcPct val="0"/>
              </a:spcBef>
              <a:spcAft>
                <a:spcPct val="0"/>
              </a:spcAft>
            </a:pPr>
            <a:endParaRPr lang="en-US" altLang="en-US" sz="1800" dirty="0">
              <a:solidFill>
                <a:srgbClr val="000000"/>
              </a:solidFill>
              <a:latin typeface="Times New Roman" pitchFamily="18" charset="0"/>
            </a:endParaRPr>
          </a:p>
        </p:txBody>
      </p:sp>
      <p:sp>
        <p:nvSpPr>
          <p:cNvPr id="14" name="TextBox 13">
            <a:extLst>
              <a:ext uri="{FF2B5EF4-FFF2-40B4-BE49-F238E27FC236}">
                <a16:creationId xmlns:a16="http://schemas.microsoft.com/office/drawing/2014/main" xmlns="" id="{ACF343FD-9009-43F2-B30B-585C7EFC0CE8}"/>
              </a:ext>
            </a:extLst>
          </p:cNvPr>
          <p:cNvSpPr txBox="1"/>
          <p:nvPr/>
        </p:nvSpPr>
        <p:spPr>
          <a:xfrm>
            <a:off x="651749" y="639951"/>
            <a:ext cx="5496132" cy="461665"/>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r>
              <a:rPr kumimoji="0" lang="en-US" altLang="en-US" sz="2400" b="1" i="0" u="none" strike="noStrike" kern="0" cap="none" spc="0" normalizeH="0" baseline="0" noProof="0" dirty="0" err="1">
                <a:ln>
                  <a:noFill/>
                </a:ln>
                <a:solidFill>
                  <a:srgbClr val="17059F"/>
                </a:solidFill>
                <a:effectLst/>
                <a:uLnTx/>
                <a:uFillTx/>
                <a:latin typeface="Times New Roman" pitchFamily="18" charset="0"/>
                <a:cs typeface="Arial"/>
                <a:sym typeface="Arial"/>
              </a:rPr>
              <a:t>Các</a:t>
            </a:r>
            <a:r>
              <a:rPr kumimoji="0" lang="en-US" altLang="en-US" sz="2400" b="1" i="0" u="none" strike="noStrike" kern="0" cap="none" spc="0" normalizeH="0" baseline="0" noProof="0" dirty="0">
                <a:ln>
                  <a:noFill/>
                </a:ln>
                <a:solidFill>
                  <a:srgbClr val="17059F"/>
                </a:solidFill>
                <a:effectLst/>
                <a:uLnTx/>
                <a:uFillTx/>
                <a:latin typeface="Times New Roman" pitchFamily="18" charset="0"/>
                <a:cs typeface="Arial"/>
                <a:sym typeface="Arial"/>
              </a:rPr>
              <a:t> chi </a:t>
            </a:r>
            <a:r>
              <a:rPr kumimoji="0" lang="en-US" altLang="en-US" sz="2400" b="1" i="0" u="none" strike="noStrike" kern="0" cap="none" spc="0" normalizeH="0" baseline="0" noProof="0" dirty="0" err="1">
                <a:ln>
                  <a:noFill/>
                </a:ln>
                <a:solidFill>
                  <a:srgbClr val="17059F"/>
                </a:solidFill>
                <a:effectLst/>
                <a:uLnTx/>
                <a:uFillTx/>
                <a:latin typeface="Times New Roman" pitchFamily="18" charset="0"/>
                <a:cs typeface="Arial"/>
                <a:sym typeface="Arial"/>
              </a:rPr>
              <a:t>tiết</a:t>
            </a:r>
            <a:r>
              <a:rPr kumimoji="0" lang="en-US" altLang="en-US" sz="2400" b="1" i="0" u="none" strike="noStrike" kern="0" cap="none" spc="0" normalizeH="0" baseline="0" noProof="0" dirty="0">
                <a:ln>
                  <a:noFill/>
                </a:ln>
                <a:solidFill>
                  <a:srgbClr val="17059F"/>
                </a:solidFill>
                <a:effectLst/>
                <a:uLnTx/>
                <a:uFillTx/>
                <a:latin typeface="Times New Roman" pitchFamily="18" charset="0"/>
                <a:cs typeface="Arial"/>
                <a:sym typeface="Arial"/>
              </a:rPr>
              <a:t> </a:t>
            </a:r>
            <a:r>
              <a:rPr kumimoji="0" lang="en-US" altLang="en-US" sz="2400" b="1" i="0" u="none" strike="noStrike" kern="0" cap="none" spc="0" normalizeH="0" baseline="0" noProof="0" dirty="0" err="1">
                <a:ln>
                  <a:noFill/>
                </a:ln>
                <a:solidFill>
                  <a:srgbClr val="17059F"/>
                </a:solidFill>
                <a:effectLst/>
                <a:uLnTx/>
                <a:uFillTx/>
                <a:latin typeface="Times New Roman" pitchFamily="18" charset="0"/>
                <a:cs typeface="Arial"/>
                <a:sym typeface="Arial"/>
              </a:rPr>
              <a:t>thể</a:t>
            </a:r>
            <a:r>
              <a:rPr kumimoji="0" lang="en-US" altLang="en-US" sz="2400" b="1" i="0" u="none" strike="noStrike" kern="0" cap="none" spc="0" normalizeH="0" baseline="0" noProof="0" dirty="0">
                <a:ln>
                  <a:noFill/>
                </a:ln>
                <a:solidFill>
                  <a:srgbClr val="17059F"/>
                </a:solidFill>
                <a:effectLst/>
                <a:uLnTx/>
                <a:uFillTx/>
                <a:latin typeface="Times New Roman" pitchFamily="18" charset="0"/>
                <a:cs typeface="Arial"/>
                <a:sym typeface="Arial"/>
              </a:rPr>
              <a:t> </a:t>
            </a:r>
            <a:r>
              <a:rPr kumimoji="0" lang="en-US" altLang="en-US" sz="2400" b="1" i="0" u="none" strike="noStrike" kern="0" cap="none" spc="0" normalizeH="0" baseline="0" noProof="0" dirty="0" err="1">
                <a:ln>
                  <a:noFill/>
                </a:ln>
                <a:solidFill>
                  <a:srgbClr val="17059F"/>
                </a:solidFill>
                <a:effectLst/>
                <a:uLnTx/>
                <a:uFillTx/>
                <a:latin typeface="Times New Roman" pitchFamily="18" charset="0"/>
                <a:cs typeface="Arial"/>
                <a:sym typeface="Arial"/>
              </a:rPr>
              <a:t>hiện</a:t>
            </a:r>
            <a:r>
              <a:rPr lang="vi-VN" altLang="en-US" sz="2400" b="1" dirty="0">
                <a:solidFill>
                  <a:srgbClr val="17059F"/>
                </a:solidFill>
                <a:latin typeface="Times New Roman" pitchFamily="18" charset="0"/>
              </a:rPr>
              <a:t> </a:t>
            </a:r>
            <a:r>
              <a:rPr kumimoji="0" lang="en-US" altLang="en-US" sz="2400" b="1" i="0" u="none" strike="noStrike" kern="0" cap="none" spc="0" normalizeH="0" baseline="0" noProof="0" dirty="0" err="1">
                <a:ln>
                  <a:noFill/>
                </a:ln>
                <a:solidFill>
                  <a:srgbClr val="17059F"/>
                </a:solidFill>
                <a:effectLst/>
                <a:uLnTx/>
                <a:uFillTx/>
                <a:latin typeface="Times New Roman" pitchFamily="18" charset="0"/>
                <a:cs typeface="Arial"/>
                <a:sym typeface="Arial"/>
              </a:rPr>
              <a:t>sự</a:t>
            </a:r>
            <a:r>
              <a:rPr kumimoji="0" lang="en-US" altLang="en-US" sz="2400" b="1" i="0" u="none" strike="noStrike" kern="0" cap="none" spc="0" normalizeH="0" baseline="0" noProof="0" dirty="0">
                <a:ln>
                  <a:noFill/>
                </a:ln>
                <a:solidFill>
                  <a:srgbClr val="17059F"/>
                </a:solidFill>
                <a:effectLst/>
                <a:uLnTx/>
                <a:uFillTx/>
                <a:latin typeface="Times New Roman" pitchFamily="18" charset="0"/>
                <a:cs typeface="Arial"/>
                <a:sym typeface="Arial"/>
              </a:rPr>
              <a:t> </a:t>
            </a:r>
            <a:r>
              <a:rPr kumimoji="0" lang="en-US" altLang="en-US" sz="2400" b="1" i="0" u="none" strike="noStrike" kern="0" cap="none" spc="0" normalizeH="0" baseline="0" noProof="0" dirty="0" err="1">
                <a:ln>
                  <a:noFill/>
                </a:ln>
                <a:solidFill>
                  <a:srgbClr val="17059F"/>
                </a:solidFill>
                <a:effectLst/>
                <a:uLnTx/>
                <a:uFillTx/>
                <a:latin typeface="Times New Roman" pitchFamily="18" charset="0"/>
                <a:cs typeface="Arial"/>
                <a:sym typeface="Arial"/>
              </a:rPr>
              <a:t>nghiêm</a:t>
            </a:r>
            <a:r>
              <a:rPr kumimoji="0" lang="en-US" altLang="en-US" sz="2400" b="1" i="0" u="none" strike="noStrike" kern="0" cap="none" spc="0" normalizeH="0" baseline="0" noProof="0" dirty="0">
                <a:ln>
                  <a:noFill/>
                </a:ln>
                <a:solidFill>
                  <a:srgbClr val="17059F"/>
                </a:solidFill>
                <a:effectLst/>
                <a:uLnTx/>
                <a:uFillTx/>
                <a:latin typeface="Times New Roman" pitchFamily="18" charset="0"/>
                <a:cs typeface="Arial"/>
                <a:sym typeface="Arial"/>
              </a:rPr>
              <a:t> </a:t>
            </a:r>
            <a:r>
              <a:rPr kumimoji="0" lang="en-US" altLang="en-US" sz="2400" b="1" i="0" u="none" strike="noStrike" kern="0" cap="none" spc="0" normalizeH="0" baseline="0" noProof="0" dirty="0" err="1">
                <a:ln>
                  <a:noFill/>
                </a:ln>
                <a:solidFill>
                  <a:srgbClr val="17059F"/>
                </a:solidFill>
                <a:effectLst/>
                <a:uLnTx/>
                <a:uFillTx/>
                <a:latin typeface="Times New Roman" pitchFamily="18" charset="0"/>
                <a:cs typeface="Arial"/>
                <a:sym typeface="Arial"/>
              </a:rPr>
              <a:t>khắc</a:t>
            </a:r>
            <a:r>
              <a:rPr kumimoji="0" lang="en-US" altLang="en-US" sz="2400" b="1" i="0" u="none" strike="noStrike" kern="0" cap="none" spc="0" normalizeH="0" baseline="0" noProof="0" dirty="0">
                <a:ln>
                  <a:noFill/>
                </a:ln>
                <a:solidFill>
                  <a:srgbClr val="17059F"/>
                </a:solidFill>
                <a:effectLst/>
                <a:uLnTx/>
                <a:uFillTx/>
                <a:latin typeface="Times New Roman" pitchFamily="18" charset="0"/>
                <a:cs typeface="Arial"/>
                <a:sym typeface="Arial"/>
              </a:rPr>
              <a:t>:</a:t>
            </a:r>
          </a:p>
        </p:txBody>
      </p:sp>
    </p:spTree>
    <p:extLst>
      <p:ext uri="{BB962C8B-B14F-4D97-AF65-F5344CB8AC3E}">
        <p14:creationId xmlns:p14="http://schemas.microsoft.com/office/powerpoint/2010/main" val="34455124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66573"/>
                                        </p:tgtEl>
                                        <p:attrNameLst>
                                          <p:attrName>style.visibility</p:attrName>
                                        </p:attrNameLst>
                                      </p:cBhvr>
                                      <p:to>
                                        <p:strVal val="visible"/>
                                      </p:to>
                                    </p:set>
                                    <p:animEffect transition="in" filter="checkerboard(across)">
                                      <p:cBhvr>
                                        <p:cTn id="7" dur="2000"/>
                                        <p:tgtEl>
                                          <p:spTgt spid="6657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6575"/>
                                        </p:tgtEl>
                                        <p:attrNameLst>
                                          <p:attrName>style.visibility</p:attrName>
                                        </p:attrNameLst>
                                      </p:cBhvr>
                                      <p:to>
                                        <p:strVal val="visible"/>
                                      </p:to>
                                    </p:set>
                                    <p:animEffect transition="in" filter="checkerboard(across)">
                                      <p:cBhvr>
                                        <p:cTn id="10" dur="2000"/>
                                        <p:tgtEl>
                                          <p:spTgt spid="665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7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35"/>
        <p:cNvGrpSpPr/>
        <p:nvPr/>
      </p:nvGrpSpPr>
      <p:grpSpPr>
        <a:xfrm>
          <a:off x="0" y="0"/>
          <a:ext cx="0" cy="0"/>
          <a:chOff x="0" y="0"/>
          <a:chExt cx="0" cy="0"/>
        </a:xfrm>
      </p:grpSpPr>
      <p:sp>
        <p:nvSpPr>
          <p:cNvPr id="1638" name="Google Shape;1638;p45"/>
          <p:cNvSpPr txBox="1">
            <a:spLocks noGrp="1"/>
          </p:cNvSpPr>
          <p:nvPr>
            <p:ph type="title" idx="2"/>
          </p:nvPr>
        </p:nvSpPr>
        <p:spPr>
          <a:xfrm>
            <a:off x="874549" y="1506707"/>
            <a:ext cx="7684659" cy="91751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sz="4800" dirty="0">
                <a:solidFill>
                  <a:schemeClr val="dk2"/>
                </a:solidFill>
                <a:latin typeface="Times New Roman" panose="02020603050405020304" pitchFamily="18" charset="0"/>
                <a:ea typeface="Ebrima" panose="02000000000000000000" pitchFamily="2" charset="0"/>
                <a:cs typeface="Times New Roman" panose="02020603050405020304" pitchFamily="18" charset="0"/>
              </a:rPr>
              <a:t>1. </a:t>
            </a:r>
            <a:r>
              <a:rPr lang="en-US" sz="4800" dirty="0" err="1">
                <a:solidFill>
                  <a:schemeClr val="dk2"/>
                </a:solidFill>
                <a:latin typeface="Times New Roman" panose="02020603050405020304" pitchFamily="18" charset="0"/>
                <a:ea typeface="Ebrima" panose="02000000000000000000" pitchFamily="2" charset="0"/>
                <a:cs typeface="Times New Roman" panose="02020603050405020304" pitchFamily="18" charset="0"/>
              </a:rPr>
              <a:t>Vai</a:t>
            </a:r>
            <a:r>
              <a:rPr lang="en-US" sz="4800" dirty="0">
                <a:solidFill>
                  <a:schemeClr val="dk2"/>
                </a:solidFill>
                <a:latin typeface="Times New Roman" panose="02020603050405020304" pitchFamily="18" charset="0"/>
                <a:ea typeface="Ebrima" panose="02000000000000000000" pitchFamily="2" charset="0"/>
                <a:cs typeface="Times New Roman" panose="02020603050405020304" pitchFamily="18" charset="0"/>
              </a:rPr>
              <a:t> </a:t>
            </a:r>
            <a:r>
              <a:rPr lang="en-US" sz="4800" dirty="0" err="1">
                <a:solidFill>
                  <a:schemeClr val="dk2"/>
                </a:solidFill>
                <a:latin typeface="Times New Roman" panose="02020603050405020304" pitchFamily="18" charset="0"/>
                <a:ea typeface="Ebrima" panose="02000000000000000000" pitchFamily="2" charset="0"/>
                <a:cs typeface="Times New Roman" panose="02020603050405020304" pitchFamily="18" charset="0"/>
              </a:rPr>
              <a:t>xã</a:t>
            </a:r>
            <a:r>
              <a:rPr lang="en-US" sz="4800" dirty="0">
                <a:solidFill>
                  <a:schemeClr val="dk2"/>
                </a:solidFill>
                <a:latin typeface="Times New Roman" panose="02020603050405020304" pitchFamily="18" charset="0"/>
                <a:ea typeface="Ebrima" panose="02000000000000000000" pitchFamily="2" charset="0"/>
                <a:cs typeface="Times New Roman" panose="02020603050405020304" pitchFamily="18" charset="0"/>
              </a:rPr>
              <a:t> </a:t>
            </a:r>
            <a:r>
              <a:rPr lang="en-US" sz="4800" dirty="0" err="1">
                <a:solidFill>
                  <a:schemeClr val="dk2"/>
                </a:solidFill>
                <a:latin typeface="Times New Roman" panose="02020603050405020304" pitchFamily="18" charset="0"/>
                <a:ea typeface="Ebrima" panose="02000000000000000000" pitchFamily="2" charset="0"/>
                <a:cs typeface="Times New Roman" panose="02020603050405020304" pitchFamily="18" charset="0"/>
              </a:rPr>
              <a:t>hội</a:t>
            </a:r>
            <a:r>
              <a:rPr lang="en-US" sz="4800" dirty="0">
                <a:solidFill>
                  <a:schemeClr val="dk2"/>
                </a:solidFill>
                <a:latin typeface="Times New Roman" panose="02020603050405020304" pitchFamily="18" charset="0"/>
                <a:ea typeface="Ebrima" panose="02000000000000000000" pitchFamily="2" charset="0"/>
                <a:cs typeface="Times New Roman" panose="02020603050405020304" pitchFamily="18" charset="0"/>
              </a:rPr>
              <a:t> </a:t>
            </a:r>
            <a:r>
              <a:rPr lang="en-US" sz="4800" dirty="0" err="1">
                <a:solidFill>
                  <a:schemeClr val="dk2"/>
                </a:solidFill>
                <a:latin typeface="Times New Roman" panose="02020603050405020304" pitchFamily="18" charset="0"/>
                <a:ea typeface="Ebrima" panose="02000000000000000000" pitchFamily="2" charset="0"/>
                <a:cs typeface="Times New Roman" panose="02020603050405020304" pitchFamily="18" charset="0"/>
              </a:rPr>
              <a:t>trong</a:t>
            </a:r>
            <a:r>
              <a:rPr lang="en-US" sz="4800" dirty="0">
                <a:solidFill>
                  <a:schemeClr val="dk2"/>
                </a:solidFill>
                <a:latin typeface="Times New Roman" panose="02020603050405020304" pitchFamily="18" charset="0"/>
                <a:ea typeface="Ebrima" panose="02000000000000000000" pitchFamily="2" charset="0"/>
                <a:cs typeface="Times New Roman" panose="02020603050405020304" pitchFamily="18" charset="0"/>
              </a:rPr>
              <a:t> </a:t>
            </a:r>
            <a:r>
              <a:rPr lang="en-US" sz="4800" dirty="0" err="1">
                <a:solidFill>
                  <a:schemeClr val="dk2"/>
                </a:solidFill>
                <a:latin typeface="Times New Roman" panose="02020603050405020304" pitchFamily="18" charset="0"/>
                <a:ea typeface="Ebrima" panose="02000000000000000000" pitchFamily="2" charset="0"/>
                <a:cs typeface="Times New Roman" panose="02020603050405020304" pitchFamily="18" charset="0"/>
              </a:rPr>
              <a:t>hội</a:t>
            </a:r>
            <a:r>
              <a:rPr lang="en-US" sz="4800" dirty="0">
                <a:solidFill>
                  <a:schemeClr val="dk2"/>
                </a:solidFill>
                <a:latin typeface="Times New Roman" panose="02020603050405020304" pitchFamily="18" charset="0"/>
                <a:ea typeface="Ebrima" panose="02000000000000000000" pitchFamily="2" charset="0"/>
                <a:cs typeface="Times New Roman" panose="02020603050405020304" pitchFamily="18" charset="0"/>
              </a:rPr>
              <a:t> </a:t>
            </a:r>
            <a:r>
              <a:rPr lang="en-US" sz="4800" dirty="0" err="1">
                <a:solidFill>
                  <a:schemeClr val="dk2"/>
                </a:solidFill>
                <a:latin typeface="Times New Roman" panose="02020603050405020304" pitchFamily="18" charset="0"/>
                <a:ea typeface="Ebrima" panose="02000000000000000000" pitchFamily="2" charset="0"/>
                <a:cs typeface="Times New Roman" panose="02020603050405020304" pitchFamily="18" charset="0"/>
              </a:rPr>
              <a:t>thoại</a:t>
            </a:r>
            <a:endParaRPr sz="4800" dirty="0">
              <a:solidFill>
                <a:schemeClr val="dk2"/>
              </a:solidFill>
              <a:latin typeface="Times New Roman" panose="02020603050405020304" pitchFamily="18" charset="0"/>
              <a:ea typeface="Ebrima" panose="02000000000000000000" pitchFamily="2" charset="0"/>
              <a:cs typeface="Times New Roman" panose="02020603050405020304" pitchFamily="18" charset="0"/>
            </a:endParaRPr>
          </a:p>
        </p:txBody>
      </p:sp>
      <p:sp>
        <p:nvSpPr>
          <p:cNvPr id="1639" name="Google Shape;1639;p45"/>
          <p:cNvSpPr txBox="1">
            <a:spLocks noGrp="1"/>
          </p:cNvSpPr>
          <p:nvPr>
            <p:ph type="subTitle" idx="1"/>
          </p:nvPr>
        </p:nvSpPr>
        <p:spPr>
          <a:xfrm>
            <a:off x="874550" y="399379"/>
            <a:ext cx="4462994" cy="706407"/>
          </a:xfrm>
          <a:prstGeom prst="rect">
            <a:avLst/>
          </a:prstGeom>
        </p:spPr>
        <p:txBody>
          <a:bodyPr spcFirstLastPara="1" wrap="square" lIns="91425" tIns="91425" rIns="91425" bIns="91425" anchor="t" anchorCtr="0">
            <a:noAutofit/>
          </a:bodyPr>
          <a:lstStyle/>
          <a:p>
            <a:pPr marL="38100" lvl="0" indent="0" algn="l" rtl="0">
              <a:spcBef>
                <a:spcPts val="0"/>
              </a:spcBef>
              <a:spcAft>
                <a:spcPts val="0"/>
              </a:spcAft>
              <a:buNone/>
            </a:pPr>
            <a:r>
              <a:rPr lang="vi-VN" sz="6000" b="1" dirty="0">
                <a:latin typeface="Times New Roman" panose="02020603050405020304" pitchFamily="18" charset="0"/>
                <a:cs typeface="Times New Roman" panose="02020603050405020304" pitchFamily="18" charset="0"/>
              </a:rPr>
              <a:t>I. BÀI HỌC</a:t>
            </a:r>
            <a:endParaRPr sz="6000"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Cover">
            <a:extLst>
              <a:ext uri="{FF2B5EF4-FFF2-40B4-BE49-F238E27FC236}">
                <a16:creationId xmlns:a16="http://schemas.microsoft.com/office/drawing/2014/main" xmlns="" id="{D2860488-3A18-4AC0-AB0F-2845671A30F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72" y="3955646"/>
            <a:ext cx="3699684" cy="885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1" descr="Cover">
            <a:extLst>
              <a:ext uri="{FF2B5EF4-FFF2-40B4-BE49-F238E27FC236}">
                <a16:creationId xmlns:a16="http://schemas.microsoft.com/office/drawing/2014/main" xmlns="" id="{D4CF4C16-8D96-46FF-A70F-594B320AE84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1069" y="2803011"/>
            <a:ext cx="2386984" cy="1291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Cover">
            <a:extLst>
              <a:ext uri="{FF2B5EF4-FFF2-40B4-BE49-F238E27FC236}">
                <a16:creationId xmlns:a16="http://schemas.microsoft.com/office/drawing/2014/main" xmlns="" id="{7A0DF70A-90B8-4D49-AF03-F037A43B9F0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70433" y="2669185"/>
            <a:ext cx="1577286" cy="1523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Cover">
            <a:extLst>
              <a:ext uri="{FF2B5EF4-FFF2-40B4-BE49-F238E27FC236}">
                <a16:creationId xmlns:a16="http://schemas.microsoft.com/office/drawing/2014/main" xmlns="" id="{4EC5AC5B-4468-4E0A-A635-37B3733C771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0766" y="1344262"/>
            <a:ext cx="3724562" cy="1628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Cover">
            <a:extLst>
              <a:ext uri="{FF2B5EF4-FFF2-40B4-BE49-F238E27FC236}">
                <a16:creationId xmlns:a16="http://schemas.microsoft.com/office/drawing/2014/main" xmlns="" id="{E934091A-146C-4695-9CF8-E4E814CFF67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71495" y="1300018"/>
            <a:ext cx="2403986" cy="73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Cover">
            <a:extLst>
              <a:ext uri="{FF2B5EF4-FFF2-40B4-BE49-F238E27FC236}">
                <a16:creationId xmlns:a16="http://schemas.microsoft.com/office/drawing/2014/main" xmlns="" id="{7DEBA2EB-607E-4438-A576-480DB26EE1C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78214" y="437842"/>
            <a:ext cx="2460398" cy="949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Cover">
            <a:extLst>
              <a:ext uri="{FF2B5EF4-FFF2-40B4-BE49-F238E27FC236}">
                <a16:creationId xmlns:a16="http://schemas.microsoft.com/office/drawing/2014/main" xmlns="" id="{4647083E-CA6B-4931-BC30-00185B45363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99016" y="985469"/>
            <a:ext cx="1798019" cy="532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Cover">
            <a:extLst>
              <a:ext uri="{FF2B5EF4-FFF2-40B4-BE49-F238E27FC236}">
                <a16:creationId xmlns:a16="http://schemas.microsoft.com/office/drawing/2014/main" xmlns="" id="{8BD78EB1-864B-413E-A22D-F14554BA7F8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39735" y="1332764"/>
            <a:ext cx="1988988" cy="1896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Cover">
            <a:extLst>
              <a:ext uri="{FF2B5EF4-FFF2-40B4-BE49-F238E27FC236}">
                <a16:creationId xmlns:a16="http://schemas.microsoft.com/office/drawing/2014/main" xmlns="" id="{BF310FAB-9243-4875-BE21-6C45FB2E829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91333" y="2507993"/>
            <a:ext cx="1254447" cy="870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xmlns="" id="{81208E8F-076A-486E-8600-2B339AEB1B5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07536" y="3181781"/>
            <a:ext cx="2266011" cy="2266011"/>
          </a:xfrm>
          <a:prstGeom prst="rect">
            <a:avLst/>
          </a:prstGeom>
        </p:spPr>
      </p:pic>
    </p:spTree>
    <p:extLst>
      <p:ext uri="{BB962C8B-B14F-4D97-AF65-F5344CB8AC3E}">
        <p14:creationId xmlns:p14="http://schemas.microsoft.com/office/powerpoint/2010/main" val="321707208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ou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right)">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wipe(right)">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wipe(right)">
                                      <p:cBhvr>
                                        <p:cTn id="47" dur="5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down)">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SubTitle_1">
            <a:extLst>
              <a:ext uri="{FF2B5EF4-FFF2-40B4-BE49-F238E27FC236}">
                <a16:creationId xmlns:a16="http://schemas.microsoft.com/office/drawing/2014/main" xmlns="" id="{0CCDB392-5C9B-4FCD-846B-E19568BCB035}"/>
              </a:ext>
            </a:extLst>
          </p:cNvPr>
          <p:cNvSpPr txBox="1">
            <a:spLocks noChangeArrowheads="1"/>
          </p:cNvSpPr>
          <p:nvPr>
            <p:custDataLst>
              <p:tags r:id="rId1"/>
            </p:custDataLst>
          </p:nvPr>
        </p:nvSpPr>
        <p:spPr bwMode="auto">
          <a:xfrm>
            <a:off x="5730050" y="1800430"/>
            <a:ext cx="2842450" cy="434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SG" altLang="zh-CN" sz="2400" b="1" dirty="0" err="1">
                <a:solidFill>
                  <a:srgbClr val="A5C0A4"/>
                </a:solidFill>
                <a:latin typeface="Times New Roman" panose="02020603050405020304" pitchFamily="18" charset="0"/>
                <a:ea typeface="微软雅黑" panose="020B0503020204020204" pitchFamily="34" charset="-122"/>
                <a:cs typeface="Times New Roman" panose="02020603050405020304" pitchFamily="18" charset="0"/>
              </a:rPr>
              <a:t>Hoàn</a:t>
            </a:r>
            <a:r>
              <a:rPr lang="en-SG" altLang="zh-CN" sz="2400" b="1" dirty="0">
                <a:solidFill>
                  <a:srgbClr val="A5C0A4"/>
                </a:solidFill>
                <a:latin typeface="Times New Roman" panose="02020603050405020304" pitchFamily="18" charset="0"/>
                <a:ea typeface="微软雅黑" panose="020B0503020204020204" pitchFamily="34" charset="-122"/>
                <a:cs typeface="Times New Roman" panose="02020603050405020304" pitchFamily="18" charset="0"/>
              </a:rPr>
              <a:t> </a:t>
            </a:r>
            <a:r>
              <a:rPr lang="en-SG" altLang="zh-CN" sz="2400" b="1" dirty="0" err="1">
                <a:solidFill>
                  <a:srgbClr val="A5C0A4"/>
                </a:solidFill>
                <a:latin typeface="Times New Roman" panose="02020603050405020304" pitchFamily="18" charset="0"/>
                <a:ea typeface="微软雅黑" panose="020B0503020204020204" pitchFamily="34" charset="-122"/>
                <a:cs typeface="Times New Roman" panose="02020603050405020304" pitchFamily="18" charset="0"/>
              </a:rPr>
              <a:t>thiện</a:t>
            </a:r>
            <a:r>
              <a:rPr lang="en-SG" altLang="zh-CN" sz="2400" b="1" dirty="0">
                <a:solidFill>
                  <a:srgbClr val="A5C0A4"/>
                </a:solidFill>
                <a:latin typeface="Times New Roman" panose="02020603050405020304" pitchFamily="18" charset="0"/>
                <a:ea typeface="微软雅黑" panose="020B0503020204020204" pitchFamily="34" charset="-122"/>
                <a:cs typeface="Times New Roman" panose="02020603050405020304" pitchFamily="18" charset="0"/>
              </a:rPr>
              <a:t> </a:t>
            </a:r>
            <a:r>
              <a:rPr lang="en-SG" altLang="zh-CN" sz="2400" b="1" dirty="0" err="1">
                <a:solidFill>
                  <a:srgbClr val="A5C0A4"/>
                </a:solidFill>
                <a:latin typeface="Times New Roman" panose="02020603050405020304" pitchFamily="18" charset="0"/>
                <a:ea typeface="微软雅黑" panose="020B0503020204020204" pitchFamily="34" charset="-122"/>
                <a:cs typeface="Times New Roman" panose="02020603050405020304" pitchFamily="18" charset="0"/>
              </a:rPr>
              <a:t>bài</a:t>
            </a:r>
            <a:r>
              <a:rPr lang="en-SG" altLang="zh-CN" sz="2400" b="1" dirty="0">
                <a:solidFill>
                  <a:srgbClr val="A5C0A4"/>
                </a:solidFill>
                <a:latin typeface="Times New Roman" panose="02020603050405020304" pitchFamily="18" charset="0"/>
                <a:ea typeface="微软雅黑" panose="020B0503020204020204" pitchFamily="34" charset="-122"/>
                <a:cs typeface="Times New Roman" panose="02020603050405020304" pitchFamily="18" charset="0"/>
              </a:rPr>
              <a:t> </a:t>
            </a:r>
            <a:r>
              <a:rPr lang="en-SG" altLang="zh-CN" sz="2400" b="1" dirty="0" err="1">
                <a:solidFill>
                  <a:srgbClr val="A5C0A4"/>
                </a:solidFill>
                <a:latin typeface="Times New Roman" panose="02020603050405020304" pitchFamily="18" charset="0"/>
                <a:ea typeface="微软雅黑" panose="020B0503020204020204" pitchFamily="34" charset="-122"/>
                <a:cs typeface="Times New Roman" panose="02020603050405020304" pitchFamily="18" charset="0"/>
              </a:rPr>
              <a:t>tập</a:t>
            </a:r>
            <a:r>
              <a:rPr lang="en-SG" altLang="zh-CN" sz="2400" b="1" dirty="0">
                <a:solidFill>
                  <a:srgbClr val="A5C0A4"/>
                </a:solidFill>
                <a:latin typeface="Times New Roman" panose="02020603050405020304" pitchFamily="18" charset="0"/>
                <a:ea typeface="微软雅黑" panose="020B0503020204020204" pitchFamily="34" charset="-122"/>
                <a:cs typeface="Times New Roman" panose="02020603050405020304" pitchFamily="18" charset="0"/>
              </a:rPr>
              <a:t> </a:t>
            </a:r>
            <a:r>
              <a:rPr lang="en-SG" altLang="zh-CN" sz="2400" b="1" dirty="0" err="1">
                <a:solidFill>
                  <a:srgbClr val="A5C0A4"/>
                </a:solidFill>
                <a:latin typeface="Times New Roman" panose="02020603050405020304" pitchFamily="18" charset="0"/>
                <a:ea typeface="微软雅黑" panose="020B0503020204020204" pitchFamily="34" charset="-122"/>
                <a:cs typeface="Times New Roman" panose="02020603050405020304" pitchFamily="18" charset="0"/>
              </a:rPr>
              <a:t>vào</a:t>
            </a:r>
            <a:r>
              <a:rPr lang="en-SG" altLang="zh-CN" sz="2400" b="1" dirty="0">
                <a:solidFill>
                  <a:srgbClr val="A5C0A4"/>
                </a:solidFill>
                <a:latin typeface="Times New Roman" panose="02020603050405020304" pitchFamily="18" charset="0"/>
                <a:ea typeface="微软雅黑" panose="020B0503020204020204" pitchFamily="34" charset="-122"/>
                <a:cs typeface="Times New Roman" panose="02020603050405020304" pitchFamily="18" charset="0"/>
              </a:rPr>
              <a:t> </a:t>
            </a:r>
            <a:r>
              <a:rPr lang="en-SG" altLang="zh-CN" sz="2400" b="1" dirty="0" err="1">
                <a:solidFill>
                  <a:srgbClr val="A5C0A4"/>
                </a:solidFill>
                <a:latin typeface="Times New Roman" panose="02020603050405020304" pitchFamily="18" charset="0"/>
                <a:ea typeface="微软雅黑" panose="020B0503020204020204" pitchFamily="34" charset="-122"/>
                <a:cs typeface="Times New Roman" panose="02020603050405020304" pitchFamily="18" charset="0"/>
              </a:rPr>
              <a:t>vở</a:t>
            </a:r>
            <a:r>
              <a:rPr lang="en-SG" altLang="zh-CN" sz="2400" b="1" dirty="0">
                <a:solidFill>
                  <a:srgbClr val="A5C0A4"/>
                </a:solidFill>
                <a:latin typeface="Times New Roman" panose="02020603050405020304" pitchFamily="18" charset="0"/>
                <a:ea typeface="微软雅黑" panose="020B0503020204020204" pitchFamily="34" charset="-122"/>
                <a:cs typeface="Times New Roman" panose="02020603050405020304" pitchFamily="18" charset="0"/>
              </a:rPr>
              <a:t> </a:t>
            </a:r>
            <a:r>
              <a:rPr lang="en-SG" altLang="zh-CN" sz="2400" b="1" dirty="0" err="1">
                <a:solidFill>
                  <a:srgbClr val="A5C0A4"/>
                </a:solidFill>
                <a:latin typeface="Times New Roman" panose="02020603050405020304" pitchFamily="18" charset="0"/>
                <a:ea typeface="微软雅黑" panose="020B0503020204020204" pitchFamily="34" charset="-122"/>
                <a:cs typeface="Times New Roman" panose="02020603050405020304" pitchFamily="18" charset="0"/>
              </a:rPr>
              <a:t>bài</a:t>
            </a:r>
            <a:r>
              <a:rPr lang="en-SG" altLang="zh-CN" sz="2400" b="1" dirty="0">
                <a:solidFill>
                  <a:srgbClr val="A5C0A4"/>
                </a:solidFill>
                <a:latin typeface="Times New Roman" panose="02020603050405020304" pitchFamily="18" charset="0"/>
                <a:ea typeface="微软雅黑" panose="020B0503020204020204" pitchFamily="34" charset="-122"/>
                <a:cs typeface="Times New Roman" panose="02020603050405020304" pitchFamily="18" charset="0"/>
              </a:rPr>
              <a:t> </a:t>
            </a:r>
            <a:r>
              <a:rPr lang="en-SG" altLang="zh-CN" sz="2400" b="1" dirty="0" err="1">
                <a:solidFill>
                  <a:srgbClr val="A5C0A4"/>
                </a:solidFill>
                <a:latin typeface="Times New Roman" panose="02020603050405020304" pitchFamily="18" charset="0"/>
                <a:ea typeface="微软雅黑" panose="020B0503020204020204" pitchFamily="34" charset="-122"/>
                <a:cs typeface="Times New Roman" panose="02020603050405020304" pitchFamily="18" charset="0"/>
              </a:rPr>
              <a:t>tập</a:t>
            </a:r>
            <a:endParaRPr lang="zh-HK" altLang="en-US" sz="2400" b="1" dirty="0">
              <a:solidFill>
                <a:srgbClr val="A5C0A4"/>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MH_SubTitle_2">
            <a:extLst>
              <a:ext uri="{FF2B5EF4-FFF2-40B4-BE49-F238E27FC236}">
                <a16:creationId xmlns:a16="http://schemas.microsoft.com/office/drawing/2014/main" xmlns="" id="{2D425373-A9D1-47D4-87BA-2DEF4E391F00}"/>
              </a:ext>
            </a:extLst>
          </p:cNvPr>
          <p:cNvSpPr txBox="1">
            <a:spLocks noChangeArrowheads="1"/>
          </p:cNvSpPr>
          <p:nvPr>
            <p:custDataLst>
              <p:tags r:id="rId2"/>
            </p:custDataLst>
          </p:nvPr>
        </p:nvSpPr>
        <p:spPr bwMode="auto">
          <a:xfrm>
            <a:off x="136187" y="3270819"/>
            <a:ext cx="3391865" cy="1041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SG" altLang="zh-CN" sz="2400" b="1" dirty="0" err="1">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Soạn</a:t>
            </a:r>
            <a:r>
              <a:rPr lang="en-SG" altLang="zh-CN" sz="2400" b="1" dirty="0">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SG" altLang="zh-CN" sz="2400" b="1" dirty="0" err="1">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bài</a:t>
            </a:r>
            <a:r>
              <a:rPr lang="en-SG" altLang="zh-CN" sz="2400" b="1" dirty="0">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vi-VN" altLang="zh-CN" sz="2400" b="1" dirty="0">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Viết đoạn văn trình bày luận điểm”</a:t>
            </a:r>
            <a:endParaRPr lang="zh-HK" altLang="en-US" sz="2400" b="1" dirty="0">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MH_SubTitle_4">
            <a:extLst>
              <a:ext uri="{FF2B5EF4-FFF2-40B4-BE49-F238E27FC236}">
                <a16:creationId xmlns:a16="http://schemas.microsoft.com/office/drawing/2014/main" xmlns="" id="{33A5E3E8-17B3-4C29-9D6A-41F3E6F199F2}"/>
              </a:ext>
            </a:extLst>
          </p:cNvPr>
          <p:cNvSpPr txBox="1">
            <a:spLocks noChangeArrowheads="1"/>
          </p:cNvSpPr>
          <p:nvPr>
            <p:custDataLst>
              <p:tags r:id="rId3"/>
            </p:custDataLst>
          </p:nvPr>
        </p:nvSpPr>
        <p:spPr bwMode="auto">
          <a:xfrm>
            <a:off x="5706963" y="3728052"/>
            <a:ext cx="3094137" cy="436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b="1" dirty="0" err="1">
                <a:solidFill>
                  <a:srgbClr val="B09277"/>
                </a:solidFill>
                <a:latin typeface="Times New Roman" panose="02020603050405020304" pitchFamily="18" charset="0"/>
                <a:ea typeface="微软雅黑" panose="020B0503020204020204" pitchFamily="34" charset="-122"/>
                <a:cs typeface="Times New Roman" panose="02020603050405020304" pitchFamily="18" charset="0"/>
              </a:rPr>
              <a:t>Tìm</a:t>
            </a:r>
            <a:r>
              <a:rPr lang="en-US" altLang="zh-CN" sz="2400" b="1" dirty="0">
                <a:solidFill>
                  <a:srgbClr val="B09277"/>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b="1" dirty="0" err="1">
                <a:solidFill>
                  <a:srgbClr val="B09277"/>
                </a:solidFill>
                <a:latin typeface="Times New Roman" panose="02020603050405020304" pitchFamily="18" charset="0"/>
                <a:ea typeface="微软雅黑" panose="020B0503020204020204" pitchFamily="34" charset="-122"/>
                <a:cs typeface="Times New Roman" panose="02020603050405020304" pitchFamily="18" charset="0"/>
              </a:rPr>
              <a:t>đọc</a:t>
            </a:r>
            <a:r>
              <a:rPr lang="en-US" altLang="zh-CN" sz="2400" b="1" dirty="0">
                <a:solidFill>
                  <a:srgbClr val="B09277"/>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b="1" dirty="0" err="1">
                <a:solidFill>
                  <a:srgbClr val="B09277"/>
                </a:solidFill>
                <a:latin typeface="Times New Roman" panose="02020603050405020304" pitchFamily="18" charset="0"/>
                <a:ea typeface="微软雅黑" panose="020B0503020204020204" pitchFamily="34" charset="-122"/>
                <a:cs typeface="Times New Roman" panose="02020603050405020304" pitchFamily="18" charset="0"/>
              </a:rPr>
              <a:t>thêm</a:t>
            </a:r>
            <a:r>
              <a:rPr lang="en-US" altLang="zh-CN" sz="2400" b="1" dirty="0">
                <a:solidFill>
                  <a:srgbClr val="B09277"/>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b="1" dirty="0" err="1">
                <a:solidFill>
                  <a:srgbClr val="B09277"/>
                </a:solidFill>
                <a:latin typeface="Times New Roman" panose="02020603050405020304" pitchFamily="18" charset="0"/>
                <a:ea typeface="微软雅黑" panose="020B0503020204020204" pitchFamily="34" charset="-122"/>
                <a:cs typeface="Times New Roman" panose="02020603050405020304" pitchFamily="18" charset="0"/>
              </a:rPr>
              <a:t>về</a:t>
            </a:r>
            <a:r>
              <a:rPr lang="en-US" altLang="zh-CN" sz="2400" b="1" dirty="0">
                <a:solidFill>
                  <a:srgbClr val="B09277"/>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b="1" dirty="0" err="1">
                <a:solidFill>
                  <a:srgbClr val="B09277"/>
                </a:solidFill>
                <a:latin typeface="Times New Roman" panose="02020603050405020304" pitchFamily="18" charset="0"/>
                <a:ea typeface="微软雅黑" panose="020B0503020204020204" pitchFamily="34" charset="-122"/>
                <a:cs typeface="Times New Roman" panose="02020603050405020304" pitchFamily="18" charset="0"/>
              </a:rPr>
              <a:t>hội</a:t>
            </a:r>
            <a:r>
              <a:rPr lang="en-US" altLang="zh-CN" sz="2400" b="1" dirty="0">
                <a:solidFill>
                  <a:srgbClr val="B09277"/>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b="1" dirty="0" err="1">
                <a:solidFill>
                  <a:srgbClr val="B09277"/>
                </a:solidFill>
                <a:latin typeface="Times New Roman" panose="02020603050405020304" pitchFamily="18" charset="0"/>
                <a:ea typeface="微软雅黑" panose="020B0503020204020204" pitchFamily="34" charset="-122"/>
                <a:cs typeface="Times New Roman" panose="02020603050405020304" pitchFamily="18" charset="0"/>
              </a:rPr>
              <a:t>thoại</a:t>
            </a:r>
            <a:r>
              <a:rPr lang="en-US" altLang="zh-CN" sz="2400" b="1" dirty="0">
                <a:solidFill>
                  <a:srgbClr val="B09277"/>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b="1" dirty="0" err="1">
                <a:solidFill>
                  <a:srgbClr val="B09277"/>
                </a:solidFill>
                <a:latin typeface="Times New Roman" panose="02020603050405020304" pitchFamily="18" charset="0"/>
                <a:ea typeface="微软雅黑" panose="020B0503020204020204" pitchFamily="34" charset="-122"/>
                <a:cs typeface="Times New Roman" panose="02020603050405020304" pitchFamily="18" charset="0"/>
              </a:rPr>
              <a:t>tập</a:t>
            </a:r>
            <a:r>
              <a:rPr lang="en-US" altLang="zh-CN" sz="2400" b="1" dirty="0">
                <a:solidFill>
                  <a:srgbClr val="B09277"/>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b="1" dirty="0" err="1">
                <a:solidFill>
                  <a:srgbClr val="B09277"/>
                </a:solidFill>
                <a:latin typeface="Times New Roman" panose="02020603050405020304" pitchFamily="18" charset="0"/>
                <a:ea typeface="微软雅黑" panose="020B0503020204020204" pitchFamily="34" charset="-122"/>
                <a:cs typeface="Times New Roman" panose="02020603050405020304" pitchFamily="18" charset="0"/>
              </a:rPr>
              <a:t>phân</a:t>
            </a:r>
            <a:r>
              <a:rPr lang="en-US" altLang="zh-CN" sz="2400" b="1" dirty="0">
                <a:solidFill>
                  <a:srgbClr val="B09277"/>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b="1" dirty="0" err="1">
                <a:solidFill>
                  <a:srgbClr val="B09277"/>
                </a:solidFill>
                <a:latin typeface="Times New Roman" panose="02020603050405020304" pitchFamily="18" charset="0"/>
                <a:ea typeface="微软雅黑" panose="020B0503020204020204" pitchFamily="34" charset="-122"/>
                <a:cs typeface="Times New Roman" panose="02020603050405020304" pitchFamily="18" charset="0"/>
              </a:rPr>
              <a:t>tích</a:t>
            </a:r>
            <a:r>
              <a:rPr lang="en-US" altLang="zh-CN" sz="2400" b="1" dirty="0">
                <a:solidFill>
                  <a:srgbClr val="B09277"/>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b="1" dirty="0" err="1">
                <a:solidFill>
                  <a:srgbClr val="B09277"/>
                </a:solidFill>
                <a:latin typeface="Times New Roman" panose="02020603050405020304" pitchFamily="18" charset="0"/>
                <a:ea typeface="微软雅黑" panose="020B0503020204020204" pitchFamily="34" charset="-122"/>
                <a:cs typeface="Times New Roman" panose="02020603050405020304" pitchFamily="18" charset="0"/>
              </a:rPr>
              <a:t>các</a:t>
            </a:r>
            <a:r>
              <a:rPr lang="en-US" altLang="zh-CN" sz="2400" b="1" dirty="0">
                <a:solidFill>
                  <a:srgbClr val="B09277"/>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b="1" dirty="0" err="1">
                <a:solidFill>
                  <a:srgbClr val="B09277"/>
                </a:solidFill>
                <a:latin typeface="Times New Roman" panose="02020603050405020304" pitchFamily="18" charset="0"/>
                <a:ea typeface="微软雅黑" panose="020B0503020204020204" pitchFamily="34" charset="-122"/>
                <a:cs typeface="Times New Roman" panose="02020603050405020304" pitchFamily="18" charset="0"/>
              </a:rPr>
              <a:t>đoạn</a:t>
            </a:r>
            <a:r>
              <a:rPr lang="en-US" altLang="zh-CN" sz="2400" b="1" dirty="0">
                <a:solidFill>
                  <a:srgbClr val="B09277"/>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b="1" dirty="0" err="1">
                <a:solidFill>
                  <a:srgbClr val="B09277"/>
                </a:solidFill>
                <a:latin typeface="Times New Roman" panose="02020603050405020304" pitchFamily="18" charset="0"/>
                <a:ea typeface="微软雅黑" panose="020B0503020204020204" pitchFamily="34" charset="-122"/>
                <a:cs typeface="Times New Roman" panose="02020603050405020304" pitchFamily="18" charset="0"/>
              </a:rPr>
              <a:t>hội</a:t>
            </a:r>
            <a:r>
              <a:rPr lang="en-US" altLang="zh-CN" sz="2400" b="1" dirty="0">
                <a:solidFill>
                  <a:srgbClr val="B09277"/>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b="1" dirty="0" err="1">
                <a:solidFill>
                  <a:srgbClr val="B09277"/>
                </a:solidFill>
                <a:latin typeface="Times New Roman" panose="02020603050405020304" pitchFamily="18" charset="0"/>
                <a:ea typeface="微软雅黑" panose="020B0503020204020204" pitchFamily="34" charset="-122"/>
                <a:cs typeface="Times New Roman" panose="02020603050405020304" pitchFamily="18" charset="0"/>
              </a:rPr>
              <a:t>thoại</a:t>
            </a:r>
            <a:endParaRPr lang="zh-HK" altLang="en-US" sz="2400" b="1" dirty="0">
              <a:solidFill>
                <a:srgbClr val="B09277"/>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5" name="组合 2">
            <a:extLst>
              <a:ext uri="{FF2B5EF4-FFF2-40B4-BE49-F238E27FC236}">
                <a16:creationId xmlns:a16="http://schemas.microsoft.com/office/drawing/2014/main" xmlns="" id="{B39BF601-CE36-42EA-8EFC-E661BCFD0096}"/>
              </a:ext>
            </a:extLst>
          </p:cNvPr>
          <p:cNvGrpSpPr/>
          <p:nvPr/>
        </p:nvGrpSpPr>
        <p:grpSpPr>
          <a:xfrm>
            <a:off x="3395848" y="2017718"/>
            <a:ext cx="2179271" cy="2171193"/>
            <a:chOff x="4320605" y="2060848"/>
            <a:chExt cx="3319028" cy="3300188"/>
          </a:xfrm>
        </p:grpSpPr>
        <p:sp>
          <p:nvSpPr>
            <p:cNvPr id="6" name="MH_Other_1">
              <a:extLst>
                <a:ext uri="{FF2B5EF4-FFF2-40B4-BE49-F238E27FC236}">
                  <a16:creationId xmlns:a16="http://schemas.microsoft.com/office/drawing/2014/main" xmlns="" id="{3DC6206D-0B7F-4C97-A142-B8EBB27B6573}"/>
                </a:ext>
              </a:extLst>
            </p:cNvPr>
            <p:cNvSpPr/>
            <p:nvPr>
              <p:custDataLst>
                <p:tags r:id="rId5"/>
              </p:custDataLst>
            </p:nvPr>
          </p:nvSpPr>
          <p:spPr>
            <a:xfrm>
              <a:off x="4320605" y="2060848"/>
              <a:ext cx="1582737" cy="1582737"/>
            </a:xfrm>
            <a:custGeom>
              <a:avLst/>
              <a:gdLst>
                <a:gd name="connsiteX0" fmla="*/ 1583559 w 1583559"/>
                <a:gd name="connsiteY0" fmla="*/ 0 h 1583558"/>
                <a:gd name="connsiteX1" fmla="*/ 1583559 w 1583559"/>
                <a:gd name="connsiteY1" fmla="*/ 1583558 h 1583558"/>
                <a:gd name="connsiteX2" fmla="*/ 0 w 1583559"/>
                <a:gd name="connsiteY2" fmla="*/ 1583558 h 1583558"/>
                <a:gd name="connsiteX3" fmla="*/ 1583559 w 1583559"/>
                <a:gd name="connsiteY3" fmla="*/ 0 h 1583558"/>
              </a:gdLst>
              <a:ahLst/>
              <a:cxnLst>
                <a:cxn ang="0">
                  <a:pos x="connsiteX0" y="connsiteY0"/>
                </a:cxn>
                <a:cxn ang="0">
                  <a:pos x="connsiteX1" y="connsiteY1"/>
                </a:cxn>
                <a:cxn ang="0">
                  <a:pos x="connsiteX2" y="connsiteY2"/>
                </a:cxn>
                <a:cxn ang="0">
                  <a:pos x="connsiteX3" y="connsiteY3"/>
                </a:cxn>
              </a:cxnLst>
              <a:rect l="l" t="t" r="r" b="b"/>
              <a:pathLst>
                <a:path w="1583559" h="1583558">
                  <a:moveTo>
                    <a:pt x="1583559" y="0"/>
                  </a:moveTo>
                  <a:lnTo>
                    <a:pt x="1583559" y="1583558"/>
                  </a:lnTo>
                  <a:lnTo>
                    <a:pt x="0" y="1583558"/>
                  </a:lnTo>
                  <a:cubicBezTo>
                    <a:pt x="0" y="708983"/>
                    <a:pt x="708984" y="0"/>
                    <a:pt x="1583559" y="0"/>
                  </a:cubicBezTo>
                  <a:close/>
                </a:path>
              </a:pathLst>
            </a:custGeom>
            <a:solidFill>
              <a:srgbClr val="F29A5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700" dirty="0">
                  <a:solidFill>
                    <a:srgbClr val="FFFFFF"/>
                  </a:solidFill>
                  <a:latin typeface="Adobe Gothic Std B" panose="020B0800000000000000" pitchFamily="34" charset="-128"/>
                  <a:ea typeface="Adobe Gothic Std B" panose="020B0800000000000000" pitchFamily="34" charset="-128"/>
                </a:rPr>
                <a:t>01</a:t>
              </a:r>
              <a:endParaRPr lang="zh-CN" altLang="en-US" sz="2700" dirty="0">
                <a:solidFill>
                  <a:srgbClr val="FFFFFF"/>
                </a:solidFill>
                <a:latin typeface="Adobe Gothic Std B" panose="020B0800000000000000" pitchFamily="34" charset="-128"/>
              </a:endParaRPr>
            </a:p>
          </p:txBody>
        </p:sp>
        <p:sp>
          <p:nvSpPr>
            <p:cNvPr id="7" name="MH_Other_2">
              <a:extLst>
                <a:ext uri="{FF2B5EF4-FFF2-40B4-BE49-F238E27FC236}">
                  <a16:creationId xmlns:a16="http://schemas.microsoft.com/office/drawing/2014/main" xmlns="" id="{18691B91-154D-4014-88A6-FD2FAA7CBCE1}"/>
                </a:ext>
              </a:extLst>
            </p:cNvPr>
            <p:cNvSpPr/>
            <p:nvPr>
              <p:custDataLst>
                <p:tags r:id="rId6"/>
              </p:custDataLst>
            </p:nvPr>
          </p:nvSpPr>
          <p:spPr>
            <a:xfrm>
              <a:off x="6023992" y="2060848"/>
              <a:ext cx="1584325" cy="1582737"/>
            </a:xfrm>
            <a:custGeom>
              <a:avLst/>
              <a:gdLst>
                <a:gd name="connsiteX0" fmla="*/ 0 w 1583559"/>
                <a:gd name="connsiteY0" fmla="*/ 0 h 1583558"/>
                <a:gd name="connsiteX1" fmla="*/ 1583559 w 1583559"/>
                <a:gd name="connsiteY1" fmla="*/ 1583558 h 1583558"/>
                <a:gd name="connsiteX2" fmla="*/ 0 w 1583559"/>
                <a:gd name="connsiteY2" fmla="*/ 1583558 h 1583558"/>
              </a:gdLst>
              <a:ahLst/>
              <a:cxnLst>
                <a:cxn ang="0">
                  <a:pos x="connsiteX0" y="connsiteY0"/>
                </a:cxn>
                <a:cxn ang="0">
                  <a:pos x="connsiteX1" y="connsiteY1"/>
                </a:cxn>
                <a:cxn ang="0">
                  <a:pos x="connsiteX2" y="connsiteY2"/>
                </a:cxn>
              </a:cxnLst>
              <a:rect l="l" t="t" r="r" b="b"/>
              <a:pathLst>
                <a:path w="1583559" h="1583558">
                  <a:moveTo>
                    <a:pt x="0" y="0"/>
                  </a:moveTo>
                  <a:cubicBezTo>
                    <a:pt x="874575" y="0"/>
                    <a:pt x="1583559" y="708983"/>
                    <a:pt x="1583559" y="1583558"/>
                  </a:cubicBezTo>
                  <a:lnTo>
                    <a:pt x="0" y="1583558"/>
                  </a:lnTo>
                  <a:close/>
                </a:path>
              </a:pathLst>
            </a:custGeom>
            <a:solidFill>
              <a:srgbClr val="A5C0A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700" dirty="0">
                  <a:solidFill>
                    <a:srgbClr val="FFFFFF"/>
                  </a:solidFill>
                  <a:latin typeface="Adobe Gothic Std B" panose="020B0800000000000000" pitchFamily="34" charset="-128"/>
                  <a:ea typeface="Adobe Gothic Std B" panose="020B0800000000000000" pitchFamily="34" charset="-128"/>
                </a:rPr>
                <a:t>02</a:t>
              </a:r>
              <a:endParaRPr lang="zh-CN" altLang="en-US" sz="2700" dirty="0">
                <a:solidFill>
                  <a:srgbClr val="FFFFFF"/>
                </a:solidFill>
                <a:latin typeface="Adobe Gothic Std B" panose="020B0800000000000000" pitchFamily="34" charset="-128"/>
              </a:endParaRPr>
            </a:p>
          </p:txBody>
        </p:sp>
        <p:sp>
          <p:nvSpPr>
            <p:cNvPr id="8" name="MH_Other_3">
              <a:extLst>
                <a:ext uri="{FF2B5EF4-FFF2-40B4-BE49-F238E27FC236}">
                  <a16:creationId xmlns:a16="http://schemas.microsoft.com/office/drawing/2014/main" xmlns="" id="{16FA3918-D1E1-4956-BE8D-F41329616510}"/>
                </a:ext>
              </a:extLst>
            </p:cNvPr>
            <p:cNvSpPr/>
            <p:nvPr>
              <p:custDataLst>
                <p:tags r:id="rId7"/>
              </p:custDataLst>
            </p:nvPr>
          </p:nvSpPr>
          <p:spPr>
            <a:xfrm>
              <a:off x="6055308" y="3778298"/>
              <a:ext cx="1584325" cy="1582738"/>
            </a:xfrm>
            <a:custGeom>
              <a:avLst/>
              <a:gdLst>
                <a:gd name="connsiteX0" fmla="*/ 0 w 1583559"/>
                <a:gd name="connsiteY0" fmla="*/ 0 h 1583558"/>
                <a:gd name="connsiteX1" fmla="*/ 1583559 w 1583559"/>
                <a:gd name="connsiteY1" fmla="*/ 0 h 1583558"/>
                <a:gd name="connsiteX2" fmla="*/ 0 w 1583559"/>
                <a:gd name="connsiteY2" fmla="*/ 1583558 h 1583558"/>
              </a:gdLst>
              <a:ahLst/>
              <a:cxnLst>
                <a:cxn ang="0">
                  <a:pos x="connsiteX0" y="connsiteY0"/>
                </a:cxn>
                <a:cxn ang="0">
                  <a:pos x="connsiteX1" y="connsiteY1"/>
                </a:cxn>
                <a:cxn ang="0">
                  <a:pos x="connsiteX2" y="connsiteY2"/>
                </a:cxn>
              </a:cxnLst>
              <a:rect l="l" t="t" r="r" b="b"/>
              <a:pathLst>
                <a:path w="1583559" h="1583558">
                  <a:moveTo>
                    <a:pt x="0" y="0"/>
                  </a:moveTo>
                  <a:lnTo>
                    <a:pt x="1583559" y="0"/>
                  </a:lnTo>
                  <a:cubicBezTo>
                    <a:pt x="1583559" y="874575"/>
                    <a:pt x="874575" y="1583558"/>
                    <a:pt x="0" y="1583558"/>
                  </a:cubicBezTo>
                  <a:close/>
                </a:path>
              </a:pathLst>
            </a:custGeom>
            <a:solidFill>
              <a:srgbClr val="B0927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en-US" altLang="zh-HK" sz="2700" dirty="0">
                  <a:solidFill>
                    <a:srgbClr val="FFFFFF"/>
                  </a:solidFill>
                  <a:latin typeface="Adobe Gothic Std B" panose="020B0800000000000000" pitchFamily="34" charset="-128"/>
                  <a:ea typeface="Adobe Gothic Std B" panose="020B0800000000000000" pitchFamily="34" charset="-128"/>
                </a:rPr>
                <a:t>03</a:t>
              </a:r>
              <a:endParaRPr lang="zh-HK" altLang="en-US" sz="2700" dirty="0">
                <a:solidFill>
                  <a:srgbClr val="FFFFFF"/>
                </a:solidFill>
                <a:latin typeface="Adobe Gothic Std B" panose="020B0800000000000000" pitchFamily="34" charset="-128"/>
                <a:ea typeface="PMingLiU" panose="02020500000000000000" pitchFamily="18" charset="-120"/>
              </a:endParaRPr>
            </a:p>
          </p:txBody>
        </p:sp>
        <p:sp>
          <p:nvSpPr>
            <p:cNvPr id="9" name="MH_Other_4">
              <a:extLst>
                <a:ext uri="{FF2B5EF4-FFF2-40B4-BE49-F238E27FC236}">
                  <a16:creationId xmlns:a16="http://schemas.microsoft.com/office/drawing/2014/main" xmlns="" id="{89C1BC05-6C38-4648-B68C-12413A86F4E9}"/>
                </a:ext>
              </a:extLst>
            </p:cNvPr>
            <p:cNvSpPr/>
            <p:nvPr>
              <p:custDataLst>
                <p:tags r:id="rId8"/>
              </p:custDataLst>
            </p:nvPr>
          </p:nvSpPr>
          <p:spPr>
            <a:xfrm flipH="1">
              <a:off x="4320605" y="3759473"/>
              <a:ext cx="1582737" cy="1582737"/>
            </a:xfrm>
            <a:custGeom>
              <a:avLst/>
              <a:gdLst>
                <a:gd name="connsiteX0" fmla="*/ 1583553 w 1583553"/>
                <a:gd name="connsiteY0" fmla="*/ 0 h 1583440"/>
                <a:gd name="connsiteX1" fmla="*/ 0 w 1583553"/>
                <a:gd name="connsiteY1" fmla="*/ 0 h 1583440"/>
                <a:gd name="connsiteX2" fmla="*/ 0 w 1583553"/>
                <a:gd name="connsiteY2" fmla="*/ 1583440 h 1583440"/>
                <a:gd name="connsiteX3" fmla="*/ 1575383 w 1583553"/>
                <a:gd name="connsiteY3" fmla="*/ 161792 h 1583440"/>
              </a:gdLst>
              <a:ahLst/>
              <a:cxnLst>
                <a:cxn ang="0">
                  <a:pos x="connsiteX0" y="connsiteY0"/>
                </a:cxn>
                <a:cxn ang="0">
                  <a:pos x="connsiteX1" y="connsiteY1"/>
                </a:cxn>
                <a:cxn ang="0">
                  <a:pos x="connsiteX2" y="connsiteY2"/>
                </a:cxn>
                <a:cxn ang="0">
                  <a:pos x="connsiteX3" y="connsiteY3"/>
                </a:cxn>
              </a:cxnLst>
              <a:rect l="l" t="t" r="r" b="b"/>
              <a:pathLst>
                <a:path w="1583553" h="1583440">
                  <a:moveTo>
                    <a:pt x="1583553" y="0"/>
                  </a:moveTo>
                  <a:lnTo>
                    <a:pt x="0" y="0"/>
                  </a:lnTo>
                  <a:lnTo>
                    <a:pt x="0" y="1583440"/>
                  </a:lnTo>
                  <a:cubicBezTo>
                    <a:pt x="819914" y="1583440"/>
                    <a:pt x="1494289" y="960311"/>
                    <a:pt x="1575383" y="161792"/>
                  </a:cubicBezTo>
                  <a:close/>
                </a:path>
              </a:pathLst>
            </a:custGeom>
            <a:solidFill>
              <a:srgbClr val="C8D85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en-US" altLang="zh-HK" sz="2700" dirty="0">
                  <a:solidFill>
                    <a:srgbClr val="FFFFFF"/>
                  </a:solidFill>
                  <a:latin typeface="Adobe Gothic Std B" panose="020B0800000000000000" pitchFamily="34" charset="-128"/>
                  <a:ea typeface="Adobe Gothic Std B" panose="020B0800000000000000" pitchFamily="34" charset="-128"/>
                </a:rPr>
                <a:t>04</a:t>
              </a:r>
              <a:endParaRPr lang="zh-HK" altLang="en-US" sz="2700" dirty="0">
                <a:solidFill>
                  <a:srgbClr val="FFFFFF"/>
                </a:solidFill>
                <a:latin typeface="Adobe Gothic Std B" panose="020B0800000000000000" pitchFamily="34" charset="-128"/>
                <a:ea typeface="PMingLiU" panose="02020500000000000000" pitchFamily="18" charset="-120"/>
              </a:endParaRPr>
            </a:p>
          </p:txBody>
        </p:sp>
        <p:sp>
          <p:nvSpPr>
            <p:cNvPr id="10" name="MH_Title_1">
              <a:extLst>
                <a:ext uri="{FF2B5EF4-FFF2-40B4-BE49-F238E27FC236}">
                  <a16:creationId xmlns:a16="http://schemas.microsoft.com/office/drawing/2014/main" xmlns="" id="{B7F7A79C-5D1D-4BE1-B68B-9D90A562C7E9}"/>
                </a:ext>
              </a:extLst>
            </p:cNvPr>
            <p:cNvSpPr/>
            <p:nvPr>
              <p:custDataLst>
                <p:tags r:id="rId9"/>
              </p:custDataLst>
            </p:nvPr>
          </p:nvSpPr>
          <p:spPr>
            <a:xfrm>
              <a:off x="5131816" y="2876822"/>
              <a:ext cx="1651000" cy="1649412"/>
            </a:xfrm>
            <a:prstGeom prst="ellipse">
              <a:avLst/>
            </a:prstGeom>
            <a:solidFill>
              <a:srgbClr val="FFFFFF"/>
            </a:solidFill>
            <a:ln w="38100">
              <a:noFill/>
            </a:ln>
            <a:effectLst>
              <a:outerShdw blurRad="63500" sx="102000" sy="102000" algn="ctr" rotWithShape="0">
                <a:srgbClr val="7E828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endParaRPr lang="zh-HK" altLang="en-US" sz="1800" b="1" dirty="0">
                <a:solidFill>
                  <a:srgbClr val="D2689D"/>
                </a:solidFill>
                <a:latin typeface="微软雅黑" panose="020B0503020204020204" pitchFamily="34" charset="-122"/>
                <a:ea typeface="微软雅黑" panose="020B0503020204020204" pitchFamily="34" charset="-122"/>
              </a:endParaRPr>
            </a:p>
          </p:txBody>
        </p:sp>
        <p:sp>
          <p:nvSpPr>
            <p:cNvPr id="11" name="KSO_Shape">
              <a:extLst>
                <a:ext uri="{FF2B5EF4-FFF2-40B4-BE49-F238E27FC236}">
                  <a16:creationId xmlns:a16="http://schemas.microsoft.com/office/drawing/2014/main" xmlns="" id="{79D145CE-3F12-4721-BD19-3A928027197E}"/>
                </a:ext>
              </a:extLst>
            </p:cNvPr>
            <p:cNvSpPr>
              <a:spLocks/>
            </p:cNvSpPr>
            <p:nvPr/>
          </p:nvSpPr>
          <p:spPr bwMode="auto">
            <a:xfrm>
              <a:off x="5317422" y="3084787"/>
              <a:ext cx="1381390" cy="941648"/>
            </a:xfrm>
            <a:custGeom>
              <a:avLst/>
              <a:gdLst/>
              <a:ahLst/>
              <a:cxnLst/>
              <a:rect l="0" t="0" r="r" b="b"/>
              <a:pathLst>
                <a:path w="2608263" h="1778000">
                  <a:moveTo>
                    <a:pt x="1956693" y="381000"/>
                  </a:moveTo>
                  <a:lnTo>
                    <a:pt x="1966217" y="381397"/>
                  </a:lnTo>
                  <a:lnTo>
                    <a:pt x="1975740" y="382192"/>
                  </a:lnTo>
                  <a:lnTo>
                    <a:pt x="1986057" y="382986"/>
                  </a:lnTo>
                  <a:lnTo>
                    <a:pt x="1995581" y="384575"/>
                  </a:lnTo>
                  <a:lnTo>
                    <a:pt x="2005501" y="386562"/>
                  </a:lnTo>
                  <a:lnTo>
                    <a:pt x="2015819" y="388548"/>
                  </a:lnTo>
                  <a:lnTo>
                    <a:pt x="2025739" y="391726"/>
                  </a:lnTo>
                  <a:lnTo>
                    <a:pt x="2035263" y="394904"/>
                  </a:lnTo>
                  <a:lnTo>
                    <a:pt x="2045580" y="398876"/>
                  </a:lnTo>
                  <a:lnTo>
                    <a:pt x="2055500" y="403246"/>
                  </a:lnTo>
                  <a:lnTo>
                    <a:pt x="2065421" y="408807"/>
                  </a:lnTo>
                  <a:lnTo>
                    <a:pt x="2075738" y="414766"/>
                  </a:lnTo>
                  <a:lnTo>
                    <a:pt x="2101927" y="438998"/>
                  </a:lnTo>
                  <a:lnTo>
                    <a:pt x="2143990" y="446149"/>
                  </a:lnTo>
                  <a:lnTo>
                    <a:pt x="2147958" y="448929"/>
                  </a:lnTo>
                  <a:lnTo>
                    <a:pt x="2151926" y="452107"/>
                  </a:lnTo>
                  <a:lnTo>
                    <a:pt x="2155497" y="455683"/>
                  </a:lnTo>
                  <a:lnTo>
                    <a:pt x="2158672" y="459655"/>
                  </a:lnTo>
                  <a:lnTo>
                    <a:pt x="2161847" y="464025"/>
                  </a:lnTo>
                  <a:lnTo>
                    <a:pt x="2164624" y="468395"/>
                  </a:lnTo>
                  <a:lnTo>
                    <a:pt x="2169783" y="477531"/>
                  </a:lnTo>
                  <a:lnTo>
                    <a:pt x="2173751" y="485874"/>
                  </a:lnTo>
                  <a:lnTo>
                    <a:pt x="2176529" y="493024"/>
                  </a:lnTo>
                  <a:lnTo>
                    <a:pt x="2179306" y="499380"/>
                  </a:lnTo>
                  <a:lnTo>
                    <a:pt x="2182878" y="516064"/>
                  </a:lnTo>
                  <a:lnTo>
                    <a:pt x="2186052" y="532749"/>
                  </a:lnTo>
                  <a:lnTo>
                    <a:pt x="2188036" y="549433"/>
                  </a:lnTo>
                  <a:lnTo>
                    <a:pt x="2189623" y="565720"/>
                  </a:lnTo>
                  <a:lnTo>
                    <a:pt x="2190417" y="582008"/>
                  </a:lnTo>
                  <a:lnTo>
                    <a:pt x="2190814" y="598692"/>
                  </a:lnTo>
                  <a:lnTo>
                    <a:pt x="2190814" y="615376"/>
                  </a:lnTo>
                  <a:lnTo>
                    <a:pt x="2190417" y="632855"/>
                  </a:lnTo>
                  <a:lnTo>
                    <a:pt x="2190020" y="642389"/>
                  </a:lnTo>
                  <a:lnTo>
                    <a:pt x="2188830" y="656293"/>
                  </a:lnTo>
                  <a:lnTo>
                    <a:pt x="2185259" y="692840"/>
                  </a:lnTo>
                  <a:lnTo>
                    <a:pt x="2183671" y="711908"/>
                  </a:lnTo>
                  <a:lnTo>
                    <a:pt x="2182878" y="730578"/>
                  </a:lnTo>
                  <a:lnTo>
                    <a:pt x="2182084" y="746468"/>
                  </a:lnTo>
                  <a:lnTo>
                    <a:pt x="2182481" y="753221"/>
                  </a:lnTo>
                  <a:lnTo>
                    <a:pt x="2182878" y="758386"/>
                  </a:lnTo>
                  <a:lnTo>
                    <a:pt x="2183671" y="765139"/>
                  </a:lnTo>
                  <a:lnTo>
                    <a:pt x="2184862" y="771098"/>
                  </a:lnTo>
                  <a:lnTo>
                    <a:pt x="2186449" y="775865"/>
                  </a:lnTo>
                  <a:lnTo>
                    <a:pt x="2188433" y="779837"/>
                  </a:lnTo>
                  <a:lnTo>
                    <a:pt x="2192798" y="787782"/>
                  </a:lnTo>
                  <a:lnTo>
                    <a:pt x="2195179" y="792152"/>
                  </a:lnTo>
                  <a:lnTo>
                    <a:pt x="2198353" y="798508"/>
                  </a:lnTo>
                  <a:lnTo>
                    <a:pt x="2200734" y="804069"/>
                  </a:lnTo>
                  <a:lnTo>
                    <a:pt x="2202719" y="810028"/>
                  </a:lnTo>
                  <a:lnTo>
                    <a:pt x="2204306" y="815987"/>
                  </a:lnTo>
                  <a:lnTo>
                    <a:pt x="2205496" y="822343"/>
                  </a:lnTo>
                  <a:lnTo>
                    <a:pt x="2206687" y="829096"/>
                  </a:lnTo>
                  <a:lnTo>
                    <a:pt x="2207480" y="835452"/>
                  </a:lnTo>
                  <a:lnTo>
                    <a:pt x="2207877" y="842205"/>
                  </a:lnTo>
                  <a:lnTo>
                    <a:pt x="2207877" y="848561"/>
                  </a:lnTo>
                  <a:lnTo>
                    <a:pt x="2207480" y="862465"/>
                  </a:lnTo>
                  <a:lnTo>
                    <a:pt x="2206290" y="875177"/>
                  </a:lnTo>
                  <a:lnTo>
                    <a:pt x="2204306" y="887889"/>
                  </a:lnTo>
                  <a:lnTo>
                    <a:pt x="2202321" y="899806"/>
                  </a:lnTo>
                  <a:lnTo>
                    <a:pt x="2199544" y="913312"/>
                  </a:lnTo>
                  <a:lnTo>
                    <a:pt x="2197560" y="920463"/>
                  </a:lnTo>
                  <a:lnTo>
                    <a:pt x="2195179" y="927613"/>
                  </a:lnTo>
                  <a:lnTo>
                    <a:pt x="2192798" y="934367"/>
                  </a:lnTo>
                  <a:lnTo>
                    <a:pt x="2190020" y="941517"/>
                  </a:lnTo>
                  <a:lnTo>
                    <a:pt x="2186846" y="947873"/>
                  </a:lnTo>
                  <a:lnTo>
                    <a:pt x="2183275" y="953037"/>
                  </a:lnTo>
                  <a:lnTo>
                    <a:pt x="2181291" y="955818"/>
                  </a:lnTo>
                  <a:lnTo>
                    <a:pt x="2178909" y="958201"/>
                  </a:lnTo>
                  <a:lnTo>
                    <a:pt x="2176132" y="960188"/>
                  </a:lnTo>
                  <a:lnTo>
                    <a:pt x="2173354" y="961777"/>
                  </a:lnTo>
                  <a:lnTo>
                    <a:pt x="2167799" y="965749"/>
                  </a:lnTo>
                  <a:lnTo>
                    <a:pt x="2162243" y="968530"/>
                  </a:lnTo>
                  <a:lnTo>
                    <a:pt x="2156291" y="971708"/>
                  </a:lnTo>
                  <a:lnTo>
                    <a:pt x="2151133" y="975283"/>
                  </a:lnTo>
                  <a:lnTo>
                    <a:pt x="2147958" y="977269"/>
                  </a:lnTo>
                  <a:lnTo>
                    <a:pt x="2145974" y="979653"/>
                  </a:lnTo>
                  <a:lnTo>
                    <a:pt x="2143593" y="982434"/>
                  </a:lnTo>
                  <a:lnTo>
                    <a:pt x="2142006" y="985612"/>
                  </a:lnTo>
                  <a:lnTo>
                    <a:pt x="2139625" y="990379"/>
                  </a:lnTo>
                  <a:lnTo>
                    <a:pt x="2137641" y="995543"/>
                  </a:lnTo>
                  <a:lnTo>
                    <a:pt x="2136450" y="1000707"/>
                  </a:lnTo>
                  <a:lnTo>
                    <a:pt x="2135260" y="1005871"/>
                  </a:lnTo>
                  <a:lnTo>
                    <a:pt x="2134466" y="1011433"/>
                  </a:lnTo>
                  <a:lnTo>
                    <a:pt x="2133673" y="1016597"/>
                  </a:lnTo>
                  <a:lnTo>
                    <a:pt x="2132879" y="1028514"/>
                  </a:lnTo>
                  <a:lnTo>
                    <a:pt x="2132085" y="1039637"/>
                  </a:lnTo>
                  <a:lnTo>
                    <a:pt x="2131292" y="1051158"/>
                  </a:lnTo>
                  <a:lnTo>
                    <a:pt x="2130895" y="1056719"/>
                  </a:lnTo>
                  <a:lnTo>
                    <a:pt x="2130101" y="1061883"/>
                  </a:lnTo>
                  <a:lnTo>
                    <a:pt x="2128911" y="1067445"/>
                  </a:lnTo>
                  <a:lnTo>
                    <a:pt x="2127721" y="1072212"/>
                  </a:lnTo>
                  <a:lnTo>
                    <a:pt x="2125736" y="1078170"/>
                  </a:lnTo>
                  <a:lnTo>
                    <a:pt x="2123355" y="1082937"/>
                  </a:lnTo>
                  <a:lnTo>
                    <a:pt x="2120578" y="1087307"/>
                  </a:lnTo>
                  <a:lnTo>
                    <a:pt x="2117800" y="1091280"/>
                  </a:lnTo>
                  <a:lnTo>
                    <a:pt x="2112245" y="1098430"/>
                  </a:lnTo>
                  <a:lnTo>
                    <a:pt x="2106293" y="1105183"/>
                  </a:lnTo>
                  <a:lnTo>
                    <a:pt x="2103515" y="1109156"/>
                  </a:lnTo>
                  <a:lnTo>
                    <a:pt x="2101134" y="1112731"/>
                  </a:lnTo>
                  <a:lnTo>
                    <a:pt x="2098356" y="1116703"/>
                  </a:lnTo>
                  <a:lnTo>
                    <a:pt x="2096372" y="1121470"/>
                  </a:lnTo>
                  <a:lnTo>
                    <a:pt x="2093991" y="1126237"/>
                  </a:lnTo>
                  <a:lnTo>
                    <a:pt x="2092801" y="1131799"/>
                  </a:lnTo>
                  <a:lnTo>
                    <a:pt x="2091610" y="1138155"/>
                  </a:lnTo>
                  <a:lnTo>
                    <a:pt x="2090817" y="1145305"/>
                  </a:lnTo>
                  <a:lnTo>
                    <a:pt x="2127721" y="1150470"/>
                  </a:lnTo>
                  <a:lnTo>
                    <a:pt x="2138435" y="1173907"/>
                  </a:lnTo>
                  <a:lnTo>
                    <a:pt x="2144783" y="1187016"/>
                  </a:lnTo>
                  <a:lnTo>
                    <a:pt x="2152323" y="1201317"/>
                  </a:lnTo>
                  <a:lnTo>
                    <a:pt x="2159863" y="1214426"/>
                  </a:lnTo>
                  <a:lnTo>
                    <a:pt x="2163831" y="1220782"/>
                  </a:lnTo>
                  <a:lnTo>
                    <a:pt x="2167799" y="1226741"/>
                  </a:lnTo>
                  <a:lnTo>
                    <a:pt x="2171767" y="1231905"/>
                  </a:lnTo>
                  <a:lnTo>
                    <a:pt x="2175735" y="1236672"/>
                  </a:lnTo>
                  <a:lnTo>
                    <a:pt x="2180497" y="1240645"/>
                  </a:lnTo>
                  <a:lnTo>
                    <a:pt x="2184862" y="1243823"/>
                  </a:lnTo>
                  <a:lnTo>
                    <a:pt x="2241606" y="1259713"/>
                  </a:lnTo>
                  <a:lnTo>
                    <a:pt x="2293192" y="1281164"/>
                  </a:lnTo>
                  <a:lnTo>
                    <a:pt x="2345572" y="1303807"/>
                  </a:lnTo>
                  <a:lnTo>
                    <a:pt x="2397951" y="1326053"/>
                  </a:lnTo>
                  <a:lnTo>
                    <a:pt x="2449140" y="1347902"/>
                  </a:lnTo>
                  <a:lnTo>
                    <a:pt x="2461045" y="1352669"/>
                  </a:lnTo>
                  <a:lnTo>
                    <a:pt x="2472552" y="1356641"/>
                  </a:lnTo>
                  <a:lnTo>
                    <a:pt x="2496361" y="1365381"/>
                  </a:lnTo>
                  <a:lnTo>
                    <a:pt x="2519773" y="1373723"/>
                  </a:lnTo>
                  <a:lnTo>
                    <a:pt x="2530884" y="1378093"/>
                  </a:lnTo>
                  <a:lnTo>
                    <a:pt x="2541995" y="1382860"/>
                  </a:lnTo>
                  <a:lnTo>
                    <a:pt x="2552312" y="1388421"/>
                  </a:lnTo>
                  <a:lnTo>
                    <a:pt x="2562233" y="1394380"/>
                  </a:lnTo>
                  <a:lnTo>
                    <a:pt x="2566597" y="1397558"/>
                  </a:lnTo>
                  <a:lnTo>
                    <a:pt x="2571756" y="1400736"/>
                  </a:lnTo>
                  <a:lnTo>
                    <a:pt x="2576121" y="1404311"/>
                  </a:lnTo>
                  <a:lnTo>
                    <a:pt x="2580089" y="1407886"/>
                  </a:lnTo>
                  <a:lnTo>
                    <a:pt x="2584057" y="1411859"/>
                  </a:lnTo>
                  <a:lnTo>
                    <a:pt x="2587629" y="1416228"/>
                  </a:lnTo>
                  <a:lnTo>
                    <a:pt x="2591200" y="1420598"/>
                  </a:lnTo>
                  <a:lnTo>
                    <a:pt x="2594375" y="1425365"/>
                  </a:lnTo>
                  <a:lnTo>
                    <a:pt x="2597946" y="1430132"/>
                  </a:lnTo>
                  <a:lnTo>
                    <a:pt x="2600723" y="1435296"/>
                  </a:lnTo>
                  <a:lnTo>
                    <a:pt x="2603105" y="1440858"/>
                  </a:lnTo>
                  <a:lnTo>
                    <a:pt x="2605089" y="1446817"/>
                  </a:lnTo>
                  <a:lnTo>
                    <a:pt x="2605485" y="1465487"/>
                  </a:lnTo>
                  <a:lnTo>
                    <a:pt x="2605882" y="1488528"/>
                  </a:lnTo>
                  <a:lnTo>
                    <a:pt x="2607073" y="1542951"/>
                  </a:lnTo>
                  <a:lnTo>
                    <a:pt x="2608263" y="1599757"/>
                  </a:lnTo>
                  <a:lnTo>
                    <a:pt x="2608263" y="1625975"/>
                  </a:lnTo>
                  <a:lnTo>
                    <a:pt x="2608263" y="1649413"/>
                  </a:lnTo>
                  <a:lnTo>
                    <a:pt x="2308271" y="1649413"/>
                  </a:lnTo>
                  <a:lnTo>
                    <a:pt x="2307081" y="1594196"/>
                  </a:lnTo>
                  <a:lnTo>
                    <a:pt x="2305493" y="1538581"/>
                  </a:lnTo>
                  <a:lnTo>
                    <a:pt x="2305097" y="1494486"/>
                  </a:lnTo>
                  <a:lnTo>
                    <a:pt x="2305097" y="1482172"/>
                  </a:lnTo>
                  <a:lnTo>
                    <a:pt x="2301129" y="1470651"/>
                  </a:lnTo>
                  <a:lnTo>
                    <a:pt x="2297557" y="1461117"/>
                  </a:lnTo>
                  <a:lnTo>
                    <a:pt x="2293986" y="1451981"/>
                  </a:lnTo>
                  <a:lnTo>
                    <a:pt x="2289224" y="1443241"/>
                  </a:lnTo>
                  <a:lnTo>
                    <a:pt x="2284859" y="1434899"/>
                  </a:lnTo>
                  <a:lnTo>
                    <a:pt x="2280097" y="1426954"/>
                  </a:lnTo>
                  <a:lnTo>
                    <a:pt x="2275335" y="1419406"/>
                  </a:lnTo>
                  <a:lnTo>
                    <a:pt x="2270177" y="1411859"/>
                  </a:lnTo>
                  <a:lnTo>
                    <a:pt x="2264621" y="1405106"/>
                  </a:lnTo>
                  <a:lnTo>
                    <a:pt x="2258669" y="1398352"/>
                  </a:lnTo>
                  <a:lnTo>
                    <a:pt x="2252717" y="1391996"/>
                  </a:lnTo>
                  <a:lnTo>
                    <a:pt x="2246765" y="1386435"/>
                  </a:lnTo>
                  <a:lnTo>
                    <a:pt x="2240416" y="1380079"/>
                  </a:lnTo>
                  <a:lnTo>
                    <a:pt x="2234067" y="1374915"/>
                  </a:lnTo>
                  <a:lnTo>
                    <a:pt x="2226924" y="1369750"/>
                  </a:lnTo>
                  <a:lnTo>
                    <a:pt x="2220178" y="1364983"/>
                  </a:lnTo>
                  <a:lnTo>
                    <a:pt x="2213433" y="1360217"/>
                  </a:lnTo>
                  <a:lnTo>
                    <a:pt x="2206290" y="1355450"/>
                  </a:lnTo>
                  <a:lnTo>
                    <a:pt x="2198750" y="1351080"/>
                  </a:lnTo>
                  <a:lnTo>
                    <a:pt x="2184465" y="1343532"/>
                  </a:lnTo>
                  <a:lnTo>
                    <a:pt x="2169386" y="1336382"/>
                  </a:lnTo>
                  <a:lnTo>
                    <a:pt x="2154307" y="1330026"/>
                  </a:lnTo>
                  <a:lnTo>
                    <a:pt x="2139228" y="1323670"/>
                  </a:lnTo>
                  <a:lnTo>
                    <a:pt x="2124546" y="1318108"/>
                  </a:lnTo>
                  <a:lnTo>
                    <a:pt x="2095578" y="1307780"/>
                  </a:lnTo>
                  <a:lnTo>
                    <a:pt x="2067405" y="1297849"/>
                  </a:lnTo>
                  <a:lnTo>
                    <a:pt x="2053913" y="1293082"/>
                  </a:lnTo>
                  <a:lnTo>
                    <a:pt x="2041215" y="1287917"/>
                  </a:lnTo>
                  <a:lnTo>
                    <a:pt x="1985264" y="1263685"/>
                  </a:lnTo>
                  <a:lnTo>
                    <a:pt x="1926932" y="1239056"/>
                  </a:lnTo>
                  <a:lnTo>
                    <a:pt x="1840427" y="1202112"/>
                  </a:lnTo>
                  <a:lnTo>
                    <a:pt x="1797571" y="1183441"/>
                  </a:lnTo>
                  <a:lnTo>
                    <a:pt x="1755111" y="1166359"/>
                  </a:lnTo>
                  <a:lnTo>
                    <a:pt x="1762651" y="1150470"/>
                  </a:lnTo>
                  <a:lnTo>
                    <a:pt x="1790031" y="1143716"/>
                  </a:lnTo>
                  <a:lnTo>
                    <a:pt x="1788047" y="1138155"/>
                  </a:lnTo>
                  <a:lnTo>
                    <a:pt x="1786460" y="1132196"/>
                  </a:lnTo>
                  <a:lnTo>
                    <a:pt x="1784873" y="1127429"/>
                  </a:lnTo>
                  <a:lnTo>
                    <a:pt x="1782492" y="1123457"/>
                  </a:lnTo>
                  <a:lnTo>
                    <a:pt x="1780111" y="1119484"/>
                  </a:lnTo>
                  <a:lnTo>
                    <a:pt x="1777730" y="1115909"/>
                  </a:lnTo>
                  <a:lnTo>
                    <a:pt x="1772571" y="1109950"/>
                  </a:lnTo>
                  <a:lnTo>
                    <a:pt x="1767413" y="1103594"/>
                  </a:lnTo>
                  <a:lnTo>
                    <a:pt x="1762254" y="1097636"/>
                  </a:lnTo>
                  <a:lnTo>
                    <a:pt x="1759476" y="1094458"/>
                  </a:lnTo>
                  <a:lnTo>
                    <a:pt x="1757095" y="1091280"/>
                  </a:lnTo>
                  <a:lnTo>
                    <a:pt x="1755111" y="1087307"/>
                  </a:lnTo>
                  <a:lnTo>
                    <a:pt x="1753524" y="1082937"/>
                  </a:lnTo>
                  <a:lnTo>
                    <a:pt x="1743207" y="973694"/>
                  </a:lnTo>
                  <a:lnTo>
                    <a:pt x="1743207" y="974091"/>
                  </a:lnTo>
                  <a:lnTo>
                    <a:pt x="1742413" y="974091"/>
                  </a:lnTo>
                  <a:lnTo>
                    <a:pt x="1739636" y="973694"/>
                  </a:lnTo>
                  <a:lnTo>
                    <a:pt x="1730112" y="972105"/>
                  </a:lnTo>
                  <a:lnTo>
                    <a:pt x="1720985" y="969324"/>
                  </a:lnTo>
                  <a:lnTo>
                    <a:pt x="1717414" y="968133"/>
                  </a:lnTo>
                  <a:lnTo>
                    <a:pt x="1715033" y="967338"/>
                  </a:lnTo>
                  <a:lnTo>
                    <a:pt x="1711065" y="963763"/>
                  </a:lnTo>
                  <a:lnTo>
                    <a:pt x="1707097" y="960188"/>
                  </a:lnTo>
                  <a:lnTo>
                    <a:pt x="1703129" y="955818"/>
                  </a:lnTo>
                  <a:lnTo>
                    <a:pt x="1699954" y="950654"/>
                  </a:lnTo>
                  <a:lnTo>
                    <a:pt x="1697177" y="945490"/>
                  </a:lnTo>
                  <a:lnTo>
                    <a:pt x="1694399" y="939531"/>
                  </a:lnTo>
                  <a:lnTo>
                    <a:pt x="1692018" y="932778"/>
                  </a:lnTo>
                  <a:lnTo>
                    <a:pt x="1689637" y="926422"/>
                  </a:lnTo>
                  <a:lnTo>
                    <a:pt x="1688050" y="919668"/>
                  </a:lnTo>
                  <a:lnTo>
                    <a:pt x="1686066" y="912518"/>
                  </a:lnTo>
                  <a:lnTo>
                    <a:pt x="1683288" y="897423"/>
                  </a:lnTo>
                  <a:lnTo>
                    <a:pt x="1681304" y="882327"/>
                  </a:lnTo>
                  <a:lnTo>
                    <a:pt x="1679717" y="867232"/>
                  </a:lnTo>
                  <a:lnTo>
                    <a:pt x="1684875" y="862465"/>
                  </a:lnTo>
                  <a:lnTo>
                    <a:pt x="1689637" y="857698"/>
                  </a:lnTo>
                  <a:lnTo>
                    <a:pt x="1694796" y="851739"/>
                  </a:lnTo>
                  <a:lnTo>
                    <a:pt x="1699161" y="845780"/>
                  </a:lnTo>
                  <a:lnTo>
                    <a:pt x="1703525" y="839424"/>
                  </a:lnTo>
                  <a:lnTo>
                    <a:pt x="1707891" y="832671"/>
                  </a:lnTo>
                  <a:lnTo>
                    <a:pt x="1711462" y="825918"/>
                  </a:lnTo>
                  <a:lnTo>
                    <a:pt x="1715033" y="818767"/>
                  </a:lnTo>
                  <a:lnTo>
                    <a:pt x="1718208" y="811617"/>
                  </a:lnTo>
                  <a:lnTo>
                    <a:pt x="1720985" y="804466"/>
                  </a:lnTo>
                  <a:lnTo>
                    <a:pt x="1726144" y="790166"/>
                  </a:lnTo>
                  <a:lnTo>
                    <a:pt x="1730509" y="776262"/>
                  </a:lnTo>
                  <a:lnTo>
                    <a:pt x="1734080" y="762755"/>
                  </a:lnTo>
                  <a:lnTo>
                    <a:pt x="1736858" y="750838"/>
                  </a:lnTo>
                  <a:lnTo>
                    <a:pt x="1738842" y="740510"/>
                  </a:lnTo>
                  <a:lnTo>
                    <a:pt x="1742413" y="720647"/>
                  </a:lnTo>
                  <a:lnTo>
                    <a:pt x="1743604" y="709524"/>
                  </a:lnTo>
                  <a:lnTo>
                    <a:pt x="1745191" y="698798"/>
                  </a:lnTo>
                  <a:lnTo>
                    <a:pt x="1746381" y="687278"/>
                  </a:lnTo>
                  <a:lnTo>
                    <a:pt x="1747175" y="675361"/>
                  </a:lnTo>
                  <a:lnTo>
                    <a:pt x="1747572" y="663443"/>
                  </a:lnTo>
                  <a:lnTo>
                    <a:pt x="1747572" y="651129"/>
                  </a:lnTo>
                  <a:lnTo>
                    <a:pt x="1747175" y="638814"/>
                  </a:lnTo>
                  <a:lnTo>
                    <a:pt x="1746381" y="626102"/>
                  </a:lnTo>
                  <a:lnTo>
                    <a:pt x="1744794" y="613787"/>
                  </a:lnTo>
                  <a:lnTo>
                    <a:pt x="1742810" y="601473"/>
                  </a:lnTo>
                  <a:lnTo>
                    <a:pt x="1740033" y="589158"/>
                  </a:lnTo>
                  <a:lnTo>
                    <a:pt x="1736461" y="576843"/>
                  </a:lnTo>
                  <a:lnTo>
                    <a:pt x="1732096" y="564529"/>
                  </a:lnTo>
                  <a:lnTo>
                    <a:pt x="1726937" y="553008"/>
                  </a:lnTo>
                  <a:lnTo>
                    <a:pt x="1723366" y="546255"/>
                  </a:lnTo>
                  <a:lnTo>
                    <a:pt x="1720192" y="539899"/>
                  </a:lnTo>
                  <a:lnTo>
                    <a:pt x="1715033" y="530365"/>
                  </a:lnTo>
                  <a:lnTo>
                    <a:pt x="1712652" y="526393"/>
                  </a:lnTo>
                  <a:lnTo>
                    <a:pt x="1711859" y="521229"/>
                  </a:lnTo>
                  <a:lnTo>
                    <a:pt x="1711859" y="516064"/>
                  </a:lnTo>
                  <a:lnTo>
                    <a:pt x="1711462" y="509708"/>
                  </a:lnTo>
                  <a:lnTo>
                    <a:pt x="1712255" y="493421"/>
                  </a:lnTo>
                  <a:lnTo>
                    <a:pt x="1716223" y="486271"/>
                  </a:lnTo>
                  <a:lnTo>
                    <a:pt x="1720192" y="479915"/>
                  </a:lnTo>
                  <a:lnTo>
                    <a:pt x="1724557" y="473559"/>
                  </a:lnTo>
                  <a:lnTo>
                    <a:pt x="1728922" y="467600"/>
                  </a:lnTo>
                  <a:lnTo>
                    <a:pt x="1734080" y="462039"/>
                  </a:lnTo>
                  <a:lnTo>
                    <a:pt x="1738842" y="456477"/>
                  </a:lnTo>
                  <a:lnTo>
                    <a:pt x="1743604" y="451313"/>
                  </a:lnTo>
                  <a:lnTo>
                    <a:pt x="1748762" y="446546"/>
                  </a:lnTo>
                  <a:lnTo>
                    <a:pt x="1754318" y="442176"/>
                  </a:lnTo>
                  <a:lnTo>
                    <a:pt x="1759476" y="438204"/>
                  </a:lnTo>
                  <a:lnTo>
                    <a:pt x="1765429" y="434231"/>
                  </a:lnTo>
                  <a:lnTo>
                    <a:pt x="1771381" y="430259"/>
                  </a:lnTo>
                  <a:lnTo>
                    <a:pt x="1776936" y="427081"/>
                  </a:lnTo>
                  <a:lnTo>
                    <a:pt x="1782888" y="424300"/>
                  </a:lnTo>
                  <a:lnTo>
                    <a:pt x="1789634" y="421917"/>
                  </a:lnTo>
                  <a:lnTo>
                    <a:pt x="1795587" y="419533"/>
                  </a:lnTo>
                  <a:lnTo>
                    <a:pt x="1820983" y="409999"/>
                  </a:lnTo>
                  <a:lnTo>
                    <a:pt x="1834871" y="404438"/>
                  </a:lnTo>
                  <a:lnTo>
                    <a:pt x="1849950" y="399273"/>
                  </a:lnTo>
                  <a:lnTo>
                    <a:pt x="1865823" y="394506"/>
                  </a:lnTo>
                  <a:lnTo>
                    <a:pt x="1882886" y="390137"/>
                  </a:lnTo>
                  <a:lnTo>
                    <a:pt x="1900742" y="386562"/>
                  </a:lnTo>
                  <a:lnTo>
                    <a:pt x="1909472" y="384973"/>
                  </a:lnTo>
                  <a:lnTo>
                    <a:pt x="1918599" y="383384"/>
                  </a:lnTo>
                  <a:lnTo>
                    <a:pt x="1927726" y="382589"/>
                  </a:lnTo>
                  <a:lnTo>
                    <a:pt x="1937249" y="381795"/>
                  </a:lnTo>
                  <a:lnTo>
                    <a:pt x="1946773" y="381397"/>
                  </a:lnTo>
                  <a:lnTo>
                    <a:pt x="1956693" y="381000"/>
                  </a:lnTo>
                  <a:close/>
                  <a:moveTo>
                    <a:pt x="674585" y="381000"/>
                  </a:moveTo>
                  <a:lnTo>
                    <a:pt x="684505" y="381397"/>
                  </a:lnTo>
                  <a:lnTo>
                    <a:pt x="694029" y="382192"/>
                  </a:lnTo>
                  <a:lnTo>
                    <a:pt x="703552" y="382986"/>
                  </a:lnTo>
                  <a:lnTo>
                    <a:pt x="713870" y="384575"/>
                  </a:lnTo>
                  <a:lnTo>
                    <a:pt x="723790" y="386562"/>
                  </a:lnTo>
                  <a:lnTo>
                    <a:pt x="733710" y="388548"/>
                  </a:lnTo>
                  <a:lnTo>
                    <a:pt x="743631" y="391726"/>
                  </a:lnTo>
                  <a:lnTo>
                    <a:pt x="753551" y="394904"/>
                  </a:lnTo>
                  <a:lnTo>
                    <a:pt x="763868" y="398876"/>
                  </a:lnTo>
                  <a:lnTo>
                    <a:pt x="773789" y="403246"/>
                  </a:lnTo>
                  <a:lnTo>
                    <a:pt x="783709" y="408807"/>
                  </a:lnTo>
                  <a:lnTo>
                    <a:pt x="793629" y="414766"/>
                  </a:lnTo>
                  <a:lnTo>
                    <a:pt x="820216" y="438998"/>
                  </a:lnTo>
                  <a:lnTo>
                    <a:pt x="861088" y="446149"/>
                  </a:lnTo>
                  <a:lnTo>
                    <a:pt x="863866" y="468792"/>
                  </a:lnTo>
                  <a:lnTo>
                    <a:pt x="867040" y="491832"/>
                  </a:lnTo>
                  <a:lnTo>
                    <a:pt x="871008" y="514873"/>
                  </a:lnTo>
                  <a:lnTo>
                    <a:pt x="876167" y="539105"/>
                  </a:lnTo>
                  <a:lnTo>
                    <a:pt x="871405" y="548241"/>
                  </a:lnTo>
                  <a:lnTo>
                    <a:pt x="868231" y="554200"/>
                  </a:lnTo>
                  <a:lnTo>
                    <a:pt x="864659" y="560556"/>
                  </a:lnTo>
                  <a:lnTo>
                    <a:pt x="861088" y="568501"/>
                  </a:lnTo>
                  <a:lnTo>
                    <a:pt x="858310" y="577241"/>
                  </a:lnTo>
                  <a:lnTo>
                    <a:pt x="855533" y="586377"/>
                  </a:lnTo>
                  <a:lnTo>
                    <a:pt x="854342" y="591144"/>
                  </a:lnTo>
                  <a:lnTo>
                    <a:pt x="853548" y="596309"/>
                  </a:lnTo>
                  <a:lnTo>
                    <a:pt x="853152" y="602267"/>
                  </a:lnTo>
                  <a:lnTo>
                    <a:pt x="852755" y="607431"/>
                  </a:lnTo>
                  <a:lnTo>
                    <a:pt x="852755" y="613390"/>
                  </a:lnTo>
                  <a:lnTo>
                    <a:pt x="853152" y="619349"/>
                  </a:lnTo>
                  <a:lnTo>
                    <a:pt x="854739" y="642786"/>
                  </a:lnTo>
                  <a:lnTo>
                    <a:pt x="856723" y="670991"/>
                  </a:lnTo>
                  <a:lnTo>
                    <a:pt x="857913" y="686087"/>
                  </a:lnTo>
                  <a:lnTo>
                    <a:pt x="859501" y="700785"/>
                  </a:lnTo>
                  <a:lnTo>
                    <a:pt x="861485" y="716675"/>
                  </a:lnTo>
                  <a:lnTo>
                    <a:pt x="863469" y="732167"/>
                  </a:lnTo>
                  <a:lnTo>
                    <a:pt x="866247" y="748057"/>
                  </a:lnTo>
                  <a:lnTo>
                    <a:pt x="869818" y="763153"/>
                  </a:lnTo>
                  <a:lnTo>
                    <a:pt x="873786" y="779043"/>
                  </a:lnTo>
                  <a:lnTo>
                    <a:pt x="878548" y="793741"/>
                  </a:lnTo>
                  <a:lnTo>
                    <a:pt x="883706" y="808439"/>
                  </a:lnTo>
                  <a:lnTo>
                    <a:pt x="886881" y="815589"/>
                  </a:lnTo>
                  <a:lnTo>
                    <a:pt x="890055" y="822343"/>
                  </a:lnTo>
                  <a:lnTo>
                    <a:pt x="893230" y="829493"/>
                  </a:lnTo>
                  <a:lnTo>
                    <a:pt x="896801" y="835849"/>
                  </a:lnTo>
                  <a:lnTo>
                    <a:pt x="901166" y="842205"/>
                  </a:lnTo>
                  <a:lnTo>
                    <a:pt x="905134" y="848561"/>
                  </a:lnTo>
                  <a:lnTo>
                    <a:pt x="909896" y="854520"/>
                  </a:lnTo>
                  <a:lnTo>
                    <a:pt x="914261" y="860081"/>
                  </a:lnTo>
                  <a:lnTo>
                    <a:pt x="919420" y="865643"/>
                  </a:lnTo>
                  <a:lnTo>
                    <a:pt x="924578" y="870807"/>
                  </a:lnTo>
                  <a:lnTo>
                    <a:pt x="922594" y="885902"/>
                  </a:lnTo>
                  <a:lnTo>
                    <a:pt x="920213" y="899806"/>
                  </a:lnTo>
                  <a:lnTo>
                    <a:pt x="917436" y="913312"/>
                  </a:lnTo>
                  <a:lnTo>
                    <a:pt x="915451" y="920463"/>
                  </a:lnTo>
                  <a:lnTo>
                    <a:pt x="913467" y="927613"/>
                  </a:lnTo>
                  <a:lnTo>
                    <a:pt x="911087" y="934367"/>
                  </a:lnTo>
                  <a:lnTo>
                    <a:pt x="908309" y="941517"/>
                  </a:lnTo>
                  <a:lnTo>
                    <a:pt x="905134" y="947873"/>
                  </a:lnTo>
                  <a:lnTo>
                    <a:pt x="901563" y="953037"/>
                  </a:lnTo>
                  <a:lnTo>
                    <a:pt x="899182" y="955818"/>
                  </a:lnTo>
                  <a:lnTo>
                    <a:pt x="896801" y="958201"/>
                  </a:lnTo>
                  <a:lnTo>
                    <a:pt x="894420" y="960188"/>
                  </a:lnTo>
                  <a:lnTo>
                    <a:pt x="891643" y="961777"/>
                  </a:lnTo>
                  <a:lnTo>
                    <a:pt x="886087" y="965749"/>
                  </a:lnTo>
                  <a:lnTo>
                    <a:pt x="880532" y="968530"/>
                  </a:lnTo>
                  <a:lnTo>
                    <a:pt x="874580" y="971708"/>
                  </a:lnTo>
                  <a:lnTo>
                    <a:pt x="869024" y="975283"/>
                  </a:lnTo>
                  <a:lnTo>
                    <a:pt x="866247" y="977269"/>
                  </a:lnTo>
                  <a:lnTo>
                    <a:pt x="863866" y="979653"/>
                  </a:lnTo>
                  <a:lnTo>
                    <a:pt x="861881" y="982434"/>
                  </a:lnTo>
                  <a:lnTo>
                    <a:pt x="859897" y="985612"/>
                  </a:lnTo>
                  <a:lnTo>
                    <a:pt x="857913" y="990379"/>
                  </a:lnTo>
                  <a:lnTo>
                    <a:pt x="855929" y="995543"/>
                  </a:lnTo>
                  <a:lnTo>
                    <a:pt x="854342" y="1000707"/>
                  </a:lnTo>
                  <a:lnTo>
                    <a:pt x="853152" y="1005871"/>
                  </a:lnTo>
                  <a:lnTo>
                    <a:pt x="852358" y="1011433"/>
                  </a:lnTo>
                  <a:lnTo>
                    <a:pt x="851961" y="1016597"/>
                  </a:lnTo>
                  <a:lnTo>
                    <a:pt x="851167" y="1028514"/>
                  </a:lnTo>
                  <a:lnTo>
                    <a:pt x="850374" y="1039637"/>
                  </a:lnTo>
                  <a:lnTo>
                    <a:pt x="849580" y="1051158"/>
                  </a:lnTo>
                  <a:lnTo>
                    <a:pt x="849183" y="1056719"/>
                  </a:lnTo>
                  <a:lnTo>
                    <a:pt x="848390" y="1061883"/>
                  </a:lnTo>
                  <a:lnTo>
                    <a:pt x="847199" y="1067445"/>
                  </a:lnTo>
                  <a:lnTo>
                    <a:pt x="845612" y="1072212"/>
                  </a:lnTo>
                  <a:lnTo>
                    <a:pt x="843231" y="1078170"/>
                  </a:lnTo>
                  <a:lnTo>
                    <a:pt x="841247" y="1082937"/>
                  </a:lnTo>
                  <a:lnTo>
                    <a:pt x="838469" y="1087307"/>
                  </a:lnTo>
                  <a:lnTo>
                    <a:pt x="836089" y="1091280"/>
                  </a:lnTo>
                  <a:lnTo>
                    <a:pt x="830136" y="1098430"/>
                  </a:lnTo>
                  <a:lnTo>
                    <a:pt x="824581" y="1105183"/>
                  </a:lnTo>
                  <a:lnTo>
                    <a:pt x="821803" y="1109156"/>
                  </a:lnTo>
                  <a:lnTo>
                    <a:pt x="819026" y="1112731"/>
                  </a:lnTo>
                  <a:lnTo>
                    <a:pt x="816248" y="1116703"/>
                  </a:lnTo>
                  <a:lnTo>
                    <a:pt x="814264" y="1121470"/>
                  </a:lnTo>
                  <a:lnTo>
                    <a:pt x="812280" y="1126237"/>
                  </a:lnTo>
                  <a:lnTo>
                    <a:pt x="810692" y="1131799"/>
                  </a:lnTo>
                  <a:lnTo>
                    <a:pt x="809899" y="1138155"/>
                  </a:lnTo>
                  <a:lnTo>
                    <a:pt x="809105" y="1145305"/>
                  </a:lnTo>
                  <a:lnTo>
                    <a:pt x="845612" y="1150470"/>
                  </a:lnTo>
                  <a:lnTo>
                    <a:pt x="853152" y="1166757"/>
                  </a:lnTo>
                  <a:lnTo>
                    <a:pt x="811089" y="1183838"/>
                  </a:lnTo>
                  <a:lnTo>
                    <a:pt x="768233" y="1202112"/>
                  </a:lnTo>
                  <a:lnTo>
                    <a:pt x="682521" y="1239056"/>
                  </a:lnTo>
                  <a:lnTo>
                    <a:pt x="624586" y="1263685"/>
                  </a:lnTo>
                  <a:lnTo>
                    <a:pt x="568635" y="1287917"/>
                  </a:lnTo>
                  <a:lnTo>
                    <a:pt x="555541" y="1293082"/>
                  </a:lnTo>
                  <a:lnTo>
                    <a:pt x="542446" y="1297849"/>
                  </a:lnTo>
                  <a:lnTo>
                    <a:pt x="514669" y="1307780"/>
                  </a:lnTo>
                  <a:lnTo>
                    <a:pt x="485304" y="1318108"/>
                  </a:lnTo>
                  <a:lnTo>
                    <a:pt x="470225" y="1323670"/>
                  </a:lnTo>
                  <a:lnTo>
                    <a:pt x="455146" y="1330026"/>
                  </a:lnTo>
                  <a:lnTo>
                    <a:pt x="440464" y="1336382"/>
                  </a:lnTo>
                  <a:lnTo>
                    <a:pt x="425385" y="1343532"/>
                  </a:lnTo>
                  <a:lnTo>
                    <a:pt x="410703" y="1351080"/>
                  </a:lnTo>
                  <a:lnTo>
                    <a:pt x="403561" y="1355450"/>
                  </a:lnTo>
                  <a:lnTo>
                    <a:pt x="396418" y="1360217"/>
                  </a:lnTo>
                  <a:lnTo>
                    <a:pt x="389275" y="1364983"/>
                  </a:lnTo>
                  <a:lnTo>
                    <a:pt x="382529" y="1369750"/>
                  </a:lnTo>
                  <a:lnTo>
                    <a:pt x="376180" y="1374915"/>
                  </a:lnTo>
                  <a:lnTo>
                    <a:pt x="369038" y="1380079"/>
                  </a:lnTo>
                  <a:lnTo>
                    <a:pt x="363085" y="1386435"/>
                  </a:lnTo>
                  <a:lnTo>
                    <a:pt x="356736" y="1391996"/>
                  </a:lnTo>
                  <a:lnTo>
                    <a:pt x="350784" y="1398352"/>
                  </a:lnTo>
                  <a:lnTo>
                    <a:pt x="345229" y="1405106"/>
                  </a:lnTo>
                  <a:lnTo>
                    <a:pt x="339277" y="1411859"/>
                  </a:lnTo>
                  <a:lnTo>
                    <a:pt x="334118" y="1419406"/>
                  </a:lnTo>
                  <a:lnTo>
                    <a:pt x="329356" y="1426954"/>
                  </a:lnTo>
                  <a:lnTo>
                    <a:pt x="324594" y="1434899"/>
                  </a:lnTo>
                  <a:lnTo>
                    <a:pt x="320229" y="1443241"/>
                  </a:lnTo>
                  <a:lnTo>
                    <a:pt x="315865" y="1451981"/>
                  </a:lnTo>
                  <a:lnTo>
                    <a:pt x="311896" y="1461117"/>
                  </a:lnTo>
                  <a:lnTo>
                    <a:pt x="308325" y="1470651"/>
                  </a:lnTo>
                  <a:lnTo>
                    <a:pt x="304357" y="1482172"/>
                  </a:lnTo>
                  <a:lnTo>
                    <a:pt x="304357" y="1494486"/>
                  </a:lnTo>
                  <a:lnTo>
                    <a:pt x="303960" y="1538581"/>
                  </a:lnTo>
                  <a:lnTo>
                    <a:pt x="302770" y="1594196"/>
                  </a:lnTo>
                  <a:lnTo>
                    <a:pt x="301182" y="1649413"/>
                  </a:lnTo>
                  <a:lnTo>
                    <a:pt x="0" y="1649413"/>
                  </a:lnTo>
                  <a:lnTo>
                    <a:pt x="0" y="1625975"/>
                  </a:lnTo>
                  <a:lnTo>
                    <a:pt x="0" y="1599757"/>
                  </a:lnTo>
                  <a:lnTo>
                    <a:pt x="1190" y="1542951"/>
                  </a:lnTo>
                  <a:lnTo>
                    <a:pt x="2381" y="1488528"/>
                  </a:lnTo>
                  <a:lnTo>
                    <a:pt x="2778" y="1465487"/>
                  </a:lnTo>
                  <a:lnTo>
                    <a:pt x="2778" y="1446817"/>
                  </a:lnTo>
                  <a:lnTo>
                    <a:pt x="5159" y="1440858"/>
                  </a:lnTo>
                  <a:lnTo>
                    <a:pt x="7539" y="1435296"/>
                  </a:lnTo>
                  <a:lnTo>
                    <a:pt x="10317" y="1430132"/>
                  </a:lnTo>
                  <a:lnTo>
                    <a:pt x="13889" y="1425365"/>
                  </a:lnTo>
                  <a:lnTo>
                    <a:pt x="17063" y="1420598"/>
                  </a:lnTo>
                  <a:lnTo>
                    <a:pt x="20634" y="1416228"/>
                  </a:lnTo>
                  <a:lnTo>
                    <a:pt x="24206" y="1411859"/>
                  </a:lnTo>
                  <a:lnTo>
                    <a:pt x="28174" y="1407886"/>
                  </a:lnTo>
                  <a:lnTo>
                    <a:pt x="32142" y="1404311"/>
                  </a:lnTo>
                  <a:lnTo>
                    <a:pt x="36507" y="1400736"/>
                  </a:lnTo>
                  <a:lnTo>
                    <a:pt x="41269" y="1397558"/>
                  </a:lnTo>
                  <a:lnTo>
                    <a:pt x="46031" y="1394380"/>
                  </a:lnTo>
                  <a:lnTo>
                    <a:pt x="55951" y="1388421"/>
                  </a:lnTo>
                  <a:lnTo>
                    <a:pt x="66665" y="1382860"/>
                  </a:lnTo>
                  <a:lnTo>
                    <a:pt x="77379" y="1378093"/>
                  </a:lnTo>
                  <a:lnTo>
                    <a:pt x="88490" y="1373723"/>
                  </a:lnTo>
                  <a:lnTo>
                    <a:pt x="111902" y="1365381"/>
                  </a:lnTo>
                  <a:lnTo>
                    <a:pt x="135711" y="1356641"/>
                  </a:lnTo>
                  <a:lnTo>
                    <a:pt x="147218" y="1352669"/>
                  </a:lnTo>
                  <a:lnTo>
                    <a:pt x="158726" y="1347902"/>
                  </a:lnTo>
                  <a:lnTo>
                    <a:pt x="210312" y="1326053"/>
                  </a:lnTo>
                  <a:lnTo>
                    <a:pt x="263088" y="1303807"/>
                  </a:lnTo>
                  <a:lnTo>
                    <a:pt x="315071" y="1281164"/>
                  </a:lnTo>
                  <a:lnTo>
                    <a:pt x="366260" y="1259713"/>
                  </a:lnTo>
                  <a:lnTo>
                    <a:pt x="423401" y="1243823"/>
                  </a:lnTo>
                  <a:lnTo>
                    <a:pt x="428163" y="1240645"/>
                  </a:lnTo>
                  <a:lnTo>
                    <a:pt x="432131" y="1236672"/>
                  </a:lnTo>
                  <a:lnTo>
                    <a:pt x="436496" y="1231905"/>
                  </a:lnTo>
                  <a:lnTo>
                    <a:pt x="440464" y="1226741"/>
                  </a:lnTo>
                  <a:lnTo>
                    <a:pt x="444432" y="1220782"/>
                  </a:lnTo>
                  <a:lnTo>
                    <a:pt x="448401" y="1214426"/>
                  </a:lnTo>
                  <a:lnTo>
                    <a:pt x="456337" y="1201317"/>
                  </a:lnTo>
                  <a:lnTo>
                    <a:pt x="463480" y="1187016"/>
                  </a:lnTo>
                  <a:lnTo>
                    <a:pt x="469829" y="1173907"/>
                  </a:lnTo>
                  <a:lnTo>
                    <a:pt x="480543" y="1150470"/>
                  </a:lnTo>
                  <a:lnTo>
                    <a:pt x="507526" y="1143716"/>
                  </a:lnTo>
                  <a:lnTo>
                    <a:pt x="506336" y="1138155"/>
                  </a:lnTo>
                  <a:lnTo>
                    <a:pt x="504748" y="1132196"/>
                  </a:lnTo>
                  <a:lnTo>
                    <a:pt x="502764" y="1127429"/>
                  </a:lnTo>
                  <a:lnTo>
                    <a:pt x="500780" y="1123457"/>
                  </a:lnTo>
                  <a:lnTo>
                    <a:pt x="498399" y="1119484"/>
                  </a:lnTo>
                  <a:lnTo>
                    <a:pt x="496018" y="1115909"/>
                  </a:lnTo>
                  <a:lnTo>
                    <a:pt x="490860" y="1109950"/>
                  </a:lnTo>
                  <a:lnTo>
                    <a:pt x="485701" y="1103594"/>
                  </a:lnTo>
                  <a:lnTo>
                    <a:pt x="480146" y="1097636"/>
                  </a:lnTo>
                  <a:lnTo>
                    <a:pt x="477765" y="1094458"/>
                  </a:lnTo>
                  <a:lnTo>
                    <a:pt x="475384" y="1091280"/>
                  </a:lnTo>
                  <a:lnTo>
                    <a:pt x="473400" y="1087307"/>
                  </a:lnTo>
                  <a:lnTo>
                    <a:pt x="471813" y="1082937"/>
                  </a:lnTo>
                  <a:lnTo>
                    <a:pt x="461495" y="973694"/>
                  </a:lnTo>
                  <a:lnTo>
                    <a:pt x="461099" y="974091"/>
                  </a:lnTo>
                  <a:lnTo>
                    <a:pt x="460305" y="974091"/>
                  </a:lnTo>
                  <a:lnTo>
                    <a:pt x="457527" y="973694"/>
                  </a:lnTo>
                  <a:lnTo>
                    <a:pt x="448401" y="972105"/>
                  </a:lnTo>
                  <a:lnTo>
                    <a:pt x="438877" y="969324"/>
                  </a:lnTo>
                  <a:lnTo>
                    <a:pt x="435306" y="968133"/>
                  </a:lnTo>
                  <a:lnTo>
                    <a:pt x="433322" y="967338"/>
                  </a:lnTo>
                  <a:lnTo>
                    <a:pt x="430147" y="964557"/>
                  </a:lnTo>
                  <a:lnTo>
                    <a:pt x="426973" y="962174"/>
                  </a:lnTo>
                  <a:lnTo>
                    <a:pt x="424195" y="958996"/>
                  </a:lnTo>
                  <a:lnTo>
                    <a:pt x="421417" y="955818"/>
                  </a:lnTo>
                  <a:lnTo>
                    <a:pt x="419036" y="952243"/>
                  </a:lnTo>
                  <a:lnTo>
                    <a:pt x="416655" y="948270"/>
                  </a:lnTo>
                  <a:lnTo>
                    <a:pt x="414671" y="944298"/>
                  </a:lnTo>
                  <a:lnTo>
                    <a:pt x="412687" y="939928"/>
                  </a:lnTo>
                  <a:lnTo>
                    <a:pt x="409116" y="929997"/>
                  </a:lnTo>
                  <a:lnTo>
                    <a:pt x="406338" y="920066"/>
                  </a:lnTo>
                  <a:lnTo>
                    <a:pt x="403957" y="908943"/>
                  </a:lnTo>
                  <a:lnTo>
                    <a:pt x="401576" y="898217"/>
                  </a:lnTo>
                  <a:lnTo>
                    <a:pt x="399989" y="887094"/>
                  </a:lnTo>
                  <a:lnTo>
                    <a:pt x="398402" y="875574"/>
                  </a:lnTo>
                  <a:lnTo>
                    <a:pt x="396418" y="854122"/>
                  </a:lnTo>
                  <a:lnTo>
                    <a:pt x="394831" y="834260"/>
                  </a:lnTo>
                  <a:lnTo>
                    <a:pt x="393640" y="817576"/>
                  </a:lnTo>
                  <a:lnTo>
                    <a:pt x="393640" y="814795"/>
                  </a:lnTo>
                  <a:lnTo>
                    <a:pt x="394037" y="811617"/>
                  </a:lnTo>
                  <a:lnTo>
                    <a:pt x="395227" y="808439"/>
                  </a:lnTo>
                  <a:lnTo>
                    <a:pt x="396418" y="805261"/>
                  </a:lnTo>
                  <a:lnTo>
                    <a:pt x="399989" y="798905"/>
                  </a:lnTo>
                  <a:lnTo>
                    <a:pt x="403561" y="791755"/>
                  </a:lnTo>
                  <a:lnTo>
                    <a:pt x="407132" y="784604"/>
                  </a:lnTo>
                  <a:lnTo>
                    <a:pt x="408322" y="780234"/>
                  </a:lnTo>
                  <a:lnTo>
                    <a:pt x="409513" y="776262"/>
                  </a:lnTo>
                  <a:lnTo>
                    <a:pt x="410306" y="771495"/>
                  </a:lnTo>
                  <a:lnTo>
                    <a:pt x="410703" y="766331"/>
                  </a:lnTo>
                  <a:lnTo>
                    <a:pt x="410306" y="761166"/>
                  </a:lnTo>
                  <a:lnTo>
                    <a:pt x="409513" y="755605"/>
                  </a:lnTo>
                  <a:lnTo>
                    <a:pt x="406338" y="738126"/>
                  </a:lnTo>
                  <a:lnTo>
                    <a:pt x="403561" y="721839"/>
                  </a:lnTo>
                  <a:lnTo>
                    <a:pt x="401180" y="705552"/>
                  </a:lnTo>
                  <a:lnTo>
                    <a:pt x="399196" y="689662"/>
                  </a:lnTo>
                  <a:lnTo>
                    <a:pt x="397608" y="673772"/>
                  </a:lnTo>
                  <a:lnTo>
                    <a:pt x="397211" y="659074"/>
                  </a:lnTo>
                  <a:lnTo>
                    <a:pt x="396815" y="643978"/>
                  </a:lnTo>
                  <a:lnTo>
                    <a:pt x="396815" y="629677"/>
                  </a:lnTo>
                  <a:lnTo>
                    <a:pt x="397608" y="615774"/>
                  </a:lnTo>
                  <a:lnTo>
                    <a:pt x="398799" y="602267"/>
                  </a:lnTo>
                  <a:lnTo>
                    <a:pt x="400386" y="588761"/>
                  </a:lnTo>
                  <a:lnTo>
                    <a:pt x="402370" y="576446"/>
                  </a:lnTo>
                  <a:lnTo>
                    <a:pt x="404751" y="563734"/>
                  </a:lnTo>
                  <a:lnTo>
                    <a:pt x="407529" y="552214"/>
                  </a:lnTo>
                  <a:lnTo>
                    <a:pt x="410703" y="540297"/>
                  </a:lnTo>
                  <a:lnTo>
                    <a:pt x="414275" y="529571"/>
                  </a:lnTo>
                  <a:lnTo>
                    <a:pt x="418243" y="519242"/>
                  </a:lnTo>
                  <a:lnTo>
                    <a:pt x="422211" y="508914"/>
                  </a:lnTo>
                  <a:lnTo>
                    <a:pt x="426973" y="499380"/>
                  </a:lnTo>
                  <a:lnTo>
                    <a:pt x="432131" y="490243"/>
                  </a:lnTo>
                  <a:lnTo>
                    <a:pt x="437290" y="481504"/>
                  </a:lnTo>
                  <a:lnTo>
                    <a:pt x="442845" y="473162"/>
                  </a:lnTo>
                  <a:lnTo>
                    <a:pt x="448797" y="465614"/>
                  </a:lnTo>
                  <a:lnTo>
                    <a:pt x="454750" y="458066"/>
                  </a:lnTo>
                  <a:lnTo>
                    <a:pt x="461495" y="451710"/>
                  </a:lnTo>
                  <a:lnTo>
                    <a:pt x="468241" y="445752"/>
                  </a:lnTo>
                  <a:lnTo>
                    <a:pt x="474987" y="440190"/>
                  </a:lnTo>
                  <a:lnTo>
                    <a:pt x="482130" y="435026"/>
                  </a:lnTo>
                  <a:lnTo>
                    <a:pt x="490066" y="429862"/>
                  </a:lnTo>
                  <a:lnTo>
                    <a:pt x="497606" y="425889"/>
                  </a:lnTo>
                  <a:lnTo>
                    <a:pt x="505542" y="422711"/>
                  </a:lnTo>
                  <a:lnTo>
                    <a:pt x="513875" y="419533"/>
                  </a:lnTo>
                  <a:lnTo>
                    <a:pt x="538478" y="409999"/>
                  </a:lnTo>
                  <a:lnTo>
                    <a:pt x="553160" y="404438"/>
                  </a:lnTo>
                  <a:lnTo>
                    <a:pt x="568239" y="399273"/>
                  </a:lnTo>
                  <a:lnTo>
                    <a:pt x="584111" y="394506"/>
                  </a:lnTo>
                  <a:lnTo>
                    <a:pt x="601174" y="390137"/>
                  </a:lnTo>
                  <a:lnTo>
                    <a:pt x="618634" y="386562"/>
                  </a:lnTo>
                  <a:lnTo>
                    <a:pt x="627761" y="384973"/>
                  </a:lnTo>
                  <a:lnTo>
                    <a:pt x="636888" y="383384"/>
                  </a:lnTo>
                  <a:lnTo>
                    <a:pt x="646014" y="382589"/>
                  </a:lnTo>
                  <a:lnTo>
                    <a:pt x="655538" y="381795"/>
                  </a:lnTo>
                  <a:lnTo>
                    <a:pt x="665061" y="381397"/>
                  </a:lnTo>
                  <a:lnTo>
                    <a:pt x="674585" y="381000"/>
                  </a:lnTo>
                  <a:close/>
                  <a:moveTo>
                    <a:pt x="1307704" y="0"/>
                  </a:moveTo>
                  <a:lnTo>
                    <a:pt x="1321601" y="0"/>
                  </a:lnTo>
                  <a:lnTo>
                    <a:pt x="1335100" y="0"/>
                  </a:lnTo>
                  <a:lnTo>
                    <a:pt x="1348997" y="1191"/>
                  </a:lnTo>
                  <a:lnTo>
                    <a:pt x="1362496" y="2381"/>
                  </a:lnTo>
                  <a:lnTo>
                    <a:pt x="1376790" y="4366"/>
                  </a:lnTo>
                  <a:lnTo>
                    <a:pt x="1390289" y="7144"/>
                  </a:lnTo>
                  <a:lnTo>
                    <a:pt x="1404583" y="10319"/>
                  </a:lnTo>
                  <a:lnTo>
                    <a:pt x="1418480" y="14684"/>
                  </a:lnTo>
                  <a:lnTo>
                    <a:pt x="1432773" y="19447"/>
                  </a:lnTo>
                  <a:lnTo>
                    <a:pt x="1446670" y="25003"/>
                  </a:lnTo>
                  <a:lnTo>
                    <a:pt x="1460566" y="31353"/>
                  </a:lnTo>
                  <a:lnTo>
                    <a:pt x="1474463" y="38497"/>
                  </a:lnTo>
                  <a:lnTo>
                    <a:pt x="1488757" y="46831"/>
                  </a:lnTo>
                  <a:lnTo>
                    <a:pt x="1525285" y="80963"/>
                  </a:lnTo>
                  <a:lnTo>
                    <a:pt x="1584841" y="90884"/>
                  </a:lnTo>
                  <a:lnTo>
                    <a:pt x="1590400" y="94853"/>
                  </a:lnTo>
                  <a:lnTo>
                    <a:pt x="1595958" y="99616"/>
                  </a:lnTo>
                  <a:lnTo>
                    <a:pt x="1600723" y="104775"/>
                  </a:lnTo>
                  <a:lnTo>
                    <a:pt x="1605487" y="110331"/>
                  </a:lnTo>
                  <a:lnTo>
                    <a:pt x="1609855" y="115888"/>
                  </a:lnTo>
                  <a:lnTo>
                    <a:pt x="1613825" y="122238"/>
                  </a:lnTo>
                  <a:lnTo>
                    <a:pt x="1617399" y="128984"/>
                  </a:lnTo>
                  <a:lnTo>
                    <a:pt x="1620575" y="134938"/>
                  </a:lnTo>
                  <a:lnTo>
                    <a:pt x="1626531" y="146447"/>
                  </a:lnTo>
                  <a:lnTo>
                    <a:pt x="1630898" y="156766"/>
                  </a:lnTo>
                  <a:lnTo>
                    <a:pt x="1634075" y="165894"/>
                  </a:lnTo>
                  <a:lnTo>
                    <a:pt x="1636854" y="177403"/>
                  </a:lnTo>
                  <a:lnTo>
                    <a:pt x="1639236" y="189309"/>
                  </a:lnTo>
                  <a:lnTo>
                    <a:pt x="1641619" y="200819"/>
                  </a:lnTo>
                  <a:lnTo>
                    <a:pt x="1643207" y="212725"/>
                  </a:lnTo>
                  <a:lnTo>
                    <a:pt x="1644795" y="223838"/>
                  </a:lnTo>
                  <a:lnTo>
                    <a:pt x="1646383" y="235347"/>
                  </a:lnTo>
                  <a:lnTo>
                    <a:pt x="1648368" y="258366"/>
                  </a:lnTo>
                  <a:lnTo>
                    <a:pt x="1649559" y="281781"/>
                  </a:lnTo>
                  <a:lnTo>
                    <a:pt x="1649957" y="304800"/>
                  </a:lnTo>
                  <a:lnTo>
                    <a:pt x="1649957" y="328613"/>
                  </a:lnTo>
                  <a:lnTo>
                    <a:pt x="1649559" y="352822"/>
                  </a:lnTo>
                  <a:lnTo>
                    <a:pt x="1648765" y="365919"/>
                  </a:lnTo>
                  <a:lnTo>
                    <a:pt x="1647177" y="385763"/>
                  </a:lnTo>
                  <a:lnTo>
                    <a:pt x="1642413" y="436959"/>
                  </a:lnTo>
                  <a:lnTo>
                    <a:pt x="1640427" y="464344"/>
                  </a:lnTo>
                  <a:lnTo>
                    <a:pt x="1638839" y="490141"/>
                  </a:lnTo>
                  <a:lnTo>
                    <a:pt x="1638442" y="501650"/>
                  </a:lnTo>
                  <a:lnTo>
                    <a:pt x="1638045" y="511969"/>
                  </a:lnTo>
                  <a:lnTo>
                    <a:pt x="1638442" y="521494"/>
                  </a:lnTo>
                  <a:lnTo>
                    <a:pt x="1638839" y="529034"/>
                  </a:lnTo>
                  <a:lnTo>
                    <a:pt x="1640030" y="538559"/>
                  </a:lnTo>
                  <a:lnTo>
                    <a:pt x="1642016" y="546497"/>
                  </a:lnTo>
                  <a:lnTo>
                    <a:pt x="1644001" y="553244"/>
                  </a:lnTo>
                  <a:lnTo>
                    <a:pt x="1646780" y="558800"/>
                  </a:lnTo>
                  <a:lnTo>
                    <a:pt x="1649559" y="563959"/>
                  </a:lnTo>
                  <a:lnTo>
                    <a:pt x="1653133" y="569516"/>
                  </a:lnTo>
                  <a:lnTo>
                    <a:pt x="1656706" y="576659"/>
                  </a:lnTo>
                  <a:lnTo>
                    <a:pt x="1661074" y="584597"/>
                  </a:lnTo>
                  <a:lnTo>
                    <a:pt x="1664250" y="592534"/>
                  </a:lnTo>
                  <a:lnTo>
                    <a:pt x="1667029" y="600869"/>
                  </a:lnTo>
                  <a:lnTo>
                    <a:pt x="1669412" y="609600"/>
                  </a:lnTo>
                  <a:lnTo>
                    <a:pt x="1671397" y="618331"/>
                  </a:lnTo>
                  <a:lnTo>
                    <a:pt x="1672588" y="627459"/>
                  </a:lnTo>
                  <a:lnTo>
                    <a:pt x="1673382" y="636984"/>
                  </a:lnTo>
                  <a:lnTo>
                    <a:pt x="1673779" y="646113"/>
                  </a:lnTo>
                  <a:lnTo>
                    <a:pt x="1674176" y="655241"/>
                  </a:lnTo>
                  <a:lnTo>
                    <a:pt x="1673779" y="665163"/>
                  </a:lnTo>
                  <a:lnTo>
                    <a:pt x="1673382" y="674291"/>
                  </a:lnTo>
                  <a:lnTo>
                    <a:pt x="1671794" y="692547"/>
                  </a:lnTo>
                  <a:lnTo>
                    <a:pt x="1669412" y="710009"/>
                  </a:lnTo>
                  <a:lnTo>
                    <a:pt x="1666632" y="726678"/>
                  </a:lnTo>
                  <a:lnTo>
                    <a:pt x="1664647" y="735806"/>
                  </a:lnTo>
                  <a:lnTo>
                    <a:pt x="1662662" y="745728"/>
                  </a:lnTo>
                  <a:lnTo>
                    <a:pt x="1659883" y="755650"/>
                  </a:lnTo>
                  <a:lnTo>
                    <a:pt x="1656706" y="765572"/>
                  </a:lnTo>
                  <a:lnTo>
                    <a:pt x="1653133" y="775891"/>
                  </a:lnTo>
                  <a:lnTo>
                    <a:pt x="1649162" y="785416"/>
                  </a:lnTo>
                  <a:lnTo>
                    <a:pt x="1644795" y="793750"/>
                  </a:lnTo>
                  <a:lnTo>
                    <a:pt x="1642413" y="798116"/>
                  </a:lnTo>
                  <a:lnTo>
                    <a:pt x="1639633" y="802084"/>
                  </a:lnTo>
                  <a:lnTo>
                    <a:pt x="1636854" y="805656"/>
                  </a:lnTo>
                  <a:lnTo>
                    <a:pt x="1633678" y="808831"/>
                  </a:lnTo>
                  <a:lnTo>
                    <a:pt x="1630104" y="811609"/>
                  </a:lnTo>
                  <a:lnTo>
                    <a:pt x="1626531" y="814388"/>
                  </a:lnTo>
                  <a:lnTo>
                    <a:pt x="1618193" y="818753"/>
                  </a:lnTo>
                  <a:lnTo>
                    <a:pt x="1610252" y="823119"/>
                  </a:lnTo>
                  <a:lnTo>
                    <a:pt x="1602311" y="827881"/>
                  </a:lnTo>
                  <a:lnTo>
                    <a:pt x="1598341" y="830263"/>
                  </a:lnTo>
                  <a:lnTo>
                    <a:pt x="1593973" y="832644"/>
                  </a:lnTo>
                  <a:lnTo>
                    <a:pt x="1590797" y="835819"/>
                  </a:lnTo>
                  <a:lnTo>
                    <a:pt x="1587223" y="838994"/>
                  </a:lnTo>
                  <a:lnTo>
                    <a:pt x="1584444" y="842963"/>
                  </a:lnTo>
                  <a:lnTo>
                    <a:pt x="1581665" y="846931"/>
                  </a:lnTo>
                  <a:lnTo>
                    <a:pt x="1578489" y="854075"/>
                  </a:lnTo>
                  <a:lnTo>
                    <a:pt x="1576106" y="860822"/>
                  </a:lnTo>
                  <a:lnTo>
                    <a:pt x="1574121" y="867966"/>
                  </a:lnTo>
                  <a:lnTo>
                    <a:pt x="1572533" y="875506"/>
                  </a:lnTo>
                  <a:lnTo>
                    <a:pt x="1571342" y="883444"/>
                  </a:lnTo>
                  <a:lnTo>
                    <a:pt x="1570151" y="890984"/>
                  </a:lnTo>
                  <a:lnTo>
                    <a:pt x="1568959" y="906859"/>
                  </a:lnTo>
                  <a:lnTo>
                    <a:pt x="1568165" y="923131"/>
                  </a:lnTo>
                  <a:lnTo>
                    <a:pt x="1566974" y="939006"/>
                  </a:lnTo>
                  <a:lnTo>
                    <a:pt x="1565783" y="946944"/>
                  </a:lnTo>
                  <a:lnTo>
                    <a:pt x="1564989" y="954484"/>
                  </a:lnTo>
                  <a:lnTo>
                    <a:pt x="1563401" y="961628"/>
                  </a:lnTo>
                  <a:lnTo>
                    <a:pt x="1561415" y="969169"/>
                  </a:lnTo>
                  <a:lnTo>
                    <a:pt x="1558636" y="976709"/>
                  </a:lnTo>
                  <a:lnTo>
                    <a:pt x="1555460" y="983456"/>
                  </a:lnTo>
                  <a:lnTo>
                    <a:pt x="1551887" y="989409"/>
                  </a:lnTo>
                  <a:lnTo>
                    <a:pt x="1548313" y="995363"/>
                  </a:lnTo>
                  <a:lnTo>
                    <a:pt x="1544343" y="1000522"/>
                  </a:lnTo>
                  <a:lnTo>
                    <a:pt x="1539578" y="1005284"/>
                  </a:lnTo>
                  <a:lnTo>
                    <a:pt x="1531637" y="1014809"/>
                  </a:lnTo>
                  <a:lnTo>
                    <a:pt x="1527667" y="1019969"/>
                  </a:lnTo>
                  <a:lnTo>
                    <a:pt x="1524093" y="1025525"/>
                  </a:lnTo>
                  <a:lnTo>
                    <a:pt x="1520520" y="1031081"/>
                  </a:lnTo>
                  <a:lnTo>
                    <a:pt x="1517741" y="1037431"/>
                  </a:lnTo>
                  <a:lnTo>
                    <a:pt x="1514961" y="1044178"/>
                  </a:lnTo>
                  <a:lnTo>
                    <a:pt x="1512976" y="1052513"/>
                  </a:lnTo>
                  <a:lnTo>
                    <a:pt x="1510991" y="1061244"/>
                  </a:lnTo>
                  <a:lnTo>
                    <a:pt x="1510197" y="1070769"/>
                  </a:lnTo>
                  <a:lnTo>
                    <a:pt x="1561415" y="1078309"/>
                  </a:lnTo>
                  <a:lnTo>
                    <a:pt x="1576900" y="1111250"/>
                  </a:lnTo>
                  <a:lnTo>
                    <a:pt x="1585635" y="1129903"/>
                  </a:lnTo>
                  <a:lnTo>
                    <a:pt x="1596355" y="1149350"/>
                  </a:lnTo>
                  <a:lnTo>
                    <a:pt x="1601517" y="1158478"/>
                  </a:lnTo>
                  <a:lnTo>
                    <a:pt x="1606679" y="1168003"/>
                  </a:lnTo>
                  <a:lnTo>
                    <a:pt x="1612237" y="1176734"/>
                  </a:lnTo>
                  <a:lnTo>
                    <a:pt x="1617796" y="1184672"/>
                  </a:lnTo>
                  <a:lnTo>
                    <a:pt x="1624149" y="1192609"/>
                  </a:lnTo>
                  <a:lnTo>
                    <a:pt x="1629707" y="1198959"/>
                  </a:lnTo>
                  <a:lnTo>
                    <a:pt x="1635663" y="1204516"/>
                  </a:lnTo>
                  <a:lnTo>
                    <a:pt x="1641619" y="1209278"/>
                  </a:lnTo>
                  <a:lnTo>
                    <a:pt x="1721821" y="1231106"/>
                  </a:lnTo>
                  <a:lnTo>
                    <a:pt x="1793687" y="1261269"/>
                  </a:lnTo>
                  <a:lnTo>
                    <a:pt x="1867537" y="1292622"/>
                  </a:lnTo>
                  <a:lnTo>
                    <a:pt x="1941387" y="1324372"/>
                  </a:lnTo>
                  <a:lnTo>
                    <a:pt x="2013649" y="1354931"/>
                  </a:lnTo>
                  <a:lnTo>
                    <a:pt x="2029531" y="1361678"/>
                  </a:lnTo>
                  <a:lnTo>
                    <a:pt x="2046207" y="1367631"/>
                  </a:lnTo>
                  <a:lnTo>
                    <a:pt x="2079161" y="1379141"/>
                  </a:lnTo>
                  <a:lnTo>
                    <a:pt x="2095440" y="1385094"/>
                  </a:lnTo>
                  <a:lnTo>
                    <a:pt x="2112116" y="1391444"/>
                  </a:lnTo>
                  <a:lnTo>
                    <a:pt x="2127998" y="1397397"/>
                  </a:lnTo>
                  <a:lnTo>
                    <a:pt x="2143085" y="1404144"/>
                  </a:lnTo>
                  <a:lnTo>
                    <a:pt x="2150232" y="1407716"/>
                  </a:lnTo>
                  <a:lnTo>
                    <a:pt x="2157776" y="1411684"/>
                  </a:lnTo>
                  <a:lnTo>
                    <a:pt x="2164923" y="1416050"/>
                  </a:lnTo>
                  <a:lnTo>
                    <a:pt x="2171673" y="1420019"/>
                  </a:lnTo>
                  <a:lnTo>
                    <a:pt x="2178423" y="1424384"/>
                  </a:lnTo>
                  <a:lnTo>
                    <a:pt x="2184775" y="1429147"/>
                  </a:lnTo>
                  <a:lnTo>
                    <a:pt x="2191128" y="1433909"/>
                  </a:lnTo>
                  <a:lnTo>
                    <a:pt x="2196687" y="1439069"/>
                  </a:lnTo>
                  <a:lnTo>
                    <a:pt x="2202245" y="1445022"/>
                  </a:lnTo>
                  <a:lnTo>
                    <a:pt x="2207804" y="1450578"/>
                  </a:lnTo>
                  <a:lnTo>
                    <a:pt x="2212965" y="1456928"/>
                  </a:lnTo>
                  <a:lnTo>
                    <a:pt x="2217333" y="1463278"/>
                  </a:lnTo>
                  <a:lnTo>
                    <a:pt x="2221700" y="1470422"/>
                  </a:lnTo>
                  <a:lnTo>
                    <a:pt x="2225274" y="1477566"/>
                  </a:lnTo>
                  <a:lnTo>
                    <a:pt x="2228847" y="1485503"/>
                  </a:lnTo>
                  <a:lnTo>
                    <a:pt x="2232023" y="1493441"/>
                  </a:lnTo>
                  <a:lnTo>
                    <a:pt x="2232023" y="1519634"/>
                  </a:lnTo>
                  <a:lnTo>
                    <a:pt x="2232817" y="1552178"/>
                  </a:lnTo>
                  <a:lnTo>
                    <a:pt x="2234406" y="1628378"/>
                  </a:lnTo>
                  <a:lnTo>
                    <a:pt x="2235597" y="1668859"/>
                  </a:lnTo>
                  <a:lnTo>
                    <a:pt x="2236391" y="1708150"/>
                  </a:lnTo>
                  <a:lnTo>
                    <a:pt x="2236788" y="1745059"/>
                  </a:lnTo>
                  <a:lnTo>
                    <a:pt x="2236391" y="1778000"/>
                  </a:lnTo>
                  <a:lnTo>
                    <a:pt x="374650" y="1778000"/>
                  </a:lnTo>
                  <a:lnTo>
                    <a:pt x="374650" y="1745059"/>
                  </a:lnTo>
                  <a:lnTo>
                    <a:pt x="374650" y="1708150"/>
                  </a:lnTo>
                  <a:lnTo>
                    <a:pt x="375444" y="1668859"/>
                  </a:lnTo>
                  <a:lnTo>
                    <a:pt x="376238" y="1628378"/>
                  </a:lnTo>
                  <a:lnTo>
                    <a:pt x="377826" y="1552178"/>
                  </a:lnTo>
                  <a:lnTo>
                    <a:pt x="378620" y="1519634"/>
                  </a:lnTo>
                  <a:lnTo>
                    <a:pt x="379017" y="1493441"/>
                  </a:lnTo>
                  <a:lnTo>
                    <a:pt x="381797" y="1485503"/>
                  </a:lnTo>
                  <a:lnTo>
                    <a:pt x="385370" y="1477566"/>
                  </a:lnTo>
                  <a:lnTo>
                    <a:pt x="389341" y="1470422"/>
                  </a:lnTo>
                  <a:lnTo>
                    <a:pt x="393311" y="1463278"/>
                  </a:lnTo>
                  <a:lnTo>
                    <a:pt x="398076" y="1456928"/>
                  </a:lnTo>
                  <a:lnTo>
                    <a:pt x="403237" y="1450578"/>
                  </a:lnTo>
                  <a:lnTo>
                    <a:pt x="408399" y="1445022"/>
                  </a:lnTo>
                  <a:lnTo>
                    <a:pt x="413957" y="1439069"/>
                  </a:lnTo>
                  <a:lnTo>
                    <a:pt x="419516" y="1433909"/>
                  </a:lnTo>
                  <a:lnTo>
                    <a:pt x="425869" y="1429147"/>
                  </a:lnTo>
                  <a:lnTo>
                    <a:pt x="432618" y="1424384"/>
                  </a:lnTo>
                  <a:lnTo>
                    <a:pt x="438971" y="1420019"/>
                  </a:lnTo>
                  <a:lnTo>
                    <a:pt x="445721" y="1416050"/>
                  </a:lnTo>
                  <a:lnTo>
                    <a:pt x="452868" y="1411684"/>
                  </a:lnTo>
                  <a:lnTo>
                    <a:pt x="460412" y="1407716"/>
                  </a:lnTo>
                  <a:lnTo>
                    <a:pt x="467558" y="1404144"/>
                  </a:lnTo>
                  <a:lnTo>
                    <a:pt x="482646" y="1397397"/>
                  </a:lnTo>
                  <a:lnTo>
                    <a:pt x="498925" y="1391444"/>
                  </a:lnTo>
                  <a:lnTo>
                    <a:pt x="515204" y="1385094"/>
                  </a:lnTo>
                  <a:lnTo>
                    <a:pt x="531483" y="1379141"/>
                  </a:lnTo>
                  <a:lnTo>
                    <a:pt x="564437" y="1367631"/>
                  </a:lnTo>
                  <a:lnTo>
                    <a:pt x="581113" y="1361678"/>
                  </a:lnTo>
                  <a:lnTo>
                    <a:pt x="597392" y="1354931"/>
                  </a:lnTo>
                  <a:lnTo>
                    <a:pt x="669257" y="1324372"/>
                  </a:lnTo>
                  <a:lnTo>
                    <a:pt x="743504" y="1292622"/>
                  </a:lnTo>
                  <a:lnTo>
                    <a:pt x="817354" y="1261269"/>
                  </a:lnTo>
                  <a:lnTo>
                    <a:pt x="888822" y="1231106"/>
                  </a:lnTo>
                  <a:lnTo>
                    <a:pt x="969025" y="1209278"/>
                  </a:lnTo>
                  <a:lnTo>
                    <a:pt x="974981" y="1204516"/>
                  </a:lnTo>
                  <a:lnTo>
                    <a:pt x="980937" y="1198959"/>
                  </a:lnTo>
                  <a:lnTo>
                    <a:pt x="986892" y="1192609"/>
                  </a:lnTo>
                  <a:lnTo>
                    <a:pt x="992848" y="1184672"/>
                  </a:lnTo>
                  <a:lnTo>
                    <a:pt x="998407" y="1176734"/>
                  </a:lnTo>
                  <a:lnTo>
                    <a:pt x="1003965" y="1168003"/>
                  </a:lnTo>
                  <a:lnTo>
                    <a:pt x="1009524" y="1158478"/>
                  </a:lnTo>
                  <a:lnTo>
                    <a:pt x="1015083" y="1149350"/>
                  </a:lnTo>
                  <a:lnTo>
                    <a:pt x="1025009" y="1129903"/>
                  </a:lnTo>
                  <a:lnTo>
                    <a:pt x="1034141" y="1111250"/>
                  </a:lnTo>
                  <a:lnTo>
                    <a:pt x="1049228" y="1078309"/>
                  </a:lnTo>
                  <a:lnTo>
                    <a:pt x="1087345" y="1068784"/>
                  </a:lnTo>
                  <a:lnTo>
                    <a:pt x="1085359" y="1060450"/>
                  </a:lnTo>
                  <a:lnTo>
                    <a:pt x="1082977" y="1053306"/>
                  </a:lnTo>
                  <a:lnTo>
                    <a:pt x="1080595" y="1046163"/>
                  </a:lnTo>
                  <a:lnTo>
                    <a:pt x="1077419" y="1040209"/>
                  </a:lnTo>
                  <a:lnTo>
                    <a:pt x="1074242" y="1034653"/>
                  </a:lnTo>
                  <a:lnTo>
                    <a:pt x="1071066" y="1029891"/>
                  </a:lnTo>
                  <a:lnTo>
                    <a:pt x="1067492" y="1025525"/>
                  </a:lnTo>
                  <a:lnTo>
                    <a:pt x="1063125" y="1020763"/>
                  </a:lnTo>
                  <a:lnTo>
                    <a:pt x="1055978" y="1012825"/>
                  </a:lnTo>
                  <a:lnTo>
                    <a:pt x="1048434" y="1004491"/>
                  </a:lnTo>
                  <a:lnTo>
                    <a:pt x="1045258" y="1000125"/>
                  </a:lnTo>
                  <a:lnTo>
                    <a:pt x="1042082" y="995363"/>
                  </a:lnTo>
                  <a:lnTo>
                    <a:pt x="1038905" y="989409"/>
                  </a:lnTo>
                  <a:lnTo>
                    <a:pt x="1036523" y="983456"/>
                  </a:lnTo>
                  <a:lnTo>
                    <a:pt x="1022229" y="830659"/>
                  </a:lnTo>
                  <a:lnTo>
                    <a:pt x="1021832" y="831056"/>
                  </a:lnTo>
                  <a:lnTo>
                    <a:pt x="1020641" y="831056"/>
                  </a:lnTo>
                  <a:lnTo>
                    <a:pt x="1016671" y="830659"/>
                  </a:lnTo>
                  <a:lnTo>
                    <a:pt x="1010715" y="829469"/>
                  </a:lnTo>
                  <a:lnTo>
                    <a:pt x="1003965" y="828278"/>
                  </a:lnTo>
                  <a:lnTo>
                    <a:pt x="990863" y="824309"/>
                  </a:lnTo>
                  <a:lnTo>
                    <a:pt x="985701" y="822325"/>
                  </a:lnTo>
                  <a:lnTo>
                    <a:pt x="982525" y="821134"/>
                  </a:lnTo>
                  <a:lnTo>
                    <a:pt x="978157" y="817959"/>
                  </a:lnTo>
                  <a:lnTo>
                    <a:pt x="973790" y="814388"/>
                  </a:lnTo>
                  <a:lnTo>
                    <a:pt x="969819" y="810419"/>
                  </a:lnTo>
                  <a:lnTo>
                    <a:pt x="966246" y="805656"/>
                  </a:lnTo>
                  <a:lnTo>
                    <a:pt x="962673" y="800497"/>
                  </a:lnTo>
                  <a:lnTo>
                    <a:pt x="959496" y="794941"/>
                  </a:lnTo>
                  <a:lnTo>
                    <a:pt x="956717" y="788988"/>
                  </a:lnTo>
                  <a:lnTo>
                    <a:pt x="953541" y="783034"/>
                  </a:lnTo>
                  <a:lnTo>
                    <a:pt x="951158" y="776684"/>
                  </a:lnTo>
                  <a:lnTo>
                    <a:pt x="948776" y="769541"/>
                  </a:lnTo>
                  <a:lnTo>
                    <a:pt x="944409" y="755253"/>
                  </a:lnTo>
                  <a:lnTo>
                    <a:pt x="941232" y="740172"/>
                  </a:lnTo>
                  <a:lnTo>
                    <a:pt x="938056" y="724694"/>
                  </a:lnTo>
                  <a:lnTo>
                    <a:pt x="935674" y="708819"/>
                  </a:lnTo>
                  <a:lnTo>
                    <a:pt x="934085" y="693341"/>
                  </a:lnTo>
                  <a:lnTo>
                    <a:pt x="932497" y="677466"/>
                  </a:lnTo>
                  <a:lnTo>
                    <a:pt x="931306" y="662781"/>
                  </a:lnTo>
                  <a:lnTo>
                    <a:pt x="929321" y="635000"/>
                  </a:lnTo>
                  <a:lnTo>
                    <a:pt x="926939" y="611981"/>
                  </a:lnTo>
                  <a:lnTo>
                    <a:pt x="926939" y="607616"/>
                  </a:lnTo>
                  <a:lnTo>
                    <a:pt x="927733" y="603250"/>
                  </a:lnTo>
                  <a:lnTo>
                    <a:pt x="929321" y="598884"/>
                  </a:lnTo>
                  <a:lnTo>
                    <a:pt x="931306" y="594519"/>
                  </a:lnTo>
                  <a:lnTo>
                    <a:pt x="935674" y="585391"/>
                  </a:lnTo>
                  <a:lnTo>
                    <a:pt x="940835" y="575866"/>
                  </a:lnTo>
                  <a:lnTo>
                    <a:pt x="943217" y="570706"/>
                  </a:lnTo>
                  <a:lnTo>
                    <a:pt x="945600" y="565150"/>
                  </a:lnTo>
                  <a:lnTo>
                    <a:pt x="947585" y="559594"/>
                  </a:lnTo>
                  <a:lnTo>
                    <a:pt x="949173" y="553641"/>
                  </a:lnTo>
                  <a:lnTo>
                    <a:pt x="950364" y="547291"/>
                  </a:lnTo>
                  <a:lnTo>
                    <a:pt x="950761" y="539750"/>
                  </a:lnTo>
                  <a:lnTo>
                    <a:pt x="950364" y="532606"/>
                  </a:lnTo>
                  <a:lnTo>
                    <a:pt x="949173" y="524669"/>
                  </a:lnTo>
                  <a:lnTo>
                    <a:pt x="944409" y="500856"/>
                  </a:lnTo>
                  <a:lnTo>
                    <a:pt x="940438" y="477441"/>
                  </a:lnTo>
                  <a:lnTo>
                    <a:pt x="937262" y="454422"/>
                  </a:lnTo>
                  <a:lnTo>
                    <a:pt x="934880" y="432197"/>
                  </a:lnTo>
                  <a:lnTo>
                    <a:pt x="933291" y="410766"/>
                  </a:lnTo>
                  <a:lnTo>
                    <a:pt x="932100" y="389334"/>
                  </a:lnTo>
                  <a:lnTo>
                    <a:pt x="931703" y="368300"/>
                  </a:lnTo>
                  <a:lnTo>
                    <a:pt x="932100" y="348059"/>
                  </a:lnTo>
                  <a:lnTo>
                    <a:pt x="932894" y="328613"/>
                  </a:lnTo>
                  <a:lnTo>
                    <a:pt x="934483" y="309563"/>
                  </a:lnTo>
                  <a:lnTo>
                    <a:pt x="936468" y="290909"/>
                  </a:lnTo>
                  <a:lnTo>
                    <a:pt x="939247" y="273447"/>
                  </a:lnTo>
                  <a:lnTo>
                    <a:pt x="942423" y="255984"/>
                  </a:lnTo>
                  <a:lnTo>
                    <a:pt x="946394" y="239713"/>
                  </a:lnTo>
                  <a:lnTo>
                    <a:pt x="950761" y="223441"/>
                  </a:lnTo>
                  <a:lnTo>
                    <a:pt x="956320" y="207566"/>
                  </a:lnTo>
                  <a:lnTo>
                    <a:pt x="961482" y="193278"/>
                  </a:lnTo>
                  <a:lnTo>
                    <a:pt x="967437" y="178991"/>
                  </a:lnTo>
                  <a:lnTo>
                    <a:pt x="973790" y="165497"/>
                  </a:lnTo>
                  <a:lnTo>
                    <a:pt x="980937" y="152400"/>
                  </a:lnTo>
                  <a:lnTo>
                    <a:pt x="988481" y="140494"/>
                  </a:lnTo>
                  <a:lnTo>
                    <a:pt x="996421" y="129381"/>
                  </a:lnTo>
                  <a:lnTo>
                    <a:pt x="1004362" y="118269"/>
                  </a:lnTo>
                  <a:lnTo>
                    <a:pt x="1013494" y="108347"/>
                  </a:lnTo>
                  <a:lnTo>
                    <a:pt x="1022229" y="99219"/>
                  </a:lnTo>
                  <a:lnTo>
                    <a:pt x="1031758" y="90091"/>
                  </a:lnTo>
                  <a:lnTo>
                    <a:pt x="1041685" y="82550"/>
                  </a:lnTo>
                  <a:lnTo>
                    <a:pt x="1051611" y="75406"/>
                  </a:lnTo>
                  <a:lnTo>
                    <a:pt x="1061934" y="68659"/>
                  </a:lnTo>
                  <a:lnTo>
                    <a:pt x="1073051" y="63103"/>
                  </a:lnTo>
                  <a:lnTo>
                    <a:pt x="1084168" y="58341"/>
                  </a:lnTo>
                  <a:lnTo>
                    <a:pt x="1095683" y="53975"/>
                  </a:lnTo>
                  <a:lnTo>
                    <a:pt x="1112358" y="47228"/>
                  </a:lnTo>
                  <a:lnTo>
                    <a:pt x="1131019" y="40084"/>
                  </a:lnTo>
                  <a:lnTo>
                    <a:pt x="1150872" y="32544"/>
                  </a:lnTo>
                  <a:lnTo>
                    <a:pt x="1171915" y="25400"/>
                  </a:lnTo>
                  <a:lnTo>
                    <a:pt x="1194547" y="18653"/>
                  </a:lnTo>
                  <a:lnTo>
                    <a:pt x="1206458" y="15875"/>
                  </a:lnTo>
                  <a:lnTo>
                    <a:pt x="1218369" y="12303"/>
                  </a:lnTo>
                  <a:lnTo>
                    <a:pt x="1230281" y="9525"/>
                  </a:lnTo>
                  <a:lnTo>
                    <a:pt x="1242986" y="7144"/>
                  </a:lnTo>
                  <a:lnTo>
                    <a:pt x="1255294" y="5159"/>
                  </a:lnTo>
                  <a:lnTo>
                    <a:pt x="1268397" y="3175"/>
                  </a:lnTo>
                  <a:lnTo>
                    <a:pt x="1281102" y="1588"/>
                  </a:lnTo>
                  <a:lnTo>
                    <a:pt x="1294602" y="794"/>
                  </a:lnTo>
                  <a:lnTo>
                    <a:pt x="1307704" y="0"/>
                  </a:lnTo>
                  <a:close/>
                </a:path>
              </a:pathLst>
            </a:custGeom>
            <a:solidFill>
              <a:srgbClr val="865B3E"/>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1050">
                <a:solidFill>
                  <a:srgbClr val="FFFFFF"/>
                </a:solidFill>
              </a:endParaRPr>
            </a:p>
          </p:txBody>
        </p:sp>
      </p:grpSp>
      <p:sp>
        <p:nvSpPr>
          <p:cNvPr id="12" name="MH_SubTitle_1">
            <a:extLst>
              <a:ext uri="{FF2B5EF4-FFF2-40B4-BE49-F238E27FC236}">
                <a16:creationId xmlns:a16="http://schemas.microsoft.com/office/drawing/2014/main" xmlns="" id="{520935CA-61BD-415C-80BA-F3DFF1C0C90F}"/>
              </a:ext>
            </a:extLst>
          </p:cNvPr>
          <p:cNvSpPr txBox="1">
            <a:spLocks noChangeArrowheads="1"/>
          </p:cNvSpPr>
          <p:nvPr>
            <p:custDataLst>
              <p:tags r:id="rId4"/>
            </p:custDataLst>
          </p:nvPr>
        </p:nvSpPr>
        <p:spPr bwMode="auto">
          <a:xfrm>
            <a:off x="809625" y="1829210"/>
            <a:ext cx="2333494" cy="434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SG" altLang="zh-HK" sz="2400" b="1" dirty="0" err="1">
                <a:solidFill>
                  <a:srgbClr val="F29A5B"/>
                </a:solidFill>
                <a:latin typeface="Times New Roman" panose="02020603050405020304" pitchFamily="18" charset="0"/>
                <a:ea typeface="微软雅黑" panose="020B0503020204020204" pitchFamily="34" charset="-122"/>
                <a:cs typeface="Times New Roman" panose="02020603050405020304" pitchFamily="18" charset="0"/>
              </a:rPr>
              <a:t>Vẽ</a:t>
            </a:r>
            <a:r>
              <a:rPr lang="en-SG" altLang="zh-HK" sz="2400" b="1" dirty="0">
                <a:solidFill>
                  <a:srgbClr val="F29A5B"/>
                </a:solidFill>
                <a:latin typeface="Times New Roman" panose="02020603050405020304" pitchFamily="18" charset="0"/>
                <a:ea typeface="微软雅黑" panose="020B0503020204020204" pitchFamily="34" charset="-122"/>
                <a:cs typeface="Times New Roman" panose="02020603050405020304" pitchFamily="18" charset="0"/>
              </a:rPr>
              <a:t> SĐTD </a:t>
            </a:r>
            <a:r>
              <a:rPr lang="en-SG" altLang="zh-HK" sz="2400" b="1" dirty="0" err="1">
                <a:solidFill>
                  <a:srgbClr val="F29A5B"/>
                </a:solidFill>
                <a:latin typeface="Times New Roman" panose="02020603050405020304" pitchFamily="18" charset="0"/>
                <a:ea typeface="微软雅黑" panose="020B0503020204020204" pitchFamily="34" charset="-122"/>
                <a:cs typeface="Times New Roman" panose="02020603050405020304" pitchFamily="18" charset="0"/>
              </a:rPr>
              <a:t>tổng</a:t>
            </a:r>
            <a:r>
              <a:rPr lang="en-SG" altLang="zh-HK" sz="2400" b="1" dirty="0">
                <a:solidFill>
                  <a:srgbClr val="F29A5B"/>
                </a:solidFill>
                <a:latin typeface="Times New Roman" panose="02020603050405020304" pitchFamily="18" charset="0"/>
                <a:ea typeface="微软雅黑" panose="020B0503020204020204" pitchFamily="34" charset="-122"/>
                <a:cs typeface="Times New Roman" panose="02020603050405020304" pitchFamily="18" charset="0"/>
              </a:rPr>
              <a:t> </a:t>
            </a:r>
            <a:r>
              <a:rPr lang="en-SG" altLang="zh-HK" sz="2400" b="1" dirty="0" err="1">
                <a:solidFill>
                  <a:srgbClr val="F29A5B"/>
                </a:solidFill>
                <a:latin typeface="Times New Roman" panose="02020603050405020304" pitchFamily="18" charset="0"/>
                <a:ea typeface="微软雅黑" panose="020B0503020204020204" pitchFamily="34" charset="-122"/>
                <a:cs typeface="Times New Roman" panose="02020603050405020304" pitchFamily="18" charset="0"/>
              </a:rPr>
              <a:t>kết</a:t>
            </a:r>
            <a:r>
              <a:rPr lang="en-SG" altLang="zh-HK" sz="2400" b="1" dirty="0">
                <a:solidFill>
                  <a:srgbClr val="F29A5B"/>
                </a:solidFill>
                <a:latin typeface="Times New Roman" panose="02020603050405020304" pitchFamily="18" charset="0"/>
                <a:ea typeface="微软雅黑" panose="020B0503020204020204" pitchFamily="34" charset="-122"/>
                <a:cs typeface="Times New Roman" panose="02020603050405020304" pitchFamily="18" charset="0"/>
              </a:rPr>
              <a:t> </a:t>
            </a:r>
            <a:r>
              <a:rPr lang="en-SG" altLang="zh-HK" sz="2400" b="1" dirty="0" err="1">
                <a:solidFill>
                  <a:srgbClr val="F29A5B"/>
                </a:solidFill>
                <a:latin typeface="Times New Roman" panose="02020603050405020304" pitchFamily="18" charset="0"/>
                <a:ea typeface="微软雅黑" panose="020B0503020204020204" pitchFamily="34" charset="-122"/>
                <a:cs typeface="Times New Roman" panose="02020603050405020304" pitchFamily="18" charset="0"/>
              </a:rPr>
              <a:t>bài</a:t>
            </a:r>
            <a:r>
              <a:rPr lang="en-SG" altLang="zh-HK" sz="2400" b="1" dirty="0">
                <a:solidFill>
                  <a:srgbClr val="F29A5B"/>
                </a:solidFill>
                <a:latin typeface="Times New Roman" panose="02020603050405020304" pitchFamily="18" charset="0"/>
                <a:ea typeface="微软雅黑" panose="020B0503020204020204" pitchFamily="34" charset="-122"/>
                <a:cs typeface="Times New Roman" panose="02020603050405020304" pitchFamily="18" charset="0"/>
              </a:rPr>
              <a:t> </a:t>
            </a:r>
            <a:r>
              <a:rPr lang="en-SG" altLang="zh-HK" sz="2400" b="1" dirty="0" err="1">
                <a:solidFill>
                  <a:srgbClr val="F29A5B"/>
                </a:solidFill>
                <a:latin typeface="Times New Roman" panose="02020603050405020304" pitchFamily="18" charset="0"/>
                <a:ea typeface="微软雅黑" panose="020B0503020204020204" pitchFamily="34" charset="-122"/>
                <a:cs typeface="Times New Roman" panose="02020603050405020304" pitchFamily="18" charset="0"/>
              </a:rPr>
              <a:t>học</a:t>
            </a:r>
            <a:endParaRPr lang="zh-HK" altLang="en-US" sz="2400" b="1" dirty="0">
              <a:solidFill>
                <a:srgbClr val="F29A5B"/>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 name="TextBox 12">
            <a:extLst>
              <a:ext uri="{FF2B5EF4-FFF2-40B4-BE49-F238E27FC236}">
                <a16:creationId xmlns:a16="http://schemas.microsoft.com/office/drawing/2014/main" xmlns="" id="{621B80FA-6CD5-496A-8EBB-37B5A82CE875}"/>
              </a:ext>
            </a:extLst>
          </p:cNvPr>
          <p:cNvSpPr txBox="1"/>
          <p:nvPr/>
        </p:nvSpPr>
        <p:spPr>
          <a:xfrm flipH="1">
            <a:off x="2925032" y="256675"/>
            <a:ext cx="3312986" cy="553998"/>
          </a:xfrm>
          <a:prstGeom prst="rect">
            <a:avLst/>
          </a:prstGeom>
          <a:noFill/>
        </p:spPr>
        <p:txBody>
          <a:bodyPr wrap="square" rtlCol="0">
            <a:spAutoFit/>
          </a:bodyPr>
          <a:lstStyle/>
          <a:p>
            <a:r>
              <a:rPr lang="en-US" sz="3000" b="1" dirty="0">
                <a:solidFill>
                  <a:srgbClr val="FF0000"/>
                </a:solidFill>
                <a:latin typeface="Times New Roman" panose="02020603050405020304" pitchFamily="18" charset="0"/>
                <a:cs typeface="Times New Roman" panose="02020603050405020304" pitchFamily="18" charset="0"/>
              </a:rPr>
              <a:t>H</a:t>
            </a:r>
            <a:r>
              <a:rPr lang="vi-VN" sz="3000" b="1" dirty="0">
                <a:solidFill>
                  <a:srgbClr val="FF0000"/>
                </a:solidFill>
                <a:latin typeface="Times New Roman" panose="02020603050405020304" pitchFamily="18" charset="0"/>
                <a:cs typeface="Times New Roman" panose="02020603050405020304" pitchFamily="18" charset="0"/>
              </a:rPr>
              <a:t>ư</a:t>
            </a:r>
            <a:r>
              <a:rPr lang="en-US" sz="3000" b="1" dirty="0" err="1">
                <a:solidFill>
                  <a:srgbClr val="FF0000"/>
                </a:solidFill>
                <a:latin typeface="Times New Roman" panose="02020603050405020304" pitchFamily="18" charset="0"/>
                <a:cs typeface="Times New Roman" panose="02020603050405020304" pitchFamily="18" charset="0"/>
              </a:rPr>
              <a:t>ớng</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dẫn</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tự</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học</a:t>
            </a:r>
            <a:endParaRPr lang="en-SG" sz="3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745286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22" dur="5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randombar(horizont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3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230" y="457199"/>
            <a:ext cx="8715342" cy="4061637"/>
          </a:xfrm>
        </p:spPr>
        <p:txBody>
          <a:bodyPr/>
          <a:lstStyle/>
          <a:p>
            <a:pPr lvl="0" algn="l" fontAlgn="base">
              <a:spcBef>
                <a:spcPct val="0"/>
              </a:spcBef>
              <a:spcAft>
                <a:spcPct val="0"/>
              </a:spcAft>
            </a:pP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r>
            <a:br>
              <a:rPr lang="en-US" altLang="en-US" sz="2000" kern="1200" dirty="0">
                <a:solidFill>
                  <a:srgbClr val="1F497D"/>
                </a:solidFill>
                <a:latin typeface="Times New Roman" panose="02020603050405020304" pitchFamily="18" charset="0"/>
                <a:ea typeface="+mn-ea"/>
                <a:cs typeface="Times New Roman" panose="02020603050405020304" pitchFamily="18" charset="0"/>
              </a:rPr>
            </a:b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Đọc</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và</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hoàn</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thành</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câu</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hỏi</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a:t>
            </a:r>
            <a:br>
              <a:rPr lang="en-US" altLang="en-US" sz="2000" kern="1200" dirty="0">
                <a:solidFill>
                  <a:srgbClr val="1F497D"/>
                </a:solidFill>
                <a:latin typeface="Times New Roman" panose="02020603050405020304" pitchFamily="18" charset="0"/>
                <a:ea typeface="+mn-ea"/>
                <a:cs typeface="Times New Roman" panose="02020603050405020304" pitchFamily="18" charset="0"/>
              </a:rPr>
            </a:b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Một</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hôm</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cô</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tôi</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gọi</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tôi</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đến</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bên</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cười</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hỏi</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br>
              <a:rPr lang="en-US" altLang="en-US" sz="2000" kern="1200" dirty="0">
                <a:solidFill>
                  <a:srgbClr val="1F497D"/>
                </a:solidFill>
                <a:latin typeface="Times New Roman" panose="02020603050405020304" pitchFamily="18" charset="0"/>
                <a:ea typeface="+mn-ea"/>
                <a:cs typeface="Times New Roman" panose="02020603050405020304" pitchFamily="18" charset="0"/>
              </a:rPr>
            </a:br>
            <a:r>
              <a:rPr lang="en-US" altLang="en-US" sz="2000" kern="1200" dirty="0">
                <a:solidFill>
                  <a:srgbClr val="1F497D"/>
                </a:solidFill>
                <a:latin typeface="Times New Roman" panose="02020603050405020304" pitchFamily="18" charset="0"/>
                <a:ea typeface="+mn-ea"/>
                <a:cs typeface="Times New Roman" panose="02020603050405020304" pitchFamily="18" charset="0"/>
              </a:rPr>
              <a:t>  -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Hồng</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FF0000"/>
                </a:solidFill>
                <a:latin typeface="Times New Roman" panose="02020603050405020304" pitchFamily="18" charset="0"/>
                <a:ea typeface="+mn-ea"/>
                <a:cs typeface="Times New Roman" panose="02020603050405020304" pitchFamily="18" charset="0"/>
              </a:rPr>
              <a:t>Mày</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có</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muốn</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vào</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Thanh</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Hoá</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chơi</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với</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mẹ</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FF0000"/>
                </a:solidFill>
                <a:latin typeface="Times New Roman" panose="02020603050405020304" pitchFamily="18" charset="0"/>
                <a:ea typeface="+mn-ea"/>
                <a:cs typeface="Times New Roman" panose="02020603050405020304" pitchFamily="18" charset="0"/>
              </a:rPr>
              <a:t>mày</a:t>
            </a:r>
            <a:r>
              <a:rPr lang="en-US" altLang="en-US" sz="2000" kern="1200" dirty="0">
                <a:solidFill>
                  <a:srgbClr val="FF0000"/>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không</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br>
              <a:rPr lang="en-US" altLang="en-US" sz="2000" kern="1200" dirty="0">
                <a:solidFill>
                  <a:srgbClr val="1F497D"/>
                </a:solidFill>
                <a:latin typeface="Times New Roman" panose="02020603050405020304" pitchFamily="18" charset="0"/>
                <a:ea typeface="+mn-ea"/>
                <a:cs typeface="Times New Roman" panose="02020603050405020304" pitchFamily="18" charset="0"/>
              </a:rPr>
            </a:b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Nhận</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ra</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những</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a:solidFill>
                  <a:srgbClr val="FF0000"/>
                </a:solidFill>
                <a:latin typeface="Times New Roman" panose="02020603050405020304" pitchFamily="18" charset="0"/>
                <a:ea typeface="+mn-ea"/>
                <a:cs typeface="Times New Roman" panose="02020603050405020304" pitchFamily="18" charset="0"/>
              </a:rPr>
              <a:t>ý </a:t>
            </a:r>
            <a:r>
              <a:rPr lang="en-US" altLang="en-US" sz="2000" kern="1200" dirty="0" err="1">
                <a:solidFill>
                  <a:srgbClr val="FF0000"/>
                </a:solidFill>
                <a:latin typeface="Times New Roman" panose="02020603050405020304" pitchFamily="18" charset="0"/>
                <a:ea typeface="+mn-ea"/>
                <a:cs typeface="Times New Roman" panose="02020603050405020304" pitchFamily="18" charset="0"/>
              </a:rPr>
              <a:t>nghĩa</a:t>
            </a:r>
            <a:r>
              <a:rPr lang="en-US" altLang="en-US" sz="2000" kern="1200" dirty="0">
                <a:solidFill>
                  <a:srgbClr val="FF0000"/>
                </a:solidFill>
                <a:latin typeface="Times New Roman" panose="02020603050405020304" pitchFamily="18" charset="0"/>
                <a:ea typeface="+mn-ea"/>
                <a:cs typeface="Times New Roman" panose="02020603050405020304" pitchFamily="18" charset="0"/>
              </a:rPr>
              <a:t> cay </a:t>
            </a:r>
            <a:r>
              <a:rPr lang="en-US" altLang="en-US" sz="2000" kern="1200" dirty="0" err="1">
                <a:solidFill>
                  <a:srgbClr val="FF0000"/>
                </a:solidFill>
                <a:latin typeface="Times New Roman" panose="02020603050405020304" pitchFamily="18" charset="0"/>
                <a:ea typeface="+mn-ea"/>
                <a:cs typeface="Times New Roman" panose="02020603050405020304" pitchFamily="18" charset="0"/>
              </a:rPr>
              <a:t>độc</a:t>
            </a:r>
            <a:r>
              <a:rPr lang="en-US" altLang="en-US" sz="2000" kern="1200" dirty="0">
                <a:solidFill>
                  <a:srgbClr val="FF0000"/>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trong</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giọng</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nói</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và</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trên</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FF0000"/>
                </a:solidFill>
                <a:latin typeface="Times New Roman" panose="02020603050405020304" pitchFamily="18" charset="0"/>
                <a:ea typeface="+mn-ea"/>
                <a:cs typeface="Times New Roman" panose="02020603050405020304" pitchFamily="18" charset="0"/>
              </a:rPr>
              <a:t>nét</a:t>
            </a:r>
            <a:r>
              <a:rPr lang="en-US" altLang="en-US" sz="2000" kern="1200" dirty="0">
                <a:solidFill>
                  <a:srgbClr val="FF0000"/>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FF0000"/>
                </a:solidFill>
                <a:latin typeface="Times New Roman" panose="02020603050405020304" pitchFamily="18" charset="0"/>
                <a:ea typeface="+mn-ea"/>
                <a:cs typeface="Times New Roman" panose="02020603050405020304" pitchFamily="18" charset="0"/>
              </a:rPr>
              <a:t>mặt</a:t>
            </a:r>
            <a:r>
              <a:rPr lang="en-US" altLang="en-US" sz="2000" kern="1200" dirty="0">
                <a:solidFill>
                  <a:srgbClr val="FF0000"/>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FF0000"/>
                </a:solidFill>
                <a:latin typeface="Times New Roman" panose="02020603050405020304" pitchFamily="18" charset="0"/>
                <a:ea typeface="+mn-ea"/>
                <a:cs typeface="Times New Roman" panose="02020603050405020304" pitchFamily="18" charset="0"/>
              </a:rPr>
              <a:t>cười</a:t>
            </a:r>
            <a:r>
              <a:rPr lang="en-US" altLang="en-US" sz="2000" kern="1200" dirty="0">
                <a:solidFill>
                  <a:srgbClr val="FF0000"/>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FF0000"/>
                </a:solidFill>
                <a:latin typeface="Times New Roman" panose="02020603050405020304" pitchFamily="18" charset="0"/>
                <a:ea typeface="+mn-ea"/>
                <a:cs typeface="Times New Roman" panose="02020603050405020304" pitchFamily="18" charset="0"/>
              </a:rPr>
              <a:t>rất</a:t>
            </a:r>
            <a:r>
              <a:rPr lang="en-US" altLang="en-US" sz="2000" kern="1200" dirty="0">
                <a:solidFill>
                  <a:srgbClr val="FF0000"/>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FF0000"/>
                </a:solidFill>
                <a:latin typeface="Times New Roman" panose="02020603050405020304" pitchFamily="18" charset="0"/>
                <a:ea typeface="+mn-ea"/>
                <a:cs typeface="Times New Roman" panose="02020603050405020304" pitchFamily="18" charset="0"/>
              </a:rPr>
              <a:t>kịch</a:t>
            </a:r>
            <a:r>
              <a:rPr lang="en-US" altLang="en-US" sz="2000" kern="1200" dirty="0">
                <a:solidFill>
                  <a:srgbClr val="FF0000"/>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của</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cô</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tôi</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kia,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tôi</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cúi</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đầu</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không</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đáp</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Vì</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tôi</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biết</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rõ</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nhắc</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đến</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mẹ</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tôi</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cô</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tôi</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chỉ</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có</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ý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gieo</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rắc</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vào</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đầu</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óc</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tôi</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những</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hoài</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nghi</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để</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tôi</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khinh</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miệt</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và</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ruồng</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rẫy</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mẹ</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tôi</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 ….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Nhưng</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đời</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nào</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tình</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thương</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yêu</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và</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lòng</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kính</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mến</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mẹ</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tôi</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lại</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bị</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những</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rắp</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tâm</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tanh</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bẩn</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xâm</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phạm</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đến</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 […]</a:t>
            </a:r>
            <a:br>
              <a:rPr lang="en-US" altLang="en-US" sz="2000" kern="1200" dirty="0">
                <a:solidFill>
                  <a:srgbClr val="1F497D"/>
                </a:solidFill>
                <a:latin typeface="Times New Roman" panose="02020603050405020304" pitchFamily="18" charset="0"/>
                <a:ea typeface="+mn-ea"/>
                <a:cs typeface="Times New Roman" panose="02020603050405020304" pitchFamily="18" charset="0"/>
              </a:rPr>
            </a:b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Tôi</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cũng</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cười</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đáp</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lại</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cô</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tôi</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a:t>
            </a:r>
            <a:br>
              <a:rPr lang="en-US" altLang="en-US" sz="2000" kern="1200" dirty="0">
                <a:solidFill>
                  <a:srgbClr val="1F497D"/>
                </a:solidFill>
                <a:latin typeface="Times New Roman" panose="02020603050405020304" pitchFamily="18" charset="0"/>
                <a:ea typeface="+mn-ea"/>
                <a:cs typeface="Times New Roman" panose="02020603050405020304" pitchFamily="18" charset="0"/>
              </a:rPr>
            </a:br>
            <a:r>
              <a:rPr lang="en-US" altLang="en-US" sz="2000" kern="1200" dirty="0">
                <a:solidFill>
                  <a:srgbClr val="1F497D"/>
                </a:solidFill>
                <a:latin typeface="Times New Roman" panose="02020603050405020304" pitchFamily="18" charset="0"/>
                <a:ea typeface="+mn-ea"/>
                <a:cs typeface="Times New Roman" panose="02020603050405020304" pitchFamily="18" charset="0"/>
              </a:rPr>
              <a:t>  -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Không</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chemeClr val="accent3">
                    <a:lumMod val="25000"/>
                  </a:schemeClr>
                </a:solidFill>
                <a:latin typeface="Times New Roman" panose="02020603050405020304" pitchFamily="18" charset="0"/>
                <a:ea typeface="+mn-ea"/>
                <a:cs typeface="Times New Roman" panose="02020603050405020304" pitchFamily="18" charset="0"/>
              </a:rPr>
              <a:t>Cháu</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không</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muốn</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vào</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Cuối</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năm</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thế</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nào</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mợ</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cháu</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cũng</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về</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a:t>
            </a:r>
            <a:br>
              <a:rPr lang="en-US" altLang="en-US" sz="2000" kern="1200" dirty="0">
                <a:solidFill>
                  <a:srgbClr val="1F497D"/>
                </a:solidFill>
                <a:latin typeface="Times New Roman" panose="02020603050405020304" pitchFamily="18" charset="0"/>
                <a:ea typeface="+mn-ea"/>
                <a:cs typeface="Times New Roman" panose="02020603050405020304" pitchFamily="18" charset="0"/>
              </a:rPr>
            </a:b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Cô</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tôi</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hỏi</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luôn</a:t>
            </a:r>
            <a:r>
              <a:rPr lang="en-US" altLang="en-US" sz="2000" kern="1200" dirty="0">
                <a:solidFill>
                  <a:srgbClr val="FF0000"/>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FF0000"/>
                </a:solidFill>
                <a:latin typeface="Times New Roman" panose="02020603050405020304" pitchFamily="18" charset="0"/>
                <a:ea typeface="+mn-ea"/>
                <a:cs typeface="Times New Roman" panose="02020603050405020304" pitchFamily="18" charset="0"/>
              </a:rPr>
              <a:t>giọng</a:t>
            </a:r>
            <a:r>
              <a:rPr lang="en-US" altLang="en-US" sz="2000" kern="1200" dirty="0">
                <a:solidFill>
                  <a:srgbClr val="FF0000"/>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FF0000"/>
                </a:solidFill>
                <a:latin typeface="Times New Roman" panose="02020603050405020304" pitchFamily="18" charset="0"/>
                <a:ea typeface="+mn-ea"/>
                <a:cs typeface="Times New Roman" panose="02020603050405020304" pitchFamily="18" charset="0"/>
              </a:rPr>
              <a:t>vẫn</a:t>
            </a:r>
            <a:r>
              <a:rPr lang="en-US" altLang="en-US" sz="2000" kern="1200" dirty="0">
                <a:solidFill>
                  <a:srgbClr val="FF0000"/>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FF0000"/>
                </a:solidFill>
                <a:latin typeface="Times New Roman" panose="02020603050405020304" pitchFamily="18" charset="0"/>
                <a:ea typeface="+mn-ea"/>
                <a:cs typeface="Times New Roman" panose="02020603050405020304" pitchFamily="18" charset="0"/>
              </a:rPr>
              <a:t>ngọt</a:t>
            </a:r>
            <a:r>
              <a:rPr lang="en-US" altLang="en-US" sz="2000" kern="1200" dirty="0">
                <a:solidFill>
                  <a:srgbClr val="FF0000"/>
                </a:solidFill>
                <a:latin typeface="Times New Roman" panose="02020603050405020304" pitchFamily="18" charset="0"/>
                <a:ea typeface="+mn-ea"/>
                <a:cs typeface="Times New Roman" panose="02020603050405020304" pitchFamily="18" charset="0"/>
              </a:rPr>
              <a:t>:</a:t>
            </a:r>
            <a:br>
              <a:rPr lang="en-US" altLang="en-US" sz="2000" kern="1200" dirty="0">
                <a:solidFill>
                  <a:srgbClr val="FF0000"/>
                </a:solidFill>
                <a:latin typeface="Times New Roman" panose="02020603050405020304" pitchFamily="18" charset="0"/>
                <a:ea typeface="+mn-ea"/>
                <a:cs typeface="Times New Roman" panose="02020603050405020304" pitchFamily="18" charset="0"/>
              </a:rPr>
            </a:br>
            <a:r>
              <a:rPr lang="en-US" altLang="en-US" sz="2000" kern="1200" dirty="0">
                <a:solidFill>
                  <a:srgbClr val="1F497D"/>
                </a:solidFill>
                <a:latin typeface="Times New Roman" panose="02020603050405020304" pitchFamily="18" charset="0"/>
                <a:ea typeface="+mn-ea"/>
                <a:cs typeface="Times New Roman" panose="02020603050405020304" pitchFamily="18" charset="0"/>
              </a:rPr>
              <a:t>  - Sao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lại</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không</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vào</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Mợ</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FF0000"/>
                </a:solidFill>
                <a:latin typeface="Times New Roman" panose="02020603050405020304" pitchFamily="18" charset="0"/>
                <a:ea typeface="+mn-ea"/>
                <a:cs typeface="Times New Roman" panose="02020603050405020304" pitchFamily="18" charset="0"/>
              </a:rPr>
              <a:t>mày</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phát</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tài</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lắm</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có</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như</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dạo</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trước</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 </a:t>
            </a:r>
            <a:r>
              <a:rPr lang="en-US" altLang="en-US" sz="2000" kern="1200" dirty="0" err="1">
                <a:solidFill>
                  <a:srgbClr val="1F497D"/>
                </a:solidFill>
                <a:latin typeface="Times New Roman" panose="02020603050405020304" pitchFamily="18" charset="0"/>
                <a:ea typeface="+mn-ea"/>
                <a:cs typeface="Times New Roman" panose="02020603050405020304" pitchFamily="18" charset="0"/>
              </a:rPr>
              <a:t>đâu</a:t>
            </a:r>
            <a:r>
              <a:rPr lang="en-US" altLang="en-US" sz="2000" kern="1200" dirty="0">
                <a:solidFill>
                  <a:srgbClr val="1F497D"/>
                </a:solidFill>
                <a:latin typeface="Times New Roman" panose="02020603050405020304" pitchFamily="18" charset="0"/>
                <a:ea typeface="+mn-ea"/>
                <a:cs typeface="Times New Roman" panose="02020603050405020304" pitchFamily="18" charset="0"/>
              </a:rPr>
              <a:t>!</a:t>
            </a:r>
            <a:br>
              <a:rPr lang="en-US" altLang="en-US" sz="2000" kern="1200" dirty="0">
                <a:solidFill>
                  <a:srgbClr val="1F497D"/>
                </a:solidFill>
                <a:latin typeface="Times New Roman" panose="02020603050405020304" pitchFamily="18" charset="0"/>
                <a:ea typeface="+mn-ea"/>
                <a:cs typeface="Times New Roman" panose="02020603050405020304" pitchFamily="18" charset="0"/>
              </a:rPr>
            </a:br>
            <a:r>
              <a:rPr lang="vi-VN" altLang="en-US" sz="2000" kern="1200" dirty="0">
                <a:solidFill>
                  <a:srgbClr val="1F497D"/>
                </a:solidFill>
                <a:latin typeface="Times New Roman" panose="02020603050405020304" pitchFamily="18" charset="0"/>
                <a:ea typeface="+mn-ea"/>
                <a:cs typeface="Times New Roman" panose="02020603050405020304" pitchFamily="18" charset="0"/>
              </a:rPr>
              <a:t>Rồi hai con mắt long lanh của cô tôi </a:t>
            </a:r>
            <a:r>
              <a:rPr lang="vi-VN" altLang="en-US" sz="2000" kern="1200" dirty="0">
                <a:solidFill>
                  <a:srgbClr val="FF0000"/>
                </a:solidFill>
                <a:latin typeface="Times New Roman" panose="02020603050405020304" pitchFamily="18" charset="0"/>
                <a:ea typeface="+mn-ea"/>
                <a:cs typeface="Times New Roman" panose="02020603050405020304" pitchFamily="18" charset="0"/>
              </a:rPr>
              <a:t>chằm chặp đưa nhìn tôi </a:t>
            </a:r>
            <a:r>
              <a:rPr lang="vi-VN" altLang="en-US" sz="2000" kern="1200" dirty="0">
                <a:solidFill>
                  <a:srgbClr val="1F497D"/>
                </a:solidFill>
                <a:latin typeface="Times New Roman" panose="02020603050405020304" pitchFamily="18" charset="0"/>
                <a:ea typeface="+mn-ea"/>
                <a:cs typeface="Times New Roman" panose="02020603050405020304" pitchFamily="18" charset="0"/>
              </a:rPr>
              <a:t>. </a:t>
            </a:r>
            <a:r>
              <a:rPr lang="vi-VN" altLang="en-US" sz="2000" kern="1200" dirty="0">
                <a:solidFill>
                  <a:schemeClr val="accent3">
                    <a:lumMod val="25000"/>
                  </a:schemeClr>
                </a:solidFill>
                <a:latin typeface="Times New Roman" panose="02020603050405020304" pitchFamily="18" charset="0"/>
                <a:ea typeface="+mn-ea"/>
                <a:cs typeface="Times New Roman" panose="02020603050405020304" pitchFamily="18" charset="0"/>
              </a:rPr>
              <a:t>Tôi im lặng cúi đầu xuống đất</a:t>
            </a:r>
            <a:r>
              <a:rPr lang="vi-VN" altLang="en-US" sz="2000" kern="1200" dirty="0">
                <a:solidFill>
                  <a:srgbClr val="0070C0"/>
                </a:solidFill>
                <a:latin typeface="Times New Roman" panose="02020603050405020304" pitchFamily="18" charset="0"/>
                <a:ea typeface="+mn-ea"/>
                <a:cs typeface="Times New Roman" panose="02020603050405020304" pitchFamily="18" charset="0"/>
              </a:rPr>
              <a:t> </a:t>
            </a:r>
            <a:r>
              <a:rPr lang="vi-VN" altLang="en-US" sz="2000" kern="1200" dirty="0">
                <a:solidFill>
                  <a:srgbClr val="1F497D"/>
                </a:solidFill>
                <a:latin typeface="Times New Roman" panose="02020603050405020304" pitchFamily="18" charset="0"/>
                <a:ea typeface="+mn-ea"/>
                <a:cs typeface="Times New Roman" panose="02020603050405020304" pitchFamily="18" charset="0"/>
              </a:rPr>
              <a:t>: lòng tôi càng thắt lại, khoé mắt tôi đã cay cay...</a:t>
            </a:r>
            <a:endParaRPr lang="en-US" sz="2800" dirty="0"/>
          </a:p>
        </p:txBody>
      </p:sp>
    </p:spTree>
    <p:extLst>
      <p:ext uri="{BB962C8B-B14F-4D97-AF65-F5344CB8AC3E}">
        <p14:creationId xmlns:p14="http://schemas.microsoft.com/office/powerpoint/2010/main" val="24275751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73"/>
        <p:cNvGrpSpPr/>
        <p:nvPr/>
      </p:nvGrpSpPr>
      <p:grpSpPr>
        <a:xfrm>
          <a:off x="0" y="0"/>
          <a:ext cx="0" cy="0"/>
          <a:chOff x="0" y="0"/>
          <a:chExt cx="0" cy="0"/>
        </a:xfrm>
      </p:grpSpPr>
      <p:grpSp>
        <p:nvGrpSpPr>
          <p:cNvPr id="1574" name="Google Shape;1574;p44"/>
          <p:cNvGrpSpPr/>
          <p:nvPr/>
        </p:nvGrpSpPr>
        <p:grpSpPr>
          <a:xfrm rot="-263200">
            <a:off x="826724" y="2277264"/>
            <a:ext cx="1475009" cy="3039044"/>
            <a:chOff x="6239025" y="396475"/>
            <a:chExt cx="480900" cy="990825"/>
          </a:xfrm>
        </p:grpSpPr>
        <p:sp>
          <p:nvSpPr>
            <p:cNvPr id="1575" name="Google Shape;1575;p44"/>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4"/>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4"/>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4"/>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4"/>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4"/>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4"/>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4"/>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4"/>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4" name="Google Shape;1584;p44"/>
          <p:cNvSpPr/>
          <p:nvPr/>
        </p:nvSpPr>
        <p:spPr>
          <a:xfrm>
            <a:off x="2597349" y="2494424"/>
            <a:ext cx="3857849" cy="848564"/>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585" name="Google Shape;1585;p44"/>
          <p:cNvSpPr txBox="1">
            <a:spLocks noGrp="1"/>
          </p:cNvSpPr>
          <p:nvPr>
            <p:ph type="title"/>
          </p:nvPr>
        </p:nvSpPr>
        <p:spPr>
          <a:xfrm>
            <a:off x="2933300" y="2505599"/>
            <a:ext cx="3277500" cy="826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 —Someone Famous</a:t>
            </a:r>
            <a:endParaRPr dirty="0"/>
          </a:p>
        </p:txBody>
      </p:sp>
      <p:sp>
        <p:nvSpPr>
          <p:cNvPr id="1586" name="Google Shape;1586;p44"/>
          <p:cNvSpPr txBox="1">
            <a:spLocks noGrp="1"/>
          </p:cNvSpPr>
          <p:nvPr>
            <p:ph type="subTitle" idx="1"/>
          </p:nvPr>
        </p:nvSpPr>
        <p:spPr>
          <a:xfrm>
            <a:off x="2316750" y="1267112"/>
            <a:ext cx="4510500" cy="1250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“This is a quote, words full of wisdom that someone important said and can make the reader get inspired.”</a:t>
            </a:r>
            <a:endParaRPr/>
          </a:p>
        </p:txBody>
      </p:sp>
      <p:grpSp>
        <p:nvGrpSpPr>
          <p:cNvPr id="1587" name="Google Shape;1587;p44"/>
          <p:cNvGrpSpPr/>
          <p:nvPr/>
        </p:nvGrpSpPr>
        <p:grpSpPr>
          <a:xfrm flipH="1">
            <a:off x="6774757" y="2313723"/>
            <a:ext cx="1525463" cy="3142996"/>
            <a:chOff x="6239025" y="396475"/>
            <a:chExt cx="480900" cy="990825"/>
          </a:xfrm>
        </p:grpSpPr>
        <p:sp>
          <p:nvSpPr>
            <p:cNvPr id="1588" name="Google Shape;1588;p44"/>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4"/>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4"/>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4"/>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4"/>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4"/>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4"/>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4"/>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4"/>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7" name="Google Shape;1597;p44"/>
          <p:cNvGrpSpPr/>
          <p:nvPr/>
        </p:nvGrpSpPr>
        <p:grpSpPr>
          <a:xfrm rot="-152790">
            <a:off x="-1262638" y="4090495"/>
            <a:ext cx="3651677" cy="1285735"/>
            <a:chOff x="5142175" y="4369850"/>
            <a:chExt cx="1625700" cy="572400"/>
          </a:xfrm>
        </p:grpSpPr>
        <p:sp>
          <p:nvSpPr>
            <p:cNvPr id="1598" name="Google Shape;1598;p44"/>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4"/>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4"/>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4"/>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4"/>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3" name="Google Shape;1603;p44"/>
          <p:cNvGrpSpPr/>
          <p:nvPr/>
        </p:nvGrpSpPr>
        <p:grpSpPr>
          <a:xfrm rot="212413">
            <a:off x="5902932" y="4121516"/>
            <a:ext cx="3651625" cy="1285717"/>
            <a:chOff x="5142175" y="4369850"/>
            <a:chExt cx="1625700" cy="572400"/>
          </a:xfrm>
        </p:grpSpPr>
        <p:sp>
          <p:nvSpPr>
            <p:cNvPr id="1604" name="Google Shape;1604;p44"/>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4"/>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4"/>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4"/>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4"/>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9" name="Google Shape;1609;p44"/>
          <p:cNvGrpSpPr/>
          <p:nvPr/>
        </p:nvGrpSpPr>
        <p:grpSpPr>
          <a:xfrm rot="1045877">
            <a:off x="2654906" y="3988055"/>
            <a:ext cx="1520467" cy="1014426"/>
            <a:chOff x="4492975" y="964425"/>
            <a:chExt cx="2888900" cy="2200875"/>
          </a:xfrm>
        </p:grpSpPr>
        <p:sp>
          <p:nvSpPr>
            <p:cNvPr id="1610" name="Google Shape;1610;p44"/>
            <p:cNvSpPr/>
            <p:nvPr/>
          </p:nvSpPr>
          <p:spPr>
            <a:xfrm>
              <a:off x="4492975" y="2915825"/>
              <a:ext cx="346050" cy="243425"/>
            </a:xfrm>
            <a:custGeom>
              <a:avLst/>
              <a:gdLst/>
              <a:ahLst/>
              <a:cxnLst/>
              <a:rect l="l" t="t" r="r" b="b"/>
              <a:pathLst>
                <a:path w="13842" h="9737" extrusionOk="0">
                  <a:moveTo>
                    <a:pt x="3702" y="0"/>
                  </a:moveTo>
                  <a:lnTo>
                    <a:pt x="3139" y="81"/>
                  </a:lnTo>
                  <a:lnTo>
                    <a:pt x="2495" y="322"/>
                  </a:lnTo>
                  <a:lnTo>
                    <a:pt x="2012" y="563"/>
                  </a:lnTo>
                  <a:lnTo>
                    <a:pt x="1530" y="966"/>
                  </a:lnTo>
                  <a:lnTo>
                    <a:pt x="1127" y="1368"/>
                  </a:lnTo>
                  <a:lnTo>
                    <a:pt x="725" y="1851"/>
                  </a:lnTo>
                  <a:lnTo>
                    <a:pt x="483" y="2334"/>
                  </a:lnTo>
                  <a:lnTo>
                    <a:pt x="242" y="2897"/>
                  </a:lnTo>
                  <a:lnTo>
                    <a:pt x="81" y="3460"/>
                  </a:lnTo>
                  <a:lnTo>
                    <a:pt x="1" y="4104"/>
                  </a:lnTo>
                  <a:lnTo>
                    <a:pt x="1" y="4667"/>
                  </a:lnTo>
                  <a:lnTo>
                    <a:pt x="81" y="5231"/>
                  </a:lnTo>
                  <a:lnTo>
                    <a:pt x="242" y="5794"/>
                  </a:lnTo>
                  <a:lnTo>
                    <a:pt x="483" y="6357"/>
                  </a:lnTo>
                  <a:lnTo>
                    <a:pt x="725" y="6840"/>
                  </a:lnTo>
                  <a:lnTo>
                    <a:pt x="1047" y="7323"/>
                  </a:lnTo>
                  <a:lnTo>
                    <a:pt x="1449" y="7806"/>
                  </a:lnTo>
                  <a:lnTo>
                    <a:pt x="1851" y="8208"/>
                  </a:lnTo>
                  <a:lnTo>
                    <a:pt x="2334" y="8530"/>
                  </a:lnTo>
                  <a:lnTo>
                    <a:pt x="2737" y="8852"/>
                  </a:lnTo>
                  <a:lnTo>
                    <a:pt x="3300" y="9093"/>
                  </a:lnTo>
                  <a:lnTo>
                    <a:pt x="3783" y="9335"/>
                  </a:lnTo>
                  <a:lnTo>
                    <a:pt x="4909" y="9576"/>
                  </a:lnTo>
                  <a:lnTo>
                    <a:pt x="6036" y="9737"/>
                  </a:lnTo>
                  <a:lnTo>
                    <a:pt x="6197" y="9737"/>
                  </a:lnTo>
                  <a:lnTo>
                    <a:pt x="7002" y="9657"/>
                  </a:lnTo>
                  <a:lnTo>
                    <a:pt x="7887" y="9496"/>
                  </a:lnTo>
                  <a:lnTo>
                    <a:pt x="8691" y="9335"/>
                  </a:lnTo>
                  <a:lnTo>
                    <a:pt x="9496" y="9013"/>
                  </a:lnTo>
                  <a:lnTo>
                    <a:pt x="10220" y="8610"/>
                  </a:lnTo>
                  <a:lnTo>
                    <a:pt x="10864" y="8128"/>
                  </a:lnTo>
                  <a:lnTo>
                    <a:pt x="11508" y="7564"/>
                  </a:lnTo>
                  <a:lnTo>
                    <a:pt x="12071" y="6921"/>
                  </a:lnTo>
                  <a:lnTo>
                    <a:pt x="12635" y="6277"/>
                  </a:lnTo>
                  <a:lnTo>
                    <a:pt x="13037" y="5472"/>
                  </a:lnTo>
                  <a:lnTo>
                    <a:pt x="13359" y="4667"/>
                  </a:lnTo>
                  <a:lnTo>
                    <a:pt x="13681" y="3863"/>
                  </a:lnTo>
                  <a:lnTo>
                    <a:pt x="13761" y="3058"/>
                  </a:lnTo>
                  <a:lnTo>
                    <a:pt x="13842" y="2173"/>
                  </a:lnTo>
                  <a:lnTo>
                    <a:pt x="13842" y="1288"/>
                  </a:lnTo>
                  <a:lnTo>
                    <a:pt x="13681" y="483"/>
                  </a:lnTo>
                  <a:lnTo>
                    <a:pt x="13600" y="242"/>
                  </a:lnTo>
                  <a:lnTo>
                    <a:pt x="13439" y="81"/>
                  </a:lnTo>
                  <a:lnTo>
                    <a:pt x="13198" y="0"/>
                  </a:lnTo>
                  <a:lnTo>
                    <a:pt x="12956" y="0"/>
                  </a:lnTo>
                  <a:lnTo>
                    <a:pt x="12715" y="81"/>
                  </a:lnTo>
                  <a:lnTo>
                    <a:pt x="12554" y="242"/>
                  </a:lnTo>
                  <a:lnTo>
                    <a:pt x="12474" y="483"/>
                  </a:lnTo>
                  <a:lnTo>
                    <a:pt x="12474" y="724"/>
                  </a:lnTo>
                  <a:lnTo>
                    <a:pt x="12554" y="1449"/>
                  </a:lnTo>
                  <a:lnTo>
                    <a:pt x="12635" y="2173"/>
                  </a:lnTo>
                  <a:lnTo>
                    <a:pt x="12554" y="2897"/>
                  </a:lnTo>
                  <a:lnTo>
                    <a:pt x="12393" y="3541"/>
                  </a:lnTo>
                  <a:lnTo>
                    <a:pt x="12232" y="4265"/>
                  </a:lnTo>
                  <a:lnTo>
                    <a:pt x="11910" y="4909"/>
                  </a:lnTo>
                  <a:lnTo>
                    <a:pt x="11588" y="5553"/>
                  </a:lnTo>
                  <a:lnTo>
                    <a:pt x="11106" y="6116"/>
                  </a:lnTo>
                  <a:lnTo>
                    <a:pt x="10623" y="6679"/>
                  </a:lnTo>
                  <a:lnTo>
                    <a:pt x="10140" y="7081"/>
                  </a:lnTo>
                  <a:lnTo>
                    <a:pt x="9496" y="7484"/>
                  </a:lnTo>
                  <a:lnTo>
                    <a:pt x="8852" y="7886"/>
                  </a:lnTo>
                  <a:lnTo>
                    <a:pt x="8209" y="8128"/>
                  </a:lnTo>
                  <a:lnTo>
                    <a:pt x="7484" y="8289"/>
                  </a:lnTo>
                  <a:lnTo>
                    <a:pt x="6760" y="8449"/>
                  </a:lnTo>
                  <a:lnTo>
                    <a:pt x="6116" y="8449"/>
                  </a:lnTo>
                  <a:lnTo>
                    <a:pt x="5151" y="8369"/>
                  </a:lnTo>
                  <a:lnTo>
                    <a:pt x="4266" y="8128"/>
                  </a:lnTo>
                  <a:lnTo>
                    <a:pt x="3380" y="7725"/>
                  </a:lnTo>
                  <a:lnTo>
                    <a:pt x="2737" y="7242"/>
                  </a:lnTo>
                  <a:lnTo>
                    <a:pt x="2334" y="6921"/>
                  </a:lnTo>
                  <a:lnTo>
                    <a:pt x="2093" y="6599"/>
                  </a:lnTo>
                  <a:lnTo>
                    <a:pt x="1610" y="5794"/>
                  </a:lnTo>
                  <a:lnTo>
                    <a:pt x="1449" y="5392"/>
                  </a:lnTo>
                  <a:lnTo>
                    <a:pt x="1369" y="4989"/>
                  </a:lnTo>
                  <a:lnTo>
                    <a:pt x="1288" y="4587"/>
                  </a:lnTo>
                  <a:lnTo>
                    <a:pt x="1288" y="4185"/>
                  </a:lnTo>
                  <a:lnTo>
                    <a:pt x="1288" y="3702"/>
                  </a:lnTo>
                  <a:lnTo>
                    <a:pt x="1449" y="3299"/>
                  </a:lnTo>
                  <a:lnTo>
                    <a:pt x="1610" y="2897"/>
                  </a:lnTo>
                  <a:lnTo>
                    <a:pt x="1771" y="2575"/>
                  </a:lnTo>
                  <a:lnTo>
                    <a:pt x="2012" y="2173"/>
                  </a:lnTo>
                  <a:lnTo>
                    <a:pt x="2334" y="1931"/>
                  </a:lnTo>
                  <a:lnTo>
                    <a:pt x="2656" y="1690"/>
                  </a:lnTo>
                  <a:lnTo>
                    <a:pt x="3059" y="1449"/>
                  </a:lnTo>
                  <a:lnTo>
                    <a:pt x="3380" y="1368"/>
                  </a:lnTo>
                  <a:lnTo>
                    <a:pt x="3863" y="1288"/>
                  </a:lnTo>
                  <a:lnTo>
                    <a:pt x="4266" y="1288"/>
                  </a:lnTo>
                  <a:lnTo>
                    <a:pt x="4668" y="1368"/>
                  </a:lnTo>
                  <a:lnTo>
                    <a:pt x="4990" y="1449"/>
                  </a:lnTo>
                  <a:lnTo>
                    <a:pt x="5392" y="1610"/>
                  </a:lnTo>
                  <a:lnTo>
                    <a:pt x="5714" y="1851"/>
                  </a:lnTo>
                  <a:lnTo>
                    <a:pt x="5955" y="2173"/>
                  </a:lnTo>
                  <a:lnTo>
                    <a:pt x="6197" y="2495"/>
                  </a:lnTo>
                  <a:lnTo>
                    <a:pt x="6277" y="2897"/>
                  </a:lnTo>
                  <a:lnTo>
                    <a:pt x="6358" y="3219"/>
                  </a:lnTo>
                  <a:lnTo>
                    <a:pt x="6358" y="3621"/>
                  </a:lnTo>
                  <a:lnTo>
                    <a:pt x="6277" y="4024"/>
                  </a:lnTo>
                  <a:lnTo>
                    <a:pt x="6116" y="4346"/>
                  </a:lnTo>
                  <a:lnTo>
                    <a:pt x="5955" y="4667"/>
                  </a:lnTo>
                  <a:lnTo>
                    <a:pt x="5634" y="4989"/>
                  </a:lnTo>
                  <a:lnTo>
                    <a:pt x="5473" y="5150"/>
                  </a:lnTo>
                  <a:lnTo>
                    <a:pt x="5392" y="5392"/>
                  </a:lnTo>
                  <a:lnTo>
                    <a:pt x="5473" y="5633"/>
                  </a:lnTo>
                  <a:lnTo>
                    <a:pt x="5553" y="5874"/>
                  </a:lnTo>
                  <a:lnTo>
                    <a:pt x="5714" y="6035"/>
                  </a:lnTo>
                  <a:lnTo>
                    <a:pt x="5955" y="6116"/>
                  </a:lnTo>
                  <a:lnTo>
                    <a:pt x="6197" y="6035"/>
                  </a:lnTo>
                  <a:lnTo>
                    <a:pt x="6438" y="5955"/>
                  </a:lnTo>
                  <a:lnTo>
                    <a:pt x="6921" y="5553"/>
                  </a:lnTo>
                  <a:lnTo>
                    <a:pt x="7243" y="4989"/>
                  </a:lnTo>
                  <a:lnTo>
                    <a:pt x="7484" y="4426"/>
                  </a:lnTo>
                  <a:lnTo>
                    <a:pt x="7565" y="3782"/>
                  </a:lnTo>
                  <a:lnTo>
                    <a:pt x="7645" y="3138"/>
                  </a:lnTo>
                  <a:lnTo>
                    <a:pt x="7484" y="2575"/>
                  </a:lnTo>
                  <a:lnTo>
                    <a:pt x="7323" y="1931"/>
                  </a:lnTo>
                  <a:lnTo>
                    <a:pt x="7002" y="1368"/>
                  </a:lnTo>
                  <a:lnTo>
                    <a:pt x="6599" y="966"/>
                  </a:lnTo>
                  <a:lnTo>
                    <a:pt x="6116" y="563"/>
                  </a:lnTo>
                  <a:lnTo>
                    <a:pt x="5553" y="322"/>
                  </a:lnTo>
                  <a:lnTo>
                    <a:pt x="4990" y="81"/>
                  </a:lnTo>
                  <a:lnTo>
                    <a:pt x="4346" y="0"/>
                  </a:lnTo>
                  <a:close/>
                </a:path>
              </a:pathLst>
            </a:custGeom>
            <a:solidFill>
              <a:srgbClr val="FFB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4"/>
            <p:cNvSpPr/>
            <p:nvPr/>
          </p:nvSpPr>
          <p:spPr>
            <a:xfrm>
              <a:off x="6402125" y="964425"/>
              <a:ext cx="247475" cy="382250"/>
            </a:xfrm>
            <a:custGeom>
              <a:avLst/>
              <a:gdLst/>
              <a:ahLst/>
              <a:cxnLst/>
              <a:rect l="l" t="t" r="r" b="b"/>
              <a:pathLst>
                <a:path w="9899" h="15290" extrusionOk="0">
                  <a:moveTo>
                    <a:pt x="6921" y="0"/>
                  </a:moveTo>
                  <a:lnTo>
                    <a:pt x="1" y="11186"/>
                  </a:lnTo>
                  <a:lnTo>
                    <a:pt x="8531" y="15290"/>
                  </a:lnTo>
                  <a:lnTo>
                    <a:pt x="9094" y="13600"/>
                  </a:lnTo>
                  <a:lnTo>
                    <a:pt x="9577" y="11990"/>
                  </a:lnTo>
                  <a:lnTo>
                    <a:pt x="9818" y="10381"/>
                  </a:lnTo>
                  <a:lnTo>
                    <a:pt x="9899" y="8932"/>
                  </a:lnTo>
                  <a:lnTo>
                    <a:pt x="9899" y="7565"/>
                  </a:lnTo>
                  <a:lnTo>
                    <a:pt x="9738" y="6357"/>
                  </a:lnTo>
                  <a:lnTo>
                    <a:pt x="9496" y="5150"/>
                  </a:lnTo>
                  <a:lnTo>
                    <a:pt x="9175" y="4104"/>
                  </a:lnTo>
                  <a:lnTo>
                    <a:pt x="8853" y="3219"/>
                  </a:lnTo>
                  <a:lnTo>
                    <a:pt x="8450" y="2334"/>
                  </a:lnTo>
                  <a:lnTo>
                    <a:pt x="8128" y="1690"/>
                  </a:lnTo>
                  <a:lnTo>
                    <a:pt x="7726" y="1127"/>
                  </a:lnTo>
                  <a:lnTo>
                    <a:pt x="7163" y="322"/>
                  </a:lnTo>
                  <a:lnTo>
                    <a:pt x="6921" y="0"/>
                  </a:lnTo>
                  <a:close/>
                </a:path>
              </a:pathLst>
            </a:custGeom>
            <a:solidFill>
              <a:srgbClr val="FFB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4"/>
            <p:cNvSpPr/>
            <p:nvPr/>
          </p:nvSpPr>
          <p:spPr>
            <a:xfrm>
              <a:off x="6420250" y="2350525"/>
              <a:ext cx="319875" cy="778550"/>
            </a:xfrm>
            <a:custGeom>
              <a:avLst/>
              <a:gdLst/>
              <a:ahLst/>
              <a:cxnLst/>
              <a:rect l="l" t="t" r="r" b="b"/>
              <a:pathLst>
                <a:path w="12795" h="31142" extrusionOk="0">
                  <a:moveTo>
                    <a:pt x="10300" y="0"/>
                  </a:moveTo>
                  <a:lnTo>
                    <a:pt x="0" y="5874"/>
                  </a:lnTo>
                  <a:lnTo>
                    <a:pt x="8289" y="31142"/>
                  </a:lnTo>
                  <a:lnTo>
                    <a:pt x="12795" y="31142"/>
                  </a:lnTo>
                  <a:lnTo>
                    <a:pt x="10300" y="0"/>
                  </a:lnTo>
                  <a:close/>
                </a:path>
              </a:pathLst>
            </a:custGeom>
            <a:solidFill>
              <a:srgbClr val="FFB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4"/>
            <p:cNvSpPr/>
            <p:nvPr/>
          </p:nvSpPr>
          <p:spPr>
            <a:xfrm>
              <a:off x="6603325" y="3058650"/>
              <a:ext cx="136800" cy="70425"/>
            </a:xfrm>
            <a:custGeom>
              <a:avLst/>
              <a:gdLst/>
              <a:ahLst/>
              <a:cxnLst/>
              <a:rect l="l" t="t" r="r" b="b"/>
              <a:pathLst>
                <a:path w="5472" h="2817" extrusionOk="0">
                  <a:moveTo>
                    <a:pt x="0" y="0"/>
                  </a:moveTo>
                  <a:lnTo>
                    <a:pt x="966" y="2817"/>
                  </a:lnTo>
                  <a:lnTo>
                    <a:pt x="5472" y="2817"/>
                  </a:lnTo>
                  <a:lnTo>
                    <a:pt x="523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4"/>
            <p:cNvSpPr/>
            <p:nvPr/>
          </p:nvSpPr>
          <p:spPr>
            <a:xfrm>
              <a:off x="4822900" y="2386725"/>
              <a:ext cx="1221175" cy="706150"/>
            </a:xfrm>
            <a:custGeom>
              <a:avLst/>
              <a:gdLst/>
              <a:ahLst/>
              <a:cxnLst/>
              <a:rect l="l" t="t" r="r" b="b"/>
              <a:pathLst>
                <a:path w="48847" h="28246" extrusionOk="0">
                  <a:moveTo>
                    <a:pt x="14888" y="1"/>
                  </a:moveTo>
                  <a:lnTo>
                    <a:pt x="11910" y="161"/>
                  </a:lnTo>
                  <a:lnTo>
                    <a:pt x="9174" y="564"/>
                  </a:lnTo>
                  <a:lnTo>
                    <a:pt x="6680" y="966"/>
                  </a:lnTo>
                  <a:lnTo>
                    <a:pt x="4427" y="1449"/>
                  </a:lnTo>
                  <a:lnTo>
                    <a:pt x="2576" y="1932"/>
                  </a:lnTo>
                  <a:lnTo>
                    <a:pt x="1208" y="2334"/>
                  </a:lnTo>
                  <a:lnTo>
                    <a:pt x="1" y="2737"/>
                  </a:lnTo>
                  <a:lnTo>
                    <a:pt x="162" y="5070"/>
                  </a:lnTo>
                  <a:lnTo>
                    <a:pt x="484" y="7323"/>
                  </a:lnTo>
                  <a:lnTo>
                    <a:pt x="806" y="9416"/>
                  </a:lnTo>
                  <a:lnTo>
                    <a:pt x="1369" y="11347"/>
                  </a:lnTo>
                  <a:lnTo>
                    <a:pt x="1932" y="13117"/>
                  </a:lnTo>
                  <a:lnTo>
                    <a:pt x="2576" y="14807"/>
                  </a:lnTo>
                  <a:lnTo>
                    <a:pt x="3381" y="16336"/>
                  </a:lnTo>
                  <a:lnTo>
                    <a:pt x="4185" y="17784"/>
                  </a:lnTo>
                  <a:lnTo>
                    <a:pt x="5151" y="19072"/>
                  </a:lnTo>
                  <a:lnTo>
                    <a:pt x="6036" y="20279"/>
                  </a:lnTo>
                  <a:lnTo>
                    <a:pt x="7082" y="21325"/>
                  </a:lnTo>
                  <a:lnTo>
                    <a:pt x="8128" y="22291"/>
                  </a:lnTo>
                  <a:lnTo>
                    <a:pt x="9174" y="23176"/>
                  </a:lnTo>
                  <a:lnTo>
                    <a:pt x="10301" y="23981"/>
                  </a:lnTo>
                  <a:lnTo>
                    <a:pt x="11428" y="24705"/>
                  </a:lnTo>
                  <a:lnTo>
                    <a:pt x="12554" y="25349"/>
                  </a:lnTo>
                  <a:lnTo>
                    <a:pt x="13681" y="25831"/>
                  </a:lnTo>
                  <a:lnTo>
                    <a:pt x="14807" y="26314"/>
                  </a:lnTo>
                  <a:lnTo>
                    <a:pt x="15853" y="26717"/>
                  </a:lnTo>
                  <a:lnTo>
                    <a:pt x="16900" y="27119"/>
                  </a:lnTo>
                  <a:lnTo>
                    <a:pt x="18911" y="27602"/>
                  </a:lnTo>
                  <a:lnTo>
                    <a:pt x="20762" y="27924"/>
                  </a:lnTo>
                  <a:lnTo>
                    <a:pt x="22211" y="28165"/>
                  </a:lnTo>
                  <a:lnTo>
                    <a:pt x="23418" y="28245"/>
                  </a:lnTo>
                  <a:lnTo>
                    <a:pt x="45788" y="28245"/>
                  </a:lnTo>
                  <a:lnTo>
                    <a:pt x="48846" y="23900"/>
                  </a:lnTo>
                  <a:lnTo>
                    <a:pt x="38707" y="22532"/>
                  </a:lnTo>
                  <a:lnTo>
                    <a:pt x="38868" y="21647"/>
                  </a:lnTo>
                  <a:lnTo>
                    <a:pt x="38948" y="20601"/>
                  </a:lnTo>
                  <a:lnTo>
                    <a:pt x="38948" y="19152"/>
                  </a:lnTo>
                  <a:lnTo>
                    <a:pt x="38787" y="17382"/>
                  </a:lnTo>
                  <a:lnTo>
                    <a:pt x="38627" y="16416"/>
                  </a:lnTo>
                  <a:lnTo>
                    <a:pt x="38466" y="15290"/>
                  </a:lnTo>
                  <a:lnTo>
                    <a:pt x="38224" y="14163"/>
                  </a:lnTo>
                  <a:lnTo>
                    <a:pt x="37822" y="12876"/>
                  </a:lnTo>
                  <a:lnTo>
                    <a:pt x="37419" y="11588"/>
                  </a:lnTo>
                  <a:lnTo>
                    <a:pt x="36856" y="10220"/>
                  </a:lnTo>
                  <a:lnTo>
                    <a:pt x="35971" y="8691"/>
                  </a:lnTo>
                  <a:lnTo>
                    <a:pt x="34925" y="7323"/>
                  </a:lnTo>
                  <a:lnTo>
                    <a:pt x="33798" y="6036"/>
                  </a:lnTo>
                  <a:lnTo>
                    <a:pt x="32591" y="4990"/>
                  </a:lnTo>
                  <a:lnTo>
                    <a:pt x="31304" y="4024"/>
                  </a:lnTo>
                  <a:lnTo>
                    <a:pt x="29936" y="3139"/>
                  </a:lnTo>
                  <a:lnTo>
                    <a:pt x="28487" y="2415"/>
                  </a:lnTo>
                  <a:lnTo>
                    <a:pt x="27119" y="1771"/>
                  </a:lnTo>
                  <a:lnTo>
                    <a:pt x="25590" y="1288"/>
                  </a:lnTo>
                  <a:lnTo>
                    <a:pt x="24061" y="805"/>
                  </a:lnTo>
                  <a:lnTo>
                    <a:pt x="22532" y="483"/>
                  </a:lnTo>
                  <a:lnTo>
                    <a:pt x="21004" y="242"/>
                  </a:lnTo>
                  <a:lnTo>
                    <a:pt x="19475" y="81"/>
                  </a:lnTo>
                  <a:lnTo>
                    <a:pt x="17946" y="1"/>
                  </a:lnTo>
                  <a:close/>
                </a:path>
              </a:pathLst>
            </a:custGeom>
            <a:solidFill>
              <a:srgbClr val="FFB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4"/>
            <p:cNvSpPr/>
            <p:nvPr/>
          </p:nvSpPr>
          <p:spPr>
            <a:xfrm>
              <a:off x="5887125" y="2970125"/>
              <a:ext cx="156950" cy="122750"/>
            </a:xfrm>
            <a:custGeom>
              <a:avLst/>
              <a:gdLst/>
              <a:ahLst/>
              <a:cxnLst/>
              <a:rect l="l" t="t" r="r" b="b"/>
              <a:pathLst>
                <a:path w="6278" h="4910" extrusionOk="0">
                  <a:moveTo>
                    <a:pt x="2495" y="1"/>
                  </a:moveTo>
                  <a:lnTo>
                    <a:pt x="1" y="4909"/>
                  </a:lnTo>
                  <a:lnTo>
                    <a:pt x="3219" y="4909"/>
                  </a:lnTo>
                  <a:lnTo>
                    <a:pt x="6277" y="564"/>
                  </a:lnTo>
                  <a:lnTo>
                    <a:pt x="249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4"/>
            <p:cNvSpPr/>
            <p:nvPr/>
          </p:nvSpPr>
          <p:spPr>
            <a:xfrm>
              <a:off x="4607650" y="1081100"/>
              <a:ext cx="2084200" cy="2033900"/>
            </a:xfrm>
            <a:custGeom>
              <a:avLst/>
              <a:gdLst/>
              <a:ahLst/>
              <a:cxnLst/>
              <a:rect l="l" t="t" r="r" b="b"/>
              <a:pathLst>
                <a:path w="83368" h="81356" extrusionOk="0">
                  <a:moveTo>
                    <a:pt x="41925" y="1"/>
                  </a:moveTo>
                  <a:lnTo>
                    <a:pt x="40316" y="564"/>
                  </a:lnTo>
                  <a:lnTo>
                    <a:pt x="38385" y="1288"/>
                  </a:lnTo>
                  <a:lnTo>
                    <a:pt x="35810" y="2334"/>
                  </a:lnTo>
                  <a:lnTo>
                    <a:pt x="32832" y="3783"/>
                  </a:lnTo>
                  <a:lnTo>
                    <a:pt x="31223" y="4587"/>
                  </a:lnTo>
                  <a:lnTo>
                    <a:pt x="29533" y="5473"/>
                  </a:lnTo>
                  <a:lnTo>
                    <a:pt x="27763" y="6519"/>
                  </a:lnTo>
                  <a:lnTo>
                    <a:pt x="25912" y="7645"/>
                  </a:lnTo>
                  <a:lnTo>
                    <a:pt x="24061" y="8852"/>
                  </a:lnTo>
                  <a:lnTo>
                    <a:pt x="22130" y="10220"/>
                  </a:lnTo>
                  <a:lnTo>
                    <a:pt x="20279" y="11669"/>
                  </a:lnTo>
                  <a:lnTo>
                    <a:pt x="18348" y="13198"/>
                  </a:lnTo>
                  <a:lnTo>
                    <a:pt x="16497" y="14888"/>
                  </a:lnTo>
                  <a:lnTo>
                    <a:pt x="14646" y="16658"/>
                  </a:lnTo>
                  <a:lnTo>
                    <a:pt x="12876" y="18589"/>
                  </a:lnTo>
                  <a:lnTo>
                    <a:pt x="11105" y="20601"/>
                  </a:lnTo>
                  <a:lnTo>
                    <a:pt x="9496" y="22693"/>
                  </a:lnTo>
                  <a:lnTo>
                    <a:pt x="7887" y="25027"/>
                  </a:lnTo>
                  <a:lnTo>
                    <a:pt x="6438" y="27441"/>
                  </a:lnTo>
                  <a:lnTo>
                    <a:pt x="5070" y="29935"/>
                  </a:lnTo>
                  <a:lnTo>
                    <a:pt x="3863" y="32591"/>
                  </a:lnTo>
                  <a:lnTo>
                    <a:pt x="2736" y="35407"/>
                  </a:lnTo>
                  <a:lnTo>
                    <a:pt x="2254" y="36856"/>
                  </a:lnTo>
                  <a:lnTo>
                    <a:pt x="1851" y="38385"/>
                  </a:lnTo>
                  <a:lnTo>
                    <a:pt x="1449" y="39833"/>
                  </a:lnTo>
                  <a:lnTo>
                    <a:pt x="1047" y="41443"/>
                  </a:lnTo>
                  <a:lnTo>
                    <a:pt x="725" y="43052"/>
                  </a:lnTo>
                  <a:lnTo>
                    <a:pt x="483" y="44661"/>
                  </a:lnTo>
                  <a:lnTo>
                    <a:pt x="242" y="46351"/>
                  </a:lnTo>
                  <a:lnTo>
                    <a:pt x="81" y="48041"/>
                  </a:lnTo>
                  <a:lnTo>
                    <a:pt x="0" y="50375"/>
                  </a:lnTo>
                  <a:lnTo>
                    <a:pt x="0" y="52547"/>
                  </a:lnTo>
                  <a:lnTo>
                    <a:pt x="81" y="54720"/>
                  </a:lnTo>
                  <a:lnTo>
                    <a:pt x="242" y="56812"/>
                  </a:lnTo>
                  <a:lnTo>
                    <a:pt x="483" y="58744"/>
                  </a:lnTo>
                  <a:lnTo>
                    <a:pt x="805" y="60675"/>
                  </a:lnTo>
                  <a:lnTo>
                    <a:pt x="1208" y="62526"/>
                  </a:lnTo>
                  <a:lnTo>
                    <a:pt x="1690" y="64216"/>
                  </a:lnTo>
                  <a:lnTo>
                    <a:pt x="2254" y="65905"/>
                  </a:lnTo>
                  <a:lnTo>
                    <a:pt x="2897" y="67515"/>
                  </a:lnTo>
                  <a:lnTo>
                    <a:pt x="3622" y="68963"/>
                  </a:lnTo>
                  <a:lnTo>
                    <a:pt x="4507" y="70412"/>
                  </a:lnTo>
                  <a:lnTo>
                    <a:pt x="5392" y="71699"/>
                  </a:lnTo>
                  <a:lnTo>
                    <a:pt x="6358" y="72987"/>
                  </a:lnTo>
                  <a:lnTo>
                    <a:pt x="7404" y="74113"/>
                  </a:lnTo>
                  <a:lnTo>
                    <a:pt x="8530" y="75159"/>
                  </a:lnTo>
                  <a:lnTo>
                    <a:pt x="9818" y="76206"/>
                  </a:lnTo>
                  <a:lnTo>
                    <a:pt x="11105" y="77091"/>
                  </a:lnTo>
                  <a:lnTo>
                    <a:pt x="12554" y="77895"/>
                  </a:lnTo>
                  <a:lnTo>
                    <a:pt x="14002" y="78620"/>
                  </a:lnTo>
                  <a:lnTo>
                    <a:pt x="15612" y="79263"/>
                  </a:lnTo>
                  <a:lnTo>
                    <a:pt x="17221" y="79827"/>
                  </a:lnTo>
                  <a:lnTo>
                    <a:pt x="18991" y="80310"/>
                  </a:lnTo>
                  <a:lnTo>
                    <a:pt x="20762" y="80712"/>
                  </a:lnTo>
                  <a:lnTo>
                    <a:pt x="22693" y="80953"/>
                  </a:lnTo>
                  <a:lnTo>
                    <a:pt x="24705" y="81195"/>
                  </a:lnTo>
                  <a:lnTo>
                    <a:pt x="26797" y="81275"/>
                  </a:lnTo>
                  <a:lnTo>
                    <a:pt x="28970" y="81356"/>
                  </a:lnTo>
                  <a:lnTo>
                    <a:pt x="31223" y="81275"/>
                  </a:lnTo>
                  <a:lnTo>
                    <a:pt x="33557" y="81114"/>
                  </a:lnTo>
                  <a:lnTo>
                    <a:pt x="36051" y="80873"/>
                  </a:lnTo>
                  <a:lnTo>
                    <a:pt x="38546" y="80470"/>
                  </a:lnTo>
                  <a:lnTo>
                    <a:pt x="41121" y="80068"/>
                  </a:lnTo>
                  <a:lnTo>
                    <a:pt x="43776" y="79585"/>
                  </a:lnTo>
                  <a:lnTo>
                    <a:pt x="46512" y="78942"/>
                  </a:lnTo>
                  <a:lnTo>
                    <a:pt x="49329" y="78298"/>
                  </a:lnTo>
                  <a:lnTo>
                    <a:pt x="51743" y="77493"/>
                  </a:lnTo>
                  <a:lnTo>
                    <a:pt x="54077" y="76608"/>
                  </a:lnTo>
                  <a:lnTo>
                    <a:pt x="56330" y="75642"/>
                  </a:lnTo>
                  <a:lnTo>
                    <a:pt x="58502" y="74677"/>
                  </a:lnTo>
                  <a:lnTo>
                    <a:pt x="60595" y="73631"/>
                  </a:lnTo>
                  <a:lnTo>
                    <a:pt x="62606" y="72584"/>
                  </a:lnTo>
                  <a:lnTo>
                    <a:pt x="64538" y="71377"/>
                  </a:lnTo>
                  <a:lnTo>
                    <a:pt x="66388" y="70170"/>
                  </a:lnTo>
                  <a:lnTo>
                    <a:pt x="68159" y="68883"/>
                  </a:lnTo>
                  <a:lnTo>
                    <a:pt x="69849" y="67595"/>
                  </a:lnTo>
                  <a:lnTo>
                    <a:pt x="71458" y="66227"/>
                  </a:lnTo>
                  <a:lnTo>
                    <a:pt x="72987" y="64779"/>
                  </a:lnTo>
                  <a:lnTo>
                    <a:pt x="74435" y="63330"/>
                  </a:lnTo>
                  <a:lnTo>
                    <a:pt x="75803" y="61801"/>
                  </a:lnTo>
                  <a:lnTo>
                    <a:pt x="77091" y="60192"/>
                  </a:lnTo>
                  <a:lnTo>
                    <a:pt x="78218" y="58583"/>
                  </a:lnTo>
                  <a:lnTo>
                    <a:pt x="79022" y="57376"/>
                  </a:lnTo>
                  <a:lnTo>
                    <a:pt x="79827" y="56169"/>
                  </a:lnTo>
                  <a:lnTo>
                    <a:pt x="80471" y="54962"/>
                  </a:lnTo>
                  <a:lnTo>
                    <a:pt x="81195" y="53674"/>
                  </a:lnTo>
                  <a:lnTo>
                    <a:pt x="81758" y="52386"/>
                  </a:lnTo>
                  <a:lnTo>
                    <a:pt x="82322" y="51099"/>
                  </a:lnTo>
                  <a:lnTo>
                    <a:pt x="82885" y="49731"/>
                  </a:lnTo>
                  <a:lnTo>
                    <a:pt x="83368" y="48363"/>
                  </a:lnTo>
                  <a:lnTo>
                    <a:pt x="50294" y="6358"/>
                  </a:lnTo>
                  <a:lnTo>
                    <a:pt x="44822" y="2173"/>
                  </a:lnTo>
                  <a:lnTo>
                    <a:pt x="41925" y="1"/>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44"/>
            <p:cNvSpPr/>
            <p:nvPr/>
          </p:nvSpPr>
          <p:spPr>
            <a:xfrm>
              <a:off x="6223100" y="2509450"/>
              <a:ext cx="317875" cy="655850"/>
            </a:xfrm>
            <a:custGeom>
              <a:avLst/>
              <a:gdLst/>
              <a:ahLst/>
              <a:cxnLst/>
              <a:rect l="l" t="t" r="r" b="b"/>
              <a:pathLst>
                <a:path w="12715" h="26234" extrusionOk="0">
                  <a:moveTo>
                    <a:pt x="11668" y="0"/>
                  </a:moveTo>
                  <a:lnTo>
                    <a:pt x="0" y="966"/>
                  </a:lnTo>
                  <a:lnTo>
                    <a:pt x="8289" y="26233"/>
                  </a:lnTo>
                  <a:lnTo>
                    <a:pt x="12714" y="26233"/>
                  </a:lnTo>
                  <a:lnTo>
                    <a:pt x="11668" y="0"/>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4"/>
            <p:cNvSpPr/>
            <p:nvPr/>
          </p:nvSpPr>
          <p:spPr>
            <a:xfrm>
              <a:off x="5702050" y="1135425"/>
              <a:ext cx="989800" cy="1410250"/>
            </a:xfrm>
            <a:custGeom>
              <a:avLst/>
              <a:gdLst/>
              <a:ahLst/>
              <a:cxnLst/>
              <a:rect l="l" t="t" r="r" b="b"/>
              <a:pathLst>
                <a:path w="39592" h="56410" extrusionOk="0">
                  <a:moveTo>
                    <a:pt x="1046" y="0"/>
                  </a:moveTo>
                  <a:lnTo>
                    <a:pt x="0" y="322"/>
                  </a:lnTo>
                  <a:lnTo>
                    <a:pt x="3058" y="25187"/>
                  </a:lnTo>
                  <a:lnTo>
                    <a:pt x="3300" y="26555"/>
                  </a:lnTo>
                  <a:lnTo>
                    <a:pt x="3782" y="28084"/>
                  </a:lnTo>
                  <a:lnTo>
                    <a:pt x="4346" y="30016"/>
                  </a:lnTo>
                  <a:lnTo>
                    <a:pt x="5231" y="32430"/>
                  </a:lnTo>
                  <a:lnTo>
                    <a:pt x="6277" y="35005"/>
                  </a:lnTo>
                  <a:lnTo>
                    <a:pt x="6921" y="36453"/>
                  </a:lnTo>
                  <a:lnTo>
                    <a:pt x="7565" y="37821"/>
                  </a:lnTo>
                  <a:lnTo>
                    <a:pt x="8369" y="39270"/>
                  </a:lnTo>
                  <a:lnTo>
                    <a:pt x="9174" y="40718"/>
                  </a:lnTo>
                  <a:lnTo>
                    <a:pt x="10140" y="42167"/>
                  </a:lnTo>
                  <a:lnTo>
                    <a:pt x="11105" y="43615"/>
                  </a:lnTo>
                  <a:lnTo>
                    <a:pt x="12151" y="45063"/>
                  </a:lnTo>
                  <a:lnTo>
                    <a:pt x="13358" y="46431"/>
                  </a:lnTo>
                  <a:lnTo>
                    <a:pt x="14565" y="47799"/>
                  </a:lnTo>
                  <a:lnTo>
                    <a:pt x="15933" y="49087"/>
                  </a:lnTo>
                  <a:lnTo>
                    <a:pt x="17301" y="50294"/>
                  </a:lnTo>
                  <a:lnTo>
                    <a:pt x="18830" y="51421"/>
                  </a:lnTo>
                  <a:lnTo>
                    <a:pt x="20440" y="52547"/>
                  </a:lnTo>
                  <a:lnTo>
                    <a:pt x="22130" y="53432"/>
                  </a:lnTo>
                  <a:lnTo>
                    <a:pt x="23900" y="54317"/>
                  </a:lnTo>
                  <a:lnTo>
                    <a:pt x="25831" y="55042"/>
                  </a:lnTo>
                  <a:lnTo>
                    <a:pt x="27843" y="55605"/>
                  </a:lnTo>
                  <a:lnTo>
                    <a:pt x="29935" y="56007"/>
                  </a:lnTo>
                  <a:lnTo>
                    <a:pt x="32188" y="56329"/>
                  </a:lnTo>
                  <a:lnTo>
                    <a:pt x="34442" y="56410"/>
                  </a:lnTo>
                  <a:lnTo>
                    <a:pt x="35246" y="55203"/>
                  </a:lnTo>
                  <a:lnTo>
                    <a:pt x="36051" y="53996"/>
                  </a:lnTo>
                  <a:lnTo>
                    <a:pt x="36695" y="52789"/>
                  </a:lnTo>
                  <a:lnTo>
                    <a:pt x="37419" y="51501"/>
                  </a:lnTo>
                  <a:lnTo>
                    <a:pt x="37982" y="50213"/>
                  </a:lnTo>
                  <a:lnTo>
                    <a:pt x="38546" y="48926"/>
                  </a:lnTo>
                  <a:lnTo>
                    <a:pt x="39109" y="47558"/>
                  </a:lnTo>
                  <a:lnTo>
                    <a:pt x="39592" y="46190"/>
                  </a:lnTo>
                  <a:lnTo>
                    <a:pt x="6518" y="4185"/>
                  </a:lnTo>
                  <a:lnTo>
                    <a:pt x="1046" y="0"/>
                  </a:lnTo>
                  <a:close/>
                </a:path>
              </a:pathLst>
            </a:custGeom>
            <a:solidFill>
              <a:srgbClr val="D67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4"/>
            <p:cNvSpPr/>
            <p:nvPr/>
          </p:nvSpPr>
          <p:spPr>
            <a:xfrm>
              <a:off x="5068350" y="2459150"/>
              <a:ext cx="772525" cy="633725"/>
            </a:xfrm>
            <a:custGeom>
              <a:avLst/>
              <a:gdLst/>
              <a:ahLst/>
              <a:cxnLst/>
              <a:rect l="l" t="t" r="r" b="b"/>
              <a:pathLst>
                <a:path w="30901" h="25349" extrusionOk="0">
                  <a:moveTo>
                    <a:pt x="0" y="0"/>
                  </a:moveTo>
                  <a:lnTo>
                    <a:pt x="11910" y="17543"/>
                  </a:lnTo>
                  <a:lnTo>
                    <a:pt x="19233" y="25188"/>
                  </a:lnTo>
                  <a:lnTo>
                    <a:pt x="20118" y="25348"/>
                  </a:lnTo>
                  <a:lnTo>
                    <a:pt x="22693" y="24946"/>
                  </a:lnTo>
                  <a:lnTo>
                    <a:pt x="25348" y="24463"/>
                  </a:lnTo>
                  <a:lnTo>
                    <a:pt x="28084" y="23820"/>
                  </a:lnTo>
                  <a:lnTo>
                    <a:pt x="30901" y="23176"/>
                  </a:lnTo>
                  <a:lnTo>
                    <a:pt x="22210" y="21405"/>
                  </a:lnTo>
                  <a:lnTo>
                    <a:pt x="22290" y="21245"/>
                  </a:lnTo>
                  <a:lnTo>
                    <a:pt x="22451" y="20601"/>
                  </a:lnTo>
                  <a:lnTo>
                    <a:pt x="22612" y="19635"/>
                  </a:lnTo>
                  <a:lnTo>
                    <a:pt x="22612" y="18267"/>
                  </a:lnTo>
                  <a:lnTo>
                    <a:pt x="22612" y="17462"/>
                  </a:lnTo>
                  <a:lnTo>
                    <a:pt x="22451" y="16577"/>
                  </a:lnTo>
                  <a:lnTo>
                    <a:pt x="22290" y="15531"/>
                  </a:lnTo>
                  <a:lnTo>
                    <a:pt x="22049" y="14405"/>
                  </a:lnTo>
                  <a:lnTo>
                    <a:pt x="21727" y="13278"/>
                  </a:lnTo>
                  <a:lnTo>
                    <a:pt x="21244" y="11990"/>
                  </a:lnTo>
                  <a:lnTo>
                    <a:pt x="20681" y="10622"/>
                  </a:lnTo>
                  <a:lnTo>
                    <a:pt x="20037" y="9174"/>
                  </a:lnTo>
                  <a:lnTo>
                    <a:pt x="19474" y="8289"/>
                  </a:lnTo>
                  <a:lnTo>
                    <a:pt x="18830" y="7404"/>
                  </a:lnTo>
                  <a:lnTo>
                    <a:pt x="18186" y="6679"/>
                  </a:lnTo>
                  <a:lnTo>
                    <a:pt x="17543" y="5875"/>
                  </a:lnTo>
                  <a:lnTo>
                    <a:pt x="16818" y="5231"/>
                  </a:lnTo>
                  <a:lnTo>
                    <a:pt x="16014" y="4587"/>
                  </a:lnTo>
                  <a:lnTo>
                    <a:pt x="15290" y="4024"/>
                  </a:lnTo>
                  <a:lnTo>
                    <a:pt x="14485" y="3541"/>
                  </a:lnTo>
                  <a:lnTo>
                    <a:pt x="12875" y="2656"/>
                  </a:lnTo>
                  <a:lnTo>
                    <a:pt x="11186" y="1851"/>
                  </a:lnTo>
                  <a:lnTo>
                    <a:pt x="9496" y="1288"/>
                  </a:lnTo>
                  <a:lnTo>
                    <a:pt x="7886" y="886"/>
                  </a:lnTo>
                  <a:lnTo>
                    <a:pt x="6277" y="483"/>
                  </a:lnTo>
                  <a:lnTo>
                    <a:pt x="4828" y="322"/>
                  </a:lnTo>
                  <a:lnTo>
                    <a:pt x="3460" y="161"/>
                  </a:lnTo>
                  <a:lnTo>
                    <a:pt x="2334" y="81"/>
                  </a:lnTo>
                  <a:lnTo>
                    <a:pt x="563" y="0"/>
                  </a:lnTo>
                  <a:close/>
                </a:path>
              </a:pathLst>
            </a:custGeom>
            <a:solidFill>
              <a:srgbClr val="D67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4"/>
            <p:cNvSpPr/>
            <p:nvPr/>
          </p:nvSpPr>
          <p:spPr>
            <a:xfrm>
              <a:off x="5655775" y="1010700"/>
              <a:ext cx="1716050" cy="1472625"/>
            </a:xfrm>
            <a:custGeom>
              <a:avLst/>
              <a:gdLst/>
              <a:ahLst/>
              <a:cxnLst/>
              <a:rect l="l" t="t" r="r" b="b"/>
              <a:pathLst>
                <a:path w="68642" h="58905" extrusionOk="0">
                  <a:moveTo>
                    <a:pt x="16899" y="0"/>
                  </a:moveTo>
                  <a:lnTo>
                    <a:pt x="14405" y="81"/>
                  </a:lnTo>
                  <a:lnTo>
                    <a:pt x="11749" y="322"/>
                  </a:lnTo>
                  <a:lnTo>
                    <a:pt x="9013" y="724"/>
                  </a:lnTo>
                  <a:lnTo>
                    <a:pt x="6116" y="1288"/>
                  </a:lnTo>
                  <a:lnTo>
                    <a:pt x="3139" y="1931"/>
                  </a:lnTo>
                  <a:lnTo>
                    <a:pt x="0" y="2817"/>
                  </a:lnTo>
                  <a:lnTo>
                    <a:pt x="3058" y="27682"/>
                  </a:lnTo>
                  <a:lnTo>
                    <a:pt x="3380" y="29130"/>
                  </a:lnTo>
                  <a:lnTo>
                    <a:pt x="3863" y="30820"/>
                  </a:lnTo>
                  <a:lnTo>
                    <a:pt x="4507" y="32993"/>
                  </a:lnTo>
                  <a:lnTo>
                    <a:pt x="5472" y="35487"/>
                  </a:lnTo>
                  <a:lnTo>
                    <a:pt x="6599" y="38304"/>
                  </a:lnTo>
                  <a:lnTo>
                    <a:pt x="7323" y="39833"/>
                  </a:lnTo>
                  <a:lnTo>
                    <a:pt x="8128" y="41281"/>
                  </a:lnTo>
                  <a:lnTo>
                    <a:pt x="9013" y="42810"/>
                  </a:lnTo>
                  <a:lnTo>
                    <a:pt x="9898" y="44339"/>
                  </a:lnTo>
                  <a:lnTo>
                    <a:pt x="10944" y="45868"/>
                  </a:lnTo>
                  <a:lnTo>
                    <a:pt x="12071" y="47397"/>
                  </a:lnTo>
                  <a:lnTo>
                    <a:pt x="13278" y="48845"/>
                  </a:lnTo>
                  <a:lnTo>
                    <a:pt x="14566" y="50213"/>
                  </a:lnTo>
                  <a:lnTo>
                    <a:pt x="15934" y="51581"/>
                  </a:lnTo>
                  <a:lnTo>
                    <a:pt x="17382" y="52869"/>
                  </a:lnTo>
                  <a:lnTo>
                    <a:pt x="18991" y="54076"/>
                  </a:lnTo>
                  <a:lnTo>
                    <a:pt x="20681" y="55122"/>
                  </a:lnTo>
                  <a:lnTo>
                    <a:pt x="22452" y="56168"/>
                  </a:lnTo>
                  <a:lnTo>
                    <a:pt x="24383" y="56973"/>
                  </a:lnTo>
                  <a:lnTo>
                    <a:pt x="26395" y="57697"/>
                  </a:lnTo>
                  <a:lnTo>
                    <a:pt x="28567" y="58260"/>
                  </a:lnTo>
                  <a:lnTo>
                    <a:pt x="30740" y="58663"/>
                  </a:lnTo>
                  <a:lnTo>
                    <a:pt x="31947" y="58824"/>
                  </a:lnTo>
                  <a:lnTo>
                    <a:pt x="33154" y="58904"/>
                  </a:lnTo>
                  <a:lnTo>
                    <a:pt x="36936" y="58904"/>
                  </a:lnTo>
                  <a:lnTo>
                    <a:pt x="38304" y="58743"/>
                  </a:lnTo>
                  <a:lnTo>
                    <a:pt x="40236" y="58421"/>
                  </a:lnTo>
                  <a:lnTo>
                    <a:pt x="42006" y="58099"/>
                  </a:lnTo>
                  <a:lnTo>
                    <a:pt x="43696" y="57697"/>
                  </a:lnTo>
                  <a:lnTo>
                    <a:pt x="45225" y="57214"/>
                  </a:lnTo>
                  <a:lnTo>
                    <a:pt x="46673" y="56651"/>
                  </a:lnTo>
                  <a:lnTo>
                    <a:pt x="48041" y="56088"/>
                  </a:lnTo>
                  <a:lnTo>
                    <a:pt x="49248" y="55524"/>
                  </a:lnTo>
                  <a:lnTo>
                    <a:pt x="50455" y="54881"/>
                  </a:lnTo>
                  <a:lnTo>
                    <a:pt x="51421" y="54156"/>
                  </a:lnTo>
                  <a:lnTo>
                    <a:pt x="52387" y="53432"/>
                  </a:lnTo>
                  <a:lnTo>
                    <a:pt x="53272" y="52708"/>
                  </a:lnTo>
                  <a:lnTo>
                    <a:pt x="54077" y="51984"/>
                  </a:lnTo>
                  <a:lnTo>
                    <a:pt x="54720" y="51259"/>
                  </a:lnTo>
                  <a:lnTo>
                    <a:pt x="55364" y="50455"/>
                  </a:lnTo>
                  <a:lnTo>
                    <a:pt x="55927" y="49731"/>
                  </a:lnTo>
                  <a:lnTo>
                    <a:pt x="56410" y="48926"/>
                  </a:lnTo>
                  <a:lnTo>
                    <a:pt x="57215" y="47477"/>
                  </a:lnTo>
                  <a:lnTo>
                    <a:pt x="57778" y="46029"/>
                  </a:lnTo>
                  <a:lnTo>
                    <a:pt x="58181" y="44741"/>
                  </a:lnTo>
                  <a:lnTo>
                    <a:pt x="58422" y="43615"/>
                  </a:lnTo>
                  <a:lnTo>
                    <a:pt x="58502" y="42649"/>
                  </a:lnTo>
                  <a:lnTo>
                    <a:pt x="58583" y="41844"/>
                  </a:lnTo>
                  <a:lnTo>
                    <a:pt x="58583" y="41281"/>
                  </a:lnTo>
                  <a:lnTo>
                    <a:pt x="59146" y="40879"/>
                  </a:lnTo>
                  <a:lnTo>
                    <a:pt x="59870" y="40396"/>
                  </a:lnTo>
                  <a:lnTo>
                    <a:pt x="60675" y="39752"/>
                  </a:lnTo>
                  <a:lnTo>
                    <a:pt x="61721" y="38948"/>
                  </a:lnTo>
                  <a:lnTo>
                    <a:pt x="62848" y="37901"/>
                  </a:lnTo>
                  <a:lnTo>
                    <a:pt x="63974" y="36614"/>
                  </a:lnTo>
                  <a:lnTo>
                    <a:pt x="65101" y="35165"/>
                  </a:lnTo>
                  <a:lnTo>
                    <a:pt x="66147" y="33556"/>
                  </a:lnTo>
                  <a:lnTo>
                    <a:pt x="67113" y="31786"/>
                  </a:lnTo>
                  <a:lnTo>
                    <a:pt x="67596" y="30901"/>
                  </a:lnTo>
                  <a:lnTo>
                    <a:pt x="67998" y="29854"/>
                  </a:lnTo>
                  <a:lnTo>
                    <a:pt x="68320" y="28808"/>
                  </a:lnTo>
                  <a:lnTo>
                    <a:pt x="68642" y="27682"/>
                  </a:lnTo>
                  <a:lnTo>
                    <a:pt x="59468" y="15370"/>
                  </a:lnTo>
                  <a:lnTo>
                    <a:pt x="58181" y="15692"/>
                  </a:lnTo>
                  <a:lnTo>
                    <a:pt x="56813" y="15933"/>
                  </a:lnTo>
                  <a:lnTo>
                    <a:pt x="55203" y="16094"/>
                  </a:lnTo>
                  <a:lnTo>
                    <a:pt x="53433" y="16255"/>
                  </a:lnTo>
                  <a:lnTo>
                    <a:pt x="51662" y="16255"/>
                  </a:lnTo>
                  <a:lnTo>
                    <a:pt x="50858" y="16094"/>
                  </a:lnTo>
                  <a:lnTo>
                    <a:pt x="50053" y="15933"/>
                  </a:lnTo>
                  <a:lnTo>
                    <a:pt x="49409" y="15692"/>
                  </a:lnTo>
                  <a:lnTo>
                    <a:pt x="48846" y="15370"/>
                  </a:lnTo>
                  <a:lnTo>
                    <a:pt x="48202" y="14807"/>
                  </a:lnTo>
                  <a:lnTo>
                    <a:pt x="47317" y="13841"/>
                  </a:lnTo>
                  <a:lnTo>
                    <a:pt x="46190" y="12634"/>
                  </a:lnTo>
                  <a:lnTo>
                    <a:pt x="44822" y="11105"/>
                  </a:lnTo>
                  <a:lnTo>
                    <a:pt x="43133" y="9496"/>
                  </a:lnTo>
                  <a:lnTo>
                    <a:pt x="41121" y="7806"/>
                  </a:lnTo>
                  <a:lnTo>
                    <a:pt x="39994" y="6921"/>
                  </a:lnTo>
                  <a:lnTo>
                    <a:pt x="38787" y="6116"/>
                  </a:lnTo>
                  <a:lnTo>
                    <a:pt x="37500" y="5311"/>
                  </a:lnTo>
                  <a:lnTo>
                    <a:pt x="36132" y="4506"/>
                  </a:lnTo>
                  <a:lnTo>
                    <a:pt x="34683" y="3702"/>
                  </a:lnTo>
                  <a:lnTo>
                    <a:pt x="33074" y="2978"/>
                  </a:lnTo>
                  <a:lnTo>
                    <a:pt x="31384" y="2334"/>
                  </a:lnTo>
                  <a:lnTo>
                    <a:pt x="29694" y="1770"/>
                  </a:lnTo>
                  <a:lnTo>
                    <a:pt x="27763" y="1207"/>
                  </a:lnTo>
                  <a:lnTo>
                    <a:pt x="25831" y="724"/>
                  </a:lnTo>
                  <a:lnTo>
                    <a:pt x="23739" y="402"/>
                  </a:lnTo>
                  <a:lnTo>
                    <a:pt x="21567" y="161"/>
                  </a:lnTo>
                  <a:lnTo>
                    <a:pt x="19313" y="0"/>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4"/>
            <p:cNvSpPr/>
            <p:nvPr/>
          </p:nvSpPr>
          <p:spPr>
            <a:xfrm>
              <a:off x="4617700" y="2459150"/>
              <a:ext cx="1219150" cy="706150"/>
            </a:xfrm>
            <a:custGeom>
              <a:avLst/>
              <a:gdLst/>
              <a:ahLst/>
              <a:cxnLst/>
              <a:rect l="l" t="t" r="r" b="b"/>
              <a:pathLst>
                <a:path w="48766" h="28246" extrusionOk="0">
                  <a:moveTo>
                    <a:pt x="14807" y="0"/>
                  </a:moveTo>
                  <a:lnTo>
                    <a:pt x="11830" y="242"/>
                  </a:lnTo>
                  <a:lnTo>
                    <a:pt x="9094" y="564"/>
                  </a:lnTo>
                  <a:lnTo>
                    <a:pt x="6599" y="966"/>
                  </a:lnTo>
                  <a:lnTo>
                    <a:pt x="4346" y="1449"/>
                  </a:lnTo>
                  <a:lnTo>
                    <a:pt x="2576" y="1932"/>
                  </a:lnTo>
                  <a:lnTo>
                    <a:pt x="1127" y="2334"/>
                  </a:lnTo>
                  <a:lnTo>
                    <a:pt x="1" y="2736"/>
                  </a:lnTo>
                  <a:lnTo>
                    <a:pt x="81" y="5070"/>
                  </a:lnTo>
                  <a:lnTo>
                    <a:pt x="403" y="7323"/>
                  </a:lnTo>
                  <a:lnTo>
                    <a:pt x="806" y="9415"/>
                  </a:lnTo>
                  <a:lnTo>
                    <a:pt x="1288" y="11347"/>
                  </a:lnTo>
                  <a:lnTo>
                    <a:pt x="1852" y="13198"/>
                  </a:lnTo>
                  <a:lnTo>
                    <a:pt x="2576" y="14807"/>
                  </a:lnTo>
                  <a:lnTo>
                    <a:pt x="3300" y="16416"/>
                  </a:lnTo>
                  <a:lnTo>
                    <a:pt x="4185" y="17784"/>
                  </a:lnTo>
                  <a:lnTo>
                    <a:pt x="5070" y="19072"/>
                  </a:lnTo>
                  <a:lnTo>
                    <a:pt x="6036" y="20279"/>
                  </a:lnTo>
                  <a:lnTo>
                    <a:pt x="7002" y="21405"/>
                  </a:lnTo>
                  <a:lnTo>
                    <a:pt x="8048" y="22371"/>
                  </a:lnTo>
                  <a:lnTo>
                    <a:pt x="9174" y="23256"/>
                  </a:lnTo>
                  <a:lnTo>
                    <a:pt x="10221" y="24061"/>
                  </a:lnTo>
                  <a:lnTo>
                    <a:pt x="11347" y="24705"/>
                  </a:lnTo>
                  <a:lnTo>
                    <a:pt x="12474" y="25348"/>
                  </a:lnTo>
                  <a:lnTo>
                    <a:pt x="13600" y="25912"/>
                  </a:lnTo>
                  <a:lnTo>
                    <a:pt x="14727" y="26395"/>
                  </a:lnTo>
                  <a:lnTo>
                    <a:pt x="15773" y="26797"/>
                  </a:lnTo>
                  <a:lnTo>
                    <a:pt x="16900" y="27119"/>
                  </a:lnTo>
                  <a:lnTo>
                    <a:pt x="18911" y="27602"/>
                  </a:lnTo>
                  <a:lnTo>
                    <a:pt x="20682" y="28004"/>
                  </a:lnTo>
                  <a:lnTo>
                    <a:pt x="22211" y="28165"/>
                  </a:lnTo>
                  <a:lnTo>
                    <a:pt x="23337" y="28245"/>
                  </a:lnTo>
                  <a:lnTo>
                    <a:pt x="45708" y="28245"/>
                  </a:lnTo>
                  <a:lnTo>
                    <a:pt x="48766" y="23900"/>
                  </a:lnTo>
                  <a:lnTo>
                    <a:pt x="38627" y="22532"/>
                  </a:lnTo>
                  <a:lnTo>
                    <a:pt x="38788" y="21647"/>
                  </a:lnTo>
                  <a:lnTo>
                    <a:pt x="38868" y="20601"/>
                  </a:lnTo>
                  <a:lnTo>
                    <a:pt x="38868" y="19152"/>
                  </a:lnTo>
                  <a:lnTo>
                    <a:pt x="38707" y="17382"/>
                  </a:lnTo>
                  <a:lnTo>
                    <a:pt x="38627" y="16416"/>
                  </a:lnTo>
                  <a:lnTo>
                    <a:pt x="38385" y="15290"/>
                  </a:lnTo>
                  <a:lnTo>
                    <a:pt x="38144" y="14163"/>
                  </a:lnTo>
                  <a:lnTo>
                    <a:pt x="37822" y="12956"/>
                  </a:lnTo>
                  <a:lnTo>
                    <a:pt x="37339" y="11588"/>
                  </a:lnTo>
                  <a:lnTo>
                    <a:pt x="36856" y="10301"/>
                  </a:lnTo>
                  <a:lnTo>
                    <a:pt x="35891" y="8691"/>
                  </a:lnTo>
                  <a:lnTo>
                    <a:pt x="34844" y="7323"/>
                  </a:lnTo>
                  <a:lnTo>
                    <a:pt x="33718" y="6116"/>
                  </a:lnTo>
                  <a:lnTo>
                    <a:pt x="32511" y="4990"/>
                  </a:lnTo>
                  <a:lnTo>
                    <a:pt x="31223" y="4024"/>
                  </a:lnTo>
                  <a:lnTo>
                    <a:pt x="29855" y="3139"/>
                  </a:lnTo>
                  <a:lnTo>
                    <a:pt x="28487" y="2415"/>
                  </a:lnTo>
                  <a:lnTo>
                    <a:pt x="27039" y="1771"/>
                  </a:lnTo>
                  <a:lnTo>
                    <a:pt x="25510" y="1288"/>
                  </a:lnTo>
                  <a:lnTo>
                    <a:pt x="24061" y="886"/>
                  </a:lnTo>
                  <a:lnTo>
                    <a:pt x="22533" y="564"/>
                  </a:lnTo>
                  <a:lnTo>
                    <a:pt x="20923" y="322"/>
                  </a:lnTo>
                  <a:lnTo>
                    <a:pt x="19394" y="161"/>
                  </a:lnTo>
                  <a:lnTo>
                    <a:pt x="17865" y="0"/>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4"/>
            <p:cNvSpPr/>
            <p:nvPr/>
          </p:nvSpPr>
          <p:spPr>
            <a:xfrm>
              <a:off x="5696000" y="3046575"/>
              <a:ext cx="140850" cy="118725"/>
            </a:xfrm>
            <a:custGeom>
              <a:avLst/>
              <a:gdLst/>
              <a:ahLst/>
              <a:cxnLst/>
              <a:rect l="l" t="t" r="r" b="b"/>
              <a:pathLst>
                <a:path w="5634" h="4749" extrusionOk="0">
                  <a:moveTo>
                    <a:pt x="2817" y="1"/>
                  </a:moveTo>
                  <a:lnTo>
                    <a:pt x="1449" y="2415"/>
                  </a:lnTo>
                  <a:lnTo>
                    <a:pt x="806" y="3622"/>
                  </a:lnTo>
                  <a:lnTo>
                    <a:pt x="1" y="4748"/>
                  </a:lnTo>
                  <a:lnTo>
                    <a:pt x="2576" y="4748"/>
                  </a:lnTo>
                  <a:lnTo>
                    <a:pt x="5634" y="403"/>
                  </a:lnTo>
                  <a:lnTo>
                    <a:pt x="281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4"/>
            <p:cNvSpPr/>
            <p:nvPr/>
          </p:nvSpPr>
          <p:spPr>
            <a:xfrm>
              <a:off x="6396100" y="3064675"/>
              <a:ext cx="144875" cy="100625"/>
            </a:xfrm>
            <a:custGeom>
              <a:avLst/>
              <a:gdLst/>
              <a:ahLst/>
              <a:cxnLst/>
              <a:rect l="l" t="t" r="r" b="b"/>
              <a:pathLst>
                <a:path w="5795" h="4025" extrusionOk="0">
                  <a:moveTo>
                    <a:pt x="1" y="1"/>
                  </a:moveTo>
                  <a:lnTo>
                    <a:pt x="1369" y="4024"/>
                  </a:lnTo>
                  <a:lnTo>
                    <a:pt x="5794" y="4024"/>
                  </a:lnTo>
                  <a:lnTo>
                    <a:pt x="563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4"/>
            <p:cNvSpPr/>
            <p:nvPr/>
          </p:nvSpPr>
          <p:spPr>
            <a:xfrm>
              <a:off x="7055950" y="1370800"/>
              <a:ext cx="325925" cy="335975"/>
            </a:xfrm>
            <a:custGeom>
              <a:avLst/>
              <a:gdLst/>
              <a:ahLst/>
              <a:cxnLst/>
              <a:rect l="l" t="t" r="r" b="b"/>
              <a:pathLst>
                <a:path w="13037" h="13439" extrusionOk="0">
                  <a:moveTo>
                    <a:pt x="4749" y="0"/>
                  </a:moveTo>
                  <a:lnTo>
                    <a:pt x="4185" y="81"/>
                  </a:lnTo>
                  <a:lnTo>
                    <a:pt x="3461" y="242"/>
                  </a:lnTo>
                  <a:lnTo>
                    <a:pt x="2656" y="403"/>
                  </a:lnTo>
                  <a:lnTo>
                    <a:pt x="1771" y="805"/>
                  </a:lnTo>
                  <a:lnTo>
                    <a:pt x="1208" y="1127"/>
                  </a:lnTo>
                  <a:lnTo>
                    <a:pt x="806" y="1529"/>
                  </a:lnTo>
                  <a:lnTo>
                    <a:pt x="403" y="2012"/>
                  </a:lnTo>
                  <a:lnTo>
                    <a:pt x="162" y="2575"/>
                  </a:lnTo>
                  <a:lnTo>
                    <a:pt x="1" y="3219"/>
                  </a:lnTo>
                  <a:lnTo>
                    <a:pt x="81" y="3782"/>
                  </a:lnTo>
                  <a:lnTo>
                    <a:pt x="162" y="4426"/>
                  </a:lnTo>
                  <a:lnTo>
                    <a:pt x="484" y="4989"/>
                  </a:lnTo>
                  <a:lnTo>
                    <a:pt x="806" y="5553"/>
                  </a:lnTo>
                  <a:lnTo>
                    <a:pt x="1288" y="6035"/>
                  </a:lnTo>
                  <a:lnTo>
                    <a:pt x="1852" y="6599"/>
                  </a:lnTo>
                  <a:lnTo>
                    <a:pt x="2495" y="7162"/>
                  </a:lnTo>
                  <a:lnTo>
                    <a:pt x="5553" y="9737"/>
                  </a:lnTo>
                  <a:lnTo>
                    <a:pt x="7002" y="10864"/>
                  </a:lnTo>
                  <a:lnTo>
                    <a:pt x="8370" y="11910"/>
                  </a:lnTo>
                  <a:lnTo>
                    <a:pt x="9657" y="12715"/>
                  </a:lnTo>
                  <a:lnTo>
                    <a:pt x="10221" y="12956"/>
                  </a:lnTo>
                  <a:lnTo>
                    <a:pt x="10784" y="13197"/>
                  </a:lnTo>
                  <a:lnTo>
                    <a:pt x="11347" y="13358"/>
                  </a:lnTo>
                  <a:lnTo>
                    <a:pt x="11830" y="13439"/>
                  </a:lnTo>
                  <a:lnTo>
                    <a:pt x="12232" y="13439"/>
                  </a:lnTo>
                  <a:lnTo>
                    <a:pt x="12635" y="13278"/>
                  </a:lnTo>
                  <a:lnTo>
                    <a:pt x="12796" y="13197"/>
                  </a:lnTo>
                  <a:lnTo>
                    <a:pt x="12957" y="13036"/>
                  </a:lnTo>
                  <a:lnTo>
                    <a:pt x="13037" y="12795"/>
                  </a:lnTo>
                  <a:lnTo>
                    <a:pt x="13037" y="12473"/>
                  </a:lnTo>
                  <a:lnTo>
                    <a:pt x="12957" y="11749"/>
                  </a:lnTo>
                  <a:lnTo>
                    <a:pt x="12796" y="10783"/>
                  </a:lnTo>
                  <a:lnTo>
                    <a:pt x="12393" y="9818"/>
                  </a:lnTo>
                  <a:lnTo>
                    <a:pt x="11991" y="8611"/>
                  </a:lnTo>
                  <a:lnTo>
                    <a:pt x="11428" y="7484"/>
                  </a:lnTo>
                  <a:lnTo>
                    <a:pt x="10864" y="6277"/>
                  </a:lnTo>
                  <a:lnTo>
                    <a:pt x="10221" y="5070"/>
                  </a:lnTo>
                  <a:lnTo>
                    <a:pt x="9496" y="3863"/>
                  </a:lnTo>
                  <a:lnTo>
                    <a:pt x="8853" y="2817"/>
                  </a:lnTo>
                  <a:lnTo>
                    <a:pt x="8128" y="1851"/>
                  </a:lnTo>
                  <a:lnTo>
                    <a:pt x="7485" y="1127"/>
                  </a:lnTo>
                  <a:lnTo>
                    <a:pt x="6841" y="483"/>
                  </a:lnTo>
                  <a:lnTo>
                    <a:pt x="6278" y="161"/>
                  </a:lnTo>
                  <a:lnTo>
                    <a:pt x="6036" y="0"/>
                  </a:lnTo>
                  <a:close/>
                </a:path>
              </a:pathLst>
            </a:custGeom>
            <a:solidFill>
              <a:srgbClr val="F7B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4"/>
            <p:cNvSpPr/>
            <p:nvPr/>
          </p:nvSpPr>
          <p:spPr>
            <a:xfrm>
              <a:off x="6044050" y="1155525"/>
              <a:ext cx="321900" cy="370200"/>
            </a:xfrm>
            <a:custGeom>
              <a:avLst/>
              <a:gdLst/>
              <a:ahLst/>
              <a:cxnLst/>
              <a:rect l="l" t="t" r="r" b="b"/>
              <a:pathLst>
                <a:path w="12876" h="14808" extrusionOk="0">
                  <a:moveTo>
                    <a:pt x="9898" y="1"/>
                  </a:moveTo>
                  <a:lnTo>
                    <a:pt x="0" y="14244"/>
                  </a:lnTo>
                  <a:lnTo>
                    <a:pt x="5311" y="14727"/>
                  </a:lnTo>
                  <a:lnTo>
                    <a:pt x="6116" y="14807"/>
                  </a:lnTo>
                  <a:lnTo>
                    <a:pt x="6840" y="14727"/>
                  </a:lnTo>
                  <a:lnTo>
                    <a:pt x="7564" y="14566"/>
                  </a:lnTo>
                  <a:lnTo>
                    <a:pt x="8289" y="14405"/>
                  </a:lnTo>
                  <a:lnTo>
                    <a:pt x="9013" y="14083"/>
                  </a:lnTo>
                  <a:lnTo>
                    <a:pt x="9576" y="13761"/>
                  </a:lnTo>
                  <a:lnTo>
                    <a:pt x="10220" y="13359"/>
                  </a:lnTo>
                  <a:lnTo>
                    <a:pt x="10783" y="12876"/>
                  </a:lnTo>
                  <a:lnTo>
                    <a:pt x="11266" y="12393"/>
                  </a:lnTo>
                  <a:lnTo>
                    <a:pt x="11668" y="11750"/>
                  </a:lnTo>
                  <a:lnTo>
                    <a:pt x="12071" y="11186"/>
                  </a:lnTo>
                  <a:lnTo>
                    <a:pt x="12393" y="10543"/>
                  </a:lnTo>
                  <a:lnTo>
                    <a:pt x="12634" y="9818"/>
                  </a:lnTo>
                  <a:lnTo>
                    <a:pt x="12795" y="9094"/>
                  </a:lnTo>
                  <a:lnTo>
                    <a:pt x="12876" y="8370"/>
                  </a:lnTo>
                  <a:lnTo>
                    <a:pt x="12795" y="7565"/>
                  </a:lnTo>
                  <a:lnTo>
                    <a:pt x="12715" y="6680"/>
                  </a:lnTo>
                  <a:lnTo>
                    <a:pt x="12634" y="5875"/>
                  </a:lnTo>
                  <a:lnTo>
                    <a:pt x="12232" y="4346"/>
                  </a:lnTo>
                  <a:lnTo>
                    <a:pt x="11749" y="3059"/>
                  </a:lnTo>
                  <a:lnTo>
                    <a:pt x="11186" y="2013"/>
                  </a:lnTo>
                  <a:lnTo>
                    <a:pt x="10703" y="1128"/>
                  </a:lnTo>
                  <a:lnTo>
                    <a:pt x="10300" y="564"/>
                  </a:lnTo>
                  <a:lnTo>
                    <a:pt x="9898" y="1"/>
                  </a:lnTo>
                  <a:close/>
                </a:path>
              </a:pathLst>
            </a:custGeom>
            <a:solidFill>
              <a:srgbClr val="F7B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4"/>
            <p:cNvSpPr/>
            <p:nvPr/>
          </p:nvSpPr>
          <p:spPr>
            <a:xfrm>
              <a:off x="6828625" y="1889825"/>
              <a:ext cx="454675" cy="229375"/>
            </a:xfrm>
            <a:custGeom>
              <a:avLst/>
              <a:gdLst/>
              <a:ahLst/>
              <a:cxnLst/>
              <a:rect l="l" t="t" r="r" b="b"/>
              <a:pathLst>
                <a:path w="18187" h="9175" extrusionOk="0">
                  <a:moveTo>
                    <a:pt x="18187" y="0"/>
                  </a:moveTo>
                  <a:lnTo>
                    <a:pt x="17865" y="403"/>
                  </a:lnTo>
                  <a:lnTo>
                    <a:pt x="17060" y="1208"/>
                  </a:lnTo>
                  <a:lnTo>
                    <a:pt x="15692" y="2254"/>
                  </a:lnTo>
                  <a:lnTo>
                    <a:pt x="14807" y="2897"/>
                  </a:lnTo>
                  <a:lnTo>
                    <a:pt x="13842" y="3622"/>
                  </a:lnTo>
                  <a:lnTo>
                    <a:pt x="12635" y="4265"/>
                  </a:lnTo>
                  <a:lnTo>
                    <a:pt x="11347" y="4990"/>
                  </a:lnTo>
                  <a:lnTo>
                    <a:pt x="9899" y="5714"/>
                  </a:lnTo>
                  <a:lnTo>
                    <a:pt x="8289" y="6438"/>
                  </a:lnTo>
                  <a:lnTo>
                    <a:pt x="6438" y="7082"/>
                  </a:lnTo>
                  <a:lnTo>
                    <a:pt x="4507" y="7726"/>
                  </a:lnTo>
                  <a:lnTo>
                    <a:pt x="2334" y="8369"/>
                  </a:lnTo>
                  <a:lnTo>
                    <a:pt x="1" y="8852"/>
                  </a:lnTo>
                  <a:lnTo>
                    <a:pt x="81" y="9174"/>
                  </a:lnTo>
                  <a:lnTo>
                    <a:pt x="1047" y="9174"/>
                  </a:lnTo>
                  <a:lnTo>
                    <a:pt x="2173" y="9094"/>
                  </a:lnTo>
                  <a:lnTo>
                    <a:pt x="3541" y="8933"/>
                  </a:lnTo>
                  <a:lnTo>
                    <a:pt x="5070" y="8691"/>
                  </a:lnTo>
                  <a:lnTo>
                    <a:pt x="6680" y="8289"/>
                  </a:lnTo>
                  <a:lnTo>
                    <a:pt x="8289" y="7726"/>
                  </a:lnTo>
                  <a:lnTo>
                    <a:pt x="9979" y="7001"/>
                  </a:lnTo>
                  <a:lnTo>
                    <a:pt x="10784" y="6599"/>
                  </a:lnTo>
                  <a:lnTo>
                    <a:pt x="11669" y="6116"/>
                  </a:lnTo>
                  <a:lnTo>
                    <a:pt x="12232" y="5714"/>
                  </a:lnTo>
                  <a:lnTo>
                    <a:pt x="12956" y="5231"/>
                  </a:lnTo>
                  <a:lnTo>
                    <a:pt x="13761" y="4587"/>
                  </a:lnTo>
                  <a:lnTo>
                    <a:pt x="14807" y="3783"/>
                  </a:lnTo>
                  <a:lnTo>
                    <a:pt x="15934" y="2736"/>
                  </a:lnTo>
                  <a:lnTo>
                    <a:pt x="17060" y="1449"/>
                  </a:lnTo>
                  <a:lnTo>
                    <a:pt x="1818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4"/>
            <p:cNvSpPr/>
            <p:nvPr/>
          </p:nvSpPr>
          <p:spPr>
            <a:xfrm>
              <a:off x="7237025" y="1445225"/>
              <a:ext cx="92550" cy="130800"/>
            </a:xfrm>
            <a:custGeom>
              <a:avLst/>
              <a:gdLst/>
              <a:ahLst/>
              <a:cxnLst/>
              <a:rect l="l" t="t" r="r" b="b"/>
              <a:pathLst>
                <a:path w="3702" h="5232" extrusionOk="0">
                  <a:moveTo>
                    <a:pt x="242" y="1"/>
                  </a:moveTo>
                  <a:lnTo>
                    <a:pt x="81" y="81"/>
                  </a:lnTo>
                  <a:lnTo>
                    <a:pt x="0" y="162"/>
                  </a:lnTo>
                  <a:lnTo>
                    <a:pt x="0" y="403"/>
                  </a:lnTo>
                  <a:lnTo>
                    <a:pt x="161" y="1127"/>
                  </a:lnTo>
                  <a:lnTo>
                    <a:pt x="644" y="2012"/>
                  </a:lnTo>
                  <a:lnTo>
                    <a:pt x="1207" y="3058"/>
                  </a:lnTo>
                  <a:lnTo>
                    <a:pt x="2012" y="4024"/>
                  </a:lnTo>
                  <a:lnTo>
                    <a:pt x="2656" y="4748"/>
                  </a:lnTo>
                  <a:lnTo>
                    <a:pt x="3219" y="5151"/>
                  </a:lnTo>
                  <a:lnTo>
                    <a:pt x="3460" y="5231"/>
                  </a:lnTo>
                  <a:lnTo>
                    <a:pt x="3621" y="5231"/>
                  </a:lnTo>
                  <a:lnTo>
                    <a:pt x="3702" y="5070"/>
                  </a:lnTo>
                  <a:lnTo>
                    <a:pt x="3702" y="4829"/>
                  </a:lnTo>
                  <a:lnTo>
                    <a:pt x="3541" y="4185"/>
                  </a:lnTo>
                  <a:lnTo>
                    <a:pt x="3138" y="3219"/>
                  </a:lnTo>
                  <a:lnTo>
                    <a:pt x="2495" y="2173"/>
                  </a:lnTo>
                  <a:lnTo>
                    <a:pt x="1771" y="1208"/>
                  </a:lnTo>
                  <a:lnTo>
                    <a:pt x="1046" y="483"/>
                  </a:lnTo>
                  <a:lnTo>
                    <a:pt x="483" y="81"/>
                  </a:lnTo>
                  <a:lnTo>
                    <a:pt x="242" y="1"/>
                  </a:lnTo>
                  <a:close/>
                </a:path>
              </a:pathLst>
            </a:custGeom>
            <a:solidFill>
              <a:srgbClr val="B639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4"/>
            <p:cNvSpPr/>
            <p:nvPr/>
          </p:nvSpPr>
          <p:spPr>
            <a:xfrm>
              <a:off x="7160575" y="1503575"/>
              <a:ext cx="118700" cy="110675"/>
            </a:xfrm>
            <a:custGeom>
              <a:avLst/>
              <a:gdLst/>
              <a:ahLst/>
              <a:cxnLst/>
              <a:rect l="l" t="t" r="r" b="b"/>
              <a:pathLst>
                <a:path w="4748" h="4427" extrusionOk="0">
                  <a:moveTo>
                    <a:pt x="161" y="0"/>
                  </a:moveTo>
                  <a:lnTo>
                    <a:pt x="0" y="81"/>
                  </a:lnTo>
                  <a:lnTo>
                    <a:pt x="0" y="242"/>
                  </a:lnTo>
                  <a:lnTo>
                    <a:pt x="0" y="483"/>
                  </a:lnTo>
                  <a:lnTo>
                    <a:pt x="322" y="1127"/>
                  </a:lnTo>
                  <a:lnTo>
                    <a:pt x="966" y="1932"/>
                  </a:lnTo>
                  <a:lnTo>
                    <a:pt x="1851" y="2736"/>
                  </a:lnTo>
                  <a:lnTo>
                    <a:pt x="2736" y="3541"/>
                  </a:lnTo>
                  <a:lnTo>
                    <a:pt x="3621" y="4104"/>
                  </a:lnTo>
                  <a:lnTo>
                    <a:pt x="4265" y="4346"/>
                  </a:lnTo>
                  <a:lnTo>
                    <a:pt x="4507" y="4426"/>
                  </a:lnTo>
                  <a:lnTo>
                    <a:pt x="4668" y="4346"/>
                  </a:lnTo>
                  <a:lnTo>
                    <a:pt x="4748" y="4185"/>
                  </a:lnTo>
                  <a:lnTo>
                    <a:pt x="4668" y="3943"/>
                  </a:lnTo>
                  <a:lnTo>
                    <a:pt x="4346" y="3300"/>
                  </a:lnTo>
                  <a:lnTo>
                    <a:pt x="3702" y="2495"/>
                  </a:lnTo>
                  <a:lnTo>
                    <a:pt x="2817" y="1690"/>
                  </a:lnTo>
                  <a:lnTo>
                    <a:pt x="1932" y="885"/>
                  </a:lnTo>
                  <a:lnTo>
                    <a:pt x="1046" y="322"/>
                  </a:lnTo>
                  <a:lnTo>
                    <a:pt x="403" y="81"/>
                  </a:lnTo>
                  <a:lnTo>
                    <a:pt x="161" y="0"/>
                  </a:lnTo>
                  <a:close/>
                </a:path>
              </a:pathLst>
            </a:custGeom>
            <a:solidFill>
              <a:srgbClr val="B639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4"/>
            <p:cNvSpPr/>
            <p:nvPr/>
          </p:nvSpPr>
          <p:spPr>
            <a:xfrm>
              <a:off x="6713950" y="1354700"/>
              <a:ext cx="179075" cy="181075"/>
            </a:xfrm>
            <a:custGeom>
              <a:avLst/>
              <a:gdLst/>
              <a:ahLst/>
              <a:cxnLst/>
              <a:rect l="l" t="t" r="r" b="b"/>
              <a:pathLst>
                <a:path w="7163" h="7243" extrusionOk="0">
                  <a:moveTo>
                    <a:pt x="2576" y="0"/>
                  </a:moveTo>
                  <a:lnTo>
                    <a:pt x="1771" y="81"/>
                  </a:lnTo>
                  <a:lnTo>
                    <a:pt x="1449" y="161"/>
                  </a:lnTo>
                  <a:lnTo>
                    <a:pt x="1127" y="242"/>
                  </a:lnTo>
                  <a:lnTo>
                    <a:pt x="886" y="403"/>
                  </a:lnTo>
                  <a:lnTo>
                    <a:pt x="645" y="644"/>
                  </a:lnTo>
                  <a:lnTo>
                    <a:pt x="403" y="886"/>
                  </a:lnTo>
                  <a:lnTo>
                    <a:pt x="242" y="1208"/>
                  </a:lnTo>
                  <a:lnTo>
                    <a:pt x="81" y="1449"/>
                  </a:lnTo>
                  <a:lnTo>
                    <a:pt x="1" y="1851"/>
                  </a:lnTo>
                  <a:lnTo>
                    <a:pt x="1" y="2576"/>
                  </a:lnTo>
                  <a:lnTo>
                    <a:pt x="81" y="3380"/>
                  </a:lnTo>
                  <a:lnTo>
                    <a:pt x="403" y="4185"/>
                  </a:lnTo>
                  <a:lnTo>
                    <a:pt x="806" y="5070"/>
                  </a:lnTo>
                  <a:lnTo>
                    <a:pt x="1369" y="5875"/>
                  </a:lnTo>
                  <a:lnTo>
                    <a:pt x="2093" y="6679"/>
                  </a:lnTo>
                  <a:lnTo>
                    <a:pt x="2495" y="7082"/>
                  </a:lnTo>
                  <a:lnTo>
                    <a:pt x="2737" y="7243"/>
                  </a:lnTo>
                  <a:lnTo>
                    <a:pt x="2898" y="7243"/>
                  </a:lnTo>
                  <a:lnTo>
                    <a:pt x="3059" y="7162"/>
                  </a:lnTo>
                  <a:lnTo>
                    <a:pt x="3300" y="7082"/>
                  </a:lnTo>
                  <a:lnTo>
                    <a:pt x="3381" y="6921"/>
                  </a:lnTo>
                  <a:lnTo>
                    <a:pt x="3461" y="6679"/>
                  </a:lnTo>
                  <a:lnTo>
                    <a:pt x="3381" y="6519"/>
                  </a:lnTo>
                  <a:lnTo>
                    <a:pt x="3300" y="6358"/>
                  </a:lnTo>
                  <a:lnTo>
                    <a:pt x="2737" y="5553"/>
                  </a:lnTo>
                  <a:lnTo>
                    <a:pt x="2174" y="4909"/>
                  </a:lnTo>
                  <a:lnTo>
                    <a:pt x="1771" y="4185"/>
                  </a:lnTo>
                  <a:lnTo>
                    <a:pt x="1530" y="3541"/>
                  </a:lnTo>
                  <a:lnTo>
                    <a:pt x="1369" y="2897"/>
                  </a:lnTo>
                  <a:lnTo>
                    <a:pt x="1288" y="2415"/>
                  </a:lnTo>
                  <a:lnTo>
                    <a:pt x="1369" y="1932"/>
                  </a:lnTo>
                  <a:lnTo>
                    <a:pt x="1610" y="1610"/>
                  </a:lnTo>
                  <a:lnTo>
                    <a:pt x="1932" y="1368"/>
                  </a:lnTo>
                  <a:lnTo>
                    <a:pt x="2898" y="1368"/>
                  </a:lnTo>
                  <a:lnTo>
                    <a:pt x="3461" y="1610"/>
                  </a:lnTo>
                  <a:lnTo>
                    <a:pt x="4105" y="1851"/>
                  </a:lnTo>
                  <a:lnTo>
                    <a:pt x="4829" y="2254"/>
                  </a:lnTo>
                  <a:lnTo>
                    <a:pt x="5553" y="2817"/>
                  </a:lnTo>
                  <a:lnTo>
                    <a:pt x="6278" y="3380"/>
                  </a:lnTo>
                  <a:lnTo>
                    <a:pt x="6439" y="3541"/>
                  </a:lnTo>
                  <a:lnTo>
                    <a:pt x="6680" y="3541"/>
                  </a:lnTo>
                  <a:lnTo>
                    <a:pt x="6841" y="3461"/>
                  </a:lnTo>
                  <a:lnTo>
                    <a:pt x="7002" y="3380"/>
                  </a:lnTo>
                  <a:lnTo>
                    <a:pt x="7163" y="3219"/>
                  </a:lnTo>
                  <a:lnTo>
                    <a:pt x="7163" y="2978"/>
                  </a:lnTo>
                  <a:lnTo>
                    <a:pt x="7163" y="2817"/>
                  </a:lnTo>
                  <a:lnTo>
                    <a:pt x="7082" y="2656"/>
                  </a:lnTo>
                  <a:lnTo>
                    <a:pt x="6680" y="2173"/>
                  </a:lnTo>
                  <a:lnTo>
                    <a:pt x="5875" y="1449"/>
                  </a:lnTo>
                  <a:lnTo>
                    <a:pt x="4990" y="886"/>
                  </a:lnTo>
                  <a:lnTo>
                    <a:pt x="4185" y="483"/>
                  </a:lnTo>
                  <a:lnTo>
                    <a:pt x="3381" y="161"/>
                  </a:lnTo>
                  <a:lnTo>
                    <a:pt x="257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4"/>
            <p:cNvSpPr/>
            <p:nvPr/>
          </p:nvSpPr>
          <p:spPr>
            <a:xfrm>
              <a:off x="6470525" y="1628300"/>
              <a:ext cx="179075" cy="181075"/>
            </a:xfrm>
            <a:custGeom>
              <a:avLst/>
              <a:gdLst/>
              <a:ahLst/>
              <a:cxnLst/>
              <a:rect l="l" t="t" r="r" b="b"/>
              <a:pathLst>
                <a:path w="7163" h="7243" extrusionOk="0">
                  <a:moveTo>
                    <a:pt x="2576" y="0"/>
                  </a:moveTo>
                  <a:lnTo>
                    <a:pt x="1771" y="81"/>
                  </a:lnTo>
                  <a:lnTo>
                    <a:pt x="1449" y="161"/>
                  </a:lnTo>
                  <a:lnTo>
                    <a:pt x="1128" y="242"/>
                  </a:lnTo>
                  <a:lnTo>
                    <a:pt x="886" y="403"/>
                  </a:lnTo>
                  <a:lnTo>
                    <a:pt x="645" y="644"/>
                  </a:lnTo>
                  <a:lnTo>
                    <a:pt x="403" y="886"/>
                  </a:lnTo>
                  <a:lnTo>
                    <a:pt x="242" y="1127"/>
                  </a:lnTo>
                  <a:lnTo>
                    <a:pt x="81" y="1449"/>
                  </a:lnTo>
                  <a:lnTo>
                    <a:pt x="1" y="1771"/>
                  </a:lnTo>
                  <a:lnTo>
                    <a:pt x="1" y="2575"/>
                  </a:lnTo>
                  <a:lnTo>
                    <a:pt x="81" y="3300"/>
                  </a:lnTo>
                  <a:lnTo>
                    <a:pt x="403" y="4185"/>
                  </a:lnTo>
                  <a:lnTo>
                    <a:pt x="806" y="5070"/>
                  </a:lnTo>
                  <a:lnTo>
                    <a:pt x="1369" y="5875"/>
                  </a:lnTo>
                  <a:lnTo>
                    <a:pt x="2093" y="6679"/>
                  </a:lnTo>
                  <a:lnTo>
                    <a:pt x="2496" y="7082"/>
                  </a:lnTo>
                  <a:lnTo>
                    <a:pt x="2737" y="7243"/>
                  </a:lnTo>
                  <a:lnTo>
                    <a:pt x="2898" y="7243"/>
                  </a:lnTo>
                  <a:lnTo>
                    <a:pt x="3059" y="7162"/>
                  </a:lnTo>
                  <a:lnTo>
                    <a:pt x="3220" y="7082"/>
                  </a:lnTo>
                  <a:lnTo>
                    <a:pt x="3300" y="7082"/>
                  </a:lnTo>
                  <a:lnTo>
                    <a:pt x="3381" y="6921"/>
                  </a:lnTo>
                  <a:lnTo>
                    <a:pt x="3461" y="6679"/>
                  </a:lnTo>
                  <a:lnTo>
                    <a:pt x="3381" y="6518"/>
                  </a:lnTo>
                  <a:lnTo>
                    <a:pt x="3300" y="6277"/>
                  </a:lnTo>
                  <a:lnTo>
                    <a:pt x="2656" y="5553"/>
                  </a:lnTo>
                  <a:lnTo>
                    <a:pt x="2174" y="4829"/>
                  </a:lnTo>
                  <a:lnTo>
                    <a:pt x="1771" y="4185"/>
                  </a:lnTo>
                  <a:lnTo>
                    <a:pt x="1530" y="3541"/>
                  </a:lnTo>
                  <a:lnTo>
                    <a:pt x="1369" y="2897"/>
                  </a:lnTo>
                  <a:lnTo>
                    <a:pt x="1288" y="2415"/>
                  </a:lnTo>
                  <a:lnTo>
                    <a:pt x="1369" y="1932"/>
                  </a:lnTo>
                  <a:lnTo>
                    <a:pt x="1610" y="1610"/>
                  </a:lnTo>
                  <a:lnTo>
                    <a:pt x="1932" y="1368"/>
                  </a:lnTo>
                  <a:lnTo>
                    <a:pt x="2335" y="1288"/>
                  </a:lnTo>
                  <a:lnTo>
                    <a:pt x="2898" y="1368"/>
                  </a:lnTo>
                  <a:lnTo>
                    <a:pt x="3461" y="1529"/>
                  </a:lnTo>
                  <a:lnTo>
                    <a:pt x="4105" y="1851"/>
                  </a:lnTo>
                  <a:lnTo>
                    <a:pt x="4829" y="2254"/>
                  </a:lnTo>
                  <a:lnTo>
                    <a:pt x="5553" y="2817"/>
                  </a:lnTo>
                  <a:lnTo>
                    <a:pt x="6278" y="3380"/>
                  </a:lnTo>
                  <a:lnTo>
                    <a:pt x="6439" y="3461"/>
                  </a:lnTo>
                  <a:lnTo>
                    <a:pt x="6680" y="3541"/>
                  </a:lnTo>
                  <a:lnTo>
                    <a:pt x="6841" y="3461"/>
                  </a:lnTo>
                  <a:lnTo>
                    <a:pt x="7002" y="3380"/>
                  </a:lnTo>
                  <a:lnTo>
                    <a:pt x="7163" y="3219"/>
                  </a:lnTo>
                  <a:lnTo>
                    <a:pt x="7163" y="2978"/>
                  </a:lnTo>
                  <a:lnTo>
                    <a:pt x="7163" y="2817"/>
                  </a:lnTo>
                  <a:lnTo>
                    <a:pt x="7082" y="2656"/>
                  </a:lnTo>
                  <a:lnTo>
                    <a:pt x="6680" y="2173"/>
                  </a:lnTo>
                  <a:lnTo>
                    <a:pt x="5875" y="1449"/>
                  </a:lnTo>
                  <a:lnTo>
                    <a:pt x="4990" y="886"/>
                  </a:lnTo>
                  <a:lnTo>
                    <a:pt x="4185" y="403"/>
                  </a:lnTo>
                  <a:lnTo>
                    <a:pt x="3300" y="161"/>
                  </a:lnTo>
                  <a:lnTo>
                    <a:pt x="257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4"/>
            <p:cNvSpPr/>
            <p:nvPr/>
          </p:nvSpPr>
          <p:spPr>
            <a:xfrm>
              <a:off x="6780350" y="2040700"/>
              <a:ext cx="58375" cy="181100"/>
            </a:xfrm>
            <a:custGeom>
              <a:avLst/>
              <a:gdLst/>
              <a:ahLst/>
              <a:cxnLst/>
              <a:rect l="l" t="t" r="r" b="b"/>
              <a:pathLst>
                <a:path w="2335" h="7244" extrusionOk="0">
                  <a:moveTo>
                    <a:pt x="0" y="1"/>
                  </a:moveTo>
                  <a:lnTo>
                    <a:pt x="483" y="886"/>
                  </a:lnTo>
                  <a:lnTo>
                    <a:pt x="886" y="1771"/>
                  </a:lnTo>
                  <a:lnTo>
                    <a:pt x="1207" y="2576"/>
                  </a:lnTo>
                  <a:lnTo>
                    <a:pt x="1449" y="3461"/>
                  </a:lnTo>
                  <a:lnTo>
                    <a:pt x="1690" y="4427"/>
                  </a:lnTo>
                  <a:lnTo>
                    <a:pt x="1851" y="5312"/>
                  </a:lnTo>
                  <a:lnTo>
                    <a:pt x="2012" y="7243"/>
                  </a:lnTo>
                  <a:lnTo>
                    <a:pt x="2254" y="6277"/>
                  </a:lnTo>
                  <a:lnTo>
                    <a:pt x="2334" y="5312"/>
                  </a:lnTo>
                  <a:lnTo>
                    <a:pt x="2254" y="4346"/>
                  </a:lnTo>
                  <a:lnTo>
                    <a:pt x="2093" y="3380"/>
                  </a:lnTo>
                  <a:lnTo>
                    <a:pt x="1771" y="2415"/>
                  </a:lnTo>
                  <a:lnTo>
                    <a:pt x="1288" y="1530"/>
                  </a:lnTo>
                  <a:lnTo>
                    <a:pt x="725" y="725"/>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527" y="204358"/>
            <a:ext cx="8259231" cy="387956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9"/>
        <p:cNvGrpSpPr/>
        <p:nvPr/>
      </p:nvGrpSpPr>
      <p:grpSpPr>
        <a:xfrm>
          <a:off x="0" y="0"/>
          <a:ext cx="0" cy="0"/>
          <a:chOff x="0" y="0"/>
          <a:chExt cx="0" cy="0"/>
        </a:xfrm>
      </p:grpSpPr>
      <p:grpSp>
        <p:nvGrpSpPr>
          <p:cNvPr id="1670" name="Google Shape;1670;p46"/>
          <p:cNvGrpSpPr/>
          <p:nvPr/>
        </p:nvGrpSpPr>
        <p:grpSpPr>
          <a:xfrm>
            <a:off x="7063911" y="92951"/>
            <a:ext cx="1848628" cy="4123120"/>
            <a:chOff x="6239025" y="396475"/>
            <a:chExt cx="480900" cy="990825"/>
          </a:xfrm>
        </p:grpSpPr>
        <p:sp>
          <p:nvSpPr>
            <p:cNvPr id="1671" name="Google Shape;1671;p46"/>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6"/>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6"/>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6"/>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6"/>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6"/>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6"/>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6"/>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6"/>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80" name="Google Shape;1680;p46"/>
          <p:cNvSpPr/>
          <p:nvPr/>
        </p:nvSpPr>
        <p:spPr>
          <a:xfrm>
            <a:off x="5773625" y="4135175"/>
            <a:ext cx="3015845" cy="170040"/>
          </a:xfrm>
          <a:custGeom>
            <a:avLst/>
            <a:gdLst/>
            <a:ahLst/>
            <a:cxnLst/>
            <a:rect l="l" t="t" r="r" b="b"/>
            <a:pathLst>
              <a:path w="106061" h="16175" extrusionOk="0">
                <a:moveTo>
                  <a:pt x="53030" y="0"/>
                </a:moveTo>
                <a:lnTo>
                  <a:pt x="47558" y="81"/>
                </a:lnTo>
                <a:lnTo>
                  <a:pt x="42328" y="161"/>
                </a:lnTo>
                <a:lnTo>
                  <a:pt x="37258" y="402"/>
                </a:lnTo>
                <a:lnTo>
                  <a:pt x="32350" y="644"/>
                </a:lnTo>
                <a:lnTo>
                  <a:pt x="27682" y="966"/>
                </a:lnTo>
                <a:lnTo>
                  <a:pt x="23337" y="1368"/>
                </a:lnTo>
                <a:lnTo>
                  <a:pt x="19233" y="1851"/>
                </a:lnTo>
                <a:lnTo>
                  <a:pt x="15531" y="2414"/>
                </a:lnTo>
                <a:lnTo>
                  <a:pt x="12071" y="2977"/>
                </a:lnTo>
                <a:lnTo>
                  <a:pt x="9013" y="3621"/>
                </a:lnTo>
                <a:lnTo>
                  <a:pt x="6358" y="4265"/>
                </a:lnTo>
                <a:lnTo>
                  <a:pt x="4104" y="4989"/>
                </a:lnTo>
                <a:lnTo>
                  <a:pt x="3219" y="5311"/>
                </a:lnTo>
                <a:lnTo>
                  <a:pt x="2334" y="5713"/>
                </a:lnTo>
                <a:lnTo>
                  <a:pt x="1610" y="6116"/>
                </a:lnTo>
                <a:lnTo>
                  <a:pt x="1047" y="6438"/>
                </a:lnTo>
                <a:lnTo>
                  <a:pt x="564" y="6840"/>
                </a:lnTo>
                <a:lnTo>
                  <a:pt x="242" y="7242"/>
                </a:lnTo>
                <a:lnTo>
                  <a:pt x="0" y="7645"/>
                </a:lnTo>
                <a:lnTo>
                  <a:pt x="0" y="8128"/>
                </a:lnTo>
                <a:lnTo>
                  <a:pt x="0" y="8530"/>
                </a:lnTo>
                <a:lnTo>
                  <a:pt x="242" y="8932"/>
                </a:lnTo>
                <a:lnTo>
                  <a:pt x="564" y="9335"/>
                </a:lnTo>
                <a:lnTo>
                  <a:pt x="1047" y="9737"/>
                </a:lnTo>
                <a:lnTo>
                  <a:pt x="1610" y="10139"/>
                </a:lnTo>
                <a:lnTo>
                  <a:pt x="2334" y="10461"/>
                </a:lnTo>
                <a:lnTo>
                  <a:pt x="3219" y="10863"/>
                </a:lnTo>
                <a:lnTo>
                  <a:pt x="4104" y="11266"/>
                </a:lnTo>
                <a:lnTo>
                  <a:pt x="6358" y="11910"/>
                </a:lnTo>
                <a:lnTo>
                  <a:pt x="9013" y="12634"/>
                </a:lnTo>
                <a:lnTo>
                  <a:pt x="12071" y="13197"/>
                </a:lnTo>
                <a:lnTo>
                  <a:pt x="15531" y="13760"/>
                </a:lnTo>
                <a:lnTo>
                  <a:pt x="19233" y="14324"/>
                </a:lnTo>
                <a:lnTo>
                  <a:pt x="23337" y="14807"/>
                </a:lnTo>
                <a:lnTo>
                  <a:pt x="27682" y="15209"/>
                </a:lnTo>
                <a:lnTo>
                  <a:pt x="32350" y="15531"/>
                </a:lnTo>
                <a:lnTo>
                  <a:pt x="37258" y="15772"/>
                </a:lnTo>
                <a:lnTo>
                  <a:pt x="42328" y="16014"/>
                </a:lnTo>
                <a:lnTo>
                  <a:pt x="47558" y="16094"/>
                </a:lnTo>
                <a:lnTo>
                  <a:pt x="53030" y="16175"/>
                </a:lnTo>
                <a:lnTo>
                  <a:pt x="58422" y="16094"/>
                </a:lnTo>
                <a:lnTo>
                  <a:pt x="63652" y="16014"/>
                </a:lnTo>
                <a:lnTo>
                  <a:pt x="68722" y="15772"/>
                </a:lnTo>
                <a:lnTo>
                  <a:pt x="73631" y="15531"/>
                </a:lnTo>
                <a:lnTo>
                  <a:pt x="78298" y="15209"/>
                </a:lnTo>
                <a:lnTo>
                  <a:pt x="82643" y="14807"/>
                </a:lnTo>
                <a:lnTo>
                  <a:pt x="86747" y="14324"/>
                </a:lnTo>
                <a:lnTo>
                  <a:pt x="90449" y="13760"/>
                </a:lnTo>
                <a:lnTo>
                  <a:pt x="93909" y="13197"/>
                </a:lnTo>
                <a:lnTo>
                  <a:pt x="96967" y="12634"/>
                </a:lnTo>
                <a:lnTo>
                  <a:pt x="99623" y="11910"/>
                </a:lnTo>
                <a:lnTo>
                  <a:pt x="101876" y="11266"/>
                </a:lnTo>
                <a:lnTo>
                  <a:pt x="102841" y="10863"/>
                </a:lnTo>
                <a:lnTo>
                  <a:pt x="103646" y="10461"/>
                </a:lnTo>
                <a:lnTo>
                  <a:pt x="104370" y="10139"/>
                </a:lnTo>
                <a:lnTo>
                  <a:pt x="104934" y="9737"/>
                </a:lnTo>
                <a:lnTo>
                  <a:pt x="105417" y="9335"/>
                </a:lnTo>
                <a:lnTo>
                  <a:pt x="105738" y="8932"/>
                </a:lnTo>
                <a:lnTo>
                  <a:pt x="105980" y="8530"/>
                </a:lnTo>
                <a:lnTo>
                  <a:pt x="106060" y="8128"/>
                </a:lnTo>
                <a:lnTo>
                  <a:pt x="105980" y="7645"/>
                </a:lnTo>
                <a:lnTo>
                  <a:pt x="105738" y="7242"/>
                </a:lnTo>
                <a:lnTo>
                  <a:pt x="105417" y="6840"/>
                </a:lnTo>
                <a:lnTo>
                  <a:pt x="104934" y="6438"/>
                </a:lnTo>
                <a:lnTo>
                  <a:pt x="104370" y="6116"/>
                </a:lnTo>
                <a:lnTo>
                  <a:pt x="103646" y="5713"/>
                </a:lnTo>
                <a:lnTo>
                  <a:pt x="102841" y="5311"/>
                </a:lnTo>
                <a:lnTo>
                  <a:pt x="101876" y="4989"/>
                </a:lnTo>
                <a:lnTo>
                  <a:pt x="99623" y="4265"/>
                </a:lnTo>
                <a:lnTo>
                  <a:pt x="96967" y="3621"/>
                </a:lnTo>
                <a:lnTo>
                  <a:pt x="93909" y="2977"/>
                </a:lnTo>
                <a:lnTo>
                  <a:pt x="90449" y="2414"/>
                </a:lnTo>
                <a:lnTo>
                  <a:pt x="86747" y="1851"/>
                </a:lnTo>
                <a:lnTo>
                  <a:pt x="82643" y="1368"/>
                </a:lnTo>
                <a:lnTo>
                  <a:pt x="78298" y="966"/>
                </a:lnTo>
                <a:lnTo>
                  <a:pt x="73631" y="644"/>
                </a:lnTo>
                <a:lnTo>
                  <a:pt x="68722" y="402"/>
                </a:lnTo>
                <a:lnTo>
                  <a:pt x="63652" y="161"/>
                </a:lnTo>
                <a:lnTo>
                  <a:pt x="58422" y="81"/>
                </a:lnTo>
                <a:lnTo>
                  <a:pt x="53030" y="0"/>
                </a:lnTo>
                <a:close/>
              </a:path>
            </a:pathLst>
          </a:custGeom>
          <a:solidFill>
            <a:srgbClr val="869D39">
              <a:alpha val="18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6"/>
          <p:cNvSpPr txBox="1">
            <a:spLocks noGrp="1"/>
          </p:cNvSpPr>
          <p:nvPr>
            <p:ph type="body" idx="1"/>
          </p:nvPr>
        </p:nvSpPr>
        <p:spPr>
          <a:xfrm>
            <a:off x="1076600" y="1559197"/>
            <a:ext cx="5204100" cy="255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Do you know what helps you make your point clear? Lists like this one:</a:t>
            </a:r>
            <a:endParaRPr/>
          </a:p>
          <a:p>
            <a:pPr marL="457200" lvl="0" indent="-336550" algn="l" rtl="0">
              <a:spcBef>
                <a:spcPts val="0"/>
              </a:spcBef>
              <a:spcAft>
                <a:spcPts val="0"/>
              </a:spcAft>
              <a:buSzPts val="1700"/>
              <a:buChar char="●"/>
            </a:pPr>
            <a:r>
              <a:rPr lang="en"/>
              <a:t>They’re simple</a:t>
            </a:r>
            <a:endParaRPr/>
          </a:p>
          <a:p>
            <a:pPr marL="457200" lvl="0" indent="-336550" algn="l" rtl="0">
              <a:spcBef>
                <a:spcPts val="0"/>
              </a:spcBef>
              <a:spcAft>
                <a:spcPts val="0"/>
              </a:spcAft>
              <a:buSzPts val="1700"/>
              <a:buChar char="●"/>
            </a:pPr>
            <a:r>
              <a:rPr lang="en"/>
              <a:t>You can organize your ideas clearly</a:t>
            </a:r>
            <a:endParaRPr/>
          </a:p>
          <a:p>
            <a:pPr marL="457200" lvl="0" indent="-336550" algn="l" rtl="0">
              <a:spcBef>
                <a:spcPts val="0"/>
              </a:spcBef>
              <a:spcAft>
                <a:spcPts val="0"/>
              </a:spcAft>
              <a:buSzPts val="1700"/>
              <a:buChar char="●"/>
            </a:pPr>
            <a:r>
              <a:rPr lang="en"/>
              <a:t>You’ll never forget to buy milk!</a:t>
            </a:r>
            <a:endParaRPr/>
          </a:p>
          <a:p>
            <a:pPr marL="0" lvl="0" indent="0" algn="l" rtl="0">
              <a:spcBef>
                <a:spcPts val="0"/>
              </a:spcBef>
              <a:spcAft>
                <a:spcPts val="0"/>
              </a:spcAft>
              <a:buNone/>
            </a:pPr>
            <a:endParaRPr/>
          </a:p>
          <a:p>
            <a:pPr marL="0" lvl="0" indent="0" algn="l" rtl="0">
              <a:spcBef>
                <a:spcPts val="0"/>
              </a:spcBef>
              <a:spcAft>
                <a:spcPts val="0"/>
              </a:spcAft>
              <a:buNone/>
            </a:pPr>
            <a:r>
              <a:rPr lang="en"/>
              <a:t>And the most important thing: </a:t>
            </a:r>
            <a:endParaRPr/>
          </a:p>
          <a:p>
            <a:pPr marL="0" lvl="0" indent="0" algn="l" rtl="0">
              <a:spcBef>
                <a:spcPts val="0"/>
              </a:spcBef>
              <a:spcAft>
                <a:spcPts val="0"/>
              </a:spcAft>
              <a:buNone/>
            </a:pPr>
            <a:r>
              <a:rPr lang="en"/>
              <a:t>the audience won’t miss the point of your presentation</a:t>
            </a:r>
            <a:endParaRPr/>
          </a:p>
        </p:txBody>
      </p:sp>
      <p:sp>
        <p:nvSpPr>
          <p:cNvPr id="1682" name="Google Shape;1682;p46"/>
          <p:cNvSpPr txBox="1">
            <a:spLocks noGrp="1"/>
          </p:cNvSpPr>
          <p:nvPr>
            <p:ph type="title"/>
          </p:nvPr>
        </p:nvSpPr>
        <p:spPr>
          <a:xfrm>
            <a:off x="311700" y="445025"/>
            <a:ext cx="85206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err="1"/>
              <a:t>Đáp</a:t>
            </a:r>
            <a:r>
              <a:rPr lang="en-US" dirty="0"/>
              <a:t> </a:t>
            </a:r>
            <a:r>
              <a:rPr lang="en-US" dirty="0" err="1"/>
              <a:t>án</a:t>
            </a:r>
            <a:endParaRPr dirty="0"/>
          </a:p>
        </p:txBody>
      </p:sp>
      <p:grpSp>
        <p:nvGrpSpPr>
          <p:cNvPr id="1683" name="Google Shape;1683;p46"/>
          <p:cNvGrpSpPr/>
          <p:nvPr/>
        </p:nvGrpSpPr>
        <p:grpSpPr>
          <a:xfrm flipH="1">
            <a:off x="7413434" y="2517116"/>
            <a:ext cx="1525508" cy="1736434"/>
            <a:chOff x="4651925" y="992975"/>
            <a:chExt cx="1189975" cy="1507350"/>
          </a:xfrm>
        </p:grpSpPr>
        <p:sp>
          <p:nvSpPr>
            <p:cNvPr id="1684" name="Google Shape;1684;p46"/>
            <p:cNvSpPr/>
            <p:nvPr/>
          </p:nvSpPr>
          <p:spPr>
            <a:xfrm>
              <a:off x="5195875" y="2427825"/>
              <a:ext cx="77575" cy="9225"/>
            </a:xfrm>
            <a:custGeom>
              <a:avLst/>
              <a:gdLst/>
              <a:ahLst/>
              <a:cxnLst/>
              <a:rect l="l" t="t" r="r" b="b"/>
              <a:pathLst>
                <a:path w="3103" h="369" extrusionOk="0">
                  <a:moveTo>
                    <a:pt x="939" y="1"/>
                  </a:moveTo>
                  <a:lnTo>
                    <a:pt x="450" y="42"/>
                  </a:lnTo>
                  <a:lnTo>
                    <a:pt x="123" y="123"/>
                  </a:lnTo>
                  <a:lnTo>
                    <a:pt x="41" y="164"/>
                  </a:lnTo>
                  <a:lnTo>
                    <a:pt x="1" y="164"/>
                  </a:lnTo>
                  <a:lnTo>
                    <a:pt x="41" y="205"/>
                  </a:lnTo>
                  <a:lnTo>
                    <a:pt x="123" y="246"/>
                  </a:lnTo>
                  <a:lnTo>
                    <a:pt x="450" y="327"/>
                  </a:lnTo>
                  <a:lnTo>
                    <a:pt x="939" y="368"/>
                  </a:lnTo>
                  <a:lnTo>
                    <a:pt x="2164" y="368"/>
                  </a:lnTo>
                  <a:lnTo>
                    <a:pt x="2654" y="327"/>
                  </a:lnTo>
                  <a:lnTo>
                    <a:pt x="2980" y="246"/>
                  </a:lnTo>
                  <a:lnTo>
                    <a:pt x="3062" y="205"/>
                  </a:lnTo>
                  <a:lnTo>
                    <a:pt x="3103" y="164"/>
                  </a:lnTo>
                  <a:lnTo>
                    <a:pt x="3062" y="164"/>
                  </a:lnTo>
                  <a:lnTo>
                    <a:pt x="2980" y="123"/>
                  </a:lnTo>
                  <a:lnTo>
                    <a:pt x="2654" y="42"/>
                  </a:lnTo>
                  <a:lnTo>
                    <a:pt x="216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6"/>
            <p:cNvSpPr/>
            <p:nvPr/>
          </p:nvSpPr>
          <p:spPr>
            <a:xfrm>
              <a:off x="5629600" y="2368650"/>
              <a:ext cx="77600" cy="9200"/>
            </a:xfrm>
            <a:custGeom>
              <a:avLst/>
              <a:gdLst/>
              <a:ahLst/>
              <a:cxnLst/>
              <a:rect l="l" t="t" r="r" b="b"/>
              <a:pathLst>
                <a:path w="3104" h="368" extrusionOk="0">
                  <a:moveTo>
                    <a:pt x="940" y="0"/>
                  </a:moveTo>
                  <a:lnTo>
                    <a:pt x="450" y="41"/>
                  </a:lnTo>
                  <a:lnTo>
                    <a:pt x="123" y="82"/>
                  </a:lnTo>
                  <a:lnTo>
                    <a:pt x="1" y="123"/>
                  </a:lnTo>
                  <a:lnTo>
                    <a:pt x="1" y="163"/>
                  </a:lnTo>
                  <a:lnTo>
                    <a:pt x="1" y="204"/>
                  </a:lnTo>
                  <a:lnTo>
                    <a:pt x="123" y="245"/>
                  </a:lnTo>
                  <a:lnTo>
                    <a:pt x="450" y="286"/>
                  </a:lnTo>
                  <a:lnTo>
                    <a:pt x="940" y="327"/>
                  </a:lnTo>
                  <a:lnTo>
                    <a:pt x="1552" y="367"/>
                  </a:lnTo>
                  <a:lnTo>
                    <a:pt x="2123" y="327"/>
                  </a:lnTo>
                  <a:lnTo>
                    <a:pt x="2613" y="286"/>
                  </a:lnTo>
                  <a:lnTo>
                    <a:pt x="2981" y="245"/>
                  </a:lnTo>
                  <a:lnTo>
                    <a:pt x="3062" y="204"/>
                  </a:lnTo>
                  <a:lnTo>
                    <a:pt x="3103" y="163"/>
                  </a:lnTo>
                  <a:lnTo>
                    <a:pt x="3062" y="123"/>
                  </a:lnTo>
                  <a:lnTo>
                    <a:pt x="2981" y="82"/>
                  </a:lnTo>
                  <a:lnTo>
                    <a:pt x="2613" y="41"/>
                  </a:lnTo>
                  <a:lnTo>
                    <a:pt x="212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6"/>
            <p:cNvSpPr/>
            <p:nvPr/>
          </p:nvSpPr>
          <p:spPr>
            <a:xfrm>
              <a:off x="4766225" y="2372725"/>
              <a:ext cx="77600" cy="9200"/>
            </a:xfrm>
            <a:custGeom>
              <a:avLst/>
              <a:gdLst/>
              <a:ahLst/>
              <a:cxnLst/>
              <a:rect l="l" t="t" r="r" b="b"/>
              <a:pathLst>
                <a:path w="3104" h="368" extrusionOk="0">
                  <a:moveTo>
                    <a:pt x="1552" y="0"/>
                  </a:moveTo>
                  <a:lnTo>
                    <a:pt x="940" y="41"/>
                  </a:lnTo>
                  <a:lnTo>
                    <a:pt x="450" y="82"/>
                  </a:lnTo>
                  <a:lnTo>
                    <a:pt x="123" y="123"/>
                  </a:lnTo>
                  <a:lnTo>
                    <a:pt x="1" y="164"/>
                  </a:lnTo>
                  <a:lnTo>
                    <a:pt x="1" y="204"/>
                  </a:lnTo>
                  <a:lnTo>
                    <a:pt x="1" y="245"/>
                  </a:lnTo>
                  <a:lnTo>
                    <a:pt x="123" y="245"/>
                  </a:lnTo>
                  <a:lnTo>
                    <a:pt x="450" y="327"/>
                  </a:lnTo>
                  <a:lnTo>
                    <a:pt x="940" y="368"/>
                  </a:lnTo>
                  <a:lnTo>
                    <a:pt x="2123" y="368"/>
                  </a:lnTo>
                  <a:lnTo>
                    <a:pt x="2654" y="327"/>
                  </a:lnTo>
                  <a:lnTo>
                    <a:pt x="2981" y="245"/>
                  </a:lnTo>
                  <a:lnTo>
                    <a:pt x="3062" y="245"/>
                  </a:lnTo>
                  <a:lnTo>
                    <a:pt x="3103" y="204"/>
                  </a:lnTo>
                  <a:lnTo>
                    <a:pt x="3062" y="164"/>
                  </a:lnTo>
                  <a:lnTo>
                    <a:pt x="2981" y="123"/>
                  </a:lnTo>
                  <a:lnTo>
                    <a:pt x="2654" y="82"/>
                  </a:lnTo>
                  <a:lnTo>
                    <a:pt x="2123" y="41"/>
                  </a:lnTo>
                  <a:lnTo>
                    <a:pt x="155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6"/>
            <p:cNvSpPr/>
            <p:nvPr/>
          </p:nvSpPr>
          <p:spPr>
            <a:xfrm>
              <a:off x="5245875" y="2249250"/>
              <a:ext cx="230675" cy="220450"/>
            </a:xfrm>
            <a:custGeom>
              <a:avLst/>
              <a:gdLst/>
              <a:ahLst/>
              <a:cxnLst/>
              <a:rect l="l" t="t" r="r" b="b"/>
              <a:pathLst>
                <a:path w="9227" h="8818" extrusionOk="0">
                  <a:moveTo>
                    <a:pt x="5389" y="0"/>
                  </a:moveTo>
                  <a:lnTo>
                    <a:pt x="5144" y="41"/>
                  </a:lnTo>
                  <a:lnTo>
                    <a:pt x="4654" y="204"/>
                  </a:lnTo>
                  <a:lnTo>
                    <a:pt x="4205" y="449"/>
                  </a:lnTo>
                  <a:lnTo>
                    <a:pt x="3756" y="694"/>
                  </a:lnTo>
                  <a:lnTo>
                    <a:pt x="3389" y="1021"/>
                  </a:lnTo>
                  <a:lnTo>
                    <a:pt x="2777" y="1510"/>
                  </a:lnTo>
                  <a:lnTo>
                    <a:pt x="2246" y="2082"/>
                  </a:lnTo>
                  <a:lnTo>
                    <a:pt x="1715" y="2653"/>
                  </a:lnTo>
                  <a:lnTo>
                    <a:pt x="1266" y="3307"/>
                  </a:lnTo>
                  <a:lnTo>
                    <a:pt x="1021" y="3674"/>
                  </a:lnTo>
                  <a:lnTo>
                    <a:pt x="776" y="4123"/>
                  </a:lnTo>
                  <a:lnTo>
                    <a:pt x="531" y="4613"/>
                  </a:lnTo>
                  <a:lnTo>
                    <a:pt x="327" y="5184"/>
                  </a:lnTo>
                  <a:lnTo>
                    <a:pt x="164" y="5756"/>
                  </a:lnTo>
                  <a:lnTo>
                    <a:pt x="42" y="6327"/>
                  </a:lnTo>
                  <a:lnTo>
                    <a:pt x="1" y="6858"/>
                  </a:lnTo>
                  <a:lnTo>
                    <a:pt x="42" y="7103"/>
                  </a:lnTo>
                  <a:lnTo>
                    <a:pt x="82" y="7348"/>
                  </a:lnTo>
                  <a:lnTo>
                    <a:pt x="246" y="7715"/>
                  </a:lnTo>
                  <a:lnTo>
                    <a:pt x="327" y="7838"/>
                  </a:lnTo>
                  <a:lnTo>
                    <a:pt x="450" y="8001"/>
                  </a:lnTo>
                  <a:lnTo>
                    <a:pt x="613" y="8123"/>
                  </a:lnTo>
                  <a:lnTo>
                    <a:pt x="776" y="8205"/>
                  </a:lnTo>
                  <a:lnTo>
                    <a:pt x="980" y="8287"/>
                  </a:lnTo>
                  <a:lnTo>
                    <a:pt x="1185" y="8368"/>
                  </a:lnTo>
                  <a:lnTo>
                    <a:pt x="1838" y="8491"/>
                  </a:lnTo>
                  <a:lnTo>
                    <a:pt x="2491" y="8613"/>
                  </a:lnTo>
                  <a:lnTo>
                    <a:pt x="3185" y="8695"/>
                  </a:lnTo>
                  <a:lnTo>
                    <a:pt x="3838" y="8736"/>
                  </a:lnTo>
                  <a:lnTo>
                    <a:pt x="5226" y="8817"/>
                  </a:lnTo>
                  <a:lnTo>
                    <a:pt x="9104" y="8817"/>
                  </a:lnTo>
                  <a:lnTo>
                    <a:pt x="9186" y="8736"/>
                  </a:lnTo>
                  <a:lnTo>
                    <a:pt x="9226" y="8654"/>
                  </a:lnTo>
                  <a:lnTo>
                    <a:pt x="9226" y="8491"/>
                  </a:lnTo>
                  <a:lnTo>
                    <a:pt x="9104" y="7756"/>
                  </a:lnTo>
                  <a:lnTo>
                    <a:pt x="9022" y="7389"/>
                  </a:lnTo>
                  <a:lnTo>
                    <a:pt x="8900" y="7021"/>
                  </a:lnTo>
                  <a:lnTo>
                    <a:pt x="8737" y="6654"/>
                  </a:lnTo>
                  <a:lnTo>
                    <a:pt x="8573" y="6327"/>
                  </a:lnTo>
                  <a:lnTo>
                    <a:pt x="8328" y="6042"/>
                  </a:lnTo>
                  <a:lnTo>
                    <a:pt x="8043" y="5837"/>
                  </a:lnTo>
                  <a:lnTo>
                    <a:pt x="7716" y="5593"/>
                  </a:lnTo>
                  <a:lnTo>
                    <a:pt x="7553" y="5429"/>
                  </a:lnTo>
                  <a:lnTo>
                    <a:pt x="7471" y="5266"/>
                  </a:lnTo>
                  <a:lnTo>
                    <a:pt x="7430" y="5103"/>
                  </a:lnTo>
                  <a:lnTo>
                    <a:pt x="7471" y="4899"/>
                  </a:lnTo>
                  <a:lnTo>
                    <a:pt x="7471" y="4613"/>
                  </a:lnTo>
                  <a:lnTo>
                    <a:pt x="7594" y="3225"/>
                  </a:lnTo>
                  <a:lnTo>
                    <a:pt x="7634" y="2490"/>
                  </a:lnTo>
                  <a:lnTo>
                    <a:pt x="7634" y="2123"/>
                  </a:lnTo>
                  <a:lnTo>
                    <a:pt x="7594" y="1755"/>
                  </a:lnTo>
                  <a:lnTo>
                    <a:pt x="7512" y="1429"/>
                  </a:lnTo>
                  <a:lnTo>
                    <a:pt x="7430" y="1061"/>
                  </a:lnTo>
                  <a:lnTo>
                    <a:pt x="7267" y="776"/>
                  </a:lnTo>
                  <a:lnTo>
                    <a:pt x="7022" y="490"/>
                  </a:lnTo>
                  <a:lnTo>
                    <a:pt x="6818" y="327"/>
                  </a:lnTo>
                  <a:lnTo>
                    <a:pt x="6614" y="204"/>
                  </a:lnTo>
                  <a:lnTo>
                    <a:pt x="6410" y="122"/>
                  </a:lnTo>
                  <a:lnTo>
                    <a:pt x="6165" y="41"/>
                  </a:lnTo>
                  <a:lnTo>
                    <a:pt x="5879" y="0"/>
                  </a:lnTo>
                  <a:close/>
                </a:path>
              </a:pathLst>
            </a:custGeom>
            <a:solidFill>
              <a:srgbClr val="F7AC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6"/>
            <p:cNvSpPr/>
            <p:nvPr/>
          </p:nvSpPr>
          <p:spPr>
            <a:xfrm>
              <a:off x="5247925" y="2364550"/>
              <a:ext cx="228625" cy="105150"/>
            </a:xfrm>
            <a:custGeom>
              <a:avLst/>
              <a:gdLst/>
              <a:ahLst/>
              <a:cxnLst/>
              <a:rect l="l" t="t" r="r" b="b"/>
              <a:pathLst>
                <a:path w="9145" h="4206" extrusionOk="0">
                  <a:moveTo>
                    <a:pt x="7389" y="1"/>
                  </a:moveTo>
                  <a:lnTo>
                    <a:pt x="6940" y="287"/>
                  </a:lnTo>
                  <a:lnTo>
                    <a:pt x="6409" y="613"/>
                  </a:lnTo>
                  <a:lnTo>
                    <a:pt x="6164" y="776"/>
                  </a:lnTo>
                  <a:lnTo>
                    <a:pt x="5879" y="858"/>
                  </a:lnTo>
                  <a:lnTo>
                    <a:pt x="5552" y="899"/>
                  </a:lnTo>
                  <a:lnTo>
                    <a:pt x="5266" y="899"/>
                  </a:lnTo>
                  <a:lnTo>
                    <a:pt x="4613" y="817"/>
                  </a:lnTo>
                  <a:lnTo>
                    <a:pt x="4042" y="817"/>
                  </a:lnTo>
                  <a:lnTo>
                    <a:pt x="3470" y="899"/>
                  </a:lnTo>
                  <a:lnTo>
                    <a:pt x="2899" y="1103"/>
                  </a:lnTo>
                  <a:lnTo>
                    <a:pt x="2613" y="1225"/>
                  </a:lnTo>
                  <a:lnTo>
                    <a:pt x="2368" y="1389"/>
                  </a:lnTo>
                  <a:lnTo>
                    <a:pt x="1592" y="1185"/>
                  </a:lnTo>
                  <a:lnTo>
                    <a:pt x="1143" y="1470"/>
                  </a:lnTo>
                  <a:lnTo>
                    <a:pt x="694" y="1838"/>
                  </a:lnTo>
                  <a:lnTo>
                    <a:pt x="327" y="2246"/>
                  </a:lnTo>
                  <a:lnTo>
                    <a:pt x="164" y="2491"/>
                  </a:lnTo>
                  <a:lnTo>
                    <a:pt x="0" y="2736"/>
                  </a:lnTo>
                  <a:lnTo>
                    <a:pt x="164" y="3103"/>
                  </a:lnTo>
                  <a:lnTo>
                    <a:pt x="245" y="3226"/>
                  </a:lnTo>
                  <a:lnTo>
                    <a:pt x="368" y="3389"/>
                  </a:lnTo>
                  <a:lnTo>
                    <a:pt x="531" y="3511"/>
                  </a:lnTo>
                  <a:lnTo>
                    <a:pt x="694" y="3593"/>
                  </a:lnTo>
                  <a:lnTo>
                    <a:pt x="898" y="3675"/>
                  </a:lnTo>
                  <a:lnTo>
                    <a:pt x="1103" y="3756"/>
                  </a:lnTo>
                  <a:lnTo>
                    <a:pt x="1756" y="3879"/>
                  </a:lnTo>
                  <a:lnTo>
                    <a:pt x="2409" y="4001"/>
                  </a:lnTo>
                  <a:lnTo>
                    <a:pt x="3103" y="4083"/>
                  </a:lnTo>
                  <a:lnTo>
                    <a:pt x="3756" y="4124"/>
                  </a:lnTo>
                  <a:lnTo>
                    <a:pt x="5144" y="4205"/>
                  </a:lnTo>
                  <a:lnTo>
                    <a:pt x="9022" y="4205"/>
                  </a:lnTo>
                  <a:lnTo>
                    <a:pt x="9104" y="4124"/>
                  </a:lnTo>
                  <a:lnTo>
                    <a:pt x="9144" y="4042"/>
                  </a:lnTo>
                  <a:lnTo>
                    <a:pt x="9144" y="3879"/>
                  </a:lnTo>
                  <a:lnTo>
                    <a:pt x="9022" y="3144"/>
                  </a:lnTo>
                  <a:lnTo>
                    <a:pt x="8940" y="2777"/>
                  </a:lnTo>
                  <a:lnTo>
                    <a:pt x="8818" y="2409"/>
                  </a:lnTo>
                  <a:lnTo>
                    <a:pt x="8655" y="2042"/>
                  </a:lnTo>
                  <a:lnTo>
                    <a:pt x="8491" y="1715"/>
                  </a:lnTo>
                  <a:lnTo>
                    <a:pt x="8246" y="1430"/>
                  </a:lnTo>
                  <a:lnTo>
                    <a:pt x="7961" y="1225"/>
                  </a:lnTo>
                  <a:lnTo>
                    <a:pt x="7634" y="981"/>
                  </a:lnTo>
                  <a:lnTo>
                    <a:pt x="7471" y="817"/>
                  </a:lnTo>
                  <a:lnTo>
                    <a:pt x="7389" y="654"/>
                  </a:lnTo>
                  <a:lnTo>
                    <a:pt x="7348" y="491"/>
                  </a:lnTo>
                  <a:lnTo>
                    <a:pt x="7389" y="287"/>
                  </a:lnTo>
                  <a:lnTo>
                    <a:pt x="73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46"/>
            <p:cNvSpPr/>
            <p:nvPr/>
          </p:nvSpPr>
          <p:spPr>
            <a:xfrm>
              <a:off x="5399975" y="2430900"/>
              <a:ext cx="14325" cy="38800"/>
            </a:xfrm>
            <a:custGeom>
              <a:avLst/>
              <a:gdLst/>
              <a:ahLst/>
              <a:cxnLst/>
              <a:rect l="l" t="t" r="r" b="b"/>
              <a:pathLst>
                <a:path w="573" h="1552" extrusionOk="0">
                  <a:moveTo>
                    <a:pt x="1" y="0"/>
                  </a:moveTo>
                  <a:lnTo>
                    <a:pt x="1" y="41"/>
                  </a:lnTo>
                  <a:lnTo>
                    <a:pt x="1" y="82"/>
                  </a:lnTo>
                  <a:lnTo>
                    <a:pt x="246" y="817"/>
                  </a:lnTo>
                  <a:lnTo>
                    <a:pt x="450" y="1551"/>
                  </a:lnTo>
                  <a:lnTo>
                    <a:pt x="572" y="1551"/>
                  </a:lnTo>
                  <a:lnTo>
                    <a:pt x="368" y="776"/>
                  </a:lnTo>
                  <a:lnTo>
                    <a:pt x="82" y="41"/>
                  </a:lnTo>
                  <a:lnTo>
                    <a:pt x="4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6"/>
            <p:cNvSpPr/>
            <p:nvPr/>
          </p:nvSpPr>
          <p:spPr>
            <a:xfrm>
              <a:off x="5437750" y="2427825"/>
              <a:ext cx="18375" cy="41875"/>
            </a:xfrm>
            <a:custGeom>
              <a:avLst/>
              <a:gdLst/>
              <a:ahLst/>
              <a:cxnLst/>
              <a:rect l="l" t="t" r="r" b="b"/>
              <a:pathLst>
                <a:path w="735" h="1675" extrusionOk="0">
                  <a:moveTo>
                    <a:pt x="0" y="1"/>
                  </a:moveTo>
                  <a:lnTo>
                    <a:pt x="0" y="42"/>
                  </a:lnTo>
                  <a:lnTo>
                    <a:pt x="0" y="82"/>
                  </a:lnTo>
                  <a:lnTo>
                    <a:pt x="368" y="858"/>
                  </a:lnTo>
                  <a:lnTo>
                    <a:pt x="613" y="1674"/>
                  </a:lnTo>
                  <a:lnTo>
                    <a:pt x="735" y="1674"/>
                  </a:lnTo>
                  <a:lnTo>
                    <a:pt x="613" y="1266"/>
                  </a:lnTo>
                  <a:lnTo>
                    <a:pt x="449" y="817"/>
                  </a:lnTo>
                  <a:lnTo>
                    <a:pt x="82" y="42"/>
                  </a:lnTo>
                  <a:lnTo>
                    <a:pt x="4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6"/>
            <p:cNvSpPr/>
            <p:nvPr/>
          </p:nvSpPr>
          <p:spPr>
            <a:xfrm>
              <a:off x="4651925" y="992975"/>
              <a:ext cx="1189975" cy="1506325"/>
            </a:xfrm>
            <a:custGeom>
              <a:avLst/>
              <a:gdLst/>
              <a:ahLst/>
              <a:cxnLst/>
              <a:rect l="l" t="t" r="r" b="b"/>
              <a:pathLst>
                <a:path w="47599" h="60253" extrusionOk="0">
                  <a:moveTo>
                    <a:pt x="9839" y="0"/>
                  </a:moveTo>
                  <a:lnTo>
                    <a:pt x="9635" y="41"/>
                  </a:lnTo>
                  <a:lnTo>
                    <a:pt x="9430" y="122"/>
                  </a:lnTo>
                  <a:lnTo>
                    <a:pt x="9267" y="204"/>
                  </a:lnTo>
                  <a:lnTo>
                    <a:pt x="9104" y="367"/>
                  </a:lnTo>
                  <a:lnTo>
                    <a:pt x="8981" y="531"/>
                  </a:lnTo>
                  <a:lnTo>
                    <a:pt x="8900" y="735"/>
                  </a:lnTo>
                  <a:lnTo>
                    <a:pt x="8655" y="1633"/>
                  </a:lnTo>
                  <a:lnTo>
                    <a:pt x="8532" y="2164"/>
                  </a:lnTo>
                  <a:lnTo>
                    <a:pt x="8410" y="2776"/>
                  </a:lnTo>
                  <a:lnTo>
                    <a:pt x="8369" y="3102"/>
                  </a:lnTo>
                  <a:lnTo>
                    <a:pt x="8328" y="3266"/>
                  </a:lnTo>
                  <a:lnTo>
                    <a:pt x="8287" y="3511"/>
                  </a:lnTo>
                  <a:lnTo>
                    <a:pt x="8206" y="4245"/>
                  </a:lnTo>
                  <a:lnTo>
                    <a:pt x="8206" y="4490"/>
                  </a:lnTo>
                  <a:lnTo>
                    <a:pt x="8165" y="5184"/>
                  </a:lnTo>
                  <a:lnTo>
                    <a:pt x="8165" y="5878"/>
                  </a:lnTo>
                  <a:lnTo>
                    <a:pt x="8165" y="6613"/>
                  </a:lnTo>
                  <a:lnTo>
                    <a:pt x="8247" y="7389"/>
                  </a:lnTo>
                  <a:lnTo>
                    <a:pt x="8247" y="7674"/>
                  </a:lnTo>
                  <a:lnTo>
                    <a:pt x="8287" y="7919"/>
                  </a:lnTo>
                  <a:lnTo>
                    <a:pt x="8328" y="8205"/>
                  </a:lnTo>
                  <a:lnTo>
                    <a:pt x="8328" y="8287"/>
                  </a:lnTo>
                  <a:lnTo>
                    <a:pt x="8410" y="8695"/>
                  </a:lnTo>
                  <a:lnTo>
                    <a:pt x="8451" y="8899"/>
                  </a:lnTo>
                  <a:lnTo>
                    <a:pt x="8492" y="9226"/>
                  </a:lnTo>
                  <a:lnTo>
                    <a:pt x="8736" y="10287"/>
                  </a:lnTo>
                  <a:lnTo>
                    <a:pt x="9022" y="11389"/>
                  </a:lnTo>
                  <a:lnTo>
                    <a:pt x="9430" y="12573"/>
                  </a:lnTo>
                  <a:lnTo>
                    <a:pt x="9920" y="13757"/>
                  </a:lnTo>
                  <a:lnTo>
                    <a:pt x="10084" y="14124"/>
                  </a:lnTo>
                  <a:lnTo>
                    <a:pt x="10492" y="15022"/>
                  </a:lnTo>
                  <a:lnTo>
                    <a:pt x="10982" y="15920"/>
                  </a:lnTo>
                  <a:lnTo>
                    <a:pt x="11186" y="16247"/>
                  </a:lnTo>
                  <a:lnTo>
                    <a:pt x="10982" y="17716"/>
                  </a:lnTo>
                  <a:lnTo>
                    <a:pt x="10410" y="21227"/>
                  </a:lnTo>
                  <a:lnTo>
                    <a:pt x="9839" y="24452"/>
                  </a:lnTo>
                  <a:lnTo>
                    <a:pt x="9512" y="26003"/>
                  </a:lnTo>
                  <a:lnTo>
                    <a:pt x="9186" y="27432"/>
                  </a:lnTo>
                  <a:lnTo>
                    <a:pt x="8900" y="28371"/>
                  </a:lnTo>
                  <a:lnTo>
                    <a:pt x="8655" y="29146"/>
                  </a:lnTo>
                  <a:lnTo>
                    <a:pt x="8410" y="29759"/>
                  </a:lnTo>
                  <a:lnTo>
                    <a:pt x="8287" y="29963"/>
                  </a:lnTo>
                  <a:lnTo>
                    <a:pt x="8165" y="30126"/>
                  </a:lnTo>
                  <a:lnTo>
                    <a:pt x="7349" y="31024"/>
                  </a:lnTo>
                  <a:lnTo>
                    <a:pt x="6083" y="32412"/>
                  </a:lnTo>
                  <a:lnTo>
                    <a:pt x="5348" y="33310"/>
                  </a:lnTo>
                  <a:lnTo>
                    <a:pt x="4573" y="34290"/>
                  </a:lnTo>
                  <a:lnTo>
                    <a:pt x="3756" y="35351"/>
                  </a:lnTo>
                  <a:lnTo>
                    <a:pt x="2981" y="36535"/>
                  </a:lnTo>
                  <a:lnTo>
                    <a:pt x="2246" y="37760"/>
                  </a:lnTo>
                  <a:lnTo>
                    <a:pt x="1878" y="38413"/>
                  </a:lnTo>
                  <a:lnTo>
                    <a:pt x="1552" y="39066"/>
                  </a:lnTo>
                  <a:lnTo>
                    <a:pt x="1225" y="39719"/>
                  </a:lnTo>
                  <a:lnTo>
                    <a:pt x="980" y="40413"/>
                  </a:lnTo>
                  <a:lnTo>
                    <a:pt x="695" y="41107"/>
                  </a:lnTo>
                  <a:lnTo>
                    <a:pt x="491" y="41801"/>
                  </a:lnTo>
                  <a:lnTo>
                    <a:pt x="327" y="42495"/>
                  </a:lnTo>
                  <a:lnTo>
                    <a:pt x="164" y="43189"/>
                  </a:lnTo>
                  <a:lnTo>
                    <a:pt x="82" y="43924"/>
                  </a:lnTo>
                  <a:lnTo>
                    <a:pt x="1" y="44618"/>
                  </a:lnTo>
                  <a:lnTo>
                    <a:pt x="1" y="45352"/>
                  </a:lnTo>
                  <a:lnTo>
                    <a:pt x="42" y="46087"/>
                  </a:lnTo>
                  <a:lnTo>
                    <a:pt x="164" y="46781"/>
                  </a:lnTo>
                  <a:lnTo>
                    <a:pt x="327" y="47516"/>
                  </a:lnTo>
                  <a:lnTo>
                    <a:pt x="735" y="48904"/>
                  </a:lnTo>
                  <a:lnTo>
                    <a:pt x="1225" y="50169"/>
                  </a:lnTo>
                  <a:lnTo>
                    <a:pt x="1756" y="51353"/>
                  </a:lnTo>
                  <a:lnTo>
                    <a:pt x="2328" y="52415"/>
                  </a:lnTo>
                  <a:lnTo>
                    <a:pt x="2899" y="53435"/>
                  </a:lnTo>
                  <a:lnTo>
                    <a:pt x="3511" y="54292"/>
                  </a:lnTo>
                  <a:lnTo>
                    <a:pt x="4124" y="55109"/>
                  </a:lnTo>
                  <a:lnTo>
                    <a:pt x="4695" y="55803"/>
                  </a:lnTo>
                  <a:lnTo>
                    <a:pt x="5267" y="56415"/>
                  </a:lnTo>
                  <a:lnTo>
                    <a:pt x="5797" y="56946"/>
                  </a:lnTo>
                  <a:lnTo>
                    <a:pt x="6287" y="57395"/>
                  </a:lnTo>
                  <a:lnTo>
                    <a:pt x="6695" y="57762"/>
                  </a:lnTo>
                  <a:lnTo>
                    <a:pt x="7308" y="58252"/>
                  </a:lnTo>
                  <a:lnTo>
                    <a:pt x="7512" y="58374"/>
                  </a:lnTo>
                  <a:lnTo>
                    <a:pt x="7267" y="58415"/>
                  </a:lnTo>
                  <a:lnTo>
                    <a:pt x="6695" y="58538"/>
                  </a:lnTo>
                  <a:lnTo>
                    <a:pt x="6328" y="58660"/>
                  </a:lnTo>
                  <a:lnTo>
                    <a:pt x="5920" y="58823"/>
                  </a:lnTo>
                  <a:lnTo>
                    <a:pt x="5552" y="59028"/>
                  </a:lnTo>
                  <a:lnTo>
                    <a:pt x="5226" y="59313"/>
                  </a:lnTo>
                  <a:lnTo>
                    <a:pt x="5226" y="59354"/>
                  </a:lnTo>
                  <a:lnTo>
                    <a:pt x="5226" y="59395"/>
                  </a:lnTo>
                  <a:lnTo>
                    <a:pt x="5307" y="59477"/>
                  </a:lnTo>
                  <a:lnTo>
                    <a:pt x="5512" y="59558"/>
                  </a:lnTo>
                  <a:lnTo>
                    <a:pt x="5797" y="59599"/>
                  </a:lnTo>
                  <a:lnTo>
                    <a:pt x="6614" y="59722"/>
                  </a:lnTo>
                  <a:lnTo>
                    <a:pt x="7716" y="59844"/>
                  </a:lnTo>
                  <a:lnTo>
                    <a:pt x="9063" y="59926"/>
                  </a:lnTo>
                  <a:lnTo>
                    <a:pt x="10573" y="60007"/>
                  </a:lnTo>
                  <a:lnTo>
                    <a:pt x="13839" y="60130"/>
                  </a:lnTo>
                  <a:lnTo>
                    <a:pt x="18860" y="60211"/>
                  </a:lnTo>
                  <a:lnTo>
                    <a:pt x="21228" y="60252"/>
                  </a:lnTo>
                  <a:lnTo>
                    <a:pt x="21514" y="60130"/>
                  </a:lnTo>
                  <a:lnTo>
                    <a:pt x="22085" y="59885"/>
                  </a:lnTo>
                  <a:lnTo>
                    <a:pt x="23024" y="59395"/>
                  </a:lnTo>
                  <a:lnTo>
                    <a:pt x="23840" y="58905"/>
                  </a:lnTo>
                  <a:lnTo>
                    <a:pt x="24779" y="58293"/>
                  </a:lnTo>
                  <a:lnTo>
                    <a:pt x="25759" y="57558"/>
                  </a:lnTo>
                  <a:lnTo>
                    <a:pt x="26861" y="56742"/>
                  </a:lnTo>
                  <a:lnTo>
                    <a:pt x="27963" y="55844"/>
                  </a:lnTo>
                  <a:lnTo>
                    <a:pt x="29066" y="54823"/>
                  </a:lnTo>
                  <a:lnTo>
                    <a:pt x="30168" y="53680"/>
                  </a:lnTo>
                  <a:lnTo>
                    <a:pt x="30698" y="53109"/>
                  </a:lnTo>
                  <a:lnTo>
                    <a:pt x="31229" y="52496"/>
                  </a:lnTo>
                  <a:lnTo>
                    <a:pt x="31637" y="52006"/>
                  </a:lnTo>
                  <a:lnTo>
                    <a:pt x="31678" y="51925"/>
                  </a:lnTo>
                  <a:lnTo>
                    <a:pt x="31923" y="53802"/>
                  </a:lnTo>
                  <a:lnTo>
                    <a:pt x="32127" y="55027"/>
                  </a:lnTo>
                  <a:lnTo>
                    <a:pt x="32331" y="56293"/>
                  </a:lnTo>
                  <a:lnTo>
                    <a:pt x="32576" y="57476"/>
                  </a:lnTo>
                  <a:lnTo>
                    <a:pt x="32862" y="58456"/>
                  </a:lnTo>
                  <a:lnTo>
                    <a:pt x="32984" y="58864"/>
                  </a:lnTo>
                  <a:lnTo>
                    <a:pt x="33148" y="59150"/>
                  </a:lnTo>
                  <a:lnTo>
                    <a:pt x="33311" y="59354"/>
                  </a:lnTo>
                  <a:lnTo>
                    <a:pt x="33393" y="59395"/>
                  </a:lnTo>
                  <a:lnTo>
                    <a:pt x="33474" y="59436"/>
                  </a:lnTo>
                  <a:lnTo>
                    <a:pt x="35025" y="59558"/>
                  </a:lnTo>
                  <a:lnTo>
                    <a:pt x="36250" y="59681"/>
                  </a:lnTo>
                  <a:lnTo>
                    <a:pt x="37556" y="59722"/>
                  </a:lnTo>
                  <a:lnTo>
                    <a:pt x="38863" y="59762"/>
                  </a:lnTo>
                  <a:lnTo>
                    <a:pt x="40006" y="59722"/>
                  </a:lnTo>
                  <a:lnTo>
                    <a:pt x="40536" y="59681"/>
                  </a:lnTo>
                  <a:lnTo>
                    <a:pt x="40945" y="59640"/>
                  </a:lnTo>
                  <a:lnTo>
                    <a:pt x="41271" y="59558"/>
                  </a:lnTo>
                  <a:lnTo>
                    <a:pt x="41475" y="59436"/>
                  </a:lnTo>
                  <a:lnTo>
                    <a:pt x="41557" y="59313"/>
                  </a:lnTo>
                  <a:lnTo>
                    <a:pt x="41639" y="59109"/>
                  </a:lnTo>
                  <a:lnTo>
                    <a:pt x="41802" y="58415"/>
                  </a:lnTo>
                  <a:lnTo>
                    <a:pt x="42047" y="57395"/>
                  </a:lnTo>
                  <a:lnTo>
                    <a:pt x="42251" y="56129"/>
                  </a:lnTo>
                  <a:lnTo>
                    <a:pt x="42496" y="54619"/>
                  </a:lnTo>
                  <a:lnTo>
                    <a:pt x="42700" y="52904"/>
                  </a:lnTo>
                  <a:lnTo>
                    <a:pt x="42945" y="51067"/>
                  </a:lnTo>
                  <a:lnTo>
                    <a:pt x="43149" y="49108"/>
                  </a:lnTo>
                  <a:lnTo>
                    <a:pt x="43312" y="47108"/>
                  </a:lnTo>
                  <a:lnTo>
                    <a:pt x="43476" y="45108"/>
                  </a:lnTo>
                  <a:lnTo>
                    <a:pt x="43598" y="43107"/>
                  </a:lnTo>
                  <a:lnTo>
                    <a:pt x="43680" y="41230"/>
                  </a:lnTo>
                  <a:lnTo>
                    <a:pt x="43761" y="39433"/>
                  </a:lnTo>
                  <a:lnTo>
                    <a:pt x="43720" y="37801"/>
                  </a:lnTo>
                  <a:lnTo>
                    <a:pt x="43680" y="36413"/>
                  </a:lnTo>
                  <a:lnTo>
                    <a:pt x="43598" y="35800"/>
                  </a:lnTo>
                  <a:lnTo>
                    <a:pt x="43516" y="35229"/>
                  </a:lnTo>
                  <a:lnTo>
                    <a:pt x="43394" y="34412"/>
                  </a:lnTo>
                  <a:lnTo>
                    <a:pt x="43271" y="33473"/>
                  </a:lnTo>
                  <a:lnTo>
                    <a:pt x="43108" y="31432"/>
                  </a:lnTo>
                  <a:lnTo>
                    <a:pt x="42945" y="29228"/>
                  </a:lnTo>
                  <a:lnTo>
                    <a:pt x="42822" y="26901"/>
                  </a:lnTo>
                  <a:lnTo>
                    <a:pt x="42700" y="23513"/>
                  </a:lnTo>
                  <a:lnTo>
                    <a:pt x="42700" y="22697"/>
                  </a:lnTo>
                  <a:lnTo>
                    <a:pt x="42618" y="18819"/>
                  </a:lnTo>
                  <a:lnTo>
                    <a:pt x="42618" y="17267"/>
                  </a:lnTo>
                  <a:lnTo>
                    <a:pt x="42741" y="16941"/>
                  </a:lnTo>
                  <a:lnTo>
                    <a:pt x="42822" y="16778"/>
                  </a:lnTo>
                  <a:lnTo>
                    <a:pt x="42945" y="16533"/>
                  </a:lnTo>
                  <a:lnTo>
                    <a:pt x="43067" y="16247"/>
                  </a:lnTo>
                  <a:lnTo>
                    <a:pt x="43720" y="14736"/>
                  </a:lnTo>
                  <a:lnTo>
                    <a:pt x="44537" y="12736"/>
                  </a:lnTo>
                  <a:lnTo>
                    <a:pt x="44659" y="12450"/>
                  </a:lnTo>
                  <a:lnTo>
                    <a:pt x="44904" y="11797"/>
                  </a:lnTo>
                  <a:lnTo>
                    <a:pt x="45108" y="11307"/>
                  </a:lnTo>
                  <a:lnTo>
                    <a:pt x="45312" y="10818"/>
                  </a:lnTo>
                  <a:lnTo>
                    <a:pt x="45598" y="10001"/>
                  </a:lnTo>
                  <a:lnTo>
                    <a:pt x="46129" y="8409"/>
                  </a:lnTo>
                  <a:lnTo>
                    <a:pt x="46660" y="6817"/>
                  </a:lnTo>
                  <a:lnTo>
                    <a:pt x="47068" y="5266"/>
                  </a:lnTo>
                  <a:lnTo>
                    <a:pt x="47394" y="3796"/>
                  </a:lnTo>
                  <a:lnTo>
                    <a:pt x="47476" y="3429"/>
                  </a:lnTo>
                  <a:lnTo>
                    <a:pt x="47476" y="3347"/>
                  </a:lnTo>
                  <a:lnTo>
                    <a:pt x="47598" y="2613"/>
                  </a:lnTo>
                  <a:lnTo>
                    <a:pt x="47598" y="2408"/>
                  </a:lnTo>
                  <a:lnTo>
                    <a:pt x="47598" y="2245"/>
                  </a:lnTo>
                  <a:lnTo>
                    <a:pt x="47517" y="2123"/>
                  </a:lnTo>
                  <a:lnTo>
                    <a:pt x="47476" y="1959"/>
                  </a:lnTo>
                  <a:lnTo>
                    <a:pt x="47354" y="1878"/>
                  </a:lnTo>
                  <a:lnTo>
                    <a:pt x="47272" y="1755"/>
                  </a:lnTo>
                  <a:lnTo>
                    <a:pt x="47109" y="1674"/>
                  </a:lnTo>
                  <a:lnTo>
                    <a:pt x="46986" y="1633"/>
                  </a:lnTo>
                  <a:lnTo>
                    <a:pt x="46782" y="1633"/>
                  </a:lnTo>
                  <a:lnTo>
                    <a:pt x="46251" y="1674"/>
                  </a:lnTo>
                  <a:lnTo>
                    <a:pt x="45312" y="1796"/>
                  </a:lnTo>
                  <a:lnTo>
                    <a:pt x="45068" y="1878"/>
                  </a:lnTo>
                  <a:lnTo>
                    <a:pt x="44904" y="1919"/>
                  </a:lnTo>
                  <a:lnTo>
                    <a:pt x="44659" y="1959"/>
                  </a:lnTo>
                  <a:lnTo>
                    <a:pt x="43802" y="2204"/>
                  </a:lnTo>
                  <a:lnTo>
                    <a:pt x="42822" y="2572"/>
                  </a:lnTo>
                  <a:lnTo>
                    <a:pt x="41843" y="3062"/>
                  </a:lnTo>
                  <a:lnTo>
                    <a:pt x="41312" y="3347"/>
                  </a:lnTo>
                  <a:lnTo>
                    <a:pt x="40781" y="3674"/>
                  </a:lnTo>
                  <a:lnTo>
                    <a:pt x="40373" y="3919"/>
                  </a:lnTo>
                  <a:lnTo>
                    <a:pt x="40128" y="4123"/>
                  </a:lnTo>
                  <a:lnTo>
                    <a:pt x="39761" y="4368"/>
                  </a:lnTo>
                  <a:lnTo>
                    <a:pt x="39393" y="4654"/>
                  </a:lnTo>
                  <a:lnTo>
                    <a:pt x="39026" y="4939"/>
                  </a:lnTo>
                  <a:lnTo>
                    <a:pt x="38454" y="5429"/>
                  </a:lnTo>
                  <a:lnTo>
                    <a:pt x="37842" y="6001"/>
                  </a:lnTo>
                  <a:lnTo>
                    <a:pt x="37271" y="6613"/>
                  </a:lnTo>
                  <a:lnTo>
                    <a:pt x="36658" y="7266"/>
                  </a:lnTo>
                  <a:lnTo>
                    <a:pt x="35352" y="6980"/>
                  </a:lnTo>
                  <a:lnTo>
                    <a:pt x="33882" y="6736"/>
                  </a:lnTo>
                  <a:lnTo>
                    <a:pt x="32086" y="6491"/>
                  </a:lnTo>
                  <a:lnTo>
                    <a:pt x="31147" y="6409"/>
                  </a:lnTo>
                  <a:lnTo>
                    <a:pt x="29637" y="6327"/>
                  </a:lnTo>
                  <a:lnTo>
                    <a:pt x="28861" y="6286"/>
                  </a:lnTo>
                  <a:lnTo>
                    <a:pt x="28086" y="6286"/>
                  </a:lnTo>
                  <a:lnTo>
                    <a:pt x="26535" y="6368"/>
                  </a:lnTo>
                  <a:lnTo>
                    <a:pt x="25310" y="6491"/>
                  </a:lnTo>
                  <a:lnTo>
                    <a:pt x="24208" y="6613"/>
                  </a:lnTo>
                  <a:lnTo>
                    <a:pt x="23187" y="6776"/>
                  </a:lnTo>
                  <a:lnTo>
                    <a:pt x="22330" y="6899"/>
                  </a:lnTo>
                  <a:lnTo>
                    <a:pt x="21105" y="7144"/>
                  </a:lnTo>
                  <a:lnTo>
                    <a:pt x="20656" y="7266"/>
                  </a:lnTo>
                  <a:lnTo>
                    <a:pt x="19962" y="6695"/>
                  </a:lnTo>
                  <a:lnTo>
                    <a:pt x="19717" y="6450"/>
                  </a:lnTo>
                  <a:lnTo>
                    <a:pt x="19677" y="6409"/>
                  </a:lnTo>
                  <a:lnTo>
                    <a:pt x="19513" y="6327"/>
                  </a:lnTo>
                  <a:lnTo>
                    <a:pt x="18452" y="5429"/>
                  </a:lnTo>
                  <a:lnTo>
                    <a:pt x="17105" y="4409"/>
                  </a:lnTo>
                  <a:lnTo>
                    <a:pt x="16901" y="4245"/>
                  </a:lnTo>
                  <a:lnTo>
                    <a:pt x="15962" y="3551"/>
                  </a:lnTo>
                  <a:lnTo>
                    <a:pt x="15513" y="3184"/>
                  </a:lnTo>
                  <a:lnTo>
                    <a:pt x="14043" y="2164"/>
                  </a:lnTo>
                  <a:lnTo>
                    <a:pt x="13104" y="1551"/>
                  </a:lnTo>
                  <a:lnTo>
                    <a:pt x="12859" y="1388"/>
                  </a:lnTo>
                  <a:lnTo>
                    <a:pt x="11921" y="816"/>
                  </a:lnTo>
                  <a:lnTo>
                    <a:pt x="11512" y="612"/>
                  </a:lnTo>
                  <a:lnTo>
                    <a:pt x="11104" y="408"/>
                  </a:lnTo>
                  <a:lnTo>
                    <a:pt x="10900" y="327"/>
                  </a:lnTo>
                  <a:lnTo>
                    <a:pt x="10329" y="82"/>
                  </a:lnTo>
                  <a:lnTo>
                    <a:pt x="10247" y="41"/>
                  </a:lnTo>
                  <a:lnTo>
                    <a:pt x="1004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6"/>
            <p:cNvSpPr/>
            <p:nvPr/>
          </p:nvSpPr>
          <p:spPr>
            <a:xfrm>
              <a:off x="4651925" y="1678750"/>
              <a:ext cx="601125" cy="820550"/>
            </a:xfrm>
            <a:custGeom>
              <a:avLst/>
              <a:gdLst/>
              <a:ahLst/>
              <a:cxnLst/>
              <a:rect l="l" t="t" r="r" b="b"/>
              <a:pathLst>
                <a:path w="24045" h="32822" extrusionOk="0">
                  <a:moveTo>
                    <a:pt x="9186" y="1"/>
                  </a:moveTo>
                  <a:lnTo>
                    <a:pt x="8900" y="940"/>
                  </a:lnTo>
                  <a:lnTo>
                    <a:pt x="8655" y="1715"/>
                  </a:lnTo>
                  <a:lnTo>
                    <a:pt x="8410" y="2328"/>
                  </a:lnTo>
                  <a:lnTo>
                    <a:pt x="8287" y="2532"/>
                  </a:lnTo>
                  <a:lnTo>
                    <a:pt x="8165" y="2695"/>
                  </a:lnTo>
                  <a:lnTo>
                    <a:pt x="7349" y="3593"/>
                  </a:lnTo>
                  <a:lnTo>
                    <a:pt x="6083" y="4981"/>
                  </a:lnTo>
                  <a:lnTo>
                    <a:pt x="5348" y="5879"/>
                  </a:lnTo>
                  <a:lnTo>
                    <a:pt x="4573" y="6859"/>
                  </a:lnTo>
                  <a:lnTo>
                    <a:pt x="3756" y="7920"/>
                  </a:lnTo>
                  <a:lnTo>
                    <a:pt x="2981" y="9104"/>
                  </a:lnTo>
                  <a:lnTo>
                    <a:pt x="2246" y="10329"/>
                  </a:lnTo>
                  <a:lnTo>
                    <a:pt x="1878" y="10982"/>
                  </a:lnTo>
                  <a:lnTo>
                    <a:pt x="1552" y="11635"/>
                  </a:lnTo>
                  <a:lnTo>
                    <a:pt x="1225" y="12288"/>
                  </a:lnTo>
                  <a:lnTo>
                    <a:pt x="980" y="12982"/>
                  </a:lnTo>
                  <a:lnTo>
                    <a:pt x="695" y="13676"/>
                  </a:lnTo>
                  <a:lnTo>
                    <a:pt x="491" y="14370"/>
                  </a:lnTo>
                  <a:lnTo>
                    <a:pt x="327" y="15064"/>
                  </a:lnTo>
                  <a:lnTo>
                    <a:pt x="164" y="15758"/>
                  </a:lnTo>
                  <a:lnTo>
                    <a:pt x="82" y="16493"/>
                  </a:lnTo>
                  <a:lnTo>
                    <a:pt x="1" y="17187"/>
                  </a:lnTo>
                  <a:lnTo>
                    <a:pt x="1" y="17921"/>
                  </a:lnTo>
                  <a:lnTo>
                    <a:pt x="42" y="18656"/>
                  </a:lnTo>
                  <a:lnTo>
                    <a:pt x="164" y="19350"/>
                  </a:lnTo>
                  <a:lnTo>
                    <a:pt x="327" y="20085"/>
                  </a:lnTo>
                  <a:lnTo>
                    <a:pt x="654" y="21146"/>
                  </a:lnTo>
                  <a:lnTo>
                    <a:pt x="980" y="22167"/>
                  </a:lnTo>
                  <a:lnTo>
                    <a:pt x="1389" y="23106"/>
                  </a:lnTo>
                  <a:lnTo>
                    <a:pt x="1797" y="24004"/>
                  </a:lnTo>
                  <a:lnTo>
                    <a:pt x="2205" y="24820"/>
                  </a:lnTo>
                  <a:lnTo>
                    <a:pt x="2654" y="25596"/>
                  </a:lnTo>
                  <a:lnTo>
                    <a:pt x="3144" y="26331"/>
                  </a:lnTo>
                  <a:lnTo>
                    <a:pt x="3593" y="26984"/>
                  </a:lnTo>
                  <a:lnTo>
                    <a:pt x="4042" y="27596"/>
                  </a:lnTo>
                  <a:lnTo>
                    <a:pt x="4491" y="28168"/>
                  </a:lnTo>
                  <a:lnTo>
                    <a:pt x="5389" y="29106"/>
                  </a:lnTo>
                  <a:lnTo>
                    <a:pt x="6165" y="29882"/>
                  </a:lnTo>
                  <a:lnTo>
                    <a:pt x="6777" y="30413"/>
                  </a:lnTo>
                  <a:lnTo>
                    <a:pt x="7308" y="30821"/>
                  </a:lnTo>
                  <a:lnTo>
                    <a:pt x="7512" y="30943"/>
                  </a:lnTo>
                  <a:lnTo>
                    <a:pt x="7267" y="30984"/>
                  </a:lnTo>
                  <a:lnTo>
                    <a:pt x="6695" y="31107"/>
                  </a:lnTo>
                  <a:lnTo>
                    <a:pt x="6328" y="31229"/>
                  </a:lnTo>
                  <a:lnTo>
                    <a:pt x="5920" y="31392"/>
                  </a:lnTo>
                  <a:lnTo>
                    <a:pt x="5552" y="31597"/>
                  </a:lnTo>
                  <a:lnTo>
                    <a:pt x="5226" y="31882"/>
                  </a:lnTo>
                  <a:lnTo>
                    <a:pt x="5226" y="31923"/>
                  </a:lnTo>
                  <a:lnTo>
                    <a:pt x="5226" y="31964"/>
                  </a:lnTo>
                  <a:lnTo>
                    <a:pt x="5307" y="32046"/>
                  </a:lnTo>
                  <a:lnTo>
                    <a:pt x="5512" y="32127"/>
                  </a:lnTo>
                  <a:lnTo>
                    <a:pt x="5797" y="32168"/>
                  </a:lnTo>
                  <a:lnTo>
                    <a:pt x="6614" y="32291"/>
                  </a:lnTo>
                  <a:lnTo>
                    <a:pt x="7716" y="32413"/>
                  </a:lnTo>
                  <a:lnTo>
                    <a:pt x="9063" y="32495"/>
                  </a:lnTo>
                  <a:lnTo>
                    <a:pt x="10573" y="32576"/>
                  </a:lnTo>
                  <a:lnTo>
                    <a:pt x="13839" y="32699"/>
                  </a:lnTo>
                  <a:lnTo>
                    <a:pt x="14043" y="32699"/>
                  </a:lnTo>
                  <a:lnTo>
                    <a:pt x="18901" y="32780"/>
                  </a:lnTo>
                  <a:lnTo>
                    <a:pt x="21228" y="32821"/>
                  </a:lnTo>
                  <a:lnTo>
                    <a:pt x="21514" y="32699"/>
                  </a:lnTo>
                  <a:lnTo>
                    <a:pt x="22085" y="32454"/>
                  </a:lnTo>
                  <a:lnTo>
                    <a:pt x="22085" y="32372"/>
                  </a:lnTo>
                  <a:lnTo>
                    <a:pt x="22371" y="29229"/>
                  </a:lnTo>
                  <a:lnTo>
                    <a:pt x="22657" y="26086"/>
                  </a:lnTo>
                  <a:lnTo>
                    <a:pt x="22902" y="23677"/>
                  </a:lnTo>
                  <a:lnTo>
                    <a:pt x="23187" y="21310"/>
                  </a:lnTo>
                  <a:lnTo>
                    <a:pt x="23514" y="18942"/>
                  </a:lnTo>
                  <a:lnTo>
                    <a:pt x="23840" y="16534"/>
                  </a:lnTo>
                  <a:lnTo>
                    <a:pt x="24004" y="15431"/>
                  </a:lnTo>
                  <a:lnTo>
                    <a:pt x="24045" y="14860"/>
                  </a:lnTo>
                  <a:lnTo>
                    <a:pt x="24045" y="14288"/>
                  </a:lnTo>
                  <a:lnTo>
                    <a:pt x="24004" y="13758"/>
                  </a:lnTo>
                  <a:lnTo>
                    <a:pt x="23922" y="13186"/>
                  </a:lnTo>
                  <a:lnTo>
                    <a:pt x="23759" y="12696"/>
                  </a:lnTo>
                  <a:lnTo>
                    <a:pt x="23514" y="12206"/>
                  </a:lnTo>
                  <a:lnTo>
                    <a:pt x="23351" y="11921"/>
                  </a:lnTo>
                  <a:lnTo>
                    <a:pt x="23187" y="11676"/>
                  </a:lnTo>
                  <a:lnTo>
                    <a:pt x="22738" y="11268"/>
                  </a:lnTo>
                  <a:lnTo>
                    <a:pt x="22289" y="10859"/>
                  </a:lnTo>
                  <a:lnTo>
                    <a:pt x="21799" y="10451"/>
                  </a:lnTo>
                  <a:lnTo>
                    <a:pt x="19799" y="8941"/>
                  </a:lnTo>
                  <a:lnTo>
                    <a:pt x="17799" y="7430"/>
                  </a:lnTo>
                  <a:lnTo>
                    <a:pt x="15758" y="5961"/>
                  </a:lnTo>
                  <a:lnTo>
                    <a:pt x="13676" y="4491"/>
                  </a:lnTo>
                  <a:lnTo>
                    <a:pt x="12778" y="3879"/>
                  </a:lnTo>
                  <a:lnTo>
                    <a:pt x="11921" y="3226"/>
                  </a:lnTo>
                  <a:lnTo>
                    <a:pt x="11063" y="2532"/>
                  </a:lnTo>
                  <a:lnTo>
                    <a:pt x="10655" y="2164"/>
                  </a:lnTo>
                  <a:lnTo>
                    <a:pt x="10247" y="1756"/>
                  </a:lnTo>
                  <a:lnTo>
                    <a:pt x="9961" y="1389"/>
                  </a:lnTo>
                  <a:lnTo>
                    <a:pt x="9675" y="940"/>
                  </a:lnTo>
                  <a:lnTo>
                    <a:pt x="9186" y="1"/>
                  </a:lnTo>
                  <a:close/>
                </a:path>
              </a:pathLst>
            </a:custGeom>
            <a:solidFill>
              <a:srgbClr val="F7AC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6"/>
            <p:cNvSpPr/>
            <p:nvPr/>
          </p:nvSpPr>
          <p:spPr>
            <a:xfrm>
              <a:off x="5432650" y="1665500"/>
              <a:ext cx="313325" cy="821550"/>
            </a:xfrm>
            <a:custGeom>
              <a:avLst/>
              <a:gdLst/>
              <a:ahLst/>
              <a:cxnLst/>
              <a:rect l="l" t="t" r="r" b="b"/>
              <a:pathLst>
                <a:path w="12533" h="32862" extrusionOk="0">
                  <a:moveTo>
                    <a:pt x="11593" y="0"/>
                  </a:moveTo>
                  <a:lnTo>
                    <a:pt x="11593" y="41"/>
                  </a:lnTo>
                  <a:lnTo>
                    <a:pt x="10940" y="1143"/>
                  </a:lnTo>
                  <a:lnTo>
                    <a:pt x="10287" y="2245"/>
                  </a:lnTo>
                  <a:lnTo>
                    <a:pt x="9675" y="3348"/>
                  </a:lnTo>
                  <a:lnTo>
                    <a:pt x="9103" y="4491"/>
                  </a:lnTo>
                  <a:lnTo>
                    <a:pt x="8573" y="5634"/>
                  </a:lnTo>
                  <a:lnTo>
                    <a:pt x="8042" y="6817"/>
                  </a:lnTo>
                  <a:lnTo>
                    <a:pt x="7593" y="8001"/>
                  </a:lnTo>
                  <a:lnTo>
                    <a:pt x="7144" y="9185"/>
                  </a:lnTo>
                  <a:lnTo>
                    <a:pt x="6654" y="10573"/>
                  </a:lnTo>
                  <a:lnTo>
                    <a:pt x="6164" y="11961"/>
                  </a:lnTo>
                  <a:lnTo>
                    <a:pt x="5266" y="14737"/>
                  </a:lnTo>
                  <a:lnTo>
                    <a:pt x="4450" y="17268"/>
                  </a:lnTo>
                  <a:lnTo>
                    <a:pt x="4001" y="18533"/>
                  </a:lnTo>
                  <a:lnTo>
                    <a:pt x="3511" y="19758"/>
                  </a:lnTo>
                  <a:lnTo>
                    <a:pt x="2980" y="20982"/>
                  </a:lnTo>
                  <a:lnTo>
                    <a:pt x="2368" y="22166"/>
                  </a:lnTo>
                  <a:lnTo>
                    <a:pt x="2041" y="22738"/>
                  </a:lnTo>
                  <a:lnTo>
                    <a:pt x="1674" y="23309"/>
                  </a:lnTo>
                  <a:lnTo>
                    <a:pt x="1306" y="23881"/>
                  </a:lnTo>
                  <a:lnTo>
                    <a:pt x="898" y="24411"/>
                  </a:lnTo>
                  <a:lnTo>
                    <a:pt x="449" y="24983"/>
                  </a:lnTo>
                  <a:lnTo>
                    <a:pt x="0" y="25595"/>
                  </a:lnTo>
                  <a:lnTo>
                    <a:pt x="408" y="25105"/>
                  </a:lnTo>
                  <a:lnTo>
                    <a:pt x="449" y="25024"/>
                  </a:lnTo>
                  <a:lnTo>
                    <a:pt x="612" y="26289"/>
                  </a:lnTo>
                  <a:lnTo>
                    <a:pt x="857" y="27963"/>
                  </a:lnTo>
                  <a:lnTo>
                    <a:pt x="1143" y="29555"/>
                  </a:lnTo>
                  <a:lnTo>
                    <a:pt x="1306" y="30330"/>
                  </a:lnTo>
                  <a:lnTo>
                    <a:pt x="1470" y="31024"/>
                  </a:lnTo>
                  <a:lnTo>
                    <a:pt x="1633" y="31637"/>
                  </a:lnTo>
                  <a:lnTo>
                    <a:pt x="1837" y="32086"/>
                  </a:lnTo>
                  <a:lnTo>
                    <a:pt x="1919" y="32249"/>
                  </a:lnTo>
                  <a:lnTo>
                    <a:pt x="2041" y="32412"/>
                  </a:lnTo>
                  <a:lnTo>
                    <a:pt x="2123" y="32494"/>
                  </a:lnTo>
                  <a:lnTo>
                    <a:pt x="2245" y="32535"/>
                  </a:lnTo>
                  <a:lnTo>
                    <a:pt x="3796" y="32657"/>
                  </a:lnTo>
                  <a:lnTo>
                    <a:pt x="5021" y="32780"/>
                  </a:lnTo>
                  <a:lnTo>
                    <a:pt x="6327" y="32821"/>
                  </a:lnTo>
                  <a:lnTo>
                    <a:pt x="7634" y="32861"/>
                  </a:lnTo>
                  <a:lnTo>
                    <a:pt x="8777" y="32821"/>
                  </a:lnTo>
                  <a:lnTo>
                    <a:pt x="9307" y="32780"/>
                  </a:lnTo>
                  <a:lnTo>
                    <a:pt x="9716" y="32739"/>
                  </a:lnTo>
                  <a:lnTo>
                    <a:pt x="10042" y="32657"/>
                  </a:lnTo>
                  <a:lnTo>
                    <a:pt x="10246" y="32535"/>
                  </a:lnTo>
                  <a:lnTo>
                    <a:pt x="10328" y="32412"/>
                  </a:lnTo>
                  <a:lnTo>
                    <a:pt x="10410" y="32167"/>
                  </a:lnTo>
                  <a:lnTo>
                    <a:pt x="10614" y="31392"/>
                  </a:lnTo>
                  <a:lnTo>
                    <a:pt x="10859" y="30208"/>
                  </a:lnTo>
                  <a:lnTo>
                    <a:pt x="11104" y="28779"/>
                  </a:lnTo>
                  <a:lnTo>
                    <a:pt x="11348" y="27065"/>
                  </a:lnTo>
                  <a:lnTo>
                    <a:pt x="11593" y="25146"/>
                  </a:lnTo>
                  <a:lnTo>
                    <a:pt x="11838" y="23105"/>
                  </a:lnTo>
                  <a:lnTo>
                    <a:pt x="12042" y="20942"/>
                  </a:lnTo>
                  <a:lnTo>
                    <a:pt x="12206" y="19105"/>
                  </a:lnTo>
                  <a:lnTo>
                    <a:pt x="12328" y="17268"/>
                  </a:lnTo>
                  <a:lnTo>
                    <a:pt x="12410" y="15472"/>
                  </a:lnTo>
                  <a:lnTo>
                    <a:pt x="12491" y="13716"/>
                  </a:lnTo>
                  <a:lnTo>
                    <a:pt x="12532" y="12124"/>
                  </a:lnTo>
                  <a:lnTo>
                    <a:pt x="12491" y="10655"/>
                  </a:lnTo>
                  <a:lnTo>
                    <a:pt x="12410" y="9389"/>
                  </a:lnTo>
                  <a:lnTo>
                    <a:pt x="12287" y="8328"/>
                  </a:lnTo>
                  <a:lnTo>
                    <a:pt x="12165" y="7511"/>
                  </a:lnTo>
                  <a:lnTo>
                    <a:pt x="12042" y="6572"/>
                  </a:lnTo>
                  <a:lnTo>
                    <a:pt x="11879" y="4531"/>
                  </a:lnTo>
                  <a:lnTo>
                    <a:pt x="11716" y="2327"/>
                  </a:lnTo>
                  <a:lnTo>
                    <a:pt x="11593" y="0"/>
                  </a:lnTo>
                  <a:close/>
                </a:path>
              </a:pathLst>
            </a:custGeom>
            <a:solidFill>
              <a:srgbClr val="F7AC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6"/>
            <p:cNvSpPr/>
            <p:nvPr/>
          </p:nvSpPr>
          <p:spPr>
            <a:xfrm>
              <a:off x="4856025" y="992975"/>
              <a:ext cx="460300" cy="607225"/>
            </a:xfrm>
            <a:custGeom>
              <a:avLst/>
              <a:gdLst/>
              <a:ahLst/>
              <a:cxnLst/>
              <a:rect l="l" t="t" r="r" b="b"/>
              <a:pathLst>
                <a:path w="18412" h="24289" extrusionOk="0">
                  <a:moveTo>
                    <a:pt x="1675" y="0"/>
                  </a:moveTo>
                  <a:lnTo>
                    <a:pt x="1471" y="41"/>
                  </a:lnTo>
                  <a:lnTo>
                    <a:pt x="1266" y="122"/>
                  </a:lnTo>
                  <a:lnTo>
                    <a:pt x="1103" y="204"/>
                  </a:lnTo>
                  <a:lnTo>
                    <a:pt x="940" y="367"/>
                  </a:lnTo>
                  <a:lnTo>
                    <a:pt x="817" y="531"/>
                  </a:lnTo>
                  <a:lnTo>
                    <a:pt x="736" y="735"/>
                  </a:lnTo>
                  <a:lnTo>
                    <a:pt x="491" y="1633"/>
                  </a:lnTo>
                  <a:lnTo>
                    <a:pt x="368" y="2164"/>
                  </a:lnTo>
                  <a:lnTo>
                    <a:pt x="246" y="2776"/>
                  </a:lnTo>
                  <a:lnTo>
                    <a:pt x="205" y="3102"/>
                  </a:lnTo>
                  <a:lnTo>
                    <a:pt x="164" y="3266"/>
                  </a:lnTo>
                  <a:lnTo>
                    <a:pt x="123" y="3511"/>
                  </a:lnTo>
                  <a:lnTo>
                    <a:pt x="42" y="4245"/>
                  </a:lnTo>
                  <a:lnTo>
                    <a:pt x="42" y="4490"/>
                  </a:lnTo>
                  <a:lnTo>
                    <a:pt x="1" y="5184"/>
                  </a:lnTo>
                  <a:lnTo>
                    <a:pt x="1" y="5878"/>
                  </a:lnTo>
                  <a:lnTo>
                    <a:pt x="1" y="6613"/>
                  </a:lnTo>
                  <a:lnTo>
                    <a:pt x="83" y="7389"/>
                  </a:lnTo>
                  <a:lnTo>
                    <a:pt x="83" y="7674"/>
                  </a:lnTo>
                  <a:lnTo>
                    <a:pt x="123" y="7919"/>
                  </a:lnTo>
                  <a:lnTo>
                    <a:pt x="164" y="8205"/>
                  </a:lnTo>
                  <a:lnTo>
                    <a:pt x="164" y="8287"/>
                  </a:lnTo>
                  <a:lnTo>
                    <a:pt x="246" y="8695"/>
                  </a:lnTo>
                  <a:lnTo>
                    <a:pt x="287" y="8899"/>
                  </a:lnTo>
                  <a:lnTo>
                    <a:pt x="328" y="9226"/>
                  </a:lnTo>
                  <a:lnTo>
                    <a:pt x="572" y="10287"/>
                  </a:lnTo>
                  <a:lnTo>
                    <a:pt x="858" y="11389"/>
                  </a:lnTo>
                  <a:lnTo>
                    <a:pt x="1266" y="12573"/>
                  </a:lnTo>
                  <a:lnTo>
                    <a:pt x="1756" y="13757"/>
                  </a:lnTo>
                  <a:lnTo>
                    <a:pt x="1920" y="14124"/>
                  </a:lnTo>
                  <a:lnTo>
                    <a:pt x="2328" y="15022"/>
                  </a:lnTo>
                  <a:lnTo>
                    <a:pt x="2818" y="15920"/>
                  </a:lnTo>
                  <a:lnTo>
                    <a:pt x="3022" y="16247"/>
                  </a:lnTo>
                  <a:lnTo>
                    <a:pt x="2818" y="17716"/>
                  </a:lnTo>
                  <a:lnTo>
                    <a:pt x="2246" y="21227"/>
                  </a:lnTo>
                  <a:lnTo>
                    <a:pt x="2858" y="21023"/>
                  </a:lnTo>
                  <a:lnTo>
                    <a:pt x="3512" y="20901"/>
                  </a:lnTo>
                  <a:lnTo>
                    <a:pt x="3797" y="20860"/>
                  </a:lnTo>
                  <a:lnTo>
                    <a:pt x="4124" y="20819"/>
                  </a:lnTo>
                  <a:lnTo>
                    <a:pt x="4410" y="20860"/>
                  </a:lnTo>
                  <a:lnTo>
                    <a:pt x="4736" y="20941"/>
                  </a:lnTo>
                  <a:lnTo>
                    <a:pt x="4940" y="21023"/>
                  </a:lnTo>
                  <a:lnTo>
                    <a:pt x="5144" y="21145"/>
                  </a:lnTo>
                  <a:lnTo>
                    <a:pt x="5553" y="21431"/>
                  </a:lnTo>
                  <a:lnTo>
                    <a:pt x="6287" y="22125"/>
                  </a:lnTo>
                  <a:lnTo>
                    <a:pt x="6981" y="22656"/>
                  </a:lnTo>
                  <a:lnTo>
                    <a:pt x="7675" y="23146"/>
                  </a:lnTo>
                  <a:lnTo>
                    <a:pt x="8451" y="23554"/>
                  </a:lnTo>
                  <a:lnTo>
                    <a:pt x="9267" y="23880"/>
                  </a:lnTo>
                  <a:lnTo>
                    <a:pt x="10084" y="24125"/>
                  </a:lnTo>
                  <a:lnTo>
                    <a:pt x="10492" y="24207"/>
                  </a:lnTo>
                  <a:lnTo>
                    <a:pt x="10941" y="24248"/>
                  </a:lnTo>
                  <a:lnTo>
                    <a:pt x="11349" y="24289"/>
                  </a:lnTo>
                  <a:lnTo>
                    <a:pt x="11798" y="24289"/>
                  </a:lnTo>
                  <a:lnTo>
                    <a:pt x="12207" y="24248"/>
                  </a:lnTo>
                  <a:lnTo>
                    <a:pt x="12656" y="24207"/>
                  </a:lnTo>
                  <a:lnTo>
                    <a:pt x="13064" y="24125"/>
                  </a:lnTo>
                  <a:lnTo>
                    <a:pt x="13472" y="24044"/>
                  </a:lnTo>
                  <a:lnTo>
                    <a:pt x="13880" y="23921"/>
                  </a:lnTo>
                  <a:lnTo>
                    <a:pt x="14288" y="23758"/>
                  </a:lnTo>
                  <a:lnTo>
                    <a:pt x="14697" y="23554"/>
                  </a:lnTo>
                  <a:lnTo>
                    <a:pt x="15064" y="23350"/>
                  </a:lnTo>
                  <a:lnTo>
                    <a:pt x="15431" y="23105"/>
                  </a:lnTo>
                  <a:lnTo>
                    <a:pt x="15758" y="22860"/>
                  </a:lnTo>
                  <a:lnTo>
                    <a:pt x="16085" y="22574"/>
                  </a:lnTo>
                  <a:lnTo>
                    <a:pt x="16411" y="22248"/>
                  </a:lnTo>
                  <a:lnTo>
                    <a:pt x="16697" y="21921"/>
                  </a:lnTo>
                  <a:lnTo>
                    <a:pt x="16942" y="21594"/>
                  </a:lnTo>
                  <a:lnTo>
                    <a:pt x="17187" y="21227"/>
                  </a:lnTo>
                  <a:lnTo>
                    <a:pt x="17391" y="20860"/>
                  </a:lnTo>
                  <a:lnTo>
                    <a:pt x="17554" y="20451"/>
                  </a:lnTo>
                  <a:lnTo>
                    <a:pt x="17717" y="20043"/>
                  </a:lnTo>
                  <a:lnTo>
                    <a:pt x="17922" y="19308"/>
                  </a:lnTo>
                  <a:lnTo>
                    <a:pt x="18003" y="18574"/>
                  </a:lnTo>
                  <a:lnTo>
                    <a:pt x="18044" y="17798"/>
                  </a:lnTo>
                  <a:lnTo>
                    <a:pt x="18085" y="17022"/>
                  </a:lnTo>
                  <a:lnTo>
                    <a:pt x="18371" y="7797"/>
                  </a:lnTo>
                  <a:lnTo>
                    <a:pt x="18411" y="7103"/>
                  </a:lnTo>
                  <a:lnTo>
                    <a:pt x="18371" y="6368"/>
                  </a:lnTo>
                  <a:lnTo>
                    <a:pt x="17146" y="6491"/>
                  </a:lnTo>
                  <a:lnTo>
                    <a:pt x="16044" y="6613"/>
                  </a:lnTo>
                  <a:lnTo>
                    <a:pt x="15023" y="6776"/>
                  </a:lnTo>
                  <a:lnTo>
                    <a:pt x="14166" y="6899"/>
                  </a:lnTo>
                  <a:lnTo>
                    <a:pt x="12941" y="7144"/>
                  </a:lnTo>
                  <a:lnTo>
                    <a:pt x="12492" y="7266"/>
                  </a:lnTo>
                  <a:lnTo>
                    <a:pt x="11798" y="6695"/>
                  </a:lnTo>
                  <a:lnTo>
                    <a:pt x="11553" y="6450"/>
                  </a:lnTo>
                  <a:lnTo>
                    <a:pt x="11513" y="6409"/>
                  </a:lnTo>
                  <a:lnTo>
                    <a:pt x="11349" y="6327"/>
                  </a:lnTo>
                  <a:lnTo>
                    <a:pt x="10288" y="5429"/>
                  </a:lnTo>
                  <a:lnTo>
                    <a:pt x="8941" y="4409"/>
                  </a:lnTo>
                  <a:lnTo>
                    <a:pt x="8737" y="4245"/>
                  </a:lnTo>
                  <a:lnTo>
                    <a:pt x="7798" y="3551"/>
                  </a:lnTo>
                  <a:lnTo>
                    <a:pt x="7349" y="3184"/>
                  </a:lnTo>
                  <a:lnTo>
                    <a:pt x="5879" y="2164"/>
                  </a:lnTo>
                  <a:lnTo>
                    <a:pt x="4940" y="1551"/>
                  </a:lnTo>
                  <a:lnTo>
                    <a:pt x="4695" y="1388"/>
                  </a:lnTo>
                  <a:lnTo>
                    <a:pt x="3757" y="816"/>
                  </a:lnTo>
                  <a:lnTo>
                    <a:pt x="3348" y="612"/>
                  </a:lnTo>
                  <a:lnTo>
                    <a:pt x="2940" y="408"/>
                  </a:lnTo>
                  <a:lnTo>
                    <a:pt x="2736" y="327"/>
                  </a:lnTo>
                  <a:lnTo>
                    <a:pt x="2165" y="82"/>
                  </a:lnTo>
                  <a:lnTo>
                    <a:pt x="2124" y="41"/>
                  </a:lnTo>
                  <a:lnTo>
                    <a:pt x="2083" y="41"/>
                  </a:lnTo>
                  <a:lnTo>
                    <a:pt x="1879" y="0"/>
                  </a:lnTo>
                  <a:close/>
                </a:path>
              </a:pathLst>
            </a:custGeom>
            <a:solidFill>
              <a:srgbClr val="F7AC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6"/>
            <p:cNvSpPr/>
            <p:nvPr/>
          </p:nvSpPr>
          <p:spPr>
            <a:xfrm>
              <a:off x="5454075" y="1033775"/>
              <a:ext cx="387825" cy="532750"/>
            </a:xfrm>
            <a:custGeom>
              <a:avLst/>
              <a:gdLst/>
              <a:ahLst/>
              <a:cxnLst/>
              <a:rect l="l" t="t" r="r" b="b"/>
              <a:pathLst>
                <a:path w="15513" h="21310" extrusionOk="0">
                  <a:moveTo>
                    <a:pt x="14696" y="1"/>
                  </a:moveTo>
                  <a:lnTo>
                    <a:pt x="14165" y="42"/>
                  </a:lnTo>
                  <a:lnTo>
                    <a:pt x="13226" y="164"/>
                  </a:lnTo>
                  <a:lnTo>
                    <a:pt x="12982" y="246"/>
                  </a:lnTo>
                  <a:lnTo>
                    <a:pt x="12818" y="287"/>
                  </a:lnTo>
                  <a:lnTo>
                    <a:pt x="12573" y="327"/>
                  </a:lnTo>
                  <a:lnTo>
                    <a:pt x="11716" y="572"/>
                  </a:lnTo>
                  <a:lnTo>
                    <a:pt x="10736" y="940"/>
                  </a:lnTo>
                  <a:lnTo>
                    <a:pt x="9757" y="1430"/>
                  </a:lnTo>
                  <a:lnTo>
                    <a:pt x="9226" y="1715"/>
                  </a:lnTo>
                  <a:lnTo>
                    <a:pt x="8695" y="2042"/>
                  </a:lnTo>
                  <a:lnTo>
                    <a:pt x="8287" y="2287"/>
                  </a:lnTo>
                  <a:lnTo>
                    <a:pt x="8042" y="2491"/>
                  </a:lnTo>
                  <a:lnTo>
                    <a:pt x="7675" y="2736"/>
                  </a:lnTo>
                  <a:lnTo>
                    <a:pt x="7307" y="3022"/>
                  </a:lnTo>
                  <a:lnTo>
                    <a:pt x="6940" y="3307"/>
                  </a:lnTo>
                  <a:lnTo>
                    <a:pt x="6368" y="3797"/>
                  </a:lnTo>
                  <a:lnTo>
                    <a:pt x="5756" y="4369"/>
                  </a:lnTo>
                  <a:lnTo>
                    <a:pt x="5185" y="4981"/>
                  </a:lnTo>
                  <a:lnTo>
                    <a:pt x="4572" y="5634"/>
                  </a:lnTo>
                  <a:lnTo>
                    <a:pt x="3266" y="5348"/>
                  </a:lnTo>
                  <a:lnTo>
                    <a:pt x="1796" y="5104"/>
                  </a:lnTo>
                  <a:lnTo>
                    <a:pt x="0" y="4859"/>
                  </a:lnTo>
                  <a:lnTo>
                    <a:pt x="82" y="6165"/>
                  </a:lnTo>
                  <a:lnTo>
                    <a:pt x="245" y="7471"/>
                  </a:lnTo>
                  <a:lnTo>
                    <a:pt x="613" y="10084"/>
                  </a:lnTo>
                  <a:lnTo>
                    <a:pt x="1103" y="13227"/>
                  </a:lnTo>
                  <a:lnTo>
                    <a:pt x="1715" y="16370"/>
                  </a:lnTo>
                  <a:lnTo>
                    <a:pt x="1878" y="17227"/>
                  </a:lnTo>
                  <a:lnTo>
                    <a:pt x="2123" y="18003"/>
                  </a:lnTo>
                  <a:lnTo>
                    <a:pt x="2286" y="18411"/>
                  </a:lnTo>
                  <a:lnTo>
                    <a:pt x="2450" y="18779"/>
                  </a:lnTo>
                  <a:lnTo>
                    <a:pt x="2695" y="19105"/>
                  </a:lnTo>
                  <a:lnTo>
                    <a:pt x="2939" y="19432"/>
                  </a:lnTo>
                  <a:lnTo>
                    <a:pt x="3266" y="19718"/>
                  </a:lnTo>
                  <a:lnTo>
                    <a:pt x="3593" y="19962"/>
                  </a:lnTo>
                  <a:lnTo>
                    <a:pt x="3960" y="20167"/>
                  </a:lnTo>
                  <a:lnTo>
                    <a:pt x="4327" y="20330"/>
                  </a:lnTo>
                  <a:lnTo>
                    <a:pt x="4736" y="20493"/>
                  </a:lnTo>
                  <a:lnTo>
                    <a:pt x="5144" y="20616"/>
                  </a:lnTo>
                  <a:lnTo>
                    <a:pt x="5960" y="20820"/>
                  </a:lnTo>
                  <a:lnTo>
                    <a:pt x="6940" y="21065"/>
                  </a:lnTo>
                  <a:lnTo>
                    <a:pt x="7961" y="21228"/>
                  </a:lnTo>
                  <a:lnTo>
                    <a:pt x="8450" y="21269"/>
                  </a:lnTo>
                  <a:lnTo>
                    <a:pt x="8981" y="21310"/>
                  </a:lnTo>
                  <a:lnTo>
                    <a:pt x="9471" y="21269"/>
                  </a:lnTo>
                  <a:lnTo>
                    <a:pt x="10002" y="21228"/>
                  </a:lnTo>
                  <a:lnTo>
                    <a:pt x="10614" y="21065"/>
                  </a:lnTo>
                  <a:lnTo>
                    <a:pt x="10532" y="17187"/>
                  </a:lnTo>
                  <a:lnTo>
                    <a:pt x="10532" y="15635"/>
                  </a:lnTo>
                  <a:lnTo>
                    <a:pt x="10655" y="15309"/>
                  </a:lnTo>
                  <a:lnTo>
                    <a:pt x="10736" y="15146"/>
                  </a:lnTo>
                  <a:lnTo>
                    <a:pt x="10859" y="14901"/>
                  </a:lnTo>
                  <a:lnTo>
                    <a:pt x="10981" y="14615"/>
                  </a:lnTo>
                  <a:lnTo>
                    <a:pt x="11634" y="13104"/>
                  </a:lnTo>
                  <a:lnTo>
                    <a:pt x="12451" y="11104"/>
                  </a:lnTo>
                  <a:lnTo>
                    <a:pt x="12573" y="10818"/>
                  </a:lnTo>
                  <a:lnTo>
                    <a:pt x="12818" y="10165"/>
                  </a:lnTo>
                  <a:lnTo>
                    <a:pt x="13022" y="9675"/>
                  </a:lnTo>
                  <a:lnTo>
                    <a:pt x="13226" y="9186"/>
                  </a:lnTo>
                  <a:lnTo>
                    <a:pt x="13512" y="8369"/>
                  </a:lnTo>
                  <a:lnTo>
                    <a:pt x="14043" y="6777"/>
                  </a:lnTo>
                  <a:lnTo>
                    <a:pt x="14574" y="5185"/>
                  </a:lnTo>
                  <a:lnTo>
                    <a:pt x="14982" y="3634"/>
                  </a:lnTo>
                  <a:lnTo>
                    <a:pt x="15308" y="2164"/>
                  </a:lnTo>
                  <a:lnTo>
                    <a:pt x="15390" y="1797"/>
                  </a:lnTo>
                  <a:lnTo>
                    <a:pt x="15390" y="1715"/>
                  </a:lnTo>
                  <a:lnTo>
                    <a:pt x="15512" y="981"/>
                  </a:lnTo>
                  <a:lnTo>
                    <a:pt x="15512" y="858"/>
                  </a:lnTo>
                  <a:lnTo>
                    <a:pt x="15512" y="776"/>
                  </a:lnTo>
                  <a:lnTo>
                    <a:pt x="15512" y="613"/>
                  </a:lnTo>
                  <a:lnTo>
                    <a:pt x="15431" y="491"/>
                  </a:lnTo>
                  <a:lnTo>
                    <a:pt x="15390" y="327"/>
                  </a:lnTo>
                  <a:lnTo>
                    <a:pt x="15268" y="246"/>
                  </a:lnTo>
                  <a:lnTo>
                    <a:pt x="15186" y="123"/>
                  </a:lnTo>
                  <a:lnTo>
                    <a:pt x="15023" y="42"/>
                  </a:lnTo>
                  <a:lnTo>
                    <a:pt x="14900" y="1"/>
                  </a:lnTo>
                  <a:close/>
                </a:path>
              </a:pathLst>
            </a:custGeom>
            <a:solidFill>
              <a:srgbClr val="F7AC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6"/>
            <p:cNvSpPr/>
            <p:nvPr/>
          </p:nvSpPr>
          <p:spPr>
            <a:xfrm>
              <a:off x="4962175" y="2312500"/>
              <a:ext cx="265350" cy="186800"/>
            </a:xfrm>
            <a:custGeom>
              <a:avLst/>
              <a:gdLst/>
              <a:ahLst/>
              <a:cxnLst/>
              <a:rect l="l" t="t" r="r" b="b"/>
              <a:pathLst>
                <a:path w="10614" h="7472" extrusionOk="0">
                  <a:moveTo>
                    <a:pt x="9838" y="1"/>
                  </a:moveTo>
                  <a:lnTo>
                    <a:pt x="9593" y="42"/>
                  </a:lnTo>
                  <a:lnTo>
                    <a:pt x="9308" y="83"/>
                  </a:lnTo>
                  <a:lnTo>
                    <a:pt x="9022" y="205"/>
                  </a:lnTo>
                  <a:lnTo>
                    <a:pt x="8532" y="491"/>
                  </a:lnTo>
                  <a:lnTo>
                    <a:pt x="8042" y="817"/>
                  </a:lnTo>
                  <a:lnTo>
                    <a:pt x="7593" y="1226"/>
                  </a:lnTo>
                  <a:lnTo>
                    <a:pt x="7144" y="1593"/>
                  </a:lnTo>
                  <a:lnTo>
                    <a:pt x="6654" y="1960"/>
                  </a:lnTo>
                  <a:lnTo>
                    <a:pt x="6164" y="2246"/>
                  </a:lnTo>
                  <a:lnTo>
                    <a:pt x="5879" y="2409"/>
                  </a:lnTo>
                  <a:lnTo>
                    <a:pt x="5634" y="2491"/>
                  </a:lnTo>
                  <a:lnTo>
                    <a:pt x="5307" y="2573"/>
                  </a:lnTo>
                  <a:lnTo>
                    <a:pt x="5021" y="2613"/>
                  </a:lnTo>
                  <a:lnTo>
                    <a:pt x="4695" y="2613"/>
                  </a:lnTo>
                  <a:lnTo>
                    <a:pt x="4368" y="2573"/>
                  </a:lnTo>
                  <a:lnTo>
                    <a:pt x="4083" y="2532"/>
                  </a:lnTo>
                  <a:lnTo>
                    <a:pt x="3756" y="2409"/>
                  </a:lnTo>
                  <a:lnTo>
                    <a:pt x="3470" y="2287"/>
                  </a:lnTo>
                  <a:lnTo>
                    <a:pt x="3225" y="2124"/>
                  </a:lnTo>
                  <a:lnTo>
                    <a:pt x="2940" y="1879"/>
                  </a:lnTo>
                  <a:lnTo>
                    <a:pt x="2572" y="1511"/>
                  </a:lnTo>
                  <a:lnTo>
                    <a:pt x="2164" y="1144"/>
                  </a:lnTo>
                  <a:lnTo>
                    <a:pt x="1715" y="777"/>
                  </a:lnTo>
                  <a:lnTo>
                    <a:pt x="1511" y="613"/>
                  </a:lnTo>
                  <a:lnTo>
                    <a:pt x="1266" y="491"/>
                  </a:lnTo>
                  <a:lnTo>
                    <a:pt x="1062" y="409"/>
                  </a:lnTo>
                  <a:lnTo>
                    <a:pt x="858" y="368"/>
                  </a:lnTo>
                  <a:lnTo>
                    <a:pt x="654" y="409"/>
                  </a:lnTo>
                  <a:lnTo>
                    <a:pt x="449" y="491"/>
                  </a:lnTo>
                  <a:lnTo>
                    <a:pt x="286" y="613"/>
                  </a:lnTo>
                  <a:lnTo>
                    <a:pt x="123" y="858"/>
                  </a:lnTo>
                  <a:lnTo>
                    <a:pt x="41" y="1062"/>
                  </a:lnTo>
                  <a:lnTo>
                    <a:pt x="0" y="1307"/>
                  </a:lnTo>
                  <a:lnTo>
                    <a:pt x="0" y="1552"/>
                  </a:lnTo>
                  <a:lnTo>
                    <a:pt x="41" y="1838"/>
                  </a:lnTo>
                  <a:lnTo>
                    <a:pt x="123" y="2450"/>
                  </a:lnTo>
                  <a:lnTo>
                    <a:pt x="327" y="3063"/>
                  </a:lnTo>
                  <a:lnTo>
                    <a:pt x="531" y="3675"/>
                  </a:lnTo>
                  <a:lnTo>
                    <a:pt x="776" y="4287"/>
                  </a:lnTo>
                  <a:lnTo>
                    <a:pt x="1184" y="5226"/>
                  </a:lnTo>
                  <a:lnTo>
                    <a:pt x="1388" y="5757"/>
                  </a:lnTo>
                  <a:lnTo>
                    <a:pt x="1470" y="6002"/>
                  </a:lnTo>
                  <a:lnTo>
                    <a:pt x="1511" y="6287"/>
                  </a:lnTo>
                  <a:lnTo>
                    <a:pt x="1470" y="6696"/>
                  </a:lnTo>
                  <a:lnTo>
                    <a:pt x="1429" y="7104"/>
                  </a:lnTo>
                  <a:lnTo>
                    <a:pt x="1429" y="7349"/>
                  </a:lnTo>
                  <a:lnTo>
                    <a:pt x="6450" y="7430"/>
                  </a:lnTo>
                  <a:lnTo>
                    <a:pt x="8818" y="7471"/>
                  </a:lnTo>
                  <a:lnTo>
                    <a:pt x="9104" y="7349"/>
                  </a:lnTo>
                  <a:lnTo>
                    <a:pt x="9675" y="7104"/>
                  </a:lnTo>
                  <a:lnTo>
                    <a:pt x="10614" y="6614"/>
                  </a:lnTo>
                  <a:lnTo>
                    <a:pt x="10614" y="5838"/>
                  </a:lnTo>
                  <a:lnTo>
                    <a:pt x="10573" y="4573"/>
                  </a:lnTo>
                  <a:lnTo>
                    <a:pt x="10492" y="3267"/>
                  </a:lnTo>
                  <a:lnTo>
                    <a:pt x="10369" y="2001"/>
                  </a:lnTo>
                  <a:lnTo>
                    <a:pt x="10247" y="736"/>
                  </a:lnTo>
                  <a:lnTo>
                    <a:pt x="10206" y="450"/>
                  </a:lnTo>
                  <a:lnTo>
                    <a:pt x="10165" y="246"/>
                  </a:lnTo>
                  <a:lnTo>
                    <a:pt x="10124" y="164"/>
                  </a:lnTo>
                  <a:lnTo>
                    <a:pt x="10083" y="83"/>
                  </a:lnTo>
                  <a:lnTo>
                    <a:pt x="9961" y="42"/>
                  </a:lnTo>
                  <a:lnTo>
                    <a:pt x="983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6"/>
            <p:cNvSpPr/>
            <p:nvPr/>
          </p:nvSpPr>
          <p:spPr>
            <a:xfrm>
              <a:off x="4782550" y="2419675"/>
              <a:ext cx="220475" cy="76550"/>
            </a:xfrm>
            <a:custGeom>
              <a:avLst/>
              <a:gdLst/>
              <a:ahLst/>
              <a:cxnLst/>
              <a:rect l="l" t="t" r="r" b="b"/>
              <a:pathLst>
                <a:path w="8819" h="3062" extrusionOk="0">
                  <a:moveTo>
                    <a:pt x="3634" y="0"/>
                  </a:moveTo>
                  <a:lnTo>
                    <a:pt x="3348" y="123"/>
                  </a:lnTo>
                  <a:lnTo>
                    <a:pt x="2613" y="368"/>
                  </a:lnTo>
                  <a:lnTo>
                    <a:pt x="1552" y="776"/>
                  </a:lnTo>
                  <a:lnTo>
                    <a:pt x="2083" y="1184"/>
                  </a:lnTo>
                  <a:lnTo>
                    <a:pt x="2287" y="1306"/>
                  </a:lnTo>
                  <a:lnTo>
                    <a:pt x="2042" y="1347"/>
                  </a:lnTo>
                  <a:lnTo>
                    <a:pt x="1470" y="1470"/>
                  </a:lnTo>
                  <a:lnTo>
                    <a:pt x="1103" y="1592"/>
                  </a:lnTo>
                  <a:lnTo>
                    <a:pt x="695" y="1755"/>
                  </a:lnTo>
                  <a:lnTo>
                    <a:pt x="327" y="1960"/>
                  </a:lnTo>
                  <a:lnTo>
                    <a:pt x="1" y="2245"/>
                  </a:lnTo>
                  <a:lnTo>
                    <a:pt x="1" y="2286"/>
                  </a:lnTo>
                  <a:lnTo>
                    <a:pt x="1" y="2327"/>
                  </a:lnTo>
                  <a:lnTo>
                    <a:pt x="82" y="2409"/>
                  </a:lnTo>
                  <a:lnTo>
                    <a:pt x="287" y="2490"/>
                  </a:lnTo>
                  <a:lnTo>
                    <a:pt x="572" y="2531"/>
                  </a:lnTo>
                  <a:lnTo>
                    <a:pt x="1389" y="2654"/>
                  </a:lnTo>
                  <a:lnTo>
                    <a:pt x="2491" y="2776"/>
                  </a:lnTo>
                  <a:lnTo>
                    <a:pt x="3838" y="2858"/>
                  </a:lnTo>
                  <a:lnTo>
                    <a:pt x="5348" y="2939"/>
                  </a:lnTo>
                  <a:lnTo>
                    <a:pt x="8614" y="3062"/>
                  </a:lnTo>
                  <a:lnTo>
                    <a:pt x="8818" y="3062"/>
                  </a:lnTo>
                  <a:lnTo>
                    <a:pt x="8737" y="2694"/>
                  </a:lnTo>
                  <a:lnTo>
                    <a:pt x="8655" y="2327"/>
                  </a:lnTo>
                  <a:lnTo>
                    <a:pt x="8492" y="2000"/>
                  </a:lnTo>
                  <a:lnTo>
                    <a:pt x="8328" y="1674"/>
                  </a:lnTo>
                  <a:lnTo>
                    <a:pt x="8083" y="1388"/>
                  </a:lnTo>
                  <a:lnTo>
                    <a:pt x="7839" y="1143"/>
                  </a:lnTo>
                  <a:lnTo>
                    <a:pt x="7553" y="939"/>
                  </a:lnTo>
                  <a:lnTo>
                    <a:pt x="7267" y="735"/>
                  </a:lnTo>
                  <a:lnTo>
                    <a:pt x="6900" y="572"/>
                  </a:lnTo>
                  <a:lnTo>
                    <a:pt x="6491" y="490"/>
                  </a:lnTo>
                  <a:lnTo>
                    <a:pt x="6083" y="449"/>
                  </a:lnTo>
                  <a:lnTo>
                    <a:pt x="5675" y="449"/>
                  </a:lnTo>
                  <a:lnTo>
                    <a:pt x="5267" y="531"/>
                  </a:lnTo>
                  <a:lnTo>
                    <a:pt x="4859" y="653"/>
                  </a:lnTo>
                  <a:lnTo>
                    <a:pt x="4491" y="857"/>
                  </a:lnTo>
                  <a:lnTo>
                    <a:pt x="4165" y="1102"/>
                  </a:lnTo>
                  <a:lnTo>
                    <a:pt x="4165" y="1102"/>
                  </a:lnTo>
                  <a:lnTo>
                    <a:pt x="4246" y="776"/>
                  </a:lnTo>
                  <a:lnTo>
                    <a:pt x="4246" y="490"/>
                  </a:lnTo>
                  <a:lnTo>
                    <a:pt x="4205" y="327"/>
                  </a:lnTo>
                  <a:lnTo>
                    <a:pt x="4165" y="204"/>
                  </a:lnTo>
                  <a:lnTo>
                    <a:pt x="4083" y="123"/>
                  </a:lnTo>
                  <a:lnTo>
                    <a:pt x="3961" y="41"/>
                  </a:lnTo>
                  <a:lnTo>
                    <a:pt x="379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6"/>
            <p:cNvSpPr/>
            <p:nvPr/>
          </p:nvSpPr>
          <p:spPr>
            <a:xfrm>
              <a:off x="5454075" y="2189025"/>
              <a:ext cx="279650" cy="298025"/>
            </a:xfrm>
            <a:custGeom>
              <a:avLst/>
              <a:gdLst/>
              <a:ahLst/>
              <a:cxnLst/>
              <a:rect l="l" t="t" r="r" b="b"/>
              <a:pathLst>
                <a:path w="11186" h="11921" extrusionOk="0">
                  <a:moveTo>
                    <a:pt x="11185" y="1"/>
                  </a:moveTo>
                  <a:lnTo>
                    <a:pt x="10940" y="123"/>
                  </a:lnTo>
                  <a:lnTo>
                    <a:pt x="10696" y="327"/>
                  </a:lnTo>
                  <a:lnTo>
                    <a:pt x="10491" y="490"/>
                  </a:lnTo>
                  <a:lnTo>
                    <a:pt x="10328" y="735"/>
                  </a:lnTo>
                  <a:lnTo>
                    <a:pt x="9879" y="1388"/>
                  </a:lnTo>
                  <a:lnTo>
                    <a:pt x="9471" y="2123"/>
                  </a:lnTo>
                  <a:lnTo>
                    <a:pt x="9063" y="2858"/>
                  </a:lnTo>
                  <a:lnTo>
                    <a:pt x="8818" y="3185"/>
                  </a:lnTo>
                  <a:lnTo>
                    <a:pt x="8573" y="3511"/>
                  </a:lnTo>
                  <a:lnTo>
                    <a:pt x="8287" y="3879"/>
                  </a:lnTo>
                  <a:lnTo>
                    <a:pt x="7961" y="4164"/>
                  </a:lnTo>
                  <a:lnTo>
                    <a:pt x="7634" y="4450"/>
                  </a:lnTo>
                  <a:lnTo>
                    <a:pt x="7267" y="4736"/>
                  </a:lnTo>
                  <a:lnTo>
                    <a:pt x="6858" y="4940"/>
                  </a:lnTo>
                  <a:lnTo>
                    <a:pt x="6450" y="5144"/>
                  </a:lnTo>
                  <a:lnTo>
                    <a:pt x="6042" y="5307"/>
                  </a:lnTo>
                  <a:lnTo>
                    <a:pt x="5593" y="5430"/>
                  </a:lnTo>
                  <a:lnTo>
                    <a:pt x="4981" y="5511"/>
                  </a:lnTo>
                  <a:lnTo>
                    <a:pt x="4327" y="5593"/>
                  </a:lnTo>
                  <a:lnTo>
                    <a:pt x="3062" y="5675"/>
                  </a:lnTo>
                  <a:lnTo>
                    <a:pt x="2450" y="5797"/>
                  </a:lnTo>
                  <a:lnTo>
                    <a:pt x="1837" y="5920"/>
                  </a:lnTo>
                  <a:lnTo>
                    <a:pt x="1552" y="6042"/>
                  </a:lnTo>
                  <a:lnTo>
                    <a:pt x="1266" y="6165"/>
                  </a:lnTo>
                  <a:lnTo>
                    <a:pt x="1021" y="6328"/>
                  </a:lnTo>
                  <a:lnTo>
                    <a:pt x="776" y="6491"/>
                  </a:lnTo>
                  <a:lnTo>
                    <a:pt x="409" y="6777"/>
                  </a:lnTo>
                  <a:lnTo>
                    <a:pt x="0" y="7022"/>
                  </a:lnTo>
                  <a:lnTo>
                    <a:pt x="286" y="8614"/>
                  </a:lnTo>
                  <a:lnTo>
                    <a:pt x="449" y="9389"/>
                  </a:lnTo>
                  <a:lnTo>
                    <a:pt x="613" y="10083"/>
                  </a:lnTo>
                  <a:lnTo>
                    <a:pt x="776" y="10696"/>
                  </a:lnTo>
                  <a:lnTo>
                    <a:pt x="980" y="11145"/>
                  </a:lnTo>
                  <a:lnTo>
                    <a:pt x="1062" y="11308"/>
                  </a:lnTo>
                  <a:lnTo>
                    <a:pt x="1184" y="11471"/>
                  </a:lnTo>
                  <a:lnTo>
                    <a:pt x="1266" y="11553"/>
                  </a:lnTo>
                  <a:lnTo>
                    <a:pt x="1388" y="11594"/>
                  </a:lnTo>
                  <a:lnTo>
                    <a:pt x="2409" y="11675"/>
                  </a:lnTo>
                  <a:lnTo>
                    <a:pt x="4082" y="11798"/>
                  </a:lnTo>
                  <a:lnTo>
                    <a:pt x="6042" y="11920"/>
                  </a:lnTo>
                  <a:lnTo>
                    <a:pt x="9675" y="11920"/>
                  </a:lnTo>
                  <a:lnTo>
                    <a:pt x="9797" y="11880"/>
                  </a:lnTo>
                  <a:lnTo>
                    <a:pt x="9920" y="11798"/>
                  </a:lnTo>
                  <a:lnTo>
                    <a:pt x="10042" y="11716"/>
                  </a:lnTo>
                  <a:lnTo>
                    <a:pt x="10124" y="11635"/>
                  </a:lnTo>
                  <a:lnTo>
                    <a:pt x="10206" y="11512"/>
                  </a:lnTo>
                  <a:lnTo>
                    <a:pt x="10247" y="11390"/>
                  </a:lnTo>
                  <a:lnTo>
                    <a:pt x="10247" y="11226"/>
                  </a:lnTo>
                  <a:lnTo>
                    <a:pt x="10247" y="10492"/>
                  </a:lnTo>
                  <a:lnTo>
                    <a:pt x="10206" y="9675"/>
                  </a:lnTo>
                  <a:lnTo>
                    <a:pt x="10206" y="9104"/>
                  </a:lnTo>
                  <a:lnTo>
                    <a:pt x="10247" y="8246"/>
                  </a:lnTo>
                  <a:lnTo>
                    <a:pt x="10491" y="6205"/>
                  </a:lnTo>
                  <a:lnTo>
                    <a:pt x="10736" y="4042"/>
                  </a:lnTo>
                  <a:lnTo>
                    <a:pt x="10981" y="2082"/>
                  </a:lnTo>
                  <a:lnTo>
                    <a:pt x="111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6"/>
            <p:cNvSpPr/>
            <p:nvPr/>
          </p:nvSpPr>
          <p:spPr>
            <a:xfrm>
              <a:off x="5292825" y="1503225"/>
              <a:ext cx="211275" cy="140850"/>
            </a:xfrm>
            <a:custGeom>
              <a:avLst/>
              <a:gdLst/>
              <a:ahLst/>
              <a:cxnLst/>
              <a:rect l="l" t="t" r="r" b="b"/>
              <a:pathLst>
                <a:path w="8451" h="5634" extrusionOk="0">
                  <a:moveTo>
                    <a:pt x="3348" y="1"/>
                  </a:moveTo>
                  <a:lnTo>
                    <a:pt x="2695" y="41"/>
                  </a:lnTo>
                  <a:lnTo>
                    <a:pt x="2042" y="123"/>
                  </a:lnTo>
                  <a:lnTo>
                    <a:pt x="1470" y="205"/>
                  </a:lnTo>
                  <a:lnTo>
                    <a:pt x="980" y="327"/>
                  </a:lnTo>
                  <a:lnTo>
                    <a:pt x="531" y="450"/>
                  </a:lnTo>
                  <a:lnTo>
                    <a:pt x="245" y="613"/>
                  </a:lnTo>
                  <a:lnTo>
                    <a:pt x="123" y="735"/>
                  </a:lnTo>
                  <a:lnTo>
                    <a:pt x="41" y="858"/>
                  </a:lnTo>
                  <a:lnTo>
                    <a:pt x="1" y="940"/>
                  </a:lnTo>
                  <a:lnTo>
                    <a:pt x="1" y="1103"/>
                  </a:lnTo>
                  <a:lnTo>
                    <a:pt x="82" y="1266"/>
                  </a:lnTo>
                  <a:lnTo>
                    <a:pt x="205" y="1429"/>
                  </a:lnTo>
                  <a:lnTo>
                    <a:pt x="939" y="2409"/>
                  </a:lnTo>
                  <a:lnTo>
                    <a:pt x="1715" y="3348"/>
                  </a:lnTo>
                  <a:lnTo>
                    <a:pt x="2531" y="4246"/>
                  </a:lnTo>
                  <a:lnTo>
                    <a:pt x="3389" y="5103"/>
                  </a:lnTo>
                  <a:lnTo>
                    <a:pt x="3756" y="5389"/>
                  </a:lnTo>
                  <a:lnTo>
                    <a:pt x="3960" y="5512"/>
                  </a:lnTo>
                  <a:lnTo>
                    <a:pt x="4164" y="5593"/>
                  </a:lnTo>
                  <a:lnTo>
                    <a:pt x="4368" y="5634"/>
                  </a:lnTo>
                  <a:lnTo>
                    <a:pt x="4573" y="5634"/>
                  </a:lnTo>
                  <a:lnTo>
                    <a:pt x="4777" y="5593"/>
                  </a:lnTo>
                  <a:lnTo>
                    <a:pt x="4940" y="5512"/>
                  </a:lnTo>
                  <a:lnTo>
                    <a:pt x="5307" y="5307"/>
                  </a:lnTo>
                  <a:lnTo>
                    <a:pt x="5634" y="4981"/>
                  </a:lnTo>
                  <a:lnTo>
                    <a:pt x="5920" y="4654"/>
                  </a:lnTo>
                  <a:lnTo>
                    <a:pt x="6205" y="4287"/>
                  </a:lnTo>
                  <a:lnTo>
                    <a:pt x="6654" y="3634"/>
                  </a:lnTo>
                  <a:lnTo>
                    <a:pt x="7185" y="2817"/>
                  </a:lnTo>
                  <a:lnTo>
                    <a:pt x="7716" y="1960"/>
                  </a:lnTo>
                  <a:lnTo>
                    <a:pt x="8165" y="1307"/>
                  </a:lnTo>
                  <a:lnTo>
                    <a:pt x="8369" y="899"/>
                  </a:lnTo>
                  <a:lnTo>
                    <a:pt x="8451" y="735"/>
                  </a:lnTo>
                  <a:lnTo>
                    <a:pt x="8451" y="531"/>
                  </a:lnTo>
                  <a:lnTo>
                    <a:pt x="8410" y="409"/>
                  </a:lnTo>
                  <a:lnTo>
                    <a:pt x="8369" y="327"/>
                  </a:lnTo>
                  <a:lnTo>
                    <a:pt x="8246" y="246"/>
                  </a:lnTo>
                  <a:lnTo>
                    <a:pt x="8165" y="164"/>
                  </a:lnTo>
                  <a:lnTo>
                    <a:pt x="8002" y="123"/>
                  </a:lnTo>
                  <a:lnTo>
                    <a:pt x="7838" y="123"/>
                  </a:lnTo>
                  <a:lnTo>
                    <a:pt x="7512" y="82"/>
                  </a:lnTo>
                  <a:lnTo>
                    <a:pt x="592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6"/>
            <p:cNvSpPr/>
            <p:nvPr/>
          </p:nvSpPr>
          <p:spPr>
            <a:xfrm>
              <a:off x="5398950" y="1634875"/>
              <a:ext cx="7175" cy="46975"/>
            </a:xfrm>
            <a:custGeom>
              <a:avLst/>
              <a:gdLst/>
              <a:ahLst/>
              <a:cxnLst/>
              <a:rect l="l" t="t" r="r" b="b"/>
              <a:pathLst>
                <a:path w="287" h="1879" extrusionOk="0">
                  <a:moveTo>
                    <a:pt x="164" y="1"/>
                  </a:moveTo>
                  <a:lnTo>
                    <a:pt x="42" y="82"/>
                  </a:lnTo>
                  <a:lnTo>
                    <a:pt x="1" y="164"/>
                  </a:lnTo>
                  <a:lnTo>
                    <a:pt x="1" y="1756"/>
                  </a:lnTo>
                  <a:lnTo>
                    <a:pt x="42" y="1838"/>
                  </a:lnTo>
                  <a:lnTo>
                    <a:pt x="164" y="1878"/>
                  </a:lnTo>
                  <a:lnTo>
                    <a:pt x="246" y="1838"/>
                  </a:lnTo>
                  <a:lnTo>
                    <a:pt x="287" y="1756"/>
                  </a:lnTo>
                  <a:lnTo>
                    <a:pt x="287" y="164"/>
                  </a:lnTo>
                  <a:lnTo>
                    <a:pt x="246" y="82"/>
                  </a:lnTo>
                  <a:lnTo>
                    <a:pt x="16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6"/>
            <p:cNvSpPr/>
            <p:nvPr/>
          </p:nvSpPr>
          <p:spPr>
            <a:xfrm>
              <a:off x="5333650" y="1658350"/>
              <a:ext cx="72475" cy="37775"/>
            </a:xfrm>
            <a:custGeom>
              <a:avLst/>
              <a:gdLst/>
              <a:ahLst/>
              <a:cxnLst/>
              <a:rect l="l" t="t" r="r" b="b"/>
              <a:pathLst>
                <a:path w="2899" h="1511" extrusionOk="0">
                  <a:moveTo>
                    <a:pt x="123" y="0"/>
                  </a:moveTo>
                  <a:lnTo>
                    <a:pt x="41" y="41"/>
                  </a:lnTo>
                  <a:lnTo>
                    <a:pt x="0" y="123"/>
                  </a:lnTo>
                  <a:lnTo>
                    <a:pt x="0" y="286"/>
                  </a:lnTo>
                  <a:lnTo>
                    <a:pt x="0" y="450"/>
                  </a:lnTo>
                  <a:lnTo>
                    <a:pt x="123" y="735"/>
                  </a:lnTo>
                  <a:lnTo>
                    <a:pt x="327" y="980"/>
                  </a:lnTo>
                  <a:lnTo>
                    <a:pt x="572" y="1225"/>
                  </a:lnTo>
                  <a:lnTo>
                    <a:pt x="817" y="1348"/>
                  </a:lnTo>
                  <a:lnTo>
                    <a:pt x="1103" y="1429"/>
                  </a:lnTo>
                  <a:lnTo>
                    <a:pt x="1388" y="1511"/>
                  </a:lnTo>
                  <a:lnTo>
                    <a:pt x="1878" y="1511"/>
                  </a:lnTo>
                  <a:lnTo>
                    <a:pt x="2205" y="1470"/>
                  </a:lnTo>
                  <a:lnTo>
                    <a:pt x="2491" y="1348"/>
                  </a:lnTo>
                  <a:lnTo>
                    <a:pt x="2654" y="1266"/>
                  </a:lnTo>
                  <a:lnTo>
                    <a:pt x="2776" y="1143"/>
                  </a:lnTo>
                  <a:lnTo>
                    <a:pt x="2858" y="980"/>
                  </a:lnTo>
                  <a:lnTo>
                    <a:pt x="2899" y="858"/>
                  </a:lnTo>
                  <a:lnTo>
                    <a:pt x="2899" y="735"/>
                  </a:lnTo>
                  <a:lnTo>
                    <a:pt x="2817" y="694"/>
                  </a:lnTo>
                  <a:lnTo>
                    <a:pt x="2695" y="694"/>
                  </a:lnTo>
                  <a:lnTo>
                    <a:pt x="2613" y="817"/>
                  </a:lnTo>
                  <a:lnTo>
                    <a:pt x="2613" y="899"/>
                  </a:lnTo>
                  <a:lnTo>
                    <a:pt x="2531" y="980"/>
                  </a:lnTo>
                  <a:lnTo>
                    <a:pt x="2368" y="1103"/>
                  </a:lnTo>
                  <a:lnTo>
                    <a:pt x="2123" y="1184"/>
                  </a:lnTo>
                  <a:lnTo>
                    <a:pt x="1837" y="1225"/>
                  </a:lnTo>
                  <a:lnTo>
                    <a:pt x="1552" y="1225"/>
                  </a:lnTo>
                  <a:lnTo>
                    <a:pt x="1225" y="1184"/>
                  </a:lnTo>
                  <a:lnTo>
                    <a:pt x="980" y="1103"/>
                  </a:lnTo>
                  <a:lnTo>
                    <a:pt x="735" y="980"/>
                  </a:lnTo>
                  <a:lnTo>
                    <a:pt x="531" y="817"/>
                  </a:lnTo>
                  <a:lnTo>
                    <a:pt x="368" y="613"/>
                  </a:lnTo>
                  <a:lnTo>
                    <a:pt x="286" y="409"/>
                  </a:lnTo>
                  <a:lnTo>
                    <a:pt x="286" y="164"/>
                  </a:lnTo>
                  <a:lnTo>
                    <a:pt x="245" y="82"/>
                  </a:lnTo>
                  <a:lnTo>
                    <a:pt x="16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6"/>
            <p:cNvSpPr/>
            <p:nvPr/>
          </p:nvSpPr>
          <p:spPr>
            <a:xfrm>
              <a:off x="5399975" y="1655300"/>
              <a:ext cx="63300" cy="37775"/>
            </a:xfrm>
            <a:custGeom>
              <a:avLst/>
              <a:gdLst/>
              <a:ahLst/>
              <a:cxnLst/>
              <a:rect l="l" t="t" r="r" b="b"/>
              <a:pathLst>
                <a:path w="2532" h="1511" extrusionOk="0">
                  <a:moveTo>
                    <a:pt x="2368" y="0"/>
                  </a:moveTo>
                  <a:lnTo>
                    <a:pt x="2287" y="41"/>
                  </a:lnTo>
                  <a:lnTo>
                    <a:pt x="2246" y="163"/>
                  </a:lnTo>
                  <a:lnTo>
                    <a:pt x="2246" y="367"/>
                  </a:lnTo>
                  <a:lnTo>
                    <a:pt x="2164" y="612"/>
                  </a:lnTo>
                  <a:lnTo>
                    <a:pt x="2042" y="816"/>
                  </a:lnTo>
                  <a:lnTo>
                    <a:pt x="1879" y="980"/>
                  </a:lnTo>
                  <a:lnTo>
                    <a:pt x="1674" y="1102"/>
                  </a:lnTo>
                  <a:lnTo>
                    <a:pt x="1430" y="1184"/>
                  </a:lnTo>
                  <a:lnTo>
                    <a:pt x="1185" y="1225"/>
                  </a:lnTo>
                  <a:lnTo>
                    <a:pt x="940" y="1225"/>
                  </a:lnTo>
                  <a:lnTo>
                    <a:pt x="695" y="1184"/>
                  </a:lnTo>
                  <a:lnTo>
                    <a:pt x="491" y="1102"/>
                  </a:lnTo>
                  <a:lnTo>
                    <a:pt x="327" y="980"/>
                  </a:lnTo>
                  <a:lnTo>
                    <a:pt x="246" y="776"/>
                  </a:lnTo>
                  <a:lnTo>
                    <a:pt x="205" y="694"/>
                  </a:lnTo>
                  <a:lnTo>
                    <a:pt x="82" y="694"/>
                  </a:lnTo>
                  <a:lnTo>
                    <a:pt x="1" y="735"/>
                  </a:lnTo>
                  <a:lnTo>
                    <a:pt x="1" y="816"/>
                  </a:lnTo>
                  <a:lnTo>
                    <a:pt x="42" y="980"/>
                  </a:lnTo>
                  <a:lnTo>
                    <a:pt x="82" y="1102"/>
                  </a:lnTo>
                  <a:lnTo>
                    <a:pt x="205" y="1225"/>
                  </a:lnTo>
                  <a:lnTo>
                    <a:pt x="327" y="1347"/>
                  </a:lnTo>
                  <a:lnTo>
                    <a:pt x="613" y="1429"/>
                  </a:lnTo>
                  <a:lnTo>
                    <a:pt x="899" y="1510"/>
                  </a:lnTo>
                  <a:lnTo>
                    <a:pt x="1062" y="1510"/>
                  </a:lnTo>
                  <a:lnTo>
                    <a:pt x="1307" y="1470"/>
                  </a:lnTo>
                  <a:lnTo>
                    <a:pt x="1593" y="1429"/>
                  </a:lnTo>
                  <a:lnTo>
                    <a:pt x="1838" y="1347"/>
                  </a:lnTo>
                  <a:lnTo>
                    <a:pt x="2042" y="1184"/>
                  </a:lnTo>
                  <a:lnTo>
                    <a:pt x="2246" y="980"/>
                  </a:lnTo>
                  <a:lnTo>
                    <a:pt x="2450" y="735"/>
                  </a:lnTo>
                  <a:lnTo>
                    <a:pt x="2532" y="408"/>
                  </a:lnTo>
                  <a:lnTo>
                    <a:pt x="2532" y="122"/>
                  </a:lnTo>
                  <a:lnTo>
                    <a:pt x="2491" y="41"/>
                  </a:lnTo>
                  <a:lnTo>
                    <a:pt x="240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6"/>
            <p:cNvSpPr/>
            <p:nvPr/>
          </p:nvSpPr>
          <p:spPr>
            <a:xfrm>
              <a:off x="5170350" y="1390975"/>
              <a:ext cx="73525" cy="75550"/>
            </a:xfrm>
            <a:custGeom>
              <a:avLst/>
              <a:gdLst/>
              <a:ahLst/>
              <a:cxnLst/>
              <a:rect l="l" t="t" r="r" b="b"/>
              <a:pathLst>
                <a:path w="2941" h="3022" extrusionOk="0">
                  <a:moveTo>
                    <a:pt x="1471" y="0"/>
                  </a:moveTo>
                  <a:lnTo>
                    <a:pt x="1185" y="41"/>
                  </a:lnTo>
                  <a:lnTo>
                    <a:pt x="899" y="123"/>
                  </a:lnTo>
                  <a:lnTo>
                    <a:pt x="654" y="245"/>
                  </a:lnTo>
                  <a:lnTo>
                    <a:pt x="409" y="449"/>
                  </a:lnTo>
                  <a:lnTo>
                    <a:pt x="246" y="653"/>
                  </a:lnTo>
                  <a:lnTo>
                    <a:pt x="83" y="939"/>
                  </a:lnTo>
                  <a:lnTo>
                    <a:pt x="1" y="1225"/>
                  </a:lnTo>
                  <a:lnTo>
                    <a:pt x="1" y="1511"/>
                  </a:lnTo>
                  <a:lnTo>
                    <a:pt x="1" y="1796"/>
                  </a:lnTo>
                  <a:lnTo>
                    <a:pt x="83" y="2082"/>
                  </a:lnTo>
                  <a:lnTo>
                    <a:pt x="246" y="2327"/>
                  </a:lnTo>
                  <a:lnTo>
                    <a:pt x="409" y="2572"/>
                  </a:lnTo>
                  <a:lnTo>
                    <a:pt x="654" y="2735"/>
                  </a:lnTo>
                  <a:lnTo>
                    <a:pt x="899" y="2899"/>
                  </a:lnTo>
                  <a:lnTo>
                    <a:pt x="1185" y="2980"/>
                  </a:lnTo>
                  <a:lnTo>
                    <a:pt x="1471" y="3021"/>
                  </a:lnTo>
                  <a:lnTo>
                    <a:pt x="1756" y="2980"/>
                  </a:lnTo>
                  <a:lnTo>
                    <a:pt x="2042" y="2899"/>
                  </a:lnTo>
                  <a:lnTo>
                    <a:pt x="2287" y="2735"/>
                  </a:lnTo>
                  <a:lnTo>
                    <a:pt x="2491" y="2572"/>
                  </a:lnTo>
                  <a:lnTo>
                    <a:pt x="2695" y="2327"/>
                  </a:lnTo>
                  <a:lnTo>
                    <a:pt x="2818" y="2082"/>
                  </a:lnTo>
                  <a:lnTo>
                    <a:pt x="2899" y="1796"/>
                  </a:lnTo>
                  <a:lnTo>
                    <a:pt x="2940" y="1511"/>
                  </a:lnTo>
                  <a:lnTo>
                    <a:pt x="2899" y="1225"/>
                  </a:lnTo>
                  <a:lnTo>
                    <a:pt x="2818" y="939"/>
                  </a:lnTo>
                  <a:lnTo>
                    <a:pt x="2695" y="653"/>
                  </a:lnTo>
                  <a:lnTo>
                    <a:pt x="2491" y="449"/>
                  </a:lnTo>
                  <a:lnTo>
                    <a:pt x="2287" y="245"/>
                  </a:lnTo>
                  <a:lnTo>
                    <a:pt x="2042" y="123"/>
                  </a:lnTo>
                  <a:lnTo>
                    <a:pt x="1756" y="41"/>
                  </a:lnTo>
                  <a:lnTo>
                    <a:pt x="147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6"/>
            <p:cNvSpPr/>
            <p:nvPr/>
          </p:nvSpPr>
          <p:spPr>
            <a:xfrm>
              <a:off x="5514275" y="1398125"/>
              <a:ext cx="67375" cy="68400"/>
            </a:xfrm>
            <a:custGeom>
              <a:avLst/>
              <a:gdLst/>
              <a:ahLst/>
              <a:cxnLst/>
              <a:rect l="l" t="t" r="r" b="b"/>
              <a:pathLst>
                <a:path w="2695" h="2736" extrusionOk="0">
                  <a:moveTo>
                    <a:pt x="1348" y="0"/>
                  </a:moveTo>
                  <a:lnTo>
                    <a:pt x="1062" y="41"/>
                  </a:lnTo>
                  <a:lnTo>
                    <a:pt x="817" y="82"/>
                  </a:lnTo>
                  <a:lnTo>
                    <a:pt x="572" y="245"/>
                  </a:lnTo>
                  <a:lnTo>
                    <a:pt x="368" y="408"/>
                  </a:lnTo>
                  <a:lnTo>
                    <a:pt x="205" y="612"/>
                  </a:lnTo>
                  <a:lnTo>
                    <a:pt x="82" y="816"/>
                  </a:lnTo>
                  <a:lnTo>
                    <a:pt x="42" y="1102"/>
                  </a:lnTo>
                  <a:lnTo>
                    <a:pt x="1" y="1347"/>
                  </a:lnTo>
                  <a:lnTo>
                    <a:pt x="42" y="1633"/>
                  </a:lnTo>
                  <a:lnTo>
                    <a:pt x="82" y="1878"/>
                  </a:lnTo>
                  <a:lnTo>
                    <a:pt x="205" y="2123"/>
                  </a:lnTo>
                  <a:lnTo>
                    <a:pt x="368" y="2327"/>
                  </a:lnTo>
                  <a:lnTo>
                    <a:pt x="572" y="2490"/>
                  </a:lnTo>
                  <a:lnTo>
                    <a:pt x="817" y="2613"/>
                  </a:lnTo>
                  <a:lnTo>
                    <a:pt x="1062" y="2694"/>
                  </a:lnTo>
                  <a:lnTo>
                    <a:pt x="1348" y="2735"/>
                  </a:lnTo>
                  <a:lnTo>
                    <a:pt x="1593" y="2694"/>
                  </a:lnTo>
                  <a:lnTo>
                    <a:pt x="1879" y="2613"/>
                  </a:lnTo>
                  <a:lnTo>
                    <a:pt x="2083" y="2490"/>
                  </a:lnTo>
                  <a:lnTo>
                    <a:pt x="2287" y="2327"/>
                  </a:lnTo>
                  <a:lnTo>
                    <a:pt x="2450" y="2123"/>
                  </a:lnTo>
                  <a:lnTo>
                    <a:pt x="2573" y="1878"/>
                  </a:lnTo>
                  <a:lnTo>
                    <a:pt x="2654" y="1633"/>
                  </a:lnTo>
                  <a:lnTo>
                    <a:pt x="2695" y="1347"/>
                  </a:lnTo>
                  <a:lnTo>
                    <a:pt x="2654" y="1102"/>
                  </a:lnTo>
                  <a:lnTo>
                    <a:pt x="2573" y="816"/>
                  </a:lnTo>
                  <a:lnTo>
                    <a:pt x="2450" y="612"/>
                  </a:lnTo>
                  <a:lnTo>
                    <a:pt x="2287" y="408"/>
                  </a:lnTo>
                  <a:lnTo>
                    <a:pt x="2083" y="245"/>
                  </a:lnTo>
                  <a:lnTo>
                    <a:pt x="1879" y="82"/>
                  </a:lnTo>
                  <a:lnTo>
                    <a:pt x="1593" y="41"/>
                  </a:lnTo>
                  <a:lnTo>
                    <a:pt x="134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6"/>
            <p:cNvSpPr/>
            <p:nvPr/>
          </p:nvSpPr>
          <p:spPr>
            <a:xfrm>
              <a:off x="5016250" y="1437925"/>
              <a:ext cx="118425" cy="120425"/>
            </a:xfrm>
            <a:custGeom>
              <a:avLst/>
              <a:gdLst/>
              <a:ahLst/>
              <a:cxnLst/>
              <a:rect l="l" t="t" r="r" b="b"/>
              <a:pathLst>
                <a:path w="4737" h="4817" extrusionOk="0">
                  <a:moveTo>
                    <a:pt x="2369" y="0"/>
                  </a:moveTo>
                  <a:lnTo>
                    <a:pt x="2124" y="41"/>
                  </a:lnTo>
                  <a:lnTo>
                    <a:pt x="1920" y="41"/>
                  </a:lnTo>
                  <a:lnTo>
                    <a:pt x="1471" y="204"/>
                  </a:lnTo>
                  <a:lnTo>
                    <a:pt x="1062" y="408"/>
                  </a:lnTo>
                  <a:lnTo>
                    <a:pt x="695" y="735"/>
                  </a:lnTo>
                  <a:lnTo>
                    <a:pt x="409" y="1061"/>
                  </a:lnTo>
                  <a:lnTo>
                    <a:pt x="205" y="1470"/>
                  </a:lnTo>
                  <a:lnTo>
                    <a:pt x="42" y="1919"/>
                  </a:lnTo>
                  <a:lnTo>
                    <a:pt x="1" y="2164"/>
                  </a:lnTo>
                  <a:lnTo>
                    <a:pt x="1" y="2409"/>
                  </a:lnTo>
                  <a:lnTo>
                    <a:pt x="1" y="2653"/>
                  </a:lnTo>
                  <a:lnTo>
                    <a:pt x="42" y="2898"/>
                  </a:lnTo>
                  <a:lnTo>
                    <a:pt x="205" y="3347"/>
                  </a:lnTo>
                  <a:lnTo>
                    <a:pt x="409" y="3756"/>
                  </a:lnTo>
                  <a:lnTo>
                    <a:pt x="695" y="4123"/>
                  </a:lnTo>
                  <a:lnTo>
                    <a:pt x="1062" y="4409"/>
                  </a:lnTo>
                  <a:lnTo>
                    <a:pt x="1471" y="4654"/>
                  </a:lnTo>
                  <a:lnTo>
                    <a:pt x="1920" y="4776"/>
                  </a:lnTo>
                  <a:lnTo>
                    <a:pt x="2124" y="4817"/>
                  </a:lnTo>
                  <a:lnTo>
                    <a:pt x="2614" y="4817"/>
                  </a:lnTo>
                  <a:lnTo>
                    <a:pt x="2858" y="4776"/>
                  </a:lnTo>
                  <a:lnTo>
                    <a:pt x="3307" y="4654"/>
                  </a:lnTo>
                  <a:lnTo>
                    <a:pt x="3716" y="4409"/>
                  </a:lnTo>
                  <a:lnTo>
                    <a:pt x="4042" y="4123"/>
                  </a:lnTo>
                  <a:lnTo>
                    <a:pt x="4328" y="3756"/>
                  </a:lnTo>
                  <a:lnTo>
                    <a:pt x="4573" y="3347"/>
                  </a:lnTo>
                  <a:lnTo>
                    <a:pt x="4695" y="2898"/>
                  </a:lnTo>
                  <a:lnTo>
                    <a:pt x="4736" y="2653"/>
                  </a:lnTo>
                  <a:lnTo>
                    <a:pt x="4736" y="2409"/>
                  </a:lnTo>
                  <a:lnTo>
                    <a:pt x="4736" y="2164"/>
                  </a:lnTo>
                  <a:lnTo>
                    <a:pt x="4695" y="1919"/>
                  </a:lnTo>
                  <a:lnTo>
                    <a:pt x="4573" y="1470"/>
                  </a:lnTo>
                  <a:lnTo>
                    <a:pt x="4328" y="1061"/>
                  </a:lnTo>
                  <a:lnTo>
                    <a:pt x="4042" y="735"/>
                  </a:lnTo>
                  <a:lnTo>
                    <a:pt x="3716" y="408"/>
                  </a:lnTo>
                  <a:lnTo>
                    <a:pt x="3307" y="204"/>
                  </a:lnTo>
                  <a:lnTo>
                    <a:pt x="2858" y="41"/>
                  </a:lnTo>
                  <a:lnTo>
                    <a:pt x="2614" y="41"/>
                  </a:lnTo>
                  <a:lnTo>
                    <a:pt x="2369" y="0"/>
                  </a:lnTo>
                  <a:close/>
                </a:path>
              </a:pathLst>
            </a:custGeom>
            <a:solidFill>
              <a:srgbClr val="FCC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6"/>
            <p:cNvSpPr/>
            <p:nvPr/>
          </p:nvSpPr>
          <p:spPr>
            <a:xfrm>
              <a:off x="5595925" y="1464450"/>
              <a:ext cx="115350" cy="116375"/>
            </a:xfrm>
            <a:custGeom>
              <a:avLst/>
              <a:gdLst/>
              <a:ahLst/>
              <a:cxnLst/>
              <a:rect l="l" t="t" r="r" b="b"/>
              <a:pathLst>
                <a:path w="4614" h="4655" extrusionOk="0">
                  <a:moveTo>
                    <a:pt x="2287" y="0"/>
                  </a:moveTo>
                  <a:lnTo>
                    <a:pt x="1837" y="41"/>
                  </a:lnTo>
                  <a:lnTo>
                    <a:pt x="1429" y="205"/>
                  </a:lnTo>
                  <a:lnTo>
                    <a:pt x="1021" y="409"/>
                  </a:lnTo>
                  <a:lnTo>
                    <a:pt x="694" y="694"/>
                  </a:lnTo>
                  <a:lnTo>
                    <a:pt x="409" y="1021"/>
                  </a:lnTo>
                  <a:lnTo>
                    <a:pt x="205" y="1429"/>
                  </a:lnTo>
                  <a:lnTo>
                    <a:pt x="41" y="1878"/>
                  </a:lnTo>
                  <a:lnTo>
                    <a:pt x="1" y="2327"/>
                  </a:lnTo>
                  <a:lnTo>
                    <a:pt x="41" y="2776"/>
                  </a:lnTo>
                  <a:lnTo>
                    <a:pt x="205" y="3225"/>
                  </a:lnTo>
                  <a:lnTo>
                    <a:pt x="409" y="3634"/>
                  </a:lnTo>
                  <a:lnTo>
                    <a:pt x="694" y="3960"/>
                  </a:lnTo>
                  <a:lnTo>
                    <a:pt x="1021" y="4246"/>
                  </a:lnTo>
                  <a:lnTo>
                    <a:pt x="1429" y="4450"/>
                  </a:lnTo>
                  <a:lnTo>
                    <a:pt x="1837" y="4613"/>
                  </a:lnTo>
                  <a:lnTo>
                    <a:pt x="2287" y="4654"/>
                  </a:lnTo>
                  <a:lnTo>
                    <a:pt x="2776" y="4613"/>
                  </a:lnTo>
                  <a:lnTo>
                    <a:pt x="3185" y="4450"/>
                  </a:lnTo>
                  <a:lnTo>
                    <a:pt x="3593" y="4246"/>
                  </a:lnTo>
                  <a:lnTo>
                    <a:pt x="3919" y="3960"/>
                  </a:lnTo>
                  <a:lnTo>
                    <a:pt x="4205" y="3634"/>
                  </a:lnTo>
                  <a:lnTo>
                    <a:pt x="4409" y="3225"/>
                  </a:lnTo>
                  <a:lnTo>
                    <a:pt x="4532" y="2776"/>
                  </a:lnTo>
                  <a:lnTo>
                    <a:pt x="4613" y="2327"/>
                  </a:lnTo>
                  <a:lnTo>
                    <a:pt x="4532" y="1878"/>
                  </a:lnTo>
                  <a:lnTo>
                    <a:pt x="4409" y="1429"/>
                  </a:lnTo>
                  <a:lnTo>
                    <a:pt x="4205" y="1021"/>
                  </a:lnTo>
                  <a:lnTo>
                    <a:pt x="3919" y="694"/>
                  </a:lnTo>
                  <a:lnTo>
                    <a:pt x="3593" y="409"/>
                  </a:lnTo>
                  <a:lnTo>
                    <a:pt x="3185" y="205"/>
                  </a:lnTo>
                  <a:lnTo>
                    <a:pt x="2776" y="41"/>
                  </a:lnTo>
                  <a:lnTo>
                    <a:pt x="2287" y="0"/>
                  </a:lnTo>
                  <a:close/>
                </a:path>
              </a:pathLst>
            </a:custGeom>
            <a:solidFill>
              <a:srgbClr val="FCC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6"/>
            <p:cNvSpPr/>
            <p:nvPr/>
          </p:nvSpPr>
          <p:spPr>
            <a:xfrm>
              <a:off x="4856025" y="1059300"/>
              <a:ext cx="228625" cy="331700"/>
            </a:xfrm>
            <a:custGeom>
              <a:avLst/>
              <a:gdLst/>
              <a:ahLst/>
              <a:cxnLst/>
              <a:rect l="l" t="t" r="r" b="b"/>
              <a:pathLst>
                <a:path w="9145" h="13268" extrusionOk="0">
                  <a:moveTo>
                    <a:pt x="654" y="0"/>
                  </a:moveTo>
                  <a:lnTo>
                    <a:pt x="450" y="41"/>
                  </a:lnTo>
                  <a:lnTo>
                    <a:pt x="246" y="123"/>
                  </a:lnTo>
                  <a:lnTo>
                    <a:pt x="83" y="1307"/>
                  </a:lnTo>
                  <a:lnTo>
                    <a:pt x="42" y="1960"/>
                  </a:lnTo>
                  <a:lnTo>
                    <a:pt x="1" y="2613"/>
                  </a:lnTo>
                  <a:lnTo>
                    <a:pt x="1" y="3348"/>
                  </a:lnTo>
                  <a:lnTo>
                    <a:pt x="42" y="4083"/>
                  </a:lnTo>
                  <a:lnTo>
                    <a:pt x="83" y="4899"/>
                  </a:lnTo>
                  <a:lnTo>
                    <a:pt x="205" y="5715"/>
                  </a:lnTo>
                  <a:lnTo>
                    <a:pt x="328" y="6573"/>
                  </a:lnTo>
                  <a:lnTo>
                    <a:pt x="532" y="7471"/>
                  </a:lnTo>
                  <a:lnTo>
                    <a:pt x="777" y="8369"/>
                  </a:lnTo>
                  <a:lnTo>
                    <a:pt x="1062" y="9308"/>
                  </a:lnTo>
                  <a:lnTo>
                    <a:pt x="1389" y="10247"/>
                  </a:lnTo>
                  <a:lnTo>
                    <a:pt x="1797" y="11226"/>
                  </a:lnTo>
                  <a:lnTo>
                    <a:pt x="2287" y="12247"/>
                  </a:lnTo>
                  <a:lnTo>
                    <a:pt x="2818" y="13267"/>
                  </a:lnTo>
                  <a:lnTo>
                    <a:pt x="3797" y="12614"/>
                  </a:lnTo>
                  <a:lnTo>
                    <a:pt x="5226" y="11594"/>
                  </a:lnTo>
                  <a:lnTo>
                    <a:pt x="6614" y="10573"/>
                  </a:lnTo>
                  <a:lnTo>
                    <a:pt x="7267" y="10042"/>
                  </a:lnTo>
                  <a:lnTo>
                    <a:pt x="7920" y="9471"/>
                  </a:lnTo>
                  <a:lnTo>
                    <a:pt x="8533" y="8859"/>
                  </a:lnTo>
                  <a:lnTo>
                    <a:pt x="9104" y="8205"/>
                  </a:lnTo>
                  <a:lnTo>
                    <a:pt x="7471" y="8083"/>
                  </a:lnTo>
                  <a:lnTo>
                    <a:pt x="7186" y="8042"/>
                  </a:lnTo>
                  <a:lnTo>
                    <a:pt x="7063" y="8001"/>
                  </a:lnTo>
                  <a:lnTo>
                    <a:pt x="6941" y="7920"/>
                  </a:lnTo>
                  <a:lnTo>
                    <a:pt x="6818" y="7756"/>
                  </a:lnTo>
                  <a:lnTo>
                    <a:pt x="6777" y="7593"/>
                  </a:lnTo>
                  <a:lnTo>
                    <a:pt x="6777" y="7389"/>
                  </a:lnTo>
                  <a:lnTo>
                    <a:pt x="6818" y="7185"/>
                  </a:lnTo>
                  <a:lnTo>
                    <a:pt x="6900" y="7022"/>
                  </a:lnTo>
                  <a:lnTo>
                    <a:pt x="7022" y="6858"/>
                  </a:lnTo>
                  <a:lnTo>
                    <a:pt x="7349" y="6613"/>
                  </a:lnTo>
                  <a:lnTo>
                    <a:pt x="7757" y="6287"/>
                  </a:lnTo>
                  <a:lnTo>
                    <a:pt x="8206" y="6001"/>
                  </a:lnTo>
                  <a:lnTo>
                    <a:pt x="8655" y="5756"/>
                  </a:lnTo>
                  <a:lnTo>
                    <a:pt x="9145" y="5552"/>
                  </a:lnTo>
                  <a:lnTo>
                    <a:pt x="6859" y="5348"/>
                  </a:lnTo>
                  <a:lnTo>
                    <a:pt x="6655" y="5307"/>
                  </a:lnTo>
                  <a:lnTo>
                    <a:pt x="6492" y="5266"/>
                  </a:lnTo>
                  <a:lnTo>
                    <a:pt x="6369" y="5185"/>
                  </a:lnTo>
                  <a:lnTo>
                    <a:pt x="6287" y="5021"/>
                  </a:lnTo>
                  <a:lnTo>
                    <a:pt x="6247" y="4940"/>
                  </a:lnTo>
                  <a:lnTo>
                    <a:pt x="6287" y="4817"/>
                  </a:lnTo>
                  <a:lnTo>
                    <a:pt x="6410" y="4695"/>
                  </a:lnTo>
                  <a:lnTo>
                    <a:pt x="6573" y="4532"/>
                  </a:lnTo>
                  <a:lnTo>
                    <a:pt x="6737" y="4450"/>
                  </a:lnTo>
                  <a:lnTo>
                    <a:pt x="7635" y="4123"/>
                  </a:lnTo>
                  <a:lnTo>
                    <a:pt x="8533" y="3838"/>
                  </a:lnTo>
                  <a:lnTo>
                    <a:pt x="7961" y="3348"/>
                  </a:lnTo>
                  <a:lnTo>
                    <a:pt x="7349" y="2858"/>
                  </a:lnTo>
                  <a:lnTo>
                    <a:pt x="6737" y="2450"/>
                  </a:lnTo>
                  <a:lnTo>
                    <a:pt x="6083" y="2041"/>
                  </a:lnTo>
                  <a:lnTo>
                    <a:pt x="5553" y="1797"/>
                  </a:lnTo>
                  <a:lnTo>
                    <a:pt x="5022" y="1592"/>
                  </a:lnTo>
                  <a:lnTo>
                    <a:pt x="3961" y="1143"/>
                  </a:lnTo>
                  <a:lnTo>
                    <a:pt x="3144" y="776"/>
                  </a:lnTo>
                  <a:lnTo>
                    <a:pt x="2654" y="572"/>
                  </a:lnTo>
                  <a:lnTo>
                    <a:pt x="2165" y="327"/>
                  </a:lnTo>
                  <a:lnTo>
                    <a:pt x="1634" y="164"/>
                  </a:lnTo>
                  <a:lnTo>
                    <a:pt x="1103" y="41"/>
                  </a:lnTo>
                  <a:lnTo>
                    <a:pt x="899" y="0"/>
                  </a:lnTo>
                  <a:close/>
                </a:path>
              </a:pathLst>
            </a:custGeom>
            <a:solidFill>
              <a:srgbClr val="FCC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6"/>
            <p:cNvSpPr/>
            <p:nvPr/>
          </p:nvSpPr>
          <p:spPr>
            <a:xfrm>
              <a:off x="5623475" y="1076650"/>
              <a:ext cx="215350" cy="339850"/>
            </a:xfrm>
            <a:custGeom>
              <a:avLst/>
              <a:gdLst/>
              <a:ahLst/>
              <a:cxnLst/>
              <a:rect l="l" t="t" r="r" b="b"/>
              <a:pathLst>
                <a:path w="8614" h="13594" extrusionOk="0">
                  <a:moveTo>
                    <a:pt x="8614" y="0"/>
                  </a:moveTo>
                  <a:lnTo>
                    <a:pt x="8124" y="164"/>
                  </a:lnTo>
                  <a:lnTo>
                    <a:pt x="7634" y="368"/>
                  </a:lnTo>
                  <a:lnTo>
                    <a:pt x="6695" y="817"/>
                  </a:lnTo>
                  <a:lnTo>
                    <a:pt x="5757" y="1347"/>
                  </a:lnTo>
                  <a:lnTo>
                    <a:pt x="4899" y="1878"/>
                  </a:lnTo>
                  <a:lnTo>
                    <a:pt x="3920" y="2450"/>
                  </a:lnTo>
                  <a:lnTo>
                    <a:pt x="2981" y="3103"/>
                  </a:lnTo>
                  <a:lnTo>
                    <a:pt x="2083" y="3756"/>
                  </a:lnTo>
                  <a:lnTo>
                    <a:pt x="1185" y="4491"/>
                  </a:lnTo>
                  <a:lnTo>
                    <a:pt x="1062" y="4613"/>
                  </a:lnTo>
                  <a:lnTo>
                    <a:pt x="940" y="4736"/>
                  </a:lnTo>
                  <a:lnTo>
                    <a:pt x="899" y="4858"/>
                  </a:lnTo>
                  <a:lnTo>
                    <a:pt x="899" y="5021"/>
                  </a:lnTo>
                  <a:lnTo>
                    <a:pt x="980" y="5144"/>
                  </a:lnTo>
                  <a:lnTo>
                    <a:pt x="1103" y="5225"/>
                  </a:lnTo>
                  <a:lnTo>
                    <a:pt x="1266" y="5225"/>
                  </a:lnTo>
                  <a:lnTo>
                    <a:pt x="1429" y="5266"/>
                  </a:lnTo>
                  <a:lnTo>
                    <a:pt x="2572" y="5266"/>
                  </a:lnTo>
                  <a:lnTo>
                    <a:pt x="1919" y="5797"/>
                  </a:lnTo>
                  <a:lnTo>
                    <a:pt x="1307" y="6328"/>
                  </a:lnTo>
                  <a:lnTo>
                    <a:pt x="735" y="6858"/>
                  </a:lnTo>
                  <a:lnTo>
                    <a:pt x="205" y="7471"/>
                  </a:lnTo>
                  <a:lnTo>
                    <a:pt x="82" y="7634"/>
                  </a:lnTo>
                  <a:lnTo>
                    <a:pt x="1" y="7797"/>
                  </a:lnTo>
                  <a:lnTo>
                    <a:pt x="1" y="8001"/>
                  </a:lnTo>
                  <a:lnTo>
                    <a:pt x="1" y="8083"/>
                  </a:lnTo>
                  <a:lnTo>
                    <a:pt x="42" y="8124"/>
                  </a:lnTo>
                  <a:lnTo>
                    <a:pt x="164" y="8205"/>
                  </a:lnTo>
                  <a:lnTo>
                    <a:pt x="246" y="8246"/>
                  </a:lnTo>
                  <a:lnTo>
                    <a:pt x="491" y="8246"/>
                  </a:lnTo>
                  <a:lnTo>
                    <a:pt x="1144" y="8205"/>
                  </a:lnTo>
                  <a:lnTo>
                    <a:pt x="1797" y="8042"/>
                  </a:lnTo>
                  <a:lnTo>
                    <a:pt x="1470" y="8328"/>
                  </a:lnTo>
                  <a:lnTo>
                    <a:pt x="1144" y="8614"/>
                  </a:lnTo>
                  <a:lnTo>
                    <a:pt x="899" y="8940"/>
                  </a:lnTo>
                  <a:lnTo>
                    <a:pt x="695" y="9348"/>
                  </a:lnTo>
                  <a:lnTo>
                    <a:pt x="1225" y="9634"/>
                  </a:lnTo>
                  <a:lnTo>
                    <a:pt x="1674" y="10002"/>
                  </a:lnTo>
                  <a:lnTo>
                    <a:pt x="2083" y="10451"/>
                  </a:lnTo>
                  <a:lnTo>
                    <a:pt x="2450" y="10940"/>
                  </a:lnTo>
                  <a:lnTo>
                    <a:pt x="2817" y="11471"/>
                  </a:lnTo>
                  <a:lnTo>
                    <a:pt x="3103" y="12002"/>
                  </a:lnTo>
                  <a:lnTo>
                    <a:pt x="3634" y="13104"/>
                  </a:lnTo>
                  <a:lnTo>
                    <a:pt x="3756" y="13349"/>
                  </a:lnTo>
                  <a:lnTo>
                    <a:pt x="3879" y="13594"/>
                  </a:lnTo>
                  <a:lnTo>
                    <a:pt x="4818" y="11430"/>
                  </a:lnTo>
                  <a:lnTo>
                    <a:pt x="5512" y="9838"/>
                  </a:lnTo>
                  <a:lnTo>
                    <a:pt x="6246" y="7960"/>
                  </a:lnTo>
                  <a:lnTo>
                    <a:pt x="6981" y="5919"/>
                  </a:lnTo>
                  <a:lnTo>
                    <a:pt x="7675" y="3878"/>
                  </a:lnTo>
                  <a:lnTo>
                    <a:pt x="7961" y="2858"/>
                  </a:lnTo>
                  <a:lnTo>
                    <a:pt x="8247" y="1878"/>
                  </a:lnTo>
                  <a:lnTo>
                    <a:pt x="8451" y="898"/>
                  </a:lnTo>
                  <a:lnTo>
                    <a:pt x="8614" y="0"/>
                  </a:lnTo>
                  <a:close/>
                </a:path>
              </a:pathLst>
            </a:custGeom>
            <a:solidFill>
              <a:srgbClr val="FCC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6"/>
            <p:cNvSpPr/>
            <p:nvPr/>
          </p:nvSpPr>
          <p:spPr>
            <a:xfrm>
              <a:off x="4859100" y="1569575"/>
              <a:ext cx="894000" cy="547025"/>
            </a:xfrm>
            <a:custGeom>
              <a:avLst/>
              <a:gdLst/>
              <a:ahLst/>
              <a:cxnLst/>
              <a:rect l="l" t="t" r="r" b="b"/>
              <a:pathLst>
                <a:path w="35760" h="21881" extrusionOk="0">
                  <a:moveTo>
                    <a:pt x="1307" y="0"/>
                  </a:moveTo>
                  <a:lnTo>
                    <a:pt x="1184" y="82"/>
                  </a:lnTo>
                  <a:lnTo>
                    <a:pt x="1103" y="163"/>
                  </a:lnTo>
                  <a:lnTo>
                    <a:pt x="1021" y="245"/>
                  </a:lnTo>
                  <a:lnTo>
                    <a:pt x="980" y="367"/>
                  </a:lnTo>
                  <a:lnTo>
                    <a:pt x="899" y="612"/>
                  </a:lnTo>
                  <a:lnTo>
                    <a:pt x="899" y="898"/>
                  </a:lnTo>
                  <a:lnTo>
                    <a:pt x="980" y="1306"/>
                  </a:lnTo>
                  <a:lnTo>
                    <a:pt x="1103" y="1755"/>
                  </a:lnTo>
                  <a:lnTo>
                    <a:pt x="1266" y="2164"/>
                  </a:lnTo>
                  <a:lnTo>
                    <a:pt x="1470" y="2531"/>
                  </a:lnTo>
                  <a:lnTo>
                    <a:pt x="1348" y="2408"/>
                  </a:lnTo>
                  <a:lnTo>
                    <a:pt x="1225" y="2327"/>
                  </a:lnTo>
                  <a:lnTo>
                    <a:pt x="1103" y="2286"/>
                  </a:lnTo>
                  <a:lnTo>
                    <a:pt x="858" y="2286"/>
                  </a:lnTo>
                  <a:lnTo>
                    <a:pt x="735" y="2327"/>
                  </a:lnTo>
                  <a:lnTo>
                    <a:pt x="490" y="2449"/>
                  </a:lnTo>
                  <a:lnTo>
                    <a:pt x="286" y="2653"/>
                  </a:lnTo>
                  <a:lnTo>
                    <a:pt x="123" y="2898"/>
                  </a:lnTo>
                  <a:lnTo>
                    <a:pt x="0" y="3184"/>
                  </a:lnTo>
                  <a:lnTo>
                    <a:pt x="0" y="3429"/>
                  </a:lnTo>
                  <a:lnTo>
                    <a:pt x="41" y="3715"/>
                  </a:lnTo>
                  <a:lnTo>
                    <a:pt x="164" y="3960"/>
                  </a:lnTo>
                  <a:lnTo>
                    <a:pt x="327" y="4205"/>
                  </a:lnTo>
                  <a:lnTo>
                    <a:pt x="531" y="4450"/>
                  </a:lnTo>
                  <a:lnTo>
                    <a:pt x="939" y="4939"/>
                  </a:lnTo>
                  <a:lnTo>
                    <a:pt x="1266" y="5348"/>
                  </a:lnTo>
                  <a:lnTo>
                    <a:pt x="1756" y="6123"/>
                  </a:lnTo>
                  <a:lnTo>
                    <a:pt x="2164" y="6899"/>
                  </a:lnTo>
                  <a:lnTo>
                    <a:pt x="2654" y="7634"/>
                  </a:lnTo>
                  <a:lnTo>
                    <a:pt x="2899" y="8001"/>
                  </a:lnTo>
                  <a:lnTo>
                    <a:pt x="3185" y="8328"/>
                  </a:lnTo>
                  <a:lnTo>
                    <a:pt x="3838" y="9022"/>
                  </a:lnTo>
                  <a:lnTo>
                    <a:pt x="4532" y="9675"/>
                  </a:lnTo>
                  <a:lnTo>
                    <a:pt x="5266" y="10287"/>
                  </a:lnTo>
                  <a:lnTo>
                    <a:pt x="6001" y="10899"/>
                  </a:lnTo>
                  <a:lnTo>
                    <a:pt x="7063" y="11716"/>
                  </a:lnTo>
                  <a:lnTo>
                    <a:pt x="8124" y="12532"/>
                  </a:lnTo>
                  <a:lnTo>
                    <a:pt x="9185" y="13267"/>
                  </a:lnTo>
                  <a:lnTo>
                    <a:pt x="10328" y="14002"/>
                  </a:lnTo>
                  <a:lnTo>
                    <a:pt x="11104" y="14451"/>
                  </a:lnTo>
                  <a:lnTo>
                    <a:pt x="11920" y="14900"/>
                  </a:lnTo>
                  <a:lnTo>
                    <a:pt x="13553" y="15757"/>
                  </a:lnTo>
                  <a:lnTo>
                    <a:pt x="15227" y="16573"/>
                  </a:lnTo>
                  <a:lnTo>
                    <a:pt x="16860" y="17431"/>
                  </a:lnTo>
                  <a:lnTo>
                    <a:pt x="17676" y="17880"/>
                  </a:lnTo>
                  <a:lnTo>
                    <a:pt x="18452" y="18370"/>
                  </a:lnTo>
                  <a:lnTo>
                    <a:pt x="19227" y="18859"/>
                  </a:lnTo>
                  <a:lnTo>
                    <a:pt x="19962" y="19390"/>
                  </a:lnTo>
                  <a:lnTo>
                    <a:pt x="20656" y="19921"/>
                  </a:lnTo>
                  <a:lnTo>
                    <a:pt x="21309" y="20533"/>
                  </a:lnTo>
                  <a:lnTo>
                    <a:pt x="21962" y="21186"/>
                  </a:lnTo>
                  <a:lnTo>
                    <a:pt x="22534" y="21880"/>
                  </a:lnTo>
                  <a:lnTo>
                    <a:pt x="23309" y="21350"/>
                  </a:lnTo>
                  <a:lnTo>
                    <a:pt x="24085" y="20737"/>
                  </a:lnTo>
                  <a:lnTo>
                    <a:pt x="24820" y="20166"/>
                  </a:lnTo>
                  <a:lnTo>
                    <a:pt x="25555" y="19513"/>
                  </a:lnTo>
                  <a:lnTo>
                    <a:pt x="26249" y="18859"/>
                  </a:lnTo>
                  <a:lnTo>
                    <a:pt x="26943" y="18206"/>
                  </a:lnTo>
                  <a:lnTo>
                    <a:pt x="27596" y="17512"/>
                  </a:lnTo>
                  <a:lnTo>
                    <a:pt x="28249" y="16778"/>
                  </a:lnTo>
                  <a:lnTo>
                    <a:pt x="28861" y="16043"/>
                  </a:lnTo>
                  <a:lnTo>
                    <a:pt x="29433" y="15308"/>
                  </a:lnTo>
                  <a:lnTo>
                    <a:pt x="30004" y="14532"/>
                  </a:lnTo>
                  <a:lnTo>
                    <a:pt x="30535" y="13716"/>
                  </a:lnTo>
                  <a:lnTo>
                    <a:pt x="31066" y="12900"/>
                  </a:lnTo>
                  <a:lnTo>
                    <a:pt x="31555" y="12083"/>
                  </a:lnTo>
                  <a:lnTo>
                    <a:pt x="32004" y="11226"/>
                  </a:lnTo>
                  <a:lnTo>
                    <a:pt x="32453" y="10369"/>
                  </a:lnTo>
                  <a:lnTo>
                    <a:pt x="32984" y="9185"/>
                  </a:lnTo>
                  <a:lnTo>
                    <a:pt x="33596" y="7960"/>
                  </a:lnTo>
                  <a:lnTo>
                    <a:pt x="33923" y="7389"/>
                  </a:lnTo>
                  <a:lnTo>
                    <a:pt x="34250" y="6817"/>
                  </a:lnTo>
                  <a:lnTo>
                    <a:pt x="34658" y="6287"/>
                  </a:lnTo>
                  <a:lnTo>
                    <a:pt x="35066" y="5797"/>
                  </a:lnTo>
                  <a:lnTo>
                    <a:pt x="35311" y="5552"/>
                  </a:lnTo>
                  <a:lnTo>
                    <a:pt x="35515" y="5266"/>
                  </a:lnTo>
                  <a:lnTo>
                    <a:pt x="35678" y="4980"/>
                  </a:lnTo>
                  <a:lnTo>
                    <a:pt x="35719" y="4817"/>
                  </a:lnTo>
                  <a:lnTo>
                    <a:pt x="35760" y="4654"/>
                  </a:lnTo>
                  <a:lnTo>
                    <a:pt x="35719" y="4490"/>
                  </a:lnTo>
                  <a:lnTo>
                    <a:pt x="35638" y="4368"/>
                  </a:lnTo>
                  <a:lnTo>
                    <a:pt x="35515" y="4245"/>
                  </a:lnTo>
                  <a:lnTo>
                    <a:pt x="35352" y="4164"/>
                  </a:lnTo>
                  <a:lnTo>
                    <a:pt x="35189" y="4123"/>
                  </a:lnTo>
                  <a:lnTo>
                    <a:pt x="35066" y="4164"/>
                  </a:lnTo>
                  <a:lnTo>
                    <a:pt x="34944" y="4205"/>
                  </a:lnTo>
                  <a:lnTo>
                    <a:pt x="34862" y="4327"/>
                  </a:lnTo>
                  <a:lnTo>
                    <a:pt x="34984" y="3960"/>
                  </a:lnTo>
                  <a:lnTo>
                    <a:pt x="35025" y="3592"/>
                  </a:lnTo>
                  <a:lnTo>
                    <a:pt x="35025" y="3225"/>
                  </a:lnTo>
                  <a:lnTo>
                    <a:pt x="34944" y="2858"/>
                  </a:lnTo>
                  <a:lnTo>
                    <a:pt x="34658" y="3062"/>
                  </a:lnTo>
                  <a:lnTo>
                    <a:pt x="34372" y="3266"/>
                  </a:lnTo>
                  <a:lnTo>
                    <a:pt x="33841" y="3756"/>
                  </a:lnTo>
                  <a:lnTo>
                    <a:pt x="33352" y="4245"/>
                  </a:lnTo>
                  <a:lnTo>
                    <a:pt x="32780" y="4735"/>
                  </a:lnTo>
                  <a:lnTo>
                    <a:pt x="32290" y="5103"/>
                  </a:lnTo>
                  <a:lnTo>
                    <a:pt x="31760" y="5388"/>
                  </a:lnTo>
                  <a:lnTo>
                    <a:pt x="31188" y="5674"/>
                  </a:lnTo>
                  <a:lnTo>
                    <a:pt x="30576" y="5878"/>
                  </a:lnTo>
                  <a:lnTo>
                    <a:pt x="29188" y="6409"/>
                  </a:lnTo>
                  <a:lnTo>
                    <a:pt x="27759" y="6858"/>
                  </a:lnTo>
                  <a:lnTo>
                    <a:pt x="26289" y="7185"/>
                  </a:lnTo>
                  <a:lnTo>
                    <a:pt x="24820" y="7470"/>
                  </a:lnTo>
                  <a:lnTo>
                    <a:pt x="23350" y="7674"/>
                  </a:lnTo>
                  <a:lnTo>
                    <a:pt x="21840" y="7797"/>
                  </a:lnTo>
                  <a:lnTo>
                    <a:pt x="20370" y="7838"/>
                  </a:lnTo>
                  <a:lnTo>
                    <a:pt x="18860" y="7797"/>
                  </a:lnTo>
                  <a:lnTo>
                    <a:pt x="17350" y="7715"/>
                  </a:lnTo>
                  <a:lnTo>
                    <a:pt x="15880" y="7511"/>
                  </a:lnTo>
                  <a:lnTo>
                    <a:pt x="14410" y="7266"/>
                  </a:lnTo>
                  <a:lnTo>
                    <a:pt x="12941" y="6940"/>
                  </a:lnTo>
                  <a:lnTo>
                    <a:pt x="11512" y="6531"/>
                  </a:lnTo>
                  <a:lnTo>
                    <a:pt x="10083" y="6042"/>
                  </a:lnTo>
                  <a:lnTo>
                    <a:pt x="8695" y="5470"/>
                  </a:lnTo>
                  <a:lnTo>
                    <a:pt x="7348" y="4858"/>
                  </a:lnTo>
                  <a:lnTo>
                    <a:pt x="6573" y="4450"/>
                  </a:lnTo>
                  <a:lnTo>
                    <a:pt x="5838" y="4041"/>
                  </a:lnTo>
                  <a:lnTo>
                    <a:pt x="5144" y="3592"/>
                  </a:lnTo>
                  <a:lnTo>
                    <a:pt x="4450" y="3102"/>
                  </a:lnTo>
                  <a:lnTo>
                    <a:pt x="3838" y="2572"/>
                  </a:lnTo>
                  <a:lnTo>
                    <a:pt x="3225" y="1959"/>
                  </a:lnTo>
                  <a:lnTo>
                    <a:pt x="2695" y="1347"/>
                  </a:lnTo>
                  <a:lnTo>
                    <a:pt x="2205" y="653"/>
                  </a:lnTo>
                  <a:lnTo>
                    <a:pt x="2042" y="408"/>
                  </a:lnTo>
                  <a:lnTo>
                    <a:pt x="1797" y="163"/>
                  </a:lnTo>
                  <a:lnTo>
                    <a:pt x="1674" y="82"/>
                  </a:lnTo>
                  <a:lnTo>
                    <a:pt x="1552" y="0"/>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6"/>
            <p:cNvSpPr/>
            <p:nvPr/>
          </p:nvSpPr>
          <p:spPr>
            <a:xfrm>
              <a:off x="4889725" y="1625700"/>
              <a:ext cx="478650" cy="183725"/>
            </a:xfrm>
            <a:custGeom>
              <a:avLst/>
              <a:gdLst/>
              <a:ahLst/>
              <a:cxnLst/>
              <a:rect l="l" t="t" r="r" b="b"/>
              <a:pathLst>
                <a:path w="19146" h="7349" extrusionOk="0">
                  <a:moveTo>
                    <a:pt x="0" y="0"/>
                  </a:moveTo>
                  <a:lnTo>
                    <a:pt x="408" y="490"/>
                  </a:lnTo>
                  <a:lnTo>
                    <a:pt x="857" y="939"/>
                  </a:lnTo>
                  <a:lnTo>
                    <a:pt x="1306" y="1388"/>
                  </a:lnTo>
                  <a:lnTo>
                    <a:pt x="1796" y="1796"/>
                  </a:lnTo>
                  <a:lnTo>
                    <a:pt x="2286" y="2164"/>
                  </a:lnTo>
                  <a:lnTo>
                    <a:pt x="2817" y="2531"/>
                  </a:lnTo>
                  <a:lnTo>
                    <a:pt x="3919" y="3184"/>
                  </a:lnTo>
                  <a:lnTo>
                    <a:pt x="5062" y="3756"/>
                  </a:lnTo>
                  <a:lnTo>
                    <a:pt x="6246" y="4327"/>
                  </a:lnTo>
                  <a:lnTo>
                    <a:pt x="7430" y="4817"/>
                  </a:lnTo>
                  <a:lnTo>
                    <a:pt x="8613" y="5266"/>
                  </a:lnTo>
                  <a:lnTo>
                    <a:pt x="9920" y="5756"/>
                  </a:lnTo>
                  <a:lnTo>
                    <a:pt x="11185" y="6205"/>
                  </a:lnTo>
                  <a:lnTo>
                    <a:pt x="12491" y="6613"/>
                  </a:lnTo>
                  <a:lnTo>
                    <a:pt x="13839" y="6981"/>
                  </a:lnTo>
                  <a:lnTo>
                    <a:pt x="14492" y="7103"/>
                  </a:lnTo>
                  <a:lnTo>
                    <a:pt x="15145" y="7226"/>
                  </a:lnTo>
                  <a:lnTo>
                    <a:pt x="15798" y="7307"/>
                  </a:lnTo>
                  <a:lnTo>
                    <a:pt x="16492" y="7348"/>
                  </a:lnTo>
                  <a:lnTo>
                    <a:pt x="17798" y="7348"/>
                  </a:lnTo>
                  <a:lnTo>
                    <a:pt x="18451" y="7266"/>
                  </a:lnTo>
                  <a:lnTo>
                    <a:pt x="19145" y="7185"/>
                  </a:lnTo>
                  <a:lnTo>
                    <a:pt x="0" y="0"/>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6"/>
            <p:cNvSpPr/>
            <p:nvPr/>
          </p:nvSpPr>
          <p:spPr>
            <a:xfrm>
              <a:off x="4889725" y="1625700"/>
              <a:ext cx="478650" cy="183725"/>
            </a:xfrm>
            <a:custGeom>
              <a:avLst/>
              <a:gdLst/>
              <a:ahLst/>
              <a:cxnLst/>
              <a:rect l="l" t="t" r="r" b="b"/>
              <a:pathLst>
                <a:path w="19146" h="7349" fill="none" extrusionOk="0">
                  <a:moveTo>
                    <a:pt x="0" y="0"/>
                  </a:moveTo>
                  <a:lnTo>
                    <a:pt x="0" y="0"/>
                  </a:lnTo>
                  <a:lnTo>
                    <a:pt x="408" y="490"/>
                  </a:lnTo>
                  <a:lnTo>
                    <a:pt x="857" y="939"/>
                  </a:lnTo>
                  <a:lnTo>
                    <a:pt x="1306" y="1388"/>
                  </a:lnTo>
                  <a:lnTo>
                    <a:pt x="1796" y="1796"/>
                  </a:lnTo>
                  <a:lnTo>
                    <a:pt x="2286" y="2164"/>
                  </a:lnTo>
                  <a:lnTo>
                    <a:pt x="2817" y="2531"/>
                  </a:lnTo>
                  <a:lnTo>
                    <a:pt x="3919" y="3184"/>
                  </a:lnTo>
                  <a:lnTo>
                    <a:pt x="5062" y="3756"/>
                  </a:lnTo>
                  <a:lnTo>
                    <a:pt x="6246" y="4327"/>
                  </a:lnTo>
                  <a:lnTo>
                    <a:pt x="7430" y="4817"/>
                  </a:lnTo>
                  <a:lnTo>
                    <a:pt x="8613" y="5266"/>
                  </a:lnTo>
                  <a:lnTo>
                    <a:pt x="8613" y="5266"/>
                  </a:lnTo>
                  <a:lnTo>
                    <a:pt x="9920" y="5756"/>
                  </a:lnTo>
                  <a:lnTo>
                    <a:pt x="11185" y="6205"/>
                  </a:lnTo>
                  <a:lnTo>
                    <a:pt x="12491" y="6613"/>
                  </a:lnTo>
                  <a:lnTo>
                    <a:pt x="13839" y="6981"/>
                  </a:lnTo>
                  <a:lnTo>
                    <a:pt x="14492" y="7103"/>
                  </a:lnTo>
                  <a:lnTo>
                    <a:pt x="15145" y="7226"/>
                  </a:lnTo>
                  <a:lnTo>
                    <a:pt x="15798" y="7307"/>
                  </a:lnTo>
                  <a:lnTo>
                    <a:pt x="16492" y="7348"/>
                  </a:lnTo>
                  <a:lnTo>
                    <a:pt x="17145" y="7348"/>
                  </a:lnTo>
                  <a:lnTo>
                    <a:pt x="17798" y="7348"/>
                  </a:lnTo>
                  <a:lnTo>
                    <a:pt x="18451" y="7266"/>
                  </a:lnTo>
                  <a:lnTo>
                    <a:pt x="19145" y="71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6"/>
            <p:cNvSpPr/>
            <p:nvPr/>
          </p:nvSpPr>
          <p:spPr>
            <a:xfrm>
              <a:off x="4887675" y="1623650"/>
              <a:ext cx="481725" cy="187800"/>
            </a:xfrm>
            <a:custGeom>
              <a:avLst/>
              <a:gdLst/>
              <a:ahLst/>
              <a:cxnLst/>
              <a:rect l="l" t="t" r="r" b="b"/>
              <a:pathLst>
                <a:path w="19269" h="7512" extrusionOk="0">
                  <a:moveTo>
                    <a:pt x="41" y="1"/>
                  </a:moveTo>
                  <a:lnTo>
                    <a:pt x="0" y="41"/>
                  </a:lnTo>
                  <a:lnTo>
                    <a:pt x="41" y="123"/>
                  </a:lnTo>
                  <a:lnTo>
                    <a:pt x="409" y="572"/>
                  </a:lnTo>
                  <a:lnTo>
                    <a:pt x="858" y="1021"/>
                  </a:lnTo>
                  <a:lnTo>
                    <a:pt x="1307" y="1470"/>
                  </a:lnTo>
                  <a:lnTo>
                    <a:pt x="1756" y="1878"/>
                  </a:lnTo>
                  <a:lnTo>
                    <a:pt x="2286" y="2246"/>
                  </a:lnTo>
                  <a:lnTo>
                    <a:pt x="2776" y="2613"/>
                  </a:lnTo>
                  <a:lnTo>
                    <a:pt x="3878" y="3266"/>
                  </a:lnTo>
                  <a:lnTo>
                    <a:pt x="5021" y="3879"/>
                  </a:lnTo>
                  <a:lnTo>
                    <a:pt x="6205" y="4409"/>
                  </a:lnTo>
                  <a:lnTo>
                    <a:pt x="7430" y="4940"/>
                  </a:lnTo>
                  <a:lnTo>
                    <a:pt x="8695" y="5430"/>
                  </a:lnTo>
                  <a:lnTo>
                    <a:pt x="10818" y="6205"/>
                  </a:lnTo>
                  <a:lnTo>
                    <a:pt x="11920" y="6573"/>
                  </a:lnTo>
                  <a:lnTo>
                    <a:pt x="12982" y="6899"/>
                  </a:lnTo>
                  <a:lnTo>
                    <a:pt x="14002" y="7144"/>
                  </a:lnTo>
                  <a:lnTo>
                    <a:pt x="15064" y="7348"/>
                  </a:lnTo>
                  <a:lnTo>
                    <a:pt x="16125" y="7471"/>
                  </a:lnTo>
                  <a:lnTo>
                    <a:pt x="17186" y="7512"/>
                  </a:lnTo>
                  <a:lnTo>
                    <a:pt x="18207" y="7471"/>
                  </a:lnTo>
                  <a:lnTo>
                    <a:pt x="18737" y="7389"/>
                  </a:lnTo>
                  <a:lnTo>
                    <a:pt x="19227" y="7308"/>
                  </a:lnTo>
                  <a:lnTo>
                    <a:pt x="19268" y="7308"/>
                  </a:lnTo>
                  <a:lnTo>
                    <a:pt x="19268" y="7226"/>
                  </a:lnTo>
                  <a:lnTo>
                    <a:pt x="19268" y="7185"/>
                  </a:lnTo>
                  <a:lnTo>
                    <a:pt x="19187" y="7185"/>
                  </a:lnTo>
                  <a:lnTo>
                    <a:pt x="18574" y="7267"/>
                  </a:lnTo>
                  <a:lnTo>
                    <a:pt x="17921" y="7348"/>
                  </a:lnTo>
                  <a:lnTo>
                    <a:pt x="16615" y="7348"/>
                  </a:lnTo>
                  <a:lnTo>
                    <a:pt x="15962" y="7308"/>
                  </a:lnTo>
                  <a:lnTo>
                    <a:pt x="15308" y="7226"/>
                  </a:lnTo>
                  <a:lnTo>
                    <a:pt x="14655" y="7144"/>
                  </a:lnTo>
                  <a:lnTo>
                    <a:pt x="14002" y="6981"/>
                  </a:lnTo>
                  <a:lnTo>
                    <a:pt x="12696" y="6654"/>
                  </a:lnTo>
                  <a:lnTo>
                    <a:pt x="11390" y="6246"/>
                  </a:lnTo>
                  <a:lnTo>
                    <a:pt x="10083" y="5797"/>
                  </a:lnTo>
                  <a:lnTo>
                    <a:pt x="8736" y="5307"/>
                  </a:lnTo>
                  <a:lnTo>
                    <a:pt x="7471" y="4817"/>
                  </a:lnTo>
                  <a:lnTo>
                    <a:pt x="6246" y="4287"/>
                  </a:lnTo>
                  <a:lnTo>
                    <a:pt x="5062" y="3756"/>
                  </a:lnTo>
                  <a:lnTo>
                    <a:pt x="3960" y="3144"/>
                  </a:lnTo>
                  <a:lnTo>
                    <a:pt x="2858" y="2491"/>
                  </a:lnTo>
                  <a:lnTo>
                    <a:pt x="2368" y="2123"/>
                  </a:lnTo>
                  <a:lnTo>
                    <a:pt x="1878" y="1756"/>
                  </a:lnTo>
                  <a:lnTo>
                    <a:pt x="1388" y="1348"/>
                  </a:lnTo>
                  <a:lnTo>
                    <a:pt x="939" y="939"/>
                  </a:lnTo>
                  <a:lnTo>
                    <a:pt x="531" y="490"/>
                  </a:lnTo>
                  <a:lnTo>
                    <a:pt x="123" y="41"/>
                  </a:lnTo>
                  <a:lnTo>
                    <a:pt x="82" y="1"/>
                  </a:lnTo>
                  <a:close/>
                </a:path>
              </a:pathLst>
            </a:custGeom>
            <a:solidFill>
              <a:srgbClr val="000000">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6"/>
            <p:cNvSpPr/>
            <p:nvPr/>
          </p:nvSpPr>
          <p:spPr>
            <a:xfrm>
              <a:off x="5529600" y="1671625"/>
              <a:ext cx="199025" cy="122475"/>
            </a:xfrm>
            <a:custGeom>
              <a:avLst/>
              <a:gdLst/>
              <a:ahLst/>
              <a:cxnLst/>
              <a:rect l="l" t="t" r="r" b="b"/>
              <a:pathLst>
                <a:path w="7961" h="4899" extrusionOk="0">
                  <a:moveTo>
                    <a:pt x="7960" y="0"/>
                  </a:moveTo>
                  <a:lnTo>
                    <a:pt x="7144" y="612"/>
                  </a:lnTo>
                  <a:lnTo>
                    <a:pt x="6287" y="1225"/>
                  </a:lnTo>
                  <a:lnTo>
                    <a:pt x="5470" y="1755"/>
                  </a:lnTo>
                  <a:lnTo>
                    <a:pt x="4613" y="2286"/>
                  </a:lnTo>
                  <a:lnTo>
                    <a:pt x="3715" y="2776"/>
                  </a:lnTo>
                  <a:lnTo>
                    <a:pt x="2817" y="3225"/>
                  </a:lnTo>
                  <a:lnTo>
                    <a:pt x="1878" y="3633"/>
                  </a:lnTo>
                  <a:lnTo>
                    <a:pt x="939" y="4001"/>
                  </a:lnTo>
                  <a:lnTo>
                    <a:pt x="612" y="4123"/>
                  </a:lnTo>
                  <a:lnTo>
                    <a:pt x="327" y="4286"/>
                  </a:lnTo>
                  <a:lnTo>
                    <a:pt x="204" y="4368"/>
                  </a:lnTo>
                  <a:lnTo>
                    <a:pt x="123" y="4491"/>
                  </a:lnTo>
                  <a:lnTo>
                    <a:pt x="41" y="4613"/>
                  </a:lnTo>
                  <a:lnTo>
                    <a:pt x="0" y="4776"/>
                  </a:lnTo>
                  <a:lnTo>
                    <a:pt x="82" y="4817"/>
                  </a:lnTo>
                  <a:lnTo>
                    <a:pt x="163" y="4858"/>
                  </a:lnTo>
                  <a:lnTo>
                    <a:pt x="408" y="4899"/>
                  </a:lnTo>
                  <a:lnTo>
                    <a:pt x="653" y="4817"/>
                  </a:lnTo>
                  <a:lnTo>
                    <a:pt x="939" y="4735"/>
                  </a:lnTo>
                  <a:lnTo>
                    <a:pt x="1511" y="4450"/>
                  </a:lnTo>
                  <a:lnTo>
                    <a:pt x="2041" y="4164"/>
                  </a:lnTo>
                  <a:lnTo>
                    <a:pt x="2858" y="3756"/>
                  </a:lnTo>
                  <a:lnTo>
                    <a:pt x="3633" y="3348"/>
                  </a:lnTo>
                  <a:lnTo>
                    <a:pt x="4450" y="2858"/>
                  </a:lnTo>
                  <a:lnTo>
                    <a:pt x="5184" y="2368"/>
                  </a:lnTo>
                  <a:lnTo>
                    <a:pt x="5919" y="1878"/>
                  </a:lnTo>
                  <a:lnTo>
                    <a:pt x="6695" y="1306"/>
                  </a:lnTo>
                  <a:lnTo>
                    <a:pt x="7062" y="980"/>
                  </a:lnTo>
                  <a:lnTo>
                    <a:pt x="7430" y="653"/>
                  </a:lnTo>
                  <a:lnTo>
                    <a:pt x="7715" y="327"/>
                  </a:lnTo>
                  <a:lnTo>
                    <a:pt x="7960" y="0"/>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6"/>
            <p:cNvSpPr/>
            <p:nvPr/>
          </p:nvSpPr>
          <p:spPr>
            <a:xfrm>
              <a:off x="5527550" y="1669575"/>
              <a:ext cx="203100" cy="125550"/>
            </a:xfrm>
            <a:custGeom>
              <a:avLst/>
              <a:gdLst/>
              <a:ahLst/>
              <a:cxnLst/>
              <a:rect l="l" t="t" r="r" b="b"/>
              <a:pathLst>
                <a:path w="8124" h="5022" extrusionOk="0">
                  <a:moveTo>
                    <a:pt x="7716" y="409"/>
                  </a:moveTo>
                  <a:lnTo>
                    <a:pt x="7267" y="899"/>
                  </a:lnTo>
                  <a:lnTo>
                    <a:pt x="6695" y="1348"/>
                  </a:lnTo>
                  <a:lnTo>
                    <a:pt x="6124" y="1756"/>
                  </a:lnTo>
                  <a:lnTo>
                    <a:pt x="5552" y="2164"/>
                  </a:lnTo>
                  <a:lnTo>
                    <a:pt x="5226" y="2368"/>
                  </a:lnTo>
                  <a:lnTo>
                    <a:pt x="4491" y="2899"/>
                  </a:lnTo>
                  <a:lnTo>
                    <a:pt x="3715" y="3348"/>
                  </a:lnTo>
                  <a:lnTo>
                    <a:pt x="2899" y="3797"/>
                  </a:lnTo>
                  <a:lnTo>
                    <a:pt x="2082" y="4164"/>
                  </a:lnTo>
                  <a:lnTo>
                    <a:pt x="1593" y="4450"/>
                  </a:lnTo>
                  <a:lnTo>
                    <a:pt x="1184" y="4654"/>
                  </a:lnTo>
                  <a:lnTo>
                    <a:pt x="776" y="4817"/>
                  </a:lnTo>
                  <a:lnTo>
                    <a:pt x="613" y="4899"/>
                  </a:lnTo>
                  <a:lnTo>
                    <a:pt x="286" y="4899"/>
                  </a:lnTo>
                  <a:lnTo>
                    <a:pt x="164" y="4817"/>
                  </a:lnTo>
                  <a:lnTo>
                    <a:pt x="205" y="4695"/>
                  </a:lnTo>
                  <a:lnTo>
                    <a:pt x="245" y="4573"/>
                  </a:lnTo>
                  <a:lnTo>
                    <a:pt x="450" y="4409"/>
                  </a:lnTo>
                  <a:lnTo>
                    <a:pt x="735" y="4246"/>
                  </a:lnTo>
                  <a:lnTo>
                    <a:pt x="1021" y="4164"/>
                  </a:lnTo>
                  <a:lnTo>
                    <a:pt x="2001" y="3797"/>
                  </a:lnTo>
                  <a:lnTo>
                    <a:pt x="2899" y="3389"/>
                  </a:lnTo>
                  <a:lnTo>
                    <a:pt x="3797" y="2980"/>
                  </a:lnTo>
                  <a:lnTo>
                    <a:pt x="4654" y="2491"/>
                  </a:lnTo>
                  <a:lnTo>
                    <a:pt x="5430" y="2001"/>
                  </a:lnTo>
                  <a:lnTo>
                    <a:pt x="6246" y="1470"/>
                  </a:lnTo>
                  <a:lnTo>
                    <a:pt x="7716" y="409"/>
                  </a:lnTo>
                  <a:close/>
                  <a:moveTo>
                    <a:pt x="8042" y="1"/>
                  </a:moveTo>
                  <a:lnTo>
                    <a:pt x="8001" y="41"/>
                  </a:lnTo>
                  <a:lnTo>
                    <a:pt x="6450" y="1144"/>
                  </a:lnTo>
                  <a:lnTo>
                    <a:pt x="5634" y="1715"/>
                  </a:lnTo>
                  <a:lnTo>
                    <a:pt x="4777" y="2246"/>
                  </a:lnTo>
                  <a:lnTo>
                    <a:pt x="3919" y="2736"/>
                  </a:lnTo>
                  <a:lnTo>
                    <a:pt x="2980" y="3225"/>
                  </a:lnTo>
                  <a:lnTo>
                    <a:pt x="2001" y="3634"/>
                  </a:lnTo>
                  <a:lnTo>
                    <a:pt x="980" y="4001"/>
                  </a:lnTo>
                  <a:lnTo>
                    <a:pt x="654" y="4123"/>
                  </a:lnTo>
                  <a:lnTo>
                    <a:pt x="368" y="4328"/>
                  </a:lnTo>
                  <a:lnTo>
                    <a:pt x="245" y="4409"/>
                  </a:lnTo>
                  <a:lnTo>
                    <a:pt x="123" y="4532"/>
                  </a:lnTo>
                  <a:lnTo>
                    <a:pt x="41" y="4695"/>
                  </a:lnTo>
                  <a:lnTo>
                    <a:pt x="0" y="4817"/>
                  </a:lnTo>
                  <a:lnTo>
                    <a:pt x="41" y="4899"/>
                  </a:lnTo>
                  <a:lnTo>
                    <a:pt x="205" y="5022"/>
                  </a:lnTo>
                  <a:lnTo>
                    <a:pt x="409" y="5022"/>
                  </a:lnTo>
                  <a:lnTo>
                    <a:pt x="694" y="4981"/>
                  </a:lnTo>
                  <a:lnTo>
                    <a:pt x="1021" y="4899"/>
                  </a:lnTo>
                  <a:lnTo>
                    <a:pt x="1674" y="4573"/>
                  </a:lnTo>
                  <a:lnTo>
                    <a:pt x="2123" y="4287"/>
                  </a:lnTo>
                  <a:lnTo>
                    <a:pt x="2980" y="3919"/>
                  </a:lnTo>
                  <a:lnTo>
                    <a:pt x="3756" y="3470"/>
                  </a:lnTo>
                  <a:lnTo>
                    <a:pt x="4572" y="2980"/>
                  </a:lnTo>
                  <a:lnTo>
                    <a:pt x="5307" y="2491"/>
                  </a:lnTo>
                  <a:lnTo>
                    <a:pt x="5634" y="2287"/>
                  </a:lnTo>
                  <a:lnTo>
                    <a:pt x="6328" y="1797"/>
                  </a:lnTo>
                  <a:lnTo>
                    <a:pt x="7022" y="1266"/>
                  </a:lnTo>
                  <a:lnTo>
                    <a:pt x="7348" y="980"/>
                  </a:lnTo>
                  <a:lnTo>
                    <a:pt x="7634" y="694"/>
                  </a:lnTo>
                  <a:lnTo>
                    <a:pt x="7879" y="409"/>
                  </a:lnTo>
                  <a:lnTo>
                    <a:pt x="8083" y="123"/>
                  </a:lnTo>
                  <a:lnTo>
                    <a:pt x="8124" y="82"/>
                  </a:lnTo>
                  <a:lnTo>
                    <a:pt x="8083" y="41"/>
                  </a:lnTo>
                  <a:lnTo>
                    <a:pt x="8042" y="1"/>
                  </a:lnTo>
                  <a:close/>
                </a:path>
              </a:pathLst>
            </a:custGeom>
            <a:solidFill>
              <a:srgbClr val="000000">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6"/>
            <p:cNvSpPr/>
            <p:nvPr/>
          </p:nvSpPr>
          <p:spPr>
            <a:xfrm>
              <a:off x="5414275" y="1718550"/>
              <a:ext cx="314350" cy="213325"/>
            </a:xfrm>
            <a:custGeom>
              <a:avLst/>
              <a:gdLst/>
              <a:ahLst/>
              <a:cxnLst/>
              <a:rect l="l" t="t" r="r" b="b"/>
              <a:pathLst>
                <a:path w="12574" h="8533" extrusionOk="0">
                  <a:moveTo>
                    <a:pt x="12573" y="1"/>
                  </a:moveTo>
                  <a:lnTo>
                    <a:pt x="11594" y="1062"/>
                  </a:lnTo>
                  <a:lnTo>
                    <a:pt x="10532" y="2124"/>
                  </a:lnTo>
                  <a:lnTo>
                    <a:pt x="10002" y="2695"/>
                  </a:lnTo>
                  <a:lnTo>
                    <a:pt x="9389" y="3226"/>
                  </a:lnTo>
                  <a:lnTo>
                    <a:pt x="8736" y="3757"/>
                  </a:lnTo>
                  <a:lnTo>
                    <a:pt x="8042" y="4287"/>
                  </a:lnTo>
                  <a:lnTo>
                    <a:pt x="7307" y="4859"/>
                  </a:lnTo>
                  <a:lnTo>
                    <a:pt x="6491" y="5389"/>
                  </a:lnTo>
                  <a:lnTo>
                    <a:pt x="5634" y="5920"/>
                  </a:lnTo>
                  <a:lnTo>
                    <a:pt x="4654" y="6451"/>
                  </a:lnTo>
                  <a:lnTo>
                    <a:pt x="3633" y="6981"/>
                  </a:lnTo>
                  <a:lnTo>
                    <a:pt x="2531" y="7512"/>
                  </a:lnTo>
                  <a:lnTo>
                    <a:pt x="1307" y="8043"/>
                  </a:lnTo>
                  <a:lnTo>
                    <a:pt x="0" y="8533"/>
                  </a:lnTo>
                  <a:lnTo>
                    <a:pt x="6450" y="7390"/>
                  </a:lnTo>
                  <a:lnTo>
                    <a:pt x="8001" y="5593"/>
                  </a:lnTo>
                  <a:lnTo>
                    <a:pt x="9593" y="3757"/>
                  </a:lnTo>
                  <a:lnTo>
                    <a:pt x="11104" y="1879"/>
                  </a:lnTo>
                  <a:lnTo>
                    <a:pt x="12573"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6"/>
            <p:cNvSpPr/>
            <p:nvPr/>
          </p:nvSpPr>
          <p:spPr>
            <a:xfrm>
              <a:off x="5414275" y="1718550"/>
              <a:ext cx="314350" cy="213325"/>
            </a:xfrm>
            <a:custGeom>
              <a:avLst/>
              <a:gdLst/>
              <a:ahLst/>
              <a:cxnLst/>
              <a:rect l="l" t="t" r="r" b="b"/>
              <a:pathLst>
                <a:path w="12574" h="8533" fill="none" extrusionOk="0">
                  <a:moveTo>
                    <a:pt x="0" y="8533"/>
                  </a:moveTo>
                  <a:lnTo>
                    <a:pt x="0" y="8533"/>
                  </a:lnTo>
                  <a:lnTo>
                    <a:pt x="1307" y="8043"/>
                  </a:lnTo>
                  <a:lnTo>
                    <a:pt x="2531" y="7512"/>
                  </a:lnTo>
                  <a:lnTo>
                    <a:pt x="3633" y="6981"/>
                  </a:lnTo>
                  <a:lnTo>
                    <a:pt x="4654" y="6451"/>
                  </a:lnTo>
                  <a:lnTo>
                    <a:pt x="5634" y="5920"/>
                  </a:lnTo>
                  <a:lnTo>
                    <a:pt x="6491" y="5389"/>
                  </a:lnTo>
                  <a:lnTo>
                    <a:pt x="7307" y="4859"/>
                  </a:lnTo>
                  <a:lnTo>
                    <a:pt x="8042" y="4287"/>
                  </a:lnTo>
                  <a:lnTo>
                    <a:pt x="8736" y="3757"/>
                  </a:lnTo>
                  <a:lnTo>
                    <a:pt x="9389" y="3226"/>
                  </a:lnTo>
                  <a:lnTo>
                    <a:pt x="10002" y="2695"/>
                  </a:lnTo>
                  <a:lnTo>
                    <a:pt x="10532" y="2124"/>
                  </a:lnTo>
                  <a:lnTo>
                    <a:pt x="11594" y="1062"/>
                  </a:lnTo>
                  <a:lnTo>
                    <a:pt x="12573" y="1"/>
                  </a:lnTo>
                  <a:lnTo>
                    <a:pt x="12573" y="1"/>
                  </a:lnTo>
                  <a:lnTo>
                    <a:pt x="11104" y="1879"/>
                  </a:lnTo>
                  <a:lnTo>
                    <a:pt x="9593" y="3757"/>
                  </a:lnTo>
                  <a:lnTo>
                    <a:pt x="8001" y="5593"/>
                  </a:lnTo>
                  <a:lnTo>
                    <a:pt x="6450" y="739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6"/>
            <p:cNvSpPr/>
            <p:nvPr/>
          </p:nvSpPr>
          <p:spPr>
            <a:xfrm>
              <a:off x="5412225" y="1716525"/>
              <a:ext cx="317425" cy="217400"/>
            </a:xfrm>
            <a:custGeom>
              <a:avLst/>
              <a:gdLst/>
              <a:ahLst/>
              <a:cxnLst/>
              <a:rect l="l" t="t" r="r" b="b"/>
              <a:pathLst>
                <a:path w="12697" h="8696" extrusionOk="0">
                  <a:moveTo>
                    <a:pt x="12655" y="0"/>
                  </a:moveTo>
                  <a:lnTo>
                    <a:pt x="12574" y="41"/>
                  </a:lnTo>
                  <a:lnTo>
                    <a:pt x="11635" y="1062"/>
                  </a:lnTo>
                  <a:lnTo>
                    <a:pt x="10614" y="2123"/>
                  </a:lnTo>
                  <a:lnTo>
                    <a:pt x="10084" y="2654"/>
                  </a:lnTo>
                  <a:lnTo>
                    <a:pt x="9471" y="3184"/>
                  </a:lnTo>
                  <a:lnTo>
                    <a:pt x="8818" y="3756"/>
                  </a:lnTo>
                  <a:lnTo>
                    <a:pt x="8124" y="4287"/>
                  </a:lnTo>
                  <a:lnTo>
                    <a:pt x="7389" y="4817"/>
                  </a:lnTo>
                  <a:lnTo>
                    <a:pt x="6573" y="5389"/>
                  </a:lnTo>
                  <a:lnTo>
                    <a:pt x="5716" y="5919"/>
                  </a:lnTo>
                  <a:lnTo>
                    <a:pt x="4736" y="6450"/>
                  </a:lnTo>
                  <a:lnTo>
                    <a:pt x="3715" y="6981"/>
                  </a:lnTo>
                  <a:lnTo>
                    <a:pt x="2572" y="7511"/>
                  </a:lnTo>
                  <a:lnTo>
                    <a:pt x="1389" y="8042"/>
                  </a:lnTo>
                  <a:lnTo>
                    <a:pt x="41" y="8573"/>
                  </a:lnTo>
                  <a:lnTo>
                    <a:pt x="1" y="8614"/>
                  </a:lnTo>
                  <a:lnTo>
                    <a:pt x="1" y="8654"/>
                  </a:lnTo>
                  <a:lnTo>
                    <a:pt x="41" y="8695"/>
                  </a:lnTo>
                  <a:lnTo>
                    <a:pt x="82" y="8695"/>
                  </a:lnTo>
                  <a:lnTo>
                    <a:pt x="1266" y="8246"/>
                  </a:lnTo>
                  <a:lnTo>
                    <a:pt x="2327" y="7797"/>
                  </a:lnTo>
                  <a:lnTo>
                    <a:pt x="3307" y="7348"/>
                  </a:lnTo>
                  <a:lnTo>
                    <a:pt x="4246" y="6858"/>
                  </a:lnTo>
                  <a:lnTo>
                    <a:pt x="5144" y="6409"/>
                  </a:lnTo>
                  <a:lnTo>
                    <a:pt x="5961" y="5919"/>
                  </a:lnTo>
                  <a:lnTo>
                    <a:pt x="6695" y="5470"/>
                  </a:lnTo>
                  <a:lnTo>
                    <a:pt x="7389" y="4980"/>
                  </a:lnTo>
                  <a:lnTo>
                    <a:pt x="8042" y="4531"/>
                  </a:lnTo>
                  <a:lnTo>
                    <a:pt x="8655" y="4042"/>
                  </a:lnTo>
                  <a:lnTo>
                    <a:pt x="9798" y="3103"/>
                  </a:lnTo>
                  <a:lnTo>
                    <a:pt x="10778" y="2164"/>
                  </a:lnTo>
                  <a:lnTo>
                    <a:pt x="11676" y="1266"/>
                  </a:lnTo>
                  <a:lnTo>
                    <a:pt x="11676" y="1266"/>
                  </a:lnTo>
                  <a:lnTo>
                    <a:pt x="10492" y="2735"/>
                  </a:lnTo>
                  <a:lnTo>
                    <a:pt x="9226" y="4246"/>
                  </a:lnTo>
                  <a:lnTo>
                    <a:pt x="7879" y="5797"/>
                  </a:lnTo>
                  <a:lnTo>
                    <a:pt x="6450" y="7430"/>
                  </a:lnTo>
                  <a:lnTo>
                    <a:pt x="6450" y="7471"/>
                  </a:lnTo>
                  <a:lnTo>
                    <a:pt x="6450" y="7552"/>
                  </a:lnTo>
                  <a:lnTo>
                    <a:pt x="6532" y="7552"/>
                  </a:lnTo>
                  <a:lnTo>
                    <a:pt x="6573" y="7511"/>
                  </a:lnTo>
                  <a:lnTo>
                    <a:pt x="8287" y="5552"/>
                  </a:lnTo>
                  <a:lnTo>
                    <a:pt x="9879" y="3674"/>
                  </a:lnTo>
                  <a:lnTo>
                    <a:pt x="11349" y="1878"/>
                  </a:lnTo>
                  <a:lnTo>
                    <a:pt x="12696" y="123"/>
                  </a:lnTo>
                  <a:lnTo>
                    <a:pt x="12696" y="82"/>
                  </a:lnTo>
                  <a:lnTo>
                    <a:pt x="12696" y="41"/>
                  </a:lnTo>
                  <a:lnTo>
                    <a:pt x="12655" y="0"/>
                  </a:lnTo>
                  <a:close/>
                </a:path>
              </a:pathLst>
            </a:custGeom>
            <a:solidFill>
              <a:srgbClr val="000000">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6"/>
            <p:cNvSpPr/>
            <p:nvPr/>
          </p:nvSpPr>
          <p:spPr>
            <a:xfrm>
              <a:off x="4874400" y="1678750"/>
              <a:ext cx="294975" cy="187825"/>
            </a:xfrm>
            <a:custGeom>
              <a:avLst/>
              <a:gdLst/>
              <a:ahLst/>
              <a:cxnLst/>
              <a:rect l="l" t="t" r="r" b="b"/>
              <a:pathLst>
                <a:path w="11799" h="7513" extrusionOk="0">
                  <a:moveTo>
                    <a:pt x="1" y="1"/>
                  </a:moveTo>
                  <a:lnTo>
                    <a:pt x="572" y="695"/>
                  </a:lnTo>
                  <a:lnTo>
                    <a:pt x="1185" y="1348"/>
                  </a:lnTo>
                  <a:lnTo>
                    <a:pt x="1797" y="1960"/>
                  </a:lnTo>
                  <a:lnTo>
                    <a:pt x="2450" y="2573"/>
                  </a:lnTo>
                  <a:lnTo>
                    <a:pt x="3103" y="3144"/>
                  </a:lnTo>
                  <a:lnTo>
                    <a:pt x="3838" y="3716"/>
                  </a:lnTo>
                  <a:lnTo>
                    <a:pt x="4532" y="4246"/>
                  </a:lnTo>
                  <a:lnTo>
                    <a:pt x="5267" y="4736"/>
                  </a:lnTo>
                  <a:lnTo>
                    <a:pt x="6042" y="5185"/>
                  </a:lnTo>
                  <a:lnTo>
                    <a:pt x="6818" y="5634"/>
                  </a:lnTo>
                  <a:lnTo>
                    <a:pt x="7594" y="6002"/>
                  </a:lnTo>
                  <a:lnTo>
                    <a:pt x="8410" y="6369"/>
                  </a:lnTo>
                  <a:lnTo>
                    <a:pt x="9226" y="6696"/>
                  </a:lnTo>
                  <a:lnTo>
                    <a:pt x="10084" y="7022"/>
                  </a:lnTo>
                  <a:lnTo>
                    <a:pt x="10941" y="7267"/>
                  </a:lnTo>
                  <a:lnTo>
                    <a:pt x="11798" y="7512"/>
                  </a:lnTo>
                  <a:lnTo>
                    <a:pt x="11798" y="7512"/>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6"/>
            <p:cNvSpPr/>
            <p:nvPr/>
          </p:nvSpPr>
          <p:spPr>
            <a:xfrm>
              <a:off x="4874400" y="1678750"/>
              <a:ext cx="294975" cy="187825"/>
            </a:xfrm>
            <a:custGeom>
              <a:avLst/>
              <a:gdLst/>
              <a:ahLst/>
              <a:cxnLst/>
              <a:rect l="l" t="t" r="r" b="b"/>
              <a:pathLst>
                <a:path w="11799" h="7513" fill="none" extrusionOk="0">
                  <a:moveTo>
                    <a:pt x="1" y="1"/>
                  </a:moveTo>
                  <a:lnTo>
                    <a:pt x="1" y="1"/>
                  </a:lnTo>
                  <a:lnTo>
                    <a:pt x="572" y="695"/>
                  </a:lnTo>
                  <a:lnTo>
                    <a:pt x="1185" y="1348"/>
                  </a:lnTo>
                  <a:lnTo>
                    <a:pt x="1797" y="1960"/>
                  </a:lnTo>
                  <a:lnTo>
                    <a:pt x="2450" y="2573"/>
                  </a:lnTo>
                  <a:lnTo>
                    <a:pt x="3103" y="3144"/>
                  </a:lnTo>
                  <a:lnTo>
                    <a:pt x="3838" y="3716"/>
                  </a:lnTo>
                  <a:lnTo>
                    <a:pt x="4532" y="4246"/>
                  </a:lnTo>
                  <a:lnTo>
                    <a:pt x="5267" y="4736"/>
                  </a:lnTo>
                  <a:lnTo>
                    <a:pt x="6042" y="5185"/>
                  </a:lnTo>
                  <a:lnTo>
                    <a:pt x="6818" y="5634"/>
                  </a:lnTo>
                  <a:lnTo>
                    <a:pt x="7594" y="6002"/>
                  </a:lnTo>
                  <a:lnTo>
                    <a:pt x="8410" y="6369"/>
                  </a:lnTo>
                  <a:lnTo>
                    <a:pt x="9226" y="6696"/>
                  </a:lnTo>
                  <a:lnTo>
                    <a:pt x="10084" y="7022"/>
                  </a:lnTo>
                  <a:lnTo>
                    <a:pt x="10941" y="7267"/>
                  </a:lnTo>
                  <a:lnTo>
                    <a:pt x="11798" y="751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6"/>
            <p:cNvSpPr/>
            <p:nvPr/>
          </p:nvSpPr>
          <p:spPr>
            <a:xfrm>
              <a:off x="4872375" y="1676725"/>
              <a:ext cx="298000" cy="190850"/>
            </a:xfrm>
            <a:custGeom>
              <a:avLst/>
              <a:gdLst/>
              <a:ahLst/>
              <a:cxnLst/>
              <a:rect l="l" t="t" r="r" b="b"/>
              <a:pathLst>
                <a:path w="11920" h="7634" extrusionOk="0">
                  <a:moveTo>
                    <a:pt x="82" y="0"/>
                  </a:moveTo>
                  <a:lnTo>
                    <a:pt x="41" y="41"/>
                  </a:lnTo>
                  <a:lnTo>
                    <a:pt x="0" y="82"/>
                  </a:lnTo>
                  <a:lnTo>
                    <a:pt x="0" y="123"/>
                  </a:lnTo>
                  <a:lnTo>
                    <a:pt x="612" y="817"/>
                  </a:lnTo>
                  <a:lnTo>
                    <a:pt x="1184" y="1470"/>
                  </a:lnTo>
                  <a:lnTo>
                    <a:pt x="1837" y="2123"/>
                  </a:lnTo>
                  <a:lnTo>
                    <a:pt x="2490" y="2735"/>
                  </a:lnTo>
                  <a:lnTo>
                    <a:pt x="3143" y="3307"/>
                  </a:lnTo>
                  <a:lnTo>
                    <a:pt x="3878" y="3837"/>
                  </a:lnTo>
                  <a:lnTo>
                    <a:pt x="4572" y="4368"/>
                  </a:lnTo>
                  <a:lnTo>
                    <a:pt x="5307" y="4858"/>
                  </a:lnTo>
                  <a:lnTo>
                    <a:pt x="6083" y="5348"/>
                  </a:lnTo>
                  <a:lnTo>
                    <a:pt x="6858" y="5756"/>
                  </a:lnTo>
                  <a:lnTo>
                    <a:pt x="7675" y="6164"/>
                  </a:lnTo>
                  <a:lnTo>
                    <a:pt x="8491" y="6532"/>
                  </a:lnTo>
                  <a:lnTo>
                    <a:pt x="9307" y="6858"/>
                  </a:lnTo>
                  <a:lnTo>
                    <a:pt x="10124" y="7144"/>
                  </a:lnTo>
                  <a:lnTo>
                    <a:pt x="10981" y="7430"/>
                  </a:lnTo>
                  <a:lnTo>
                    <a:pt x="11838" y="7634"/>
                  </a:lnTo>
                  <a:lnTo>
                    <a:pt x="11920" y="7634"/>
                  </a:lnTo>
                  <a:lnTo>
                    <a:pt x="11920" y="7593"/>
                  </a:lnTo>
                  <a:lnTo>
                    <a:pt x="11920" y="7552"/>
                  </a:lnTo>
                  <a:lnTo>
                    <a:pt x="11879" y="7511"/>
                  </a:lnTo>
                  <a:lnTo>
                    <a:pt x="11022" y="7307"/>
                  </a:lnTo>
                  <a:lnTo>
                    <a:pt x="10165" y="7022"/>
                  </a:lnTo>
                  <a:lnTo>
                    <a:pt x="9348" y="6736"/>
                  </a:lnTo>
                  <a:lnTo>
                    <a:pt x="8532" y="6409"/>
                  </a:lnTo>
                  <a:lnTo>
                    <a:pt x="7715" y="6042"/>
                  </a:lnTo>
                  <a:lnTo>
                    <a:pt x="6940" y="5634"/>
                  </a:lnTo>
                  <a:lnTo>
                    <a:pt x="6164" y="5225"/>
                  </a:lnTo>
                  <a:lnTo>
                    <a:pt x="5389" y="4736"/>
                  </a:lnTo>
                  <a:lnTo>
                    <a:pt x="4654" y="4246"/>
                  </a:lnTo>
                  <a:lnTo>
                    <a:pt x="3960" y="3756"/>
                  </a:lnTo>
                  <a:lnTo>
                    <a:pt x="3266" y="3184"/>
                  </a:lnTo>
                  <a:lnTo>
                    <a:pt x="2572" y="2613"/>
                  </a:lnTo>
                  <a:lnTo>
                    <a:pt x="1919" y="2001"/>
                  </a:lnTo>
                  <a:lnTo>
                    <a:pt x="1306" y="1388"/>
                  </a:lnTo>
                  <a:lnTo>
                    <a:pt x="694" y="735"/>
                  </a:lnTo>
                  <a:lnTo>
                    <a:pt x="123" y="41"/>
                  </a:lnTo>
                  <a:lnTo>
                    <a:pt x="82" y="0"/>
                  </a:lnTo>
                  <a:close/>
                </a:path>
              </a:pathLst>
            </a:custGeom>
            <a:solidFill>
              <a:srgbClr val="000000">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6"/>
            <p:cNvSpPr/>
            <p:nvPr/>
          </p:nvSpPr>
          <p:spPr>
            <a:xfrm>
              <a:off x="4759075" y="2340075"/>
              <a:ext cx="19425" cy="23475"/>
            </a:xfrm>
            <a:custGeom>
              <a:avLst/>
              <a:gdLst/>
              <a:ahLst/>
              <a:cxnLst/>
              <a:rect l="l" t="t" r="r" b="b"/>
              <a:pathLst>
                <a:path w="777" h="939" extrusionOk="0">
                  <a:moveTo>
                    <a:pt x="164" y="0"/>
                  </a:moveTo>
                  <a:lnTo>
                    <a:pt x="42" y="41"/>
                  </a:lnTo>
                  <a:lnTo>
                    <a:pt x="1" y="123"/>
                  </a:lnTo>
                  <a:lnTo>
                    <a:pt x="1" y="286"/>
                  </a:lnTo>
                  <a:lnTo>
                    <a:pt x="42" y="449"/>
                  </a:lnTo>
                  <a:lnTo>
                    <a:pt x="164" y="653"/>
                  </a:lnTo>
                  <a:lnTo>
                    <a:pt x="328" y="776"/>
                  </a:lnTo>
                  <a:lnTo>
                    <a:pt x="450" y="898"/>
                  </a:lnTo>
                  <a:lnTo>
                    <a:pt x="613" y="939"/>
                  </a:lnTo>
                  <a:lnTo>
                    <a:pt x="695" y="898"/>
                  </a:lnTo>
                  <a:lnTo>
                    <a:pt x="777" y="776"/>
                  </a:lnTo>
                  <a:lnTo>
                    <a:pt x="777" y="653"/>
                  </a:lnTo>
                  <a:lnTo>
                    <a:pt x="695" y="490"/>
                  </a:lnTo>
                  <a:lnTo>
                    <a:pt x="613" y="286"/>
                  </a:lnTo>
                  <a:lnTo>
                    <a:pt x="450" y="123"/>
                  </a:lnTo>
                  <a:lnTo>
                    <a:pt x="287" y="41"/>
                  </a:lnTo>
                  <a:lnTo>
                    <a:pt x="164" y="0"/>
                  </a:lnTo>
                  <a:close/>
                </a:path>
              </a:pathLst>
            </a:custGeom>
            <a:solidFill>
              <a:srgbClr val="FFE9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6"/>
            <p:cNvSpPr/>
            <p:nvPr/>
          </p:nvSpPr>
          <p:spPr>
            <a:xfrm>
              <a:off x="4764200" y="2312500"/>
              <a:ext cx="19400" cy="23500"/>
            </a:xfrm>
            <a:custGeom>
              <a:avLst/>
              <a:gdLst/>
              <a:ahLst/>
              <a:cxnLst/>
              <a:rect l="l" t="t" r="r" b="b"/>
              <a:pathLst>
                <a:path w="776" h="940" extrusionOk="0">
                  <a:moveTo>
                    <a:pt x="163" y="1"/>
                  </a:moveTo>
                  <a:lnTo>
                    <a:pt x="41" y="42"/>
                  </a:lnTo>
                  <a:lnTo>
                    <a:pt x="0" y="164"/>
                  </a:lnTo>
                  <a:lnTo>
                    <a:pt x="0" y="287"/>
                  </a:lnTo>
                  <a:lnTo>
                    <a:pt x="41" y="450"/>
                  </a:lnTo>
                  <a:lnTo>
                    <a:pt x="163" y="654"/>
                  </a:lnTo>
                  <a:lnTo>
                    <a:pt x="286" y="817"/>
                  </a:lnTo>
                  <a:lnTo>
                    <a:pt x="449" y="899"/>
                  </a:lnTo>
                  <a:lnTo>
                    <a:pt x="612" y="940"/>
                  </a:lnTo>
                  <a:lnTo>
                    <a:pt x="694" y="899"/>
                  </a:lnTo>
                  <a:lnTo>
                    <a:pt x="776" y="817"/>
                  </a:lnTo>
                  <a:lnTo>
                    <a:pt x="776" y="654"/>
                  </a:lnTo>
                  <a:lnTo>
                    <a:pt x="694" y="491"/>
                  </a:lnTo>
                  <a:lnTo>
                    <a:pt x="572" y="287"/>
                  </a:lnTo>
                  <a:lnTo>
                    <a:pt x="449" y="164"/>
                  </a:lnTo>
                  <a:lnTo>
                    <a:pt x="286" y="42"/>
                  </a:lnTo>
                  <a:lnTo>
                    <a:pt x="163" y="1"/>
                  </a:lnTo>
                  <a:close/>
                </a:path>
              </a:pathLst>
            </a:custGeom>
            <a:solidFill>
              <a:srgbClr val="FFE9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6"/>
            <p:cNvSpPr/>
            <p:nvPr/>
          </p:nvSpPr>
          <p:spPr>
            <a:xfrm>
              <a:off x="4785625" y="2345175"/>
              <a:ext cx="20425" cy="23500"/>
            </a:xfrm>
            <a:custGeom>
              <a:avLst/>
              <a:gdLst/>
              <a:ahLst/>
              <a:cxnLst/>
              <a:rect l="l" t="t" r="r" b="b"/>
              <a:pathLst>
                <a:path w="817" h="940" extrusionOk="0">
                  <a:moveTo>
                    <a:pt x="204" y="0"/>
                  </a:moveTo>
                  <a:lnTo>
                    <a:pt x="82" y="41"/>
                  </a:lnTo>
                  <a:lnTo>
                    <a:pt x="0" y="164"/>
                  </a:lnTo>
                  <a:lnTo>
                    <a:pt x="0" y="286"/>
                  </a:lnTo>
                  <a:lnTo>
                    <a:pt x="82" y="449"/>
                  </a:lnTo>
                  <a:lnTo>
                    <a:pt x="204" y="653"/>
                  </a:lnTo>
                  <a:lnTo>
                    <a:pt x="327" y="817"/>
                  </a:lnTo>
                  <a:lnTo>
                    <a:pt x="490" y="898"/>
                  </a:lnTo>
                  <a:lnTo>
                    <a:pt x="613" y="939"/>
                  </a:lnTo>
                  <a:lnTo>
                    <a:pt x="735" y="898"/>
                  </a:lnTo>
                  <a:lnTo>
                    <a:pt x="817" y="817"/>
                  </a:lnTo>
                  <a:lnTo>
                    <a:pt x="776" y="653"/>
                  </a:lnTo>
                  <a:lnTo>
                    <a:pt x="735" y="490"/>
                  </a:lnTo>
                  <a:lnTo>
                    <a:pt x="613" y="327"/>
                  </a:lnTo>
                  <a:lnTo>
                    <a:pt x="490" y="164"/>
                  </a:lnTo>
                  <a:lnTo>
                    <a:pt x="327" y="41"/>
                  </a:lnTo>
                  <a:lnTo>
                    <a:pt x="204" y="0"/>
                  </a:lnTo>
                  <a:close/>
                </a:path>
              </a:pathLst>
            </a:custGeom>
            <a:solidFill>
              <a:srgbClr val="FFE9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6"/>
            <p:cNvSpPr/>
            <p:nvPr/>
          </p:nvSpPr>
          <p:spPr>
            <a:xfrm>
              <a:off x="4682550" y="2031875"/>
              <a:ext cx="8175" cy="20425"/>
            </a:xfrm>
            <a:custGeom>
              <a:avLst/>
              <a:gdLst/>
              <a:ahLst/>
              <a:cxnLst/>
              <a:rect l="l" t="t" r="r" b="b"/>
              <a:pathLst>
                <a:path w="327" h="817" extrusionOk="0">
                  <a:moveTo>
                    <a:pt x="245" y="0"/>
                  </a:moveTo>
                  <a:lnTo>
                    <a:pt x="204" y="41"/>
                  </a:lnTo>
                  <a:lnTo>
                    <a:pt x="0" y="776"/>
                  </a:lnTo>
                  <a:lnTo>
                    <a:pt x="0" y="817"/>
                  </a:lnTo>
                  <a:lnTo>
                    <a:pt x="41" y="817"/>
                  </a:lnTo>
                  <a:lnTo>
                    <a:pt x="82" y="776"/>
                  </a:lnTo>
                  <a:lnTo>
                    <a:pt x="327" y="41"/>
                  </a:lnTo>
                  <a:lnTo>
                    <a:pt x="32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6"/>
            <p:cNvSpPr/>
            <p:nvPr/>
          </p:nvSpPr>
          <p:spPr>
            <a:xfrm>
              <a:off x="4697850" y="2025750"/>
              <a:ext cx="7175" cy="18375"/>
            </a:xfrm>
            <a:custGeom>
              <a:avLst/>
              <a:gdLst/>
              <a:ahLst/>
              <a:cxnLst/>
              <a:rect l="l" t="t" r="r" b="b"/>
              <a:pathLst>
                <a:path w="287" h="735" extrusionOk="0">
                  <a:moveTo>
                    <a:pt x="205" y="0"/>
                  </a:moveTo>
                  <a:lnTo>
                    <a:pt x="205" y="41"/>
                  </a:lnTo>
                  <a:lnTo>
                    <a:pt x="41" y="449"/>
                  </a:lnTo>
                  <a:lnTo>
                    <a:pt x="1" y="653"/>
                  </a:lnTo>
                  <a:lnTo>
                    <a:pt x="1" y="694"/>
                  </a:lnTo>
                  <a:lnTo>
                    <a:pt x="41" y="735"/>
                  </a:lnTo>
                  <a:lnTo>
                    <a:pt x="82" y="694"/>
                  </a:lnTo>
                  <a:lnTo>
                    <a:pt x="164" y="490"/>
                  </a:lnTo>
                  <a:lnTo>
                    <a:pt x="286" y="82"/>
                  </a:lnTo>
                  <a:lnTo>
                    <a:pt x="286" y="41"/>
                  </a:lnTo>
                  <a:lnTo>
                    <a:pt x="24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6"/>
            <p:cNvSpPr/>
            <p:nvPr/>
          </p:nvSpPr>
          <p:spPr>
            <a:xfrm>
              <a:off x="4694800" y="2055325"/>
              <a:ext cx="5125" cy="15350"/>
            </a:xfrm>
            <a:custGeom>
              <a:avLst/>
              <a:gdLst/>
              <a:ahLst/>
              <a:cxnLst/>
              <a:rect l="l" t="t" r="r" b="b"/>
              <a:pathLst>
                <a:path w="205" h="614" extrusionOk="0">
                  <a:moveTo>
                    <a:pt x="123" y="1"/>
                  </a:moveTo>
                  <a:lnTo>
                    <a:pt x="82" y="42"/>
                  </a:lnTo>
                  <a:lnTo>
                    <a:pt x="82" y="83"/>
                  </a:lnTo>
                  <a:lnTo>
                    <a:pt x="0" y="572"/>
                  </a:lnTo>
                  <a:lnTo>
                    <a:pt x="0" y="613"/>
                  </a:lnTo>
                  <a:lnTo>
                    <a:pt x="82" y="613"/>
                  </a:lnTo>
                  <a:lnTo>
                    <a:pt x="123" y="572"/>
                  </a:lnTo>
                  <a:lnTo>
                    <a:pt x="204" y="83"/>
                  </a:lnTo>
                  <a:lnTo>
                    <a:pt x="163" y="42"/>
                  </a:lnTo>
                  <a:lnTo>
                    <a:pt x="12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6"/>
            <p:cNvSpPr/>
            <p:nvPr/>
          </p:nvSpPr>
          <p:spPr>
            <a:xfrm>
              <a:off x="5688800" y="1082775"/>
              <a:ext cx="24500" cy="14300"/>
            </a:xfrm>
            <a:custGeom>
              <a:avLst/>
              <a:gdLst/>
              <a:ahLst/>
              <a:cxnLst/>
              <a:rect l="l" t="t" r="r" b="b"/>
              <a:pathLst>
                <a:path w="980" h="572" extrusionOk="0">
                  <a:moveTo>
                    <a:pt x="898" y="0"/>
                  </a:moveTo>
                  <a:lnTo>
                    <a:pt x="653" y="41"/>
                  </a:lnTo>
                  <a:lnTo>
                    <a:pt x="408" y="164"/>
                  </a:lnTo>
                  <a:lnTo>
                    <a:pt x="204" y="286"/>
                  </a:lnTo>
                  <a:lnTo>
                    <a:pt x="0" y="490"/>
                  </a:lnTo>
                  <a:lnTo>
                    <a:pt x="0" y="531"/>
                  </a:lnTo>
                  <a:lnTo>
                    <a:pt x="41" y="572"/>
                  </a:lnTo>
                  <a:lnTo>
                    <a:pt x="82" y="531"/>
                  </a:lnTo>
                  <a:lnTo>
                    <a:pt x="245" y="368"/>
                  </a:lnTo>
                  <a:lnTo>
                    <a:pt x="449" y="245"/>
                  </a:lnTo>
                  <a:lnTo>
                    <a:pt x="694" y="164"/>
                  </a:lnTo>
                  <a:lnTo>
                    <a:pt x="898" y="123"/>
                  </a:lnTo>
                  <a:lnTo>
                    <a:pt x="939" y="82"/>
                  </a:lnTo>
                  <a:lnTo>
                    <a:pt x="980" y="41"/>
                  </a:lnTo>
                  <a:lnTo>
                    <a:pt x="93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6"/>
            <p:cNvSpPr/>
            <p:nvPr/>
          </p:nvSpPr>
          <p:spPr>
            <a:xfrm>
              <a:off x="5673475" y="1105225"/>
              <a:ext cx="17375" cy="14300"/>
            </a:xfrm>
            <a:custGeom>
              <a:avLst/>
              <a:gdLst/>
              <a:ahLst/>
              <a:cxnLst/>
              <a:rect l="l" t="t" r="r" b="b"/>
              <a:pathLst>
                <a:path w="695" h="572" extrusionOk="0">
                  <a:moveTo>
                    <a:pt x="695" y="0"/>
                  </a:moveTo>
                  <a:lnTo>
                    <a:pt x="654" y="41"/>
                  </a:lnTo>
                  <a:lnTo>
                    <a:pt x="287" y="204"/>
                  </a:lnTo>
                  <a:lnTo>
                    <a:pt x="1" y="449"/>
                  </a:lnTo>
                  <a:lnTo>
                    <a:pt x="1" y="490"/>
                  </a:lnTo>
                  <a:lnTo>
                    <a:pt x="1" y="531"/>
                  </a:lnTo>
                  <a:lnTo>
                    <a:pt x="42" y="572"/>
                  </a:lnTo>
                  <a:lnTo>
                    <a:pt x="83" y="531"/>
                  </a:lnTo>
                  <a:lnTo>
                    <a:pt x="368" y="286"/>
                  </a:lnTo>
                  <a:lnTo>
                    <a:pt x="695" y="123"/>
                  </a:lnTo>
                  <a:lnTo>
                    <a:pt x="695" y="82"/>
                  </a:lnTo>
                  <a:lnTo>
                    <a:pt x="695" y="41"/>
                  </a:lnTo>
                  <a:lnTo>
                    <a:pt x="69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6"/>
            <p:cNvSpPr/>
            <p:nvPr/>
          </p:nvSpPr>
          <p:spPr>
            <a:xfrm>
              <a:off x="5701050" y="1094000"/>
              <a:ext cx="20425" cy="9200"/>
            </a:xfrm>
            <a:custGeom>
              <a:avLst/>
              <a:gdLst/>
              <a:ahLst/>
              <a:cxnLst/>
              <a:rect l="l" t="t" r="r" b="b"/>
              <a:pathLst>
                <a:path w="817" h="368" extrusionOk="0">
                  <a:moveTo>
                    <a:pt x="735" y="0"/>
                  </a:moveTo>
                  <a:lnTo>
                    <a:pt x="368" y="82"/>
                  </a:lnTo>
                  <a:lnTo>
                    <a:pt x="41" y="245"/>
                  </a:lnTo>
                  <a:lnTo>
                    <a:pt x="0" y="286"/>
                  </a:lnTo>
                  <a:lnTo>
                    <a:pt x="41" y="327"/>
                  </a:lnTo>
                  <a:lnTo>
                    <a:pt x="82" y="368"/>
                  </a:lnTo>
                  <a:lnTo>
                    <a:pt x="123" y="327"/>
                  </a:lnTo>
                  <a:lnTo>
                    <a:pt x="408" y="204"/>
                  </a:lnTo>
                  <a:lnTo>
                    <a:pt x="776" y="123"/>
                  </a:lnTo>
                  <a:lnTo>
                    <a:pt x="817" y="82"/>
                  </a:lnTo>
                  <a:lnTo>
                    <a:pt x="817" y="41"/>
                  </a:lnTo>
                  <a:lnTo>
                    <a:pt x="77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6"/>
            <p:cNvSpPr/>
            <p:nvPr/>
          </p:nvSpPr>
          <p:spPr>
            <a:xfrm>
              <a:off x="5489800" y="2235975"/>
              <a:ext cx="14300" cy="21450"/>
            </a:xfrm>
            <a:custGeom>
              <a:avLst/>
              <a:gdLst/>
              <a:ahLst/>
              <a:cxnLst/>
              <a:rect l="l" t="t" r="r" b="b"/>
              <a:pathLst>
                <a:path w="572" h="858" extrusionOk="0">
                  <a:moveTo>
                    <a:pt x="490" y="0"/>
                  </a:moveTo>
                  <a:lnTo>
                    <a:pt x="490" y="41"/>
                  </a:lnTo>
                  <a:lnTo>
                    <a:pt x="286" y="409"/>
                  </a:lnTo>
                  <a:lnTo>
                    <a:pt x="0" y="735"/>
                  </a:lnTo>
                  <a:lnTo>
                    <a:pt x="0" y="776"/>
                  </a:lnTo>
                  <a:lnTo>
                    <a:pt x="0" y="817"/>
                  </a:lnTo>
                  <a:lnTo>
                    <a:pt x="41" y="858"/>
                  </a:lnTo>
                  <a:lnTo>
                    <a:pt x="82" y="817"/>
                  </a:lnTo>
                  <a:lnTo>
                    <a:pt x="367" y="490"/>
                  </a:lnTo>
                  <a:lnTo>
                    <a:pt x="572" y="82"/>
                  </a:lnTo>
                  <a:lnTo>
                    <a:pt x="572" y="41"/>
                  </a:lnTo>
                  <a:lnTo>
                    <a:pt x="57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6"/>
            <p:cNvSpPr/>
            <p:nvPr/>
          </p:nvSpPr>
          <p:spPr>
            <a:xfrm>
              <a:off x="5511225" y="2204325"/>
              <a:ext cx="7175" cy="17375"/>
            </a:xfrm>
            <a:custGeom>
              <a:avLst/>
              <a:gdLst/>
              <a:ahLst/>
              <a:cxnLst/>
              <a:rect l="l" t="t" r="r" b="b"/>
              <a:pathLst>
                <a:path w="287" h="695" extrusionOk="0">
                  <a:moveTo>
                    <a:pt x="204" y="1"/>
                  </a:moveTo>
                  <a:lnTo>
                    <a:pt x="204" y="42"/>
                  </a:lnTo>
                  <a:lnTo>
                    <a:pt x="0" y="613"/>
                  </a:lnTo>
                  <a:lnTo>
                    <a:pt x="0" y="654"/>
                  </a:lnTo>
                  <a:lnTo>
                    <a:pt x="41" y="695"/>
                  </a:lnTo>
                  <a:lnTo>
                    <a:pt x="82" y="654"/>
                  </a:lnTo>
                  <a:lnTo>
                    <a:pt x="286" y="83"/>
                  </a:lnTo>
                  <a:lnTo>
                    <a:pt x="286" y="42"/>
                  </a:lnTo>
                  <a:lnTo>
                    <a:pt x="24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6"/>
            <p:cNvSpPr/>
            <p:nvPr/>
          </p:nvSpPr>
          <p:spPr>
            <a:xfrm>
              <a:off x="5511225" y="2226775"/>
              <a:ext cx="10225" cy="17375"/>
            </a:xfrm>
            <a:custGeom>
              <a:avLst/>
              <a:gdLst/>
              <a:ahLst/>
              <a:cxnLst/>
              <a:rect l="l" t="t" r="r" b="b"/>
              <a:pathLst>
                <a:path w="409" h="695" extrusionOk="0">
                  <a:moveTo>
                    <a:pt x="327" y="1"/>
                  </a:moveTo>
                  <a:lnTo>
                    <a:pt x="286" y="42"/>
                  </a:lnTo>
                  <a:lnTo>
                    <a:pt x="164" y="287"/>
                  </a:lnTo>
                  <a:lnTo>
                    <a:pt x="0" y="613"/>
                  </a:lnTo>
                  <a:lnTo>
                    <a:pt x="0" y="654"/>
                  </a:lnTo>
                  <a:lnTo>
                    <a:pt x="41" y="695"/>
                  </a:lnTo>
                  <a:lnTo>
                    <a:pt x="82" y="695"/>
                  </a:lnTo>
                  <a:lnTo>
                    <a:pt x="123" y="654"/>
                  </a:lnTo>
                  <a:lnTo>
                    <a:pt x="286" y="328"/>
                  </a:lnTo>
                  <a:lnTo>
                    <a:pt x="409" y="83"/>
                  </a:lnTo>
                  <a:lnTo>
                    <a:pt x="409" y="42"/>
                  </a:lnTo>
                  <a:lnTo>
                    <a:pt x="3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6"/>
            <p:cNvSpPr/>
            <p:nvPr/>
          </p:nvSpPr>
          <p:spPr>
            <a:xfrm>
              <a:off x="5637775" y="2437025"/>
              <a:ext cx="7150" cy="52075"/>
            </a:xfrm>
            <a:custGeom>
              <a:avLst/>
              <a:gdLst/>
              <a:ahLst/>
              <a:cxnLst/>
              <a:rect l="l" t="t" r="r" b="b"/>
              <a:pathLst>
                <a:path w="286" h="2083" extrusionOk="0">
                  <a:moveTo>
                    <a:pt x="41" y="0"/>
                  </a:moveTo>
                  <a:lnTo>
                    <a:pt x="0" y="41"/>
                  </a:lnTo>
                  <a:lnTo>
                    <a:pt x="0" y="82"/>
                  </a:lnTo>
                  <a:lnTo>
                    <a:pt x="82" y="572"/>
                  </a:lnTo>
                  <a:lnTo>
                    <a:pt x="163" y="1061"/>
                  </a:lnTo>
                  <a:lnTo>
                    <a:pt x="123" y="1511"/>
                  </a:lnTo>
                  <a:lnTo>
                    <a:pt x="41" y="2000"/>
                  </a:lnTo>
                  <a:lnTo>
                    <a:pt x="82" y="2041"/>
                  </a:lnTo>
                  <a:lnTo>
                    <a:pt x="123" y="2082"/>
                  </a:lnTo>
                  <a:lnTo>
                    <a:pt x="163" y="2082"/>
                  </a:lnTo>
                  <a:lnTo>
                    <a:pt x="204" y="2041"/>
                  </a:lnTo>
                  <a:lnTo>
                    <a:pt x="286" y="1551"/>
                  </a:lnTo>
                  <a:lnTo>
                    <a:pt x="286" y="1021"/>
                  </a:lnTo>
                  <a:lnTo>
                    <a:pt x="245" y="531"/>
                  </a:lnTo>
                  <a:lnTo>
                    <a:pt x="123" y="82"/>
                  </a:lnTo>
                  <a:lnTo>
                    <a:pt x="8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6"/>
            <p:cNvSpPr/>
            <p:nvPr/>
          </p:nvSpPr>
          <p:spPr>
            <a:xfrm>
              <a:off x="5685725" y="2436000"/>
              <a:ext cx="6150" cy="53100"/>
            </a:xfrm>
            <a:custGeom>
              <a:avLst/>
              <a:gdLst/>
              <a:ahLst/>
              <a:cxnLst/>
              <a:rect l="l" t="t" r="r" b="b"/>
              <a:pathLst>
                <a:path w="246" h="2124" extrusionOk="0">
                  <a:moveTo>
                    <a:pt x="82" y="0"/>
                  </a:moveTo>
                  <a:lnTo>
                    <a:pt x="42" y="41"/>
                  </a:lnTo>
                  <a:lnTo>
                    <a:pt x="1" y="82"/>
                  </a:lnTo>
                  <a:lnTo>
                    <a:pt x="1" y="123"/>
                  </a:lnTo>
                  <a:lnTo>
                    <a:pt x="42" y="490"/>
                  </a:lnTo>
                  <a:lnTo>
                    <a:pt x="42" y="817"/>
                  </a:lnTo>
                  <a:lnTo>
                    <a:pt x="123" y="1429"/>
                  </a:lnTo>
                  <a:lnTo>
                    <a:pt x="82" y="1756"/>
                  </a:lnTo>
                  <a:lnTo>
                    <a:pt x="42" y="2041"/>
                  </a:lnTo>
                  <a:lnTo>
                    <a:pt x="42" y="2082"/>
                  </a:lnTo>
                  <a:lnTo>
                    <a:pt x="82" y="2123"/>
                  </a:lnTo>
                  <a:lnTo>
                    <a:pt x="164" y="2123"/>
                  </a:lnTo>
                  <a:lnTo>
                    <a:pt x="164" y="2082"/>
                  </a:lnTo>
                  <a:lnTo>
                    <a:pt x="246" y="1756"/>
                  </a:lnTo>
                  <a:lnTo>
                    <a:pt x="246" y="1429"/>
                  </a:lnTo>
                  <a:lnTo>
                    <a:pt x="205" y="817"/>
                  </a:lnTo>
                  <a:lnTo>
                    <a:pt x="164" y="490"/>
                  </a:lnTo>
                  <a:lnTo>
                    <a:pt x="123" y="123"/>
                  </a:lnTo>
                  <a:lnTo>
                    <a:pt x="123" y="82"/>
                  </a:lnTo>
                  <a:lnTo>
                    <a:pt x="123" y="41"/>
                  </a:lnTo>
                  <a:lnTo>
                    <a:pt x="8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6"/>
            <p:cNvSpPr/>
            <p:nvPr/>
          </p:nvSpPr>
          <p:spPr>
            <a:xfrm>
              <a:off x="4836650" y="2424775"/>
              <a:ext cx="40850" cy="28600"/>
            </a:xfrm>
            <a:custGeom>
              <a:avLst/>
              <a:gdLst/>
              <a:ahLst/>
              <a:cxnLst/>
              <a:rect l="l" t="t" r="r" b="b"/>
              <a:pathLst>
                <a:path w="1634" h="1144" extrusionOk="0">
                  <a:moveTo>
                    <a:pt x="1511" y="0"/>
                  </a:moveTo>
                  <a:lnTo>
                    <a:pt x="776" y="490"/>
                  </a:lnTo>
                  <a:lnTo>
                    <a:pt x="41" y="1021"/>
                  </a:lnTo>
                  <a:lnTo>
                    <a:pt x="0" y="1102"/>
                  </a:lnTo>
                  <a:lnTo>
                    <a:pt x="41" y="1143"/>
                  </a:lnTo>
                  <a:lnTo>
                    <a:pt x="123" y="1143"/>
                  </a:lnTo>
                  <a:lnTo>
                    <a:pt x="858" y="613"/>
                  </a:lnTo>
                  <a:lnTo>
                    <a:pt x="1592" y="123"/>
                  </a:lnTo>
                  <a:lnTo>
                    <a:pt x="1633" y="82"/>
                  </a:lnTo>
                  <a:lnTo>
                    <a:pt x="1633" y="41"/>
                  </a:lnTo>
                  <a:lnTo>
                    <a:pt x="159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6"/>
            <p:cNvSpPr/>
            <p:nvPr/>
          </p:nvSpPr>
          <p:spPr>
            <a:xfrm>
              <a:off x="4816225" y="1686925"/>
              <a:ext cx="64325" cy="338850"/>
            </a:xfrm>
            <a:custGeom>
              <a:avLst/>
              <a:gdLst/>
              <a:ahLst/>
              <a:cxnLst/>
              <a:rect l="l" t="t" r="r" b="b"/>
              <a:pathLst>
                <a:path w="2573" h="13554" extrusionOk="0">
                  <a:moveTo>
                    <a:pt x="2450" y="0"/>
                  </a:moveTo>
                  <a:lnTo>
                    <a:pt x="2409" y="41"/>
                  </a:lnTo>
                  <a:lnTo>
                    <a:pt x="1838" y="2042"/>
                  </a:lnTo>
                  <a:lnTo>
                    <a:pt x="1593" y="3021"/>
                  </a:lnTo>
                  <a:lnTo>
                    <a:pt x="1389" y="3919"/>
                  </a:lnTo>
                  <a:lnTo>
                    <a:pt x="1226" y="4817"/>
                  </a:lnTo>
                  <a:lnTo>
                    <a:pt x="1062" y="5675"/>
                  </a:lnTo>
                  <a:lnTo>
                    <a:pt x="981" y="6491"/>
                  </a:lnTo>
                  <a:lnTo>
                    <a:pt x="899" y="7307"/>
                  </a:lnTo>
                  <a:lnTo>
                    <a:pt x="817" y="8450"/>
                  </a:lnTo>
                  <a:lnTo>
                    <a:pt x="777" y="9716"/>
                  </a:lnTo>
                  <a:lnTo>
                    <a:pt x="613" y="10981"/>
                  </a:lnTo>
                  <a:lnTo>
                    <a:pt x="532" y="11635"/>
                  </a:lnTo>
                  <a:lnTo>
                    <a:pt x="409" y="12247"/>
                  </a:lnTo>
                  <a:lnTo>
                    <a:pt x="205" y="12859"/>
                  </a:lnTo>
                  <a:lnTo>
                    <a:pt x="1" y="13431"/>
                  </a:lnTo>
                  <a:lnTo>
                    <a:pt x="1" y="13472"/>
                  </a:lnTo>
                  <a:lnTo>
                    <a:pt x="42" y="13512"/>
                  </a:lnTo>
                  <a:lnTo>
                    <a:pt x="42" y="13553"/>
                  </a:lnTo>
                  <a:lnTo>
                    <a:pt x="123" y="13512"/>
                  </a:lnTo>
                  <a:lnTo>
                    <a:pt x="328" y="12900"/>
                  </a:lnTo>
                  <a:lnTo>
                    <a:pt x="532" y="12288"/>
                  </a:lnTo>
                  <a:lnTo>
                    <a:pt x="654" y="11675"/>
                  </a:lnTo>
                  <a:lnTo>
                    <a:pt x="777" y="11022"/>
                  </a:lnTo>
                  <a:lnTo>
                    <a:pt x="899" y="9757"/>
                  </a:lnTo>
                  <a:lnTo>
                    <a:pt x="981" y="8450"/>
                  </a:lnTo>
                  <a:lnTo>
                    <a:pt x="1021" y="7307"/>
                  </a:lnTo>
                  <a:lnTo>
                    <a:pt x="1103" y="6532"/>
                  </a:lnTo>
                  <a:lnTo>
                    <a:pt x="1226" y="5675"/>
                  </a:lnTo>
                  <a:lnTo>
                    <a:pt x="1348" y="4858"/>
                  </a:lnTo>
                  <a:lnTo>
                    <a:pt x="1511" y="3960"/>
                  </a:lnTo>
                  <a:lnTo>
                    <a:pt x="1715" y="3062"/>
                  </a:lnTo>
                  <a:lnTo>
                    <a:pt x="1960" y="2082"/>
                  </a:lnTo>
                  <a:lnTo>
                    <a:pt x="2573" y="82"/>
                  </a:lnTo>
                  <a:lnTo>
                    <a:pt x="2573" y="41"/>
                  </a:lnTo>
                  <a:lnTo>
                    <a:pt x="2532" y="0"/>
                  </a:lnTo>
                  <a:close/>
                </a:path>
              </a:pathLst>
            </a:custGeom>
            <a:solidFill>
              <a:srgbClr val="000000">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6"/>
            <p:cNvSpPr/>
            <p:nvPr/>
          </p:nvSpPr>
          <p:spPr>
            <a:xfrm>
              <a:off x="4807050" y="1832850"/>
              <a:ext cx="38800" cy="144950"/>
            </a:xfrm>
            <a:custGeom>
              <a:avLst/>
              <a:gdLst/>
              <a:ahLst/>
              <a:cxnLst/>
              <a:rect l="l" t="t" r="r" b="b"/>
              <a:pathLst>
                <a:path w="1552" h="5798" extrusionOk="0">
                  <a:moveTo>
                    <a:pt x="1429" y="1"/>
                  </a:moveTo>
                  <a:lnTo>
                    <a:pt x="1388" y="42"/>
                  </a:lnTo>
                  <a:lnTo>
                    <a:pt x="1144" y="1470"/>
                  </a:lnTo>
                  <a:lnTo>
                    <a:pt x="776" y="2899"/>
                  </a:lnTo>
                  <a:lnTo>
                    <a:pt x="409" y="4328"/>
                  </a:lnTo>
                  <a:lnTo>
                    <a:pt x="1" y="5716"/>
                  </a:lnTo>
                  <a:lnTo>
                    <a:pt x="1" y="5757"/>
                  </a:lnTo>
                  <a:lnTo>
                    <a:pt x="41" y="5798"/>
                  </a:lnTo>
                  <a:lnTo>
                    <a:pt x="82" y="5798"/>
                  </a:lnTo>
                  <a:lnTo>
                    <a:pt x="123" y="5757"/>
                  </a:lnTo>
                  <a:lnTo>
                    <a:pt x="531" y="4369"/>
                  </a:lnTo>
                  <a:lnTo>
                    <a:pt x="939" y="2940"/>
                  </a:lnTo>
                  <a:lnTo>
                    <a:pt x="1266" y="1511"/>
                  </a:lnTo>
                  <a:lnTo>
                    <a:pt x="1552" y="83"/>
                  </a:lnTo>
                  <a:lnTo>
                    <a:pt x="1511" y="1"/>
                  </a:lnTo>
                  <a:close/>
                </a:path>
              </a:pathLst>
            </a:custGeom>
            <a:solidFill>
              <a:srgbClr val="000000">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6"/>
            <p:cNvSpPr/>
            <p:nvPr/>
          </p:nvSpPr>
          <p:spPr>
            <a:xfrm>
              <a:off x="5022375" y="2455375"/>
              <a:ext cx="12275" cy="40850"/>
            </a:xfrm>
            <a:custGeom>
              <a:avLst/>
              <a:gdLst/>
              <a:ahLst/>
              <a:cxnLst/>
              <a:rect l="l" t="t" r="r" b="b"/>
              <a:pathLst>
                <a:path w="491" h="1634" extrusionOk="0">
                  <a:moveTo>
                    <a:pt x="409" y="1"/>
                  </a:moveTo>
                  <a:lnTo>
                    <a:pt x="368" y="42"/>
                  </a:lnTo>
                  <a:lnTo>
                    <a:pt x="164" y="368"/>
                  </a:lnTo>
                  <a:lnTo>
                    <a:pt x="42" y="777"/>
                  </a:lnTo>
                  <a:lnTo>
                    <a:pt x="1" y="1185"/>
                  </a:lnTo>
                  <a:lnTo>
                    <a:pt x="1" y="1593"/>
                  </a:lnTo>
                  <a:lnTo>
                    <a:pt x="42" y="1634"/>
                  </a:lnTo>
                  <a:lnTo>
                    <a:pt x="83" y="1634"/>
                  </a:lnTo>
                  <a:lnTo>
                    <a:pt x="123" y="1593"/>
                  </a:lnTo>
                  <a:lnTo>
                    <a:pt x="123" y="1552"/>
                  </a:lnTo>
                  <a:lnTo>
                    <a:pt x="123" y="1185"/>
                  </a:lnTo>
                  <a:lnTo>
                    <a:pt x="164" y="817"/>
                  </a:lnTo>
                  <a:lnTo>
                    <a:pt x="287" y="450"/>
                  </a:lnTo>
                  <a:lnTo>
                    <a:pt x="491" y="123"/>
                  </a:lnTo>
                  <a:lnTo>
                    <a:pt x="491" y="42"/>
                  </a:lnTo>
                  <a:lnTo>
                    <a:pt x="45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6"/>
            <p:cNvSpPr/>
            <p:nvPr/>
          </p:nvSpPr>
          <p:spPr>
            <a:xfrm>
              <a:off x="5074425" y="2453350"/>
              <a:ext cx="11250" cy="46975"/>
            </a:xfrm>
            <a:custGeom>
              <a:avLst/>
              <a:gdLst/>
              <a:ahLst/>
              <a:cxnLst/>
              <a:rect l="l" t="t" r="r" b="b"/>
              <a:pathLst>
                <a:path w="450" h="1879" extrusionOk="0">
                  <a:moveTo>
                    <a:pt x="368" y="0"/>
                  </a:moveTo>
                  <a:lnTo>
                    <a:pt x="327" y="41"/>
                  </a:lnTo>
                  <a:lnTo>
                    <a:pt x="123" y="449"/>
                  </a:lnTo>
                  <a:lnTo>
                    <a:pt x="1" y="898"/>
                  </a:lnTo>
                  <a:lnTo>
                    <a:pt x="1" y="1347"/>
                  </a:lnTo>
                  <a:lnTo>
                    <a:pt x="42" y="1796"/>
                  </a:lnTo>
                  <a:lnTo>
                    <a:pt x="82" y="1837"/>
                  </a:lnTo>
                  <a:lnTo>
                    <a:pt x="123" y="1878"/>
                  </a:lnTo>
                  <a:lnTo>
                    <a:pt x="164" y="1837"/>
                  </a:lnTo>
                  <a:lnTo>
                    <a:pt x="164" y="1796"/>
                  </a:lnTo>
                  <a:lnTo>
                    <a:pt x="123" y="1347"/>
                  </a:lnTo>
                  <a:lnTo>
                    <a:pt x="164" y="939"/>
                  </a:lnTo>
                  <a:lnTo>
                    <a:pt x="246" y="490"/>
                  </a:lnTo>
                  <a:lnTo>
                    <a:pt x="450" y="123"/>
                  </a:lnTo>
                  <a:lnTo>
                    <a:pt x="450" y="82"/>
                  </a:lnTo>
                  <a:lnTo>
                    <a:pt x="409" y="41"/>
                  </a:lnTo>
                  <a:lnTo>
                    <a:pt x="3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058" y="1001173"/>
            <a:ext cx="6809364" cy="36973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5"/>
        <p:cNvGrpSpPr/>
        <p:nvPr/>
      </p:nvGrpSpPr>
      <p:grpSpPr>
        <a:xfrm>
          <a:off x="0" y="0"/>
          <a:ext cx="0" cy="0"/>
          <a:chOff x="0" y="0"/>
          <a:chExt cx="0" cy="0"/>
        </a:xfrm>
      </p:grpSpPr>
      <p:sp>
        <p:nvSpPr>
          <p:cNvPr id="1638" name="Google Shape;1638;p45"/>
          <p:cNvSpPr txBox="1">
            <a:spLocks noGrp="1"/>
          </p:cNvSpPr>
          <p:nvPr>
            <p:ph type="title" idx="2"/>
          </p:nvPr>
        </p:nvSpPr>
        <p:spPr>
          <a:xfrm>
            <a:off x="874549" y="956058"/>
            <a:ext cx="7684659" cy="57501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sz="3200" dirty="0">
                <a:solidFill>
                  <a:schemeClr val="dk2"/>
                </a:solidFill>
                <a:latin typeface="Times New Roman" panose="02020603050405020304" pitchFamily="18" charset="0"/>
                <a:ea typeface="Ebrima" panose="02000000000000000000" pitchFamily="2" charset="0"/>
                <a:cs typeface="Times New Roman" panose="02020603050405020304" pitchFamily="18" charset="0"/>
              </a:rPr>
              <a:t>1. </a:t>
            </a:r>
            <a:r>
              <a:rPr lang="en-US" sz="3200" dirty="0" err="1">
                <a:solidFill>
                  <a:schemeClr val="dk2"/>
                </a:solidFill>
                <a:latin typeface="Times New Roman" panose="02020603050405020304" pitchFamily="18" charset="0"/>
                <a:ea typeface="Ebrima" panose="02000000000000000000" pitchFamily="2" charset="0"/>
                <a:cs typeface="Times New Roman" panose="02020603050405020304" pitchFamily="18" charset="0"/>
              </a:rPr>
              <a:t>Vai</a:t>
            </a:r>
            <a:r>
              <a:rPr lang="en-US" sz="3200" dirty="0">
                <a:solidFill>
                  <a:schemeClr val="dk2"/>
                </a:solidFill>
                <a:latin typeface="Times New Roman" panose="02020603050405020304" pitchFamily="18" charset="0"/>
                <a:ea typeface="Ebrima" panose="02000000000000000000" pitchFamily="2" charset="0"/>
                <a:cs typeface="Times New Roman" panose="02020603050405020304" pitchFamily="18" charset="0"/>
              </a:rPr>
              <a:t> </a:t>
            </a:r>
            <a:r>
              <a:rPr lang="en-US" sz="3200" dirty="0" err="1">
                <a:solidFill>
                  <a:schemeClr val="dk2"/>
                </a:solidFill>
                <a:latin typeface="Times New Roman" panose="02020603050405020304" pitchFamily="18" charset="0"/>
                <a:ea typeface="Ebrima" panose="02000000000000000000" pitchFamily="2" charset="0"/>
                <a:cs typeface="Times New Roman" panose="02020603050405020304" pitchFamily="18" charset="0"/>
              </a:rPr>
              <a:t>xã</a:t>
            </a:r>
            <a:r>
              <a:rPr lang="en-US" sz="3200" dirty="0">
                <a:solidFill>
                  <a:schemeClr val="dk2"/>
                </a:solidFill>
                <a:latin typeface="Times New Roman" panose="02020603050405020304" pitchFamily="18" charset="0"/>
                <a:ea typeface="Ebrima" panose="02000000000000000000" pitchFamily="2" charset="0"/>
                <a:cs typeface="Times New Roman" panose="02020603050405020304" pitchFamily="18" charset="0"/>
              </a:rPr>
              <a:t> </a:t>
            </a:r>
            <a:r>
              <a:rPr lang="en-US" sz="3200" dirty="0" err="1">
                <a:solidFill>
                  <a:schemeClr val="dk2"/>
                </a:solidFill>
                <a:latin typeface="Times New Roman" panose="02020603050405020304" pitchFamily="18" charset="0"/>
                <a:ea typeface="Ebrima" panose="02000000000000000000" pitchFamily="2" charset="0"/>
                <a:cs typeface="Times New Roman" panose="02020603050405020304" pitchFamily="18" charset="0"/>
              </a:rPr>
              <a:t>hội</a:t>
            </a:r>
            <a:r>
              <a:rPr lang="en-US" sz="3200" dirty="0">
                <a:solidFill>
                  <a:schemeClr val="dk2"/>
                </a:solidFill>
                <a:latin typeface="Times New Roman" panose="02020603050405020304" pitchFamily="18" charset="0"/>
                <a:ea typeface="Ebrima" panose="02000000000000000000" pitchFamily="2" charset="0"/>
                <a:cs typeface="Times New Roman" panose="02020603050405020304" pitchFamily="18" charset="0"/>
              </a:rPr>
              <a:t> </a:t>
            </a:r>
            <a:r>
              <a:rPr lang="en-US" sz="3200" dirty="0" err="1">
                <a:solidFill>
                  <a:schemeClr val="dk2"/>
                </a:solidFill>
                <a:latin typeface="Times New Roman" panose="02020603050405020304" pitchFamily="18" charset="0"/>
                <a:ea typeface="Ebrima" panose="02000000000000000000" pitchFamily="2" charset="0"/>
                <a:cs typeface="Times New Roman" panose="02020603050405020304" pitchFamily="18" charset="0"/>
              </a:rPr>
              <a:t>trong</a:t>
            </a:r>
            <a:r>
              <a:rPr lang="en-US" sz="3200" dirty="0">
                <a:solidFill>
                  <a:schemeClr val="dk2"/>
                </a:solidFill>
                <a:latin typeface="Times New Roman" panose="02020603050405020304" pitchFamily="18" charset="0"/>
                <a:ea typeface="Ebrima" panose="02000000000000000000" pitchFamily="2" charset="0"/>
                <a:cs typeface="Times New Roman" panose="02020603050405020304" pitchFamily="18" charset="0"/>
              </a:rPr>
              <a:t> </a:t>
            </a:r>
            <a:r>
              <a:rPr lang="en-US" sz="3200" dirty="0" err="1">
                <a:solidFill>
                  <a:schemeClr val="dk2"/>
                </a:solidFill>
                <a:latin typeface="Times New Roman" panose="02020603050405020304" pitchFamily="18" charset="0"/>
                <a:ea typeface="Ebrima" panose="02000000000000000000" pitchFamily="2" charset="0"/>
                <a:cs typeface="Times New Roman" panose="02020603050405020304" pitchFamily="18" charset="0"/>
              </a:rPr>
              <a:t>hội</a:t>
            </a:r>
            <a:r>
              <a:rPr lang="en-US" sz="3200" dirty="0">
                <a:solidFill>
                  <a:schemeClr val="dk2"/>
                </a:solidFill>
                <a:latin typeface="Times New Roman" panose="02020603050405020304" pitchFamily="18" charset="0"/>
                <a:ea typeface="Ebrima" panose="02000000000000000000" pitchFamily="2" charset="0"/>
                <a:cs typeface="Times New Roman" panose="02020603050405020304" pitchFamily="18" charset="0"/>
              </a:rPr>
              <a:t> </a:t>
            </a:r>
            <a:r>
              <a:rPr lang="en-US" sz="3200" dirty="0" err="1">
                <a:solidFill>
                  <a:schemeClr val="dk2"/>
                </a:solidFill>
                <a:latin typeface="Times New Roman" panose="02020603050405020304" pitchFamily="18" charset="0"/>
                <a:ea typeface="Ebrima" panose="02000000000000000000" pitchFamily="2" charset="0"/>
                <a:cs typeface="Times New Roman" panose="02020603050405020304" pitchFamily="18" charset="0"/>
              </a:rPr>
              <a:t>thoại</a:t>
            </a:r>
            <a:endParaRPr sz="3200" dirty="0">
              <a:solidFill>
                <a:schemeClr val="dk2"/>
              </a:solidFill>
              <a:latin typeface="Times New Roman" panose="02020603050405020304" pitchFamily="18" charset="0"/>
              <a:ea typeface="Ebrima" panose="02000000000000000000" pitchFamily="2" charset="0"/>
              <a:cs typeface="Times New Roman" panose="02020603050405020304" pitchFamily="18" charset="0"/>
            </a:endParaRPr>
          </a:p>
        </p:txBody>
      </p:sp>
      <p:sp>
        <p:nvSpPr>
          <p:cNvPr id="1639" name="Google Shape;1639;p45"/>
          <p:cNvSpPr txBox="1">
            <a:spLocks noGrp="1"/>
          </p:cNvSpPr>
          <p:nvPr>
            <p:ph type="subTitle" idx="1"/>
          </p:nvPr>
        </p:nvSpPr>
        <p:spPr>
          <a:xfrm>
            <a:off x="874550" y="399379"/>
            <a:ext cx="4462994" cy="706407"/>
          </a:xfrm>
          <a:prstGeom prst="rect">
            <a:avLst/>
          </a:prstGeom>
        </p:spPr>
        <p:txBody>
          <a:bodyPr spcFirstLastPara="1" wrap="square" lIns="91425" tIns="91425" rIns="91425" bIns="91425" anchor="t" anchorCtr="0">
            <a:noAutofit/>
          </a:bodyPr>
          <a:lstStyle/>
          <a:p>
            <a:pPr marL="38100" lvl="0" indent="0" algn="l" rtl="0">
              <a:spcBef>
                <a:spcPts val="0"/>
              </a:spcBef>
              <a:spcAft>
                <a:spcPts val="0"/>
              </a:spcAft>
              <a:buNone/>
            </a:pPr>
            <a:r>
              <a:rPr lang="vi-VN" sz="3200" b="1" dirty="0">
                <a:latin typeface="Times New Roman" panose="02020603050405020304" pitchFamily="18" charset="0"/>
                <a:cs typeface="Times New Roman" panose="02020603050405020304" pitchFamily="18" charset="0"/>
              </a:rPr>
              <a:t>I. BÀI HỌC</a:t>
            </a:r>
            <a:endParaRPr sz="3200" b="1" dirty="0">
              <a:latin typeface="Times New Roman" panose="02020603050405020304" pitchFamily="18" charset="0"/>
              <a:cs typeface="Times New Roman" panose="02020603050405020304" pitchFamily="18" charset="0"/>
            </a:endParaRPr>
          </a:p>
        </p:txBody>
      </p:sp>
      <p:sp>
        <p:nvSpPr>
          <p:cNvPr id="4" name="Text Box 6">
            <a:extLst>
              <a:ext uri="{FF2B5EF4-FFF2-40B4-BE49-F238E27FC236}">
                <a16:creationId xmlns:a16="http://schemas.microsoft.com/office/drawing/2014/main" xmlns="" id="{87375927-68B9-4157-AB3B-B8CFDD707120}"/>
              </a:ext>
            </a:extLst>
          </p:cNvPr>
          <p:cNvSpPr txBox="1">
            <a:spLocks noChangeArrowheads="1"/>
          </p:cNvSpPr>
          <p:nvPr/>
        </p:nvSpPr>
        <p:spPr bwMode="auto">
          <a:xfrm>
            <a:off x="252919" y="1559275"/>
            <a:ext cx="822260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just" fontAlgn="base">
              <a:spcBef>
                <a:spcPct val="50000"/>
              </a:spcBef>
              <a:spcAft>
                <a:spcPct val="0"/>
              </a:spcAft>
              <a:buClrTx/>
              <a:buFontTx/>
              <a:buNone/>
            </a:pPr>
            <a:r>
              <a:rPr lang="en-US" altLang="en-US" sz="2800" b="1" kern="1200" dirty="0">
                <a:solidFill>
                  <a:srgbClr val="1F497D"/>
                </a:solidFill>
                <a:latin typeface="Times New Roman" panose="02020603050405020304" pitchFamily="18" charset="0"/>
                <a:ea typeface="+mn-ea"/>
                <a:cs typeface="Arial" panose="020B0604020202020204" pitchFamily="34" charset="0"/>
              </a:rPr>
              <a:t> </a:t>
            </a:r>
            <a:r>
              <a:rPr lang="vi-VN" altLang="en-US" sz="2800" b="1" kern="1200" dirty="0">
                <a:solidFill>
                  <a:srgbClr val="1F497D"/>
                </a:solidFill>
                <a:latin typeface="Times New Roman" panose="02020603050405020304" pitchFamily="18" charset="0"/>
                <a:ea typeface="+mn-ea"/>
                <a:cs typeface="Arial" panose="020B0604020202020204" pitchFamily="34" charset="0"/>
              </a:rPr>
              <a:t>- </a:t>
            </a:r>
            <a:r>
              <a:rPr lang="en-US" altLang="en-US" sz="2800" b="1" kern="1200" dirty="0" err="1">
                <a:solidFill>
                  <a:srgbClr val="1F497D"/>
                </a:solidFill>
                <a:latin typeface="Times New Roman" panose="02020603050405020304" pitchFamily="18" charset="0"/>
                <a:ea typeface="+mn-ea"/>
                <a:cs typeface="Arial" panose="020B0604020202020204" pitchFamily="34" charset="0"/>
              </a:rPr>
              <a:t>Là</a:t>
            </a:r>
            <a:r>
              <a:rPr lang="en-US" altLang="en-US" sz="2800" b="1" kern="1200" dirty="0">
                <a:solidFill>
                  <a:srgbClr val="1F497D"/>
                </a:solidFill>
                <a:latin typeface="Times New Roman" panose="02020603050405020304" pitchFamily="18" charset="0"/>
                <a:ea typeface="+mn-ea"/>
                <a:cs typeface="Arial" panose="020B0604020202020204" pitchFamily="34" charset="0"/>
              </a:rPr>
              <a:t> </a:t>
            </a:r>
            <a:r>
              <a:rPr lang="en-US" altLang="en-US" sz="2800" b="1" kern="1200" dirty="0" err="1">
                <a:solidFill>
                  <a:srgbClr val="1F497D"/>
                </a:solidFill>
                <a:latin typeface="Times New Roman" panose="02020603050405020304" pitchFamily="18" charset="0"/>
                <a:ea typeface="+mn-ea"/>
                <a:cs typeface="Arial" panose="020B0604020202020204" pitchFamily="34" charset="0"/>
              </a:rPr>
              <a:t>vị</a:t>
            </a:r>
            <a:r>
              <a:rPr lang="en-US" altLang="en-US" sz="2800" b="1" kern="1200" dirty="0">
                <a:solidFill>
                  <a:srgbClr val="1F497D"/>
                </a:solidFill>
                <a:latin typeface="Times New Roman" panose="02020603050405020304" pitchFamily="18" charset="0"/>
                <a:ea typeface="+mn-ea"/>
                <a:cs typeface="Arial" panose="020B0604020202020204" pitchFamily="34" charset="0"/>
              </a:rPr>
              <a:t> </a:t>
            </a:r>
            <a:r>
              <a:rPr lang="en-US" altLang="en-US" sz="2800" b="1" kern="1200" dirty="0" err="1">
                <a:solidFill>
                  <a:srgbClr val="1F497D"/>
                </a:solidFill>
                <a:latin typeface="Times New Roman" panose="02020603050405020304" pitchFamily="18" charset="0"/>
                <a:ea typeface="+mn-ea"/>
                <a:cs typeface="Arial" panose="020B0604020202020204" pitchFamily="34" charset="0"/>
              </a:rPr>
              <a:t>trí</a:t>
            </a:r>
            <a:r>
              <a:rPr lang="en-US" altLang="en-US" sz="2800" b="1" kern="1200" dirty="0">
                <a:solidFill>
                  <a:srgbClr val="1F497D"/>
                </a:solidFill>
                <a:latin typeface="Times New Roman" panose="02020603050405020304" pitchFamily="18" charset="0"/>
                <a:ea typeface="+mn-ea"/>
                <a:cs typeface="Arial" panose="020B0604020202020204" pitchFamily="34" charset="0"/>
              </a:rPr>
              <a:t> </a:t>
            </a:r>
            <a:r>
              <a:rPr lang="en-US" altLang="en-US" sz="2800" b="1" kern="1200" dirty="0" err="1">
                <a:solidFill>
                  <a:srgbClr val="1F497D"/>
                </a:solidFill>
                <a:latin typeface="Times New Roman" panose="02020603050405020304" pitchFamily="18" charset="0"/>
                <a:ea typeface="+mn-ea"/>
                <a:cs typeface="Arial" panose="020B0604020202020204" pitchFamily="34" charset="0"/>
              </a:rPr>
              <a:t>của</a:t>
            </a:r>
            <a:r>
              <a:rPr lang="en-US" altLang="en-US" sz="2800" b="1" kern="1200" dirty="0">
                <a:solidFill>
                  <a:srgbClr val="1F497D"/>
                </a:solidFill>
                <a:latin typeface="Times New Roman" panose="02020603050405020304" pitchFamily="18" charset="0"/>
                <a:ea typeface="+mn-ea"/>
                <a:cs typeface="Arial" panose="020B0604020202020204" pitchFamily="34" charset="0"/>
              </a:rPr>
              <a:t> </a:t>
            </a:r>
            <a:r>
              <a:rPr lang="en-US" altLang="en-US" sz="2800" b="1" kern="1200" dirty="0" err="1">
                <a:solidFill>
                  <a:srgbClr val="1F497D"/>
                </a:solidFill>
                <a:latin typeface="Times New Roman" panose="02020603050405020304" pitchFamily="18" charset="0"/>
                <a:ea typeface="+mn-ea"/>
                <a:cs typeface="Arial" panose="020B0604020202020204" pitchFamily="34" charset="0"/>
              </a:rPr>
              <a:t>người</a:t>
            </a:r>
            <a:r>
              <a:rPr lang="en-US" altLang="en-US" sz="2800" b="1" kern="1200" dirty="0">
                <a:solidFill>
                  <a:srgbClr val="1F497D"/>
                </a:solidFill>
                <a:latin typeface="Times New Roman" panose="02020603050405020304" pitchFamily="18" charset="0"/>
                <a:ea typeface="+mn-ea"/>
                <a:cs typeface="Arial" panose="020B0604020202020204" pitchFamily="34" charset="0"/>
              </a:rPr>
              <a:t> </a:t>
            </a:r>
            <a:r>
              <a:rPr lang="en-US" altLang="en-US" sz="2800" b="1" kern="1200" dirty="0" err="1">
                <a:solidFill>
                  <a:srgbClr val="1F497D"/>
                </a:solidFill>
                <a:latin typeface="Times New Roman" panose="02020603050405020304" pitchFamily="18" charset="0"/>
                <a:ea typeface="+mn-ea"/>
                <a:cs typeface="Arial" panose="020B0604020202020204" pitchFamily="34" charset="0"/>
              </a:rPr>
              <a:t>tham</a:t>
            </a:r>
            <a:r>
              <a:rPr lang="en-US" altLang="en-US" sz="2800" b="1" kern="1200" dirty="0">
                <a:solidFill>
                  <a:srgbClr val="1F497D"/>
                </a:solidFill>
                <a:latin typeface="Times New Roman" panose="02020603050405020304" pitchFamily="18" charset="0"/>
                <a:ea typeface="+mn-ea"/>
                <a:cs typeface="Arial" panose="020B0604020202020204" pitchFamily="34" charset="0"/>
              </a:rPr>
              <a:t> </a:t>
            </a:r>
            <a:r>
              <a:rPr lang="en-US" altLang="en-US" sz="2800" b="1" kern="1200" dirty="0" err="1">
                <a:solidFill>
                  <a:srgbClr val="1F497D"/>
                </a:solidFill>
                <a:latin typeface="Times New Roman" panose="02020603050405020304" pitchFamily="18" charset="0"/>
                <a:ea typeface="+mn-ea"/>
                <a:cs typeface="Arial" panose="020B0604020202020204" pitchFamily="34" charset="0"/>
              </a:rPr>
              <a:t>gia</a:t>
            </a:r>
            <a:r>
              <a:rPr lang="en-US" altLang="en-US" sz="2800" b="1" kern="1200" dirty="0">
                <a:solidFill>
                  <a:srgbClr val="1F497D"/>
                </a:solidFill>
                <a:latin typeface="Times New Roman" panose="02020603050405020304" pitchFamily="18" charset="0"/>
                <a:ea typeface="+mn-ea"/>
                <a:cs typeface="Arial" panose="020B0604020202020204" pitchFamily="34" charset="0"/>
              </a:rPr>
              <a:t> </a:t>
            </a:r>
            <a:r>
              <a:rPr lang="en-US" altLang="en-US" sz="2800" b="1" kern="1200" dirty="0" err="1">
                <a:solidFill>
                  <a:srgbClr val="1F497D"/>
                </a:solidFill>
                <a:latin typeface="Times New Roman" panose="02020603050405020304" pitchFamily="18" charset="0"/>
                <a:ea typeface="+mn-ea"/>
                <a:cs typeface="Arial" panose="020B0604020202020204" pitchFamily="34" charset="0"/>
              </a:rPr>
              <a:t>hội</a:t>
            </a:r>
            <a:r>
              <a:rPr lang="en-US" altLang="en-US" sz="2800" b="1" kern="1200" dirty="0">
                <a:solidFill>
                  <a:srgbClr val="1F497D"/>
                </a:solidFill>
                <a:latin typeface="Times New Roman" panose="02020603050405020304" pitchFamily="18" charset="0"/>
                <a:ea typeface="+mn-ea"/>
                <a:cs typeface="Arial" panose="020B0604020202020204" pitchFamily="34" charset="0"/>
              </a:rPr>
              <a:t> </a:t>
            </a:r>
            <a:r>
              <a:rPr lang="en-US" altLang="en-US" sz="2800" b="1" kern="1200" dirty="0" err="1">
                <a:solidFill>
                  <a:srgbClr val="1F497D"/>
                </a:solidFill>
                <a:latin typeface="Times New Roman" panose="02020603050405020304" pitchFamily="18" charset="0"/>
                <a:ea typeface="+mn-ea"/>
                <a:cs typeface="Arial" panose="020B0604020202020204" pitchFamily="34" charset="0"/>
              </a:rPr>
              <a:t>thoại</a:t>
            </a:r>
            <a:r>
              <a:rPr lang="en-US" altLang="en-US" sz="2800" b="1" kern="1200" dirty="0">
                <a:solidFill>
                  <a:srgbClr val="1F497D"/>
                </a:solidFill>
                <a:latin typeface="Times New Roman" panose="02020603050405020304" pitchFamily="18" charset="0"/>
                <a:ea typeface="+mn-ea"/>
                <a:cs typeface="Arial" panose="020B0604020202020204" pitchFamily="34" charset="0"/>
              </a:rPr>
              <a:t> </a:t>
            </a:r>
            <a:r>
              <a:rPr lang="en-US" altLang="en-US" sz="2800" b="1" kern="1200" dirty="0" err="1">
                <a:solidFill>
                  <a:srgbClr val="1F497D"/>
                </a:solidFill>
                <a:latin typeface="Times New Roman" panose="02020603050405020304" pitchFamily="18" charset="0"/>
                <a:ea typeface="+mn-ea"/>
                <a:cs typeface="Arial" panose="020B0604020202020204" pitchFamily="34" charset="0"/>
              </a:rPr>
              <a:t>đối</a:t>
            </a:r>
            <a:r>
              <a:rPr lang="en-US" altLang="en-US" sz="2800" b="1" kern="1200" dirty="0">
                <a:solidFill>
                  <a:srgbClr val="1F497D"/>
                </a:solidFill>
                <a:latin typeface="Times New Roman" panose="02020603050405020304" pitchFamily="18" charset="0"/>
                <a:ea typeface="+mn-ea"/>
                <a:cs typeface="Arial" panose="020B0604020202020204" pitchFamily="34" charset="0"/>
              </a:rPr>
              <a:t> </a:t>
            </a:r>
            <a:r>
              <a:rPr lang="en-US" altLang="en-US" sz="2800" b="1" kern="1200" dirty="0" err="1">
                <a:solidFill>
                  <a:srgbClr val="1F497D"/>
                </a:solidFill>
                <a:latin typeface="Times New Roman" panose="02020603050405020304" pitchFamily="18" charset="0"/>
                <a:ea typeface="+mn-ea"/>
                <a:cs typeface="Arial" panose="020B0604020202020204" pitchFamily="34" charset="0"/>
              </a:rPr>
              <a:t>với</a:t>
            </a:r>
            <a:r>
              <a:rPr lang="en-US" altLang="en-US" sz="2800" b="1" kern="1200" dirty="0">
                <a:solidFill>
                  <a:srgbClr val="1F497D"/>
                </a:solidFill>
                <a:latin typeface="Times New Roman" panose="02020603050405020304" pitchFamily="18" charset="0"/>
                <a:ea typeface="+mn-ea"/>
                <a:cs typeface="Arial" panose="020B0604020202020204" pitchFamily="34" charset="0"/>
              </a:rPr>
              <a:t> </a:t>
            </a:r>
            <a:r>
              <a:rPr lang="en-US" altLang="en-US" sz="2800" b="1" kern="1200" dirty="0" err="1">
                <a:solidFill>
                  <a:srgbClr val="1F497D"/>
                </a:solidFill>
                <a:latin typeface="Times New Roman" panose="02020603050405020304" pitchFamily="18" charset="0"/>
                <a:ea typeface="+mn-ea"/>
                <a:cs typeface="Arial" panose="020B0604020202020204" pitchFamily="34" charset="0"/>
              </a:rPr>
              <a:t>người</a:t>
            </a:r>
            <a:r>
              <a:rPr lang="en-US" altLang="en-US" sz="2800" b="1" kern="1200" dirty="0">
                <a:solidFill>
                  <a:srgbClr val="1F497D"/>
                </a:solidFill>
                <a:latin typeface="Times New Roman" panose="02020603050405020304" pitchFamily="18" charset="0"/>
                <a:ea typeface="+mn-ea"/>
                <a:cs typeface="Arial" panose="020B0604020202020204" pitchFamily="34" charset="0"/>
              </a:rPr>
              <a:t> </a:t>
            </a:r>
            <a:r>
              <a:rPr lang="en-US" altLang="en-US" sz="2800" b="1" kern="1200" dirty="0" err="1">
                <a:solidFill>
                  <a:srgbClr val="1F497D"/>
                </a:solidFill>
                <a:latin typeface="Times New Roman" panose="02020603050405020304" pitchFamily="18" charset="0"/>
                <a:ea typeface="+mn-ea"/>
                <a:cs typeface="Arial" panose="020B0604020202020204" pitchFamily="34" charset="0"/>
              </a:rPr>
              <a:t>khác</a:t>
            </a:r>
            <a:r>
              <a:rPr lang="en-US" altLang="en-US" sz="2800" b="1" kern="1200" dirty="0">
                <a:solidFill>
                  <a:srgbClr val="1F497D"/>
                </a:solidFill>
                <a:latin typeface="Times New Roman" panose="02020603050405020304" pitchFamily="18" charset="0"/>
                <a:ea typeface="+mn-ea"/>
                <a:cs typeface="Arial" panose="020B0604020202020204" pitchFamily="34" charset="0"/>
              </a:rPr>
              <a:t> </a:t>
            </a:r>
            <a:r>
              <a:rPr lang="en-US" altLang="en-US" sz="2800" b="1" kern="1200" dirty="0" err="1">
                <a:solidFill>
                  <a:srgbClr val="1F497D"/>
                </a:solidFill>
                <a:latin typeface="Times New Roman" panose="02020603050405020304" pitchFamily="18" charset="0"/>
                <a:ea typeface="+mn-ea"/>
                <a:cs typeface="Arial" panose="020B0604020202020204" pitchFamily="34" charset="0"/>
              </a:rPr>
              <a:t>trong</a:t>
            </a:r>
            <a:r>
              <a:rPr lang="en-US" altLang="en-US" sz="2800" b="1" kern="1200" dirty="0">
                <a:solidFill>
                  <a:srgbClr val="1F497D"/>
                </a:solidFill>
                <a:latin typeface="Times New Roman" panose="02020603050405020304" pitchFamily="18" charset="0"/>
                <a:ea typeface="+mn-ea"/>
                <a:cs typeface="Arial" panose="020B0604020202020204" pitchFamily="34" charset="0"/>
              </a:rPr>
              <a:t> </a:t>
            </a:r>
            <a:r>
              <a:rPr lang="en-US" altLang="en-US" sz="2800" b="1" kern="1200" dirty="0" err="1">
                <a:solidFill>
                  <a:srgbClr val="1F497D"/>
                </a:solidFill>
                <a:latin typeface="Times New Roman" panose="02020603050405020304" pitchFamily="18" charset="0"/>
                <a:ea typeface="+mn-ea"/>
                <a:cs typeface="Arial" panose="020B0604020202020204" pitchFamily="34" charset="0"/>
              </a:rPr>
              <a:t>cuộc</a:t>
            </a:r>
            <a:r>
              <a:rPr lang="en-US" altLang="en-US" sz="2800" b="1" kern="1200" dirty="0">
                <a:solidFill>
                  <a:srgbClr val="1F497D"/>
                </a:solidFill>
                <a:latin typeface="Times New Roman" panose="02020603050405020304" pitchFamily="18" charset="0"/>
                <a:ea typeface="+mn-ea"/>
                <a:cs typeface="Arial" panose="020B0604020202020204" pitchFamily="34" charset="0"/>
              </a:rPr>
              <a:t> </a:t>
            </a:r>
            <a:r>
              <a:rPr lang="en-US" altLang="en-US" sz="2800" b="1" kern="1200" dirty="0" err="1">
                <a:solidFill>
                  <a:srgbClr val="1F497D"/>
                </a:solidFill>
                <a:latin typeface="Times New Roman" panose="02020603050405020304" pitchFamily="18" charset="0"/>
                <a:ea typeface="+mn-ea"/>
                <a:cs typeface="Arial" panose="020B0604020202020204" pitchFamily="34" charset="0"/>
              </a:rPr>
              <a:t>thoại</a:t>
            </a:r>
            <a:r>
              <a:rPr lang="en-US" altLang="en-US" sz="2800" b="1" kern="1200" dirty="0">
                <a:solidFill>
                  <a:srgbClr val="1F497D"/>
                </a:solidFill>
                <a:latin typeface="Times New Roman" panose="02020603050405020304" pitchFamily="18" charset="0"/>
                <a:ea typeface="+mn-ea"/>
                <a:cs typeface="Arial" panose="020B0604020202020204" pitchFamily="34" charset="0"/>
              </a:rPr>
              <a:t> .</a:t>
            </a:r>
          </a:p>
        </p:txBody>
      </p:sp>
      <p:sp>
        <p:nvSpPr>
          <p:cNvPr id="5" name="Text Box 7">
            <a:extLst>
              <a:ext uri="{FF2B5EF4-FFF2-40B4-BE49-F238E27FC236}">
                <a16:creationId xmlns:a16="http://schemas.microsoft.com/office/drawing/2014/main" xmlns="" id="{9701ACAD-6066-439D-AF00-33F3A7AA0B5D}"/>
              </a:ext>
            </a:extLst>
          </p:cNvPr>
          <p:cNvSpPr txBox="1">
            <a:spLocks noChangeArrowheads="1"/>
          </p:cNvSpPr>
          <p:nvPr/>
        </p:nvSpPr>
        <p:spPr bwMode="auto">
          <a:xfrm>
            <a:off x="364390" y="2446151"/>
            <a:ext cx="82939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fontAlgn="base">
              <a:spcBef>
                <a:spcPct val="50000"/>
              </a:spcBef>
              <a:spcAft>
                <a:spcPct val="0"/>
              </a:spcAft>
              <a:buClrTx/>
              <a:buFontTx/>
              <a:buNone/>
            </a:pPr>
            <a:r>
              <a:rPr lang="vi-VN" altLang="en-US" sz="2800" b="1" kern="1200" dirty="0">
                <a:solidFill>
                  <a:srgbClr val="002060"/>
                </a:solidFill>
                <a:latin typeface="Times New Roman" panose="02020603050405020304" pitchFamily="18" charset="0"/>
                <a:ea typeface="+mn-ea"/>
                <a:cs typeface="Arial" panose="020B0604020202020204" pitchFamily="34" charset="0"/>
              </a:rPr>
              <a:t>- </a:t>
            </a:r>
            <a:r>
              <a:rPr lang="en-US" altLang="en-US" sz="2800" b="1" kern="1200" dirty="0" err="1">
                <a:solidFill>
                  <a:srgbClr val="002060"/>
                </a:solidFill>
                <a:latin typeface="Times New Roman" panose="02020603050405020304" pitchFamily="18" charset="0"/>
                <a:ea typeface="+mn-ea"/>
                <a:cs typeface="Arial" panose="020B0604020202020204" pitchFamily="34" charset="0"/>
              </a:rPr>
              <a:t>Vai</a:t>
            </a:r>
            <a:r>
              <a:rPr lang="en-US" altLang="en-US" sz="2800" b="1" kern="1200" dirty="0">
                <a:solidFill>
                  <a:srgbClr val="002060"/>
                </a:solidFill>
                <a:latin typeface="Times New Roman" panose="02020603050405020304" pitchFamily="18" charset="0"/>
                <a:ea typeface="+mn-ea"/>
                <a:cs typeface="Arial" panose="020B0604020202020204" pitchFamily="34" charset="0"/>
              </a:rPr>
              <a:t> </a:t>
            </a:r>
            <a:r>
              <a:rPr lang="en-US" altLang="en-US" sz="2800" b="1" kern="1200" dirty="0" err="1">
                <a:solidFill>
                  <a:srgbClr val="002060"/>
                </a:solidFill>
                <a:latin typeface="Times New Roman" panose="02020603050405020304" pitchFamily="18" charset="0"/>
                <a:ea typeface="+mn-ea"/>
                <a:cs typeface="Arial" panose="020B0604020202020204" pitchFamily="34" charset="0"/>
              </a:rPr>
              <a:t>xã</a:t>
            </a:r>
            <a:r>
              <a:rPr lang="en-US" altLang="en-US" sz="2800" b="1" kern="1200" dirty="0">
                <a:solidFill>
                  <a:srgbClr val="002060"/>
                </a:solidFill>
                <a:latin typeface="Times New Roman" panose="02020603050405020304" pitchFamily="18" charset="0"/>
                <a:ea typeface="+mn-ea"/>
                <a:cs typeface="Arial" panose="020B0604020202020204" pitchFamily="34" charset="0"/>
              </a:rPr>
              <a:t> </a:t>
            </a:r>
            <a:r>
              <a:rPr lang="en-US" altLang="en-US" sz="2800" b="1" kern="1200" dirty="0" err="1">
                <a:solidFill>
                  <a:srgbClr val="002060"/>
                </a:solidFill>
                <a:latin typeface="Times New Roman" panose="02020603050405020304" pitchFamily="18" charset="0"/>
                <a:ea typeface="+mn-ea"/>
                <a:cs typeface="Arial" panose="020B0604020202020204" pitchFamily="34" charset="0"/>
              </a:rPr>
              <a:t>hội</a:t>
            </a:r>
            <a:r>
              <a:rPr lang="en-US" altLang="en-US" sz="2800" b="1" kern="1200" dirty="0">
                <a:solidFill>
                  <a:srgbClr val="002060"/>
                </a:solidFill>
                <a:latin typeface="Times New Roman" panose="02020603050405020304" pitchFamily="18" charset="0"/>
                <a:ea typeface="+mn-ea"/>
                <a:cs typeface="Arial" panose="020B0604020202020204" pitchFamily="34" charset="0"/>
              </a:rPr>
              <a:t> </a:t>
            </a:r>
            <a:r>
              <a:rPr lang="en-US" altLang="en-US" sz="2800" b="1" kern="1200" dirty="0" err="1">
                <a:solidFill>
                  <a:srgbClr val="002060"/>
                </a:solidFill>
                <a:latin typeface="Times New Roman" panose="02020603050405020304" pitchFamily="18" charset="0"/>
                <a:ea typeface="+mn-ea"/>
                <a:cs typeface="Arial" panose="020B0604020202020204" pitchFamily="34" charset="0"/>
              </a:rPr>
              <a:t>được</a:t>
            </a:r>
            <a:r>
              <a:rPr lang="en-US" altLang="en-US" sz="2800" b="1" kern="1200" dirty="0">
                <a:solidFill>
                  <a:srgbClr val="002060"/>
                </a:solidFill>
                <a:latin typeface="Times New Roman" panose="02020603050405020304" pitchFamily="18" charset="0"/>
                <a:ea typeface="+mn-ea"/>
                <a:cs typeface="Arial" panose="020B0604020202020204" pitchFamily="34" charset="0"/>
              </a:rPr>
              <a:t> </a:t>
            </a:r>
            <a:r>
              <a:rPr lang="en-US" altLang="en-US" sz="2800" b="1" kern="1200" dirty="0" err="1">
                <a:solidFill>
                  <a:srgbClr val="002060"/>
                </a:solidFill>
                <a:latin typeface="Times New Roman" panose="02020603050405020304" pitchFamily="18" charset="0"/>
                <a:ea typeface="+mn-ea"/>
                <a:cs typeface="Arial" panose="020B0604020202020204" pitchFamily="34" charset="0"/>
              </a:rPr>
              <a:t>xác</a:t>
            </a:r>
            <a:r>
              <a:rPr lang="en-US" altLang="en-US" sz="2800" b="1" kern="1200" dirty="0">
                <a:solidFill>
                  <a:srgbClr val="002060"/>
                </a:solidFill>
                <a:latin typeface="Times New Roman" panose="02020603050405020304" pitchFamily="18" charset="0"/>
                <a:ea typeface="+mn-ea"/>
                <a:cs typeface="Arial" panose="020B0604020202020204" pitchFamily="34" charset="0"/>
              </a:rPr>
              <a:t> </a:t>
            </a:r>
            <a:r>
              <a:rPr lang="en-US" altLang="en-US" sz="2800" b="1" kern="1200" dirty="0" err="1">
                <a:solidFill>
                  <a:srgbClr val="002060"/>
                </a:solidFill>
                <a:latin typeface="Times New Roman" panose="02020603050405020304" pitchFamily="18" charset="0"/>
                <a:ea typeface="+mn-ea"/>
                <a:cs typeface="Arial" panose="020B0604020202020204" pitchFamily="34" charset="0"/>
              </a:rPr>
              <a:t>định</a:t>
            </a:r>
            <a:r>
              <a:rPr lang="en-US" altLang="en-US" sz="2800" b="1" kern="1200" dirty="0">
                <a:solidFill>
                  <a:srgbClr val="002060"/>
                </a:solidFill>
                <a:latin typeface="Times New Roman" panose="02020603050405020304" pitchFamily="18" charset="0"/>
                <a:ea typeface="+mn-ea"/>
                <a:cs typeface="Arial" panose="020B0604020202020204" pitchFamily="34" charset="0"/>
              </a:rPr>
              <a:t> </a:t>
            </a:r>
            <a:r>
              <a:rPr lang="en-US" altLang="en-US" sz="2800" b="1" kern="1200" dirty="0" err="1">
                <a:solidFill>
                  <a:srgbClr val="002060"/>
                </a:solidFill>
                <a:latin typeface="Times New Roman" panose="02020603050405020304" pitchFamily="18" charset="0"/>
                <a:ea typeface="+mn-ea"/>
                <a:cs typeface="Arial" panose="020B0604020202020204" pitchFamily="34" charset="0"/>
              </a:rPr>
              <a:t>bằng</a:t>
            </a:r>
            <a:r>
              <a:rPr lang="en-US" altLang="en-US" sz="2800" b="1" kern="1200" dirty="0">
                <a:solidFill>
                  <a:srgbClr val="002060"/>
                </a:solidFill>
                <a:latin typeface="Times New Roman" panose="02020603050405020304" pitchFamily="18" charset="0"/>
                <a:ea typeface="+mn-ea"/>
                <a:cs typeface="Arial" panose="020B0604020202020204" pitchFamily="34" charset="0"/>
              </a:rPr>
              <a:t> </a:t>
            </a:r>
            <a:r>
              <a:rPr lang="en-US" altLang="en-US" sz="2800" b="1" kern="1200" dirty="0" err="1">
                <a:solidFill>
                  <a:srgbClr val="002060"/>
                </a:solidFill>
                <a:latin typeface="Times New Roman" panose="02020603050405020304" pitchFamily="18" charset="0"/>
                <a:ea typeface="+mn-ea"/>
                <a:cs typeface="Arial" panose="020B0604020202020204" pitchFamily="34" charset="0"/>
              </a:rPr>
              <a:t>các</a:t>
            </a:r>
            <a:r>
              <a:rPr lang="en-US" altLang="en-US" sz="2800" b="1" kern="1200" dirty="0">
                <a:solidFill>
                  <a:srgbClr val="002060"/>
                </a:solidFill>
                <a:latin typeface="Times New Roman" panose="02020603050405020304" pitchFamily="18" charset="0"/>
                <a:ea typeface="+mn-ea"/>
                <a:cs typeface="Arial" panose="020B0604020202020204" pitchFamily="34" charset="0"/>
              </a:rPr>
              <a:t> </a:t>
            </a:r>
            <a:r>
              <a:rPr lang="en-US" altLang="en-US" sz="2800" b="1" kern="1200" dirty="0" err="1">
                <a:solidFill>
                  <a:srgbClr val="002060"/>
                </a:solidFill>
                <a:latin typeface="Times New Roman" panose="02020603050405020304" pitchFamily="18" charset="0"/>
                <a:ea typeface="+mn-ea"/>
                <a:cs typeface="Arial" panose="020B0604020202020204" pitchFamily="34" charset="0"/>
              </a:rPr>
              <a:t>quan</a:t>
            </a:r>
            <a:r>
              <a:rPr lang="en-US" altLang="en-US" sz="2800" b="1" kern="1200" dirty="0">
                <a:solidFill>
                  <a:srgbClr val="002060"/>
                </a:solidFill>
                <a:latin typeface="Times New Roman" panose="02020603050405020304" pitchFamily="18" charset="0"/>
                <a:ea typeface="+mn-ea"/>
                <a:cs typeface="Arial" panose="020B0604020202020204" pitchFamily="34" charset="0"/>
              </a:rPr>
              <a:t> </a:t>
            </a:r>
            <a:r>
              <a:rPr lang="en-US" altLang="en-US" sz="2800" b="1" kern="1200" dirty="0" err="1">
                <a:solidFill>
                  <a:srgbClr val="002060"/>
                </a:solidFill>
                <a:latin typeface="Times New Roman" panose="02020603050405020304" pitchFamily="18" charset="0"/>
                <a:ea typeface="+mn-ea"/>
                <a:cs typeface="Arial" panose="020B0604020202020204" pitchFamily="34" charset="0"/>
              </a:rPr>
              <a:t>hệ</a:t>
            </a:r>
            <a:r>
              <a:rPr lang="en-US" altLang="en-US" sz="2800" b="1" kern="1200" dirty="0">
                <a:solidFill>
                  <a:srgbClr val="002060"/>
                </a:solidFill>
                <a:latin typeface="Times New Roman" panose="02020603050405020304" pitchFamily="18" charset="0"/>
                <a:ea typeface="+mn-ea"/>
                <a:cs typeface="Arial" panose="020B0604020202020204" pitchFamily="34" charset="0"/>
              </a:rPr>
              <a:t> </a:t>
            </a:r>
            <a:r>
              <a:rPr lang="en-US" altLang="en-US" sz="2800" b="1" kern="1200" dirty="0" err="1">
                <a:solidFill>
                  <a:srgbClr val="002060"/>
                </a:solidFill>
                <a:latin typeface="Times New Roman" panose="02020603050405020304" pitchFamily="18" charset="0"/>
                <a:ea typeface="+mn-ea"/>
                <a:cs typeface="Arial" panose="020B0604020202020204" pitchFamily="34" charset="0"/>
              </a:rPr>
              <a:t>xã</a:t>
            </a:r>
            <a:r>
              <a:rPr lang="en-US" altLang="en-US" sz="2800" b="1" kern="1200" dirty="0">
                <a:solidFill>
                  <a:srgbClr val="002060"/>
                </a:solidFill>
                <a:latin typeface="Times New Roman" panose="02020603050405020304" pitchFamily="18" charset="0"/>
                <a:ea typeface="+mn-ea"/>
                <a:cs typeface="Arial" panose="020B0604020202020204" pitchFamily="34" charset="0"/>
              </a:rPr>
              <a:t> </a:t>
            </a:r>
            <a:r>
              <a:rPr lang="en-US" altLang="en-US" sz="2800" b="1" kern="1200" dirty="0" err="1">
                <a:solidFill>
                  <a:srgbClr val="002060"/>
                </a:solidFill>
                <a:latin typeface="Times New Roman" panose="02020603050405020304" pitchFamily="18" charset="0"/>
                <a:ea typeface="+mn-ea"/>
                <a:cs typeface="Arial" panose="020B0604020202020204" pitchFamily="34" charset="0"/>
              </a:rPr>
              <a:t>hội</a:t>
            </a:r>
            <a:r>
              <a:rPr lang="en-US" altLang="en-US" sz="2800" b="1" kern="1200" dirty="0">
                <a:solidFill>
                  <a:srgbClr val="002060"/>
                </a:solidFill>
                <a:latin typeface="Times New Roman" panose="02020603050405020304" pitchFamily="18" charset="0"/>
                <a:ea typeface="+mn-ea"/>
                <a:cs typeface="Arial" panose="020B0604020202020204" pitchFamily="34" charset="0"/>
              </a:rPr>
              <a:t>:</a:t>
            </a:r>
          </a:p>
        </p:txBody>
      </p:sp>
      <p:sp>
        <p:nvSpPr>
          <p:cNvPr id="6" name="Rectangle 5">
            <a:extLst>
              <a:ext uri="{FF2B5EF4-FFF2-40B4-BE49-F238E27FC236}">
                <a16:creationId xmlns:a16="http://schemas.microsoft.com/office/drawing/2014/main" xmlns="" id="{089C2ED2-256A-419F-AC4E-69AA7F94E079}"/>
              </a:ext>
            </a:extLst>
          </p:cNvPr>
          <p:cNvSpPr/>
          <p:nvPr/>
        </p:nvSpPr>
        <p:spPr>
          <a:xfrm>
            <a:off x="719846" y="2894400"/>
            <a:ext cx="7953470" cy="1200329"/>
          </a:xfrm>
          <a:prstGeom prst="rect">
            <a:avLst/>
          </a:prstGeom>
        </p:spPr>
        <p:txBody>
          <a:bodyPr wrap="square">
            <a:spAutoFit/>
          </a:bodyPr>
          <a:lstStyle/>
          <a:p>
            <a:pPr lvl="0" algn="just" fontAlgn="base">
              <a:spcBef>
                <a:spcPct val="0"/>
              </a:spcBef>
              <a:spcAft>
                <a:spcPct val="0"/>
              </a:spcAft>
              <a:buClrTx/>
            </a:pPr>
            <a:r>
              <a:rPr lang="vi-VN" altLang="en-US" sz="2400" b="1" kern="1200" dirty="0">
                <a:solidFill>
                  <a:schemeClr val="accent6">
                    <a:lumMod val="50000"/>
                  </a:schemeClr>
                </a:solidFill>
                <a:latin typeface="Times New Roman" panose="02020603050405020304" pitchFamily="18" charset="0"/>
                <a:ea typeface="+mn-ea"/>
                <a:cs typeface="Arial" panose="020B0604020202020204" pitchFamily="34" charset="0"/>
              </a:rPr>
              <a:t>+</a:t>
            </a:r>
            <a:r>
              <a:rPr lang="en-US" altLang="en-US" sz="2400" b="1" kern="1200" dirty="0">
                <a:solidFill>
                  <a:schemeClr val="accent6">
                    <a:lumMod val="50000"/>
                  </a:schemeClr>
                </a:solidFill>
                <a:latin typeface="Times New Roman" panose="02020603050405020304" pitchFamily="18" charset="0"/>
                <a:ea typeface="+mn-ea"/>
                <a:cs typeface="Arial" panose="020B0604020202020204" pitchFamily="34" charset="0"/>
              </a:rPr>
              <a:t> Quan </a:t>
            </a:r>
            <a:r>
              <a:rPr lang="en-US" altLang="en-US" sz="2400" b="1" kern="1200" dirty="0" err="1">
                <a:solidFill>
                  <a:schemeClr val="accent6">
                    <a:lumMod val="50000"/>
                  </a:schemeClr>
                </a:solidFill>
                <a:latin typeface="Times New Roman" panose="02020603050405020304" pitchFamily="18" charset="0"/>
                <a:ea typeface="+mn-ea"/>
                <a:cs typeface="Arial" panose="020B0604020202020204" pitchFamily="34" charset="0"/>
              </a:rPr>
              <a:t>hệ</a:t>
            </a:r>
            <a:r>
              <a:rPr lang="en-US" altLang="en-US" sz="2400" b="1" kern="1200" dirty="0">
                <a:solidFill>
                  <a:schemeClr val="accent6">
                    <a:lumMod val="50000"/>
                  </a:schemeClr>
                </a:solidFill>
                <a:latin typeface="Times New Roman" panose="02020603050405020304" pitchFamily="18" charset="0"/>
                <a:ea typeface="+mn-ea"/>
                <a:cs typeface="Arial" panose="020B0604020202020204" pitchFamily="34" charset="0"/>
              </a:rPr>
              <a:t> </a:t>
            </a:r>
            <a:r>
              <a:rPr lang="en-US" altLang="en-US" sz="2400" b="1" kern="1200" dirty="0" err="1">
                <a:solidFill>
                  <a:schemeClr val="accent6">
                    <a:lumMod val="50000"/>
                  </a:schemeClr>
                </a:solidFill>
                <a:latin typeface="Times New Roman" panose="02020603050405020304" pitchFamily="18" charset="0"/>
                <a:ea typeface="+mn-ea"/>
                <a:cs typeface="Arial" panose="020B0604020202020204" pitchFamily="34" charset="0"/>
              </a:rPr>
              <a:t>trên</a:t>
            </a:r>
            <a:r>
              <a:rPr lang="en-US" altLang="en-US" sz="2400" b="1" kern="1200" dirty="0">
                <a:solidFill>
                  <a:schemeClr val="accent6">
                    <a:lumMod val="50000"/>
                  </a:schemeClr>
                </a:solidFill>
                <a:latin typeface="Times New Roman" panose="02020603050405020304" pitchFamily="18" charset="0"/>
                <a:ea typeface="+mn-ea"/>
                <a:cs typeface="Arial" panose="020B0604020202020204" pitchFamily="34" charset="0"/>
              </a:rPr>
              <a:t> - </a:t>
            </a:r>
            <a:r>
              <a:rPr lang="en-US" altLang="en-US" sz="2400" b="1" kern="1200" dirty="0" err="1">
                <a:solidFill>
                  <a:schemeClr val="accent6">
                    <a:lumMod val="50000"/>
                  </a:schemeClr>
                </a:solidFill>
                <a:latin typeface="Times New Roman" panose="02020603050405020304" pitchFamily="18" charset="0"/>
                <a:ea typeface="+mn-ea"/>
                <a:cs typeface="Arial" panose="020B0604020202020204" pitchFamily="34" charset="0"/>
              </a:rPr>
              <a:t>dưới</a:t>
            </a:r>
            <a:r>
              <a:rPr lang="en-US" altLang="en-US" sz="2400" b="1" kern="1200" dirty="0">
                <a:solidFill>
                  <a:schemeClr val="accent6">
                    <a:lumMod val="50000"/>
                  </a:schemeClr>
                </a:solidFill>
                <a:latin typeface="Times New Roman" panose="02020603050405020304" pitchFamily="18" charset="0"/>
                <a:ea typeface="+mn-ea"/>
                <a:cs typeface="Arial" panose="020B0604020202020204" pitchFamily="34" charset="0"/>
              </a:rPr>
              <a:t> hay </a:t>
            </a:r>
            <a:r>
              <a:rPr lang="en-US" altLang="en-US" sz="2400" b="1" kern="1200" dirty="0" err="1">
                <a:solidFill>
                  <a:schemeClr val="accent6">
                    <a:lumMod val="50000"/>
                  </a:schemeClr>
                </a:solidFill>
                <a:latin typeface="Times New Roman" panose="02020603050405020304" pitchFamily="18" charset="0"/>
                <a:ea typeface="+mn-ea"/>
                <a:cs typeface="Arial" panose="020B0604020202020204" pitchFamily="34" charset="0"/>
              </a:rPr>
              <a:t>ngang</a:t>
            </a:r>
            <a:r>
              <a:rPr lang="en-US" altLang="en-US" sz="2400" b="1" kern="1200" dirty="0">
                <a:solidFill>
                  <a:schemeClr val="accent6">
                    <a:lumMod val="50000"/>
                  </a:schemeClr>
                </a:solidFill>
                <a:latin typeface="Times New Roman" panose="02020603050405020304" pitchFamily="18" charset="0"/>
                <a:ea typeface="+mn-ea"/>
                <a:cs typeface="Arial" panose="020B0604020202020204" pitchFamily="34" charset="0"/>
              </a:rPr>
              <a:t> </a:t>
            </a:r>
            <a:r>
              <a:rPr lang="en-US" altLang="en-US" sz="2400" b="1" kern="1200" dirty="0" err="1">
                <a:solidFill>
                  <a:schemeClr val="accent6">
                    <a:lumMod val="50000"/>
                  </a:schemeClr>
                </a:solidFill>
                <a:latin typeface="Times New Roman" panose="02020603050405020304" pitchFamily="18" charset="0"/>
                <a:ea typeface="+mn-ea"/>
                <a:cs typeface="Arial" panose="020B0604020202020204" pitchFamily="34" charset="0"/>
              </a:rPr>
              <a:t>hàng</a:t>
            </a:r>
            <a:r>
              <a:rPr lang="en-US" altLang="en-US" sz="2400" b="1" kern="1200" dirty="0">
                <a:solidFill>
                  <a:schemeClr val="accent6">
                    <a:lumMod val="50000"/>
                  </a:schemeClr>
                </a:solidFill>
                <a:latin typeface="Times New Roman" panose="02020603050405020304" pitchFamily="18" charset="0"/>
                <a:ea typeface="+mn-ea"/>
                <a:cs typeface="Arial" panose="020B0604020202020204" pitchFamily="34" charset="0"/>
              </a:rPr>
              <a:t> (</a:t>
            </a:r>
            <a:r>
              <a:rPr lang="en-US" altLang="en-US" sz="2400" b="1" kern="1200" dirty="0" err="1">
                <a:solidFill>
                  <a:schemeClr val="accent6">
                    <a:lumMod val="50000"/>
                  </a:schemeClr>
                </a:solidFill>
                <a:latin typeface="Times New Roman" panose="02020603050405020304" pitchFamily="18" charset="0"/>
                <a:ea typeface="+mn-ea"/>
                <a:cs typeface="Arial" panose="020B0604020202020204" pitchFamily="34" charset="0"/>
              </a:rPr>
              <a:t>theo</a:t>
            </a:r>
            <a:r>
              <a:rPr lang="en-US" altLang="en-US" sz="2400" b="1" kern="1200" dirty="0">
                <a:solidFill>
                  <a:schemeClr val="accent6">
                    <a:lumMod val="50000"/>
                  </a:schemeClr>
                </a:solidFill>
                <a:latin typeface="Times New Roman" panose="02020603050405020304" pitchFamily="18" charset="0"/>
                <a:ea typeface="+mn-ea"/>
                <a:cs typeface="Arial" panose="020B0604020202020204" pitchFamily="34" charset="0"/>
              </a:rPr>
              <a:t> </a:t>
            </a:r>
            <a:r>
              <a:rPr lang="en-US" altLang="en-US" sz="2400" b="1" kern="1200" dirty="0" err="1">
                <a:solidFill>
                  <a:schemeClr val="accent6">
                    <a:lumMod val="50000"/>
                  </a:schemeClr>
                </a:solidFill>
                <a:latin typeface="Times New Roman" panose="02020603050405020304" pitchFamily="18" charset="0"/>
                <a:ea typeface="+mn-ea"/>
                <a:cs typeface="Arial" panose="020B0604020202020204" pitchFamily="34" charset="0"/>
              </a:rPr>
              <a:t>tuổi</a:t>
            </a:r>
            <a:r>
              <a:rPr lang="en-US" altLang="en-US" sz="2400" b="1" kern="1200" dirty="0">
                <a:solidFill>
                  <a:schemeClr val="accent6">
                    <a:lumMod val="50000"/>
                  </a:schemeClr>
                </a:solidFill>
                <a:latin typeface="Times New Roman" panose="02020603050405020304" pitchFamily="18" charset="0"/>
                <a:ea typeface="+mn-ea"/>
                <a:cs typeface="Arial" panose="020B0604020202020204" pitchFamily="34" charset="0"/>
              </a:rPr>
              <a:t> </a:t>
            </a:r>
            <a:r>
              <a:rPr lang="en-US" altLang="en-US" sz="2400" b="1" kern="1200" dirty="0" err="1">
                <a:solidFill>
                  <a:schemeClr val="accent6">
                    <a:lumMod val="50000"/>
                  </a:schemeClr>
                </a:solidFill>
                <a:latin typeface="Times New Roman" panose="02020603050405020304" pitchFamily="18" charset="0"/>
                <a:ea typeface="+mn-ea"/>
                <a:cs typeface="Arial" panose="020B0604020202020204" pitchFamily="34" charset="0"/>
              </a:rPr>
              <a:t>tác</a:t>
            </a:r>
            <a:r>
              <a:rPr lang="en-US" altLang="en-US" sz="2400" b="1" kern="1200" dirty="0">
                <a:solidFill>
                  <a:schemeClr val="accent6">
                    <a:lumMod val="50000"/>
                  </a:schemeClr>
                </a:solidFill>
                <a:latin typeface="Times New Roman" panose="02020603050405020304" pitchFamily="18" charset="0"/>
                <a:ea typeface="+mn-ea"/>
                <a:cs typeface="Arial" panose="020B0604020202020204" pitchFamily="34" charset="0"/>
              </a:rPr>
              <a:t>, </a:t>
            </a:r>
            <a:r>
              <a:rPr lang="en-US" altLang="en-US" sz="2400" b="1" kern="1200" dirty="0" err="1">
                <a:solidFill>
                  <a:schemeClr val="accent6">
                    <a:lumMod val="50000"/>
                  </a:schemeClr>
                </a:solidFill>
                <a:latin typeface="Times New Roman" panose="02020603050405020304" pitchFamily="18" charset="0"/>
                <a:ea typeface="+mn-ea"/>
                <a:cs typeface="Arial" panose="020B0604020202020204" pitchFamily="34" charset="0"/>
              </a:rPr>
              <a:t>thứ</a:t>
            </a:r>
            <a:r>
              <a:rPr lang="en-US" altLang="en-US" sz="2400" b="1" kern="1200" dirty="0">
                <a:solidFill>
                  <a:schemeClr val="accent6">
                    <a:lumMod val="50000"/>
                  </a:schemeClr>
                </a:solidFill>
                <a:latin typeface="Times New Roman" panose="02020603050405020304" pitchFamily="18" charset="0"/>
                <a:ea typeface="+mn-ea"/>
                <a:cs typeface="Arial" panose="020B0604020202020204" pitchFamily="34" charset="0"/>
              </a:rPr>
              <a:t> </a:t>
            </a:r>
            <a:r>
              <a:rPr lang="en-US" altLang="en-US" sz="2400" b="1" kern="1200" dirty="0" err="1">
                <a:solidFill>
                  <a:schemeClr val="accent6">
                    <a:lumMod val="50000"/>
                  </a:schemeClr>
                </a:solidFill>
                <a:latin typeface="Times New Roman" panose="02020603050405020304" pitchFamily="18" charset="0"/>
                <a:ea typeface="+mn-ea"/>
                <a:cs typeface="Arial" panose="020B0604020202020204" pitchFamily="34" charset="0"/>
              </a:rPr>
              <a:t>bậc</a:t>
            </a:r>
            <a:r>
              <a:rPr lang="en-US" altLang="en-US" sz="2400" b="1" kern="1200" dirty="0">
                <a:solidFill>
                  <a:schemeClr val="accent6">
                    <a:lumMod val="50000"/>
                  </a:schemeClr>
                </a:solidFill>
                <a:latin typeface="Times New Roman" panose="02020603050405020304" pitchFamily="18" charset="0"/>
                <a:ea typeface="+mn-ea"/>
                <a:cs typeface="Arial" panose="020B0604020202020204" pitchFamily="34" charset="0"/>
              </a:rPr>
              <a:t> </a:t>
            </a:r>
            <a:r>
              <a:rPr lang="en-US" altLang="en-US" sz="2400" b="1" kern="1200" dirty="0" err="1">
                <a:solidFill>
                  <a:schemeClr val="accent6">
                    <a:lumMod val="50000"/>
                  </a:schemeClr>
                </a:solidFill>
                <a:latin typeface="Times New Roman" panose="02020603050405020304" pitchFamily="18" charset="0"/>
                <a:ea typeface="+mn-ea"/>
                <a:cs typeface="Arial" panose="020B0604020202020204" pitchFamily="34" charset="0"/>
              </a:rPr>
              <a:t>trong</a:t>
            </a:r>
            <a:r>
              <a:rPr lang="en-US" altLang="en-US" sz="2400" b="1" kern="1200" dirty="0">
                <a:solidFill>
                  <a:schemeClr val="accent6">
                    <a:lumMod val="50000"/>
                  </a:schemeClr>
                </a:solidFill>
                <a:latin typeface="Times New Roman" panose="02020603050405020304" pitchFamily="18" charset="0"/>
                <a:ea typeface="+mn-ea"/>
                <a:cs typeface="Arial" panose="020B0604020202020204" pitchFamily="34" charset="0"/>
              </a:rPr>
              <a:t> </a:t>
            </a:r>
            <a:r>
              <a:rPr lang="en-US" altLang="en-US" sz="2400" b="1" kern="1200" dirty="0" err="1">
                <a:solidFill>
                  <a:schemeClr val="accent6">
                    <a:lumMod val="50000"/>
                  </a:schemeClr>
                </a:solidFill>
                <a:latin typeface="Times New Roman" panose="02020603050405020304" pitchFamily="18" charset="0"/>
                <a:ea typeface="+mn-ea"/>
                <a:cs typeface="Arial" panose="020B0604020202020204" pitchFamily="34" charset="0"/>
              </a:rPr>
              <a:t>gia</a:t>
            </a:r>
            <a:r>
              <a:rPr lang="en-US" altLang="en-US" sz="2400" b="1" kern="1200" dirty="0">
                <a:solidFill>
                  <a:schemeClr val="accent6">
                    <a:lumMod val="50000"/>
                  </a:schemeClr>
                </a:solidFill>
                <a:latin typeface="Times New Roman" panose="02020603050405020304" pitchFamily="18" charset="0"/>
                <a:ea typeface="+mn-ea"/>
                <a:cs typeface="Arial" panose="020B0604020202020204" pitchFamily="34" charset="0"/>
              </a:rPr>
              <a:t> </a:t>
            </a:r>
            <a:r>
              <a:rPr lang="en-US" altLang="en-US" sz="2400" b="1" kern="1200" dirty="0" err="1">
                <a:solidFill>
                  <a:schemeClr val="accent6">
                    <a:lumMod val="50000"/>
                  </a:schemeClr>
                </a:solidFill>
                <a:latin typeface="Times New Roman" panose="02020603050405020304" pitchFamily="18" charset="0"/>
                <a:ea typeface="+mn-ea"/>
                <a:cs typeface="Arial" panose="020B0604020202020204" pitchFamily="34" charset="0"/>
              </a:rPr>
              <a:t>đình</a:t>
            </a:r>
            <a:r>
              <a:rPr lang="en-US" altLang="en-US" sz="2400" b="1" kern="1200" dirty="0">
                <a:solidFill>
                  <a:schemeClr val="accent6">
                    <a:lumMod val="50000"/>
                  </a:schemeClr>
                </a:solidFill>
                <a:latin typeface="Times New Roman" panose="02020603050405020304" pitchFamily="18" charset="0"/>
                <a:ea typeface="+mn-ea"/>
                <a:cs typeface="Arial" panose="020B0604020202020204" pitchFamily="34" charset="0"/>
              </a:rPr>
              <a:t> </a:t>
            </a:r>
            <a:r>
              <a:rPr lang="en-US" altLang="en-US" sz="2400" b="1" kern="1200" dirty="0" err="1">
                <a:solidFill>
                  <a:schemeClr val="accent6">
                    <a:lumMod val="50000"/>
                  </a:schemeClr>
                </a:solidFill>
                <a:latin typeface="Times New Roman" panose="02020603050405020304" pitchFamily="18" charset="0"/>
                <a:ea typeface="+mn-ea"/>
                <a:cs typeface="Arial" panose="020B0604020202020204" pitchFamily="34" charset="0"/>
              </a:rPr>
              <a:t>và</a:t>
            </a:r>
            <a:r>
              <a:rPr lang="en-US" altLang="en-US" sz="2400" b="1" kern="1200" dirty="0">
                <a:solidFill>
                  <a:schemeClr val="accent6">
                    <a:lumMod val="50000"/>
                  </a:schemeClr>
                </a:solidFill>
                <a:latin typeface="Times New Roman" panose="02020603050405020304" pitchFamily="18" charset="0"/>
                <a:ea typeface="+mn-ea"/>
                <a:cs typeface="Arial" panose="020B0604020202020204" pitchFamily="34" charset="0"/>
              </a:rPr>
              <a:t> </a:t>
            </a:r>
            <a:r>
              <a:rPr lang="en-US" altLang="en-US" sz="2400" b="1" kern="1200" dirty="0" err="1">
                <a:solidFill>
                  <a:schemeClr val="accent6">
                    <a:lumMod val="50000"/>
                  </a:schemeClr>
                </a:solidFill>
                <a:latin typeface="Times New Roman" panose="02020603050405020304" pitchFamily="18" charset="0"/>
                <a:ea typeface="+mn-ea"/>
                <a:cs typeface="Arial" panose="020B0604020202020204" pitchFamily="34" charset="0"/>
              </a:rPr>
              <a:t>xã</a:t>
            </a:r>
            <a:r>
              <a:rPr lang="en-US" altLang="en-US" sz="2400" b="1" kern="1200" dirty="0">
                <a:solidFill>
                  <a:schemeClr val="accent6">
                    <a:lumMod val="50000"/>
                  </a:schemeClr>
                </a:solidFill>
                <a:latin typeface="Times New Roman" panose="02020603050405020304" pitchFamily="18" charset="0"/>
                <a:ea typeface="+mn-ea"/>
                <a:cs typeface="Arial" panose="020B0604020202020204" pitchFamily="34" charset="0"/>
              </a:rPr>
              <a:t> </a:t>
            </a:r>
            <a:r>
              <a:rPr lang="en-US" altLang="en-US" sz="2400" b="1" kern="1200" dirty="0" err="1">
                <a:solidFill>
                  <a:schemeClr val="accent6">
                    <a:lumMod val="50000"/>
                  </a:schemeClr>
                </a:solidFill>
                <a:latin typeface="Times New Roman" panose="02020603050405020304" pitchFamily="18" charset="0"/>
                <a:ea typeface="+mn-ea"/>
                <a:cs typeface="Arial" panose="020B0604020202020204" pitchFamily="34" charset="0"/>
              </a:rPr>
              <a:t>hội</a:t>
            </a:r>
            <a:r>
              <a:rPr lang="en-US" altLang="en-US" sz="2400" b="1" kern="1200" dirty="0">
                <a:solidFill>
                  <a:schemeClr val="accent6">
                    <a:lumMod val="50000"/>
                  </a:schemeClr>
                </a:solidFill>
                <a:latin typeface="Times New Roman" panose="02020603050405020304" pitchFamily="18" charset="0"/>
                <a:ea typeface="+mn-ea"/>
                <a:cs typeface="Arial" panose="020B0604020202020204" pitchFamily="34" charset="0"/>
              </a:rPr>
              <a:t> ).</a:t>
            </a:r>
          </a:p>
          <a:p>
            <a:pPr lvl="0" algn="just" fontAlgn="base">
              <a:spcBef>
                <a:spcPct val="0"/>
              </a:spcBef>
              <a:spcAft>
                <a:spcPct val="0"/>
              </a:spcAft>
              <a:buClrTx/>
            </a:pPr>
            <a:r>
              <a:rPr lang="vi-VN" altLang="en-US" sz="2400" b="1" kern="1200" dirty="0">
                <a:solidFill>
                  <a:schemeClr val="accent6">
                    <a:lumMod val="50000"/>
                  </a:schemeClr>
                </a:solidFill>
                <a:latin typeface="Times New Roman" panose="02020603050405020304" pitchFamily="18" charset="0"/>
                <a:ea typeface="+mn-ea"/>
                <a:cs typeface="Arial" panose="020B0604020202020204" pitchFamily="34" charset="0"/>
              </a:rPr>
              <a:t>+ </a:t>
            </a:r>
            <a:r>
              <a:rPr lang="en-US" altLang="en-US" sz="2400" b="1" kern="1200" dirty="0">
                <a:solidFill>
                  <a:schemeClr val="accent6">
                    <a:lumMod val="50000"/>
                  </a:schemeClr>
                </a:solidFill>
                <a:latin typeface="Times New Roman" panose="02020603050405020304" pitchFamily="18" charset="0"/>
                <a:ea typeface="+mn-ea"/>
                <a:cs typeface="Arial" panose="020B0604020202020204" pitchFamily="34" charset="0"/>
              </a:rPr>
              <a:t>Quan </a:t>
            </a:r>
            <a:r>
              <a:rPr lang="en-US" altLang="en-US" sz="2400" b="1" kern="1200" dirty="0" err="1">
                <a:solidFill>
                  <a:schemeClr val="accent6">
                    <a:lumMod val="50000"/>
                  </a:schemeClr>
                </a:solidFill>
                <a:latin typeface="Times New Roman" panose="02020603050405020304" pitchFamily="18" charset="0"/>
                <a:ea typeface="+mn-ea"/>
                <a:cs typeface="Arial" panose="020B0604020202020204" pitchFamily="34" charset="0"/>
              </a:rPr>
              <a:t>hệ</a:t>
            </a:r>
            <a:r>
              <a:rPr lang="en-US" altLang="en-US" sz="2400" b="1" kern="1200" dirty="0">
                <a:solidFill>
                  <a:schemeClr val="accent6">
                    <a:lumMod val="50000"/>
                  </a:schemeClr>
                </a:solidFill>
                <a:latin typeface="Times New Roman" panose="02020603050405020304" pitchFamily="18" charset="0"/>
                <a:ea typeface="+mn-ea"/>
                <a:cs typeface="Arial" panose="020B0604020202020204" pitchFamily="34" charset="0"/>
              </a:rPr>
              <a:t> </a:t>
            </a:r>
            <a:r>
              <a:rPr lang="en-US" altLang="en-US" sz="2400" b="1" kern="1200" dirty="0" err="1">
                <a:solidFill>
                  <a:schemeClr val="accent6">
                    <a:lumMod val="50000"/>
                  </a:schemeClr>
                </a:solidFill>
                <a:latin typeface="Times New Roman" panose="02020603050405020304" pitchFamily="18" charset="0"/>
                <a:ea typeface="+mn-ea"/>
                <a:cs typeface="Arial" panose="020B0604020202020204" pitchFamily="34" charset="0"/>
              </a:rPr>
              <a:t>thân</a:t>
            </a:r>
            <a:r>
              <a:rPr lang="en-US" altLang="en-US" sz="2400" b="1" kern="1200" dirty="0">
                <a:solidFill>
                  <a:schemeClr val="accent6">
                    <a:lumMod val="50000"/>
                  </a:schemeClr>
                </a:solidFill>
                <a:latin typeface="Times New Roman" panose="02020603050405020304" pitchFamily="18" charset="0"/>
                <a:ea typeface="+mn-ea"/>
                <a:cs typeface="Arial" panose="020B0604020202020204" pitchFamily="34" charset="0"/>
              </a:rPr>
              <a:t> – </a:t>
            </a:r>
            <a:r>
              <a:rPr lang="en-US" altLang="en-US" sz="2400" b="1" kern="1200" dirty="0" err="1">
                <a:solidFill>
                  <a:schemeClr val="accent6">
                    <a:lumMod val="50000"/>
                  </a:schemeClr>
                </a:solidFill>
                <a:latin typeface="Times New Roman" panose="02020603050405020304" pitchFamily="18" charset="0"/>
                <a:ea typeface="+mn-ea"/>
                <a:cs typeface="Arial" panose="020B0604020202020204" pitchFamily="34" charset="0"/>
              </a:rPr>
              <a:t>sơ</a:t>
            </a:r>
            <a:r>
              <a:rPr lang="en-US" altLang="en-US" sz="2400" b="1" kern="1200" dirty="0">
                <a:solidFill>
                  <a:schemeClr val="accent6">
                    <a:lumMod val="50000"/>
                  </a:schemeClr>
                </a:solidFill>
                <a:latin typeface="Times New Roman" panose="02020603050405020304" pitchFamily="18" charset="0"/>
                <a:ea typeface="+mn-ea"/>
                <a:cs typeface="Arial" panose="020B0604020202020204" pitchFamily="34" charset="0"/>
              </a:rPr>
              <a:t> ( </a:t>
            </a:r>
            <a:r>
              <a:rPr lang="en-US" altLang="en-US" sz="2400" b="1" kern="1200" dirty="0" err="1">
                <a:solidFill>
                  <a:schemeClr val="accent6">
                    <a:lumMod val="50000"/>
                  </a:schemeClr>
                </a:solidFill>
                <a:latin typeface="Times New Roman" panose="02020603050405020304" pitchFamily="18" charset="0"/>
                <a:ea typeface="+mn-ea"/>
                <a:cs typeface="Arial" panose="020B0604020202020204" pitchFamily="34" charset="0"/>
              </a:rPr>
              <a:t>theo</a:t>
            </a:r>
            <a:r>
              <a:rPr lang="en-US" altLang="en-US" sz="2400" b="1" kern="1200" dirty="0">
                <a:solidFill>
                  <a:schemeClr val="accent6">
                    <a:lumMod val="50000"/>
                  </a:schemeClr>
                </a:solidFill>
                <a:latin typeface="Times New Roman" panose="02020603050405020304" pitchFamily="18" charset="0"/>
                <a:ea typeface="+mn-ea"/>
                <a:cs typeface="Arial" panose="020B0604020202020204" pitchFamily="34" charset="0"/>
              </a:rPr>
              <a:t> </a:t>
            </a:r>
            <a:r>
              <a:rPr lang="en-US" altLang="en-US" sz="2400" b="1" kern="1200" dirty="0" err="1">
                <a:solidFill>
                  <a:schemeClr val="accent6">
                    <a:lumMod val="50000"/>
                  </a:schemeClr>
                </a:solidFill>
                <a:latin typeface="Times New Roman" panose="02020603050405020304" pitchFamily="18" charset="0"/>
                <a:ea typeface="+mn-ea"/>
                <a:cs typeface="Arial" panose="020B0604020202020204" pitchFamily="34" charset="0"/>
              </a:rPr>
              <a:t>mức</a:t>
            </a:r>
            <a:r>
              <a:rPr lang="en-US" altLang="en-US" sz="2400" b="1" kern="1200" dirty="0">
                <a:solidFill>
                  <a:schemeClr val="accent6">
                    <a:lumMod val="50000"/>
                  </a:schemeClr>
                </a:solidFill>
                <a:latin typeface="Times New Roman" panose="02020603050405020304" pitchFamily="18" charset="0"/>
                <a:ea typeface="+mn-ea"/>
                <a:cs typeface="Arial" panose="020B0604020202020204" pitchFamily="34" charset="0"/>
              </a:rPr>
              <a:t> </a:t>
            </a:r>
            <a:r>
              <a:rPr lang="en-US" altLang="en-US" sz="2400" b="1" kern="1200" dirty="0" err="1">
                <a:solidFill>
                  <a:schemeClr val="accent6">
                    <a:lumMod val="50000"/>
                  </a:schemeClr>
                </a:solidFill>
                <a:latin typeface="Times New Roman" panose="02020603050405020304" pitchFamily="18" charset="0"/>
                <a:ea typeface="+mn-ea"/>
                <a:cs typeface="Arial" panose="020B0604020202020204" pitchFamily="34" charset="0"/>
              </a:rPr>
              <a:t>độ</a:t>
            </a:r>
            <a:r>
              <a:rPr lang="en-US" altLang="en-US" sz="2400" b="1" kern="1200" dirty="0">
                <a:solidFill>
                  <a:schemeClr val="accent6">
                    <a:lumMod val="50000"/>
                  </a:schemeClr>
                </a:solidFill>
                <a:latin typeface="Times New Roman" panose="02020603050405020304" pitchFamily="18" charset="0"/>
                <a:ea typeface="+mn-ea"/>
                <a:cs typeface="Arial" panose="020B0604020202020204" pitchFamily="34" charset="0"/>
              </a:rPr>
              <a:t> </a:t>
            </a:r>
            <a:r>
              <a:rPr lang="en-US" altLang="en-US" sz="2400" b="1" kern="1200" dirty="0" err="1">
                <a:solidFill>
                  <a:schemeClr val="accent6">
                    <a:lumMod val="50000"/>
                  </a:schemeClr>
                </a:solidFill>
                <a:latin typeface="Times New Roman" panose="02020603050405020304" pitchFamily="18" charset="0"/>
                <a:ea typeface="+mn-ea"/>
                <a:cs typeface="Arial" panose="020B0604020202020204" pitchFamily="34" charset="0"/>
              </a:rPr>
              <a:t>quen</a:t>
            </a:r>
            <a:r>
              <a:rPr lang="en-US" altLang="en-US" sz="2400" b="1" kern="1200" dirty="0">
                <a:solidFill>
                  <a:schemeClr val="accent6">
                    <a:lumMod val="50000"/>
                  </a:schemeClr>
                </a:solidFill>
                <a:latin typeface="Times New Roman" panose="02020603050405020304" pitchFamily="18" charset="0"/>
                <a:ea typeface="+mn-ea"/>
                <a:cs typeface="Arial" panose="020B0604020202020204" pitchFamily="34" charset="0"/>
              </a:rPr>
              <a:t> </a:t>
            </a:r>
            <a:r>
              <a:rPr lang="en-US" altLang="en-US" sz="2400" b="1" kern="1200" dirty="0" err="1">
                <a:solidFill>
                  <a:schemeClr val="accent6">
                    <a:lumMod val="50000"/>
                  </a:schemeClr>
                </a:solidFill>
                <a:latin typeface="Times New Roman" panose="02020603050405020304" pitchFamily="18" charset="0"/>
                <a:ea typeface="+mn-ea"/>
                <a:cs typeface="Arial" panose="020B0604020202020204" pitchFamily="34" charset="0"/>
              </a:rPr>
              <a:t>biết</a:t>
            </a:r>
            <a:r>
              <a:rPr lang="en-US" altLang="en-US" sz="2400" b="1" kern="1200" dirty="0">
                <a:solidFill>
                  <a:schemeClr val="accent6">
                    <a:lumMod val="50000"/>
                  </a:schemeClr>
                </a:solidFill>
                <a:latin typeface="Times New Roman" panose="02020603050405020304" pitchFamily="18" charset="0"/>
                <a:ea typeface="+mn-ea"/>
                <a:cs typeface="Arial" panose="020B0604020202020204" pitchFamily="34" charset="0"/>
              </a:rPr>
              <a:t>, </a:t>
            </a:r>
            <a:r>
              <a:rPr lang="en-US" altLang="en-US" sz="2400" b="1" kern="1200" dirty="0" err="1">
                <a:solidFill>
                  <a:schemeClr val="accent6">
                    <a:lumMod val="50000"/>
                  </a:schemeClr>
                </a:solidFill>
                <a:latin typeface="Times New Roman" panose="02020603050405020304" pitchFamily="18" charset="0"/>
                <a:ea typeface="+mn-ea"/>
                <a:cs typeface="Arial" panose="020B0604020202020204" pitchFamily="34" charset="0"/>
              </a:rPr>
              <a:t>thân</a:t>
            </a:r>
            <a:r>
              <a:rPr lang="en-US" altLang="en-US" sz="2400" b="1" kern="1200" dirty="0">
                <a:solidFill>
                  <a:schemeClr val="accent6">
                    <a:lumMod val="50000"/>
                  </a:schemeClr>
                </a:solidFill>
                <a:latin typeface="Times New Roman" panose="02020603050405020304" pitchFamily="18" charset="0"/>
                <a:ea typeface="+mn-ea"/>
                <a:cs typeface="Arial" panose="020B0604020202020204" pitchFamily="34" charset="0"/>
              </a:rPr>
              <a:t> </a:t>
            </a:r>
            <a:r>
              <a:rPr lang="en-US" altLang="en-US" sz="2400" b="1" kern="1200" dirty="0" err="1">
                <a:solidFill>
                  <a:schemeClr val="accent6">
                    <a:lumMod val="50000"/>
                  </a:schemeClr>
                </a:solidFill>
                <a:latin typeface="Times New Roman" panose="02020603050405020304" pitchFamily="18" charset="0"/>
                <a:ea typeface="+mn-ea"/>
                <a:cs typeface="Arial" panose="020B0604020202020204" pitchFamily="34" charset="0"/>
              </a:rPr>
              <a:t>tình</a:t>
            </a:r>
            <a:r>
              <a:rPr lang="en-US" altLang="en-US" sz="2400" b="1" kern="1200" dirty="0">
                <a:solidFill>
                  <a:schemeClr val="accent6">
                    <a:lumMod val="50000"/>
                  </a:schemeClr>
                </a:solidFill>
                <a:latin typeface="Times New Roman" panose="02020603050405020304" pitchFamily="18" charset="0"/>
                <a:ea typeface="+mn-ea"/>
                <a:cs typeface="Arial" panose="020B0604020202020204" pitchFamily="34" charset="0"/>
              </a:rPr>
              <a:t>).</a:t>
            </a:r>
          </a:p>
        </p:txBody>
      </p:sp>
    </p:spTree>
    <p:extLst>
      <p:ext uri="{BB962C8B-B14F-4D97-AF65-F5344CB8AC3E}">
        <p14:creationId xmlns:p14="http://schemas.microsoft.com/office/powerpoint/2010/main" val="21600439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edge">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34436" y="407950"/>
            <a:ext cx="8675127" cy="3170236"/>
          </a:xfrm>
          <a:solidFill>
            <a:schemeClr val="tx2"/>
          </a:solidFill>
        </p:spPr>
        <p:txBody>
          <a:bodyPr/>
          <a:lstStyle/>
          <a:p>
            <a:pPr marL="133350" indent="0">
              <a:buNone/>
            </a:pPr>
            <a:r>
              <a:rPr lang="vi-VN" sz="2400" dirty="0">
                <a:latin typeface="+mj-lt"/>
              </a:rPr>
              <a:t> Chuyện kể, một danh tướng có lần đi ngang qua trường học cũ của mình, liền ghé vào thăm. Ông gặp lại người thầy từng dạy mình hồi nhỏ và kính cẩn thưa:</a:t>
            </a:r>
          </a:p>
          <a:p>
            <a:pPr marL="133350" indent="0">
              <a:buNone/>
            </a:pPr>
            <a:r>
              <a:rPr lang="vi-VN" sz="2400" dirty="0">
                <a:latin typeface="+mj-lt"/>
              </a:rPr>
              <a:t>- Thưa thầy, thầy còn nhớ con không? Con là…</a:t>
            </a:r>
          </a:p>
          <a:p>
            <a:pPr marL="133350" indent="0">
              <a:buNone/>
            </a:pPr>
            <a:r>
              <a:rPr lang="vi-VN" sz="2400" dirty="0">
                <a:latin typeface="+mj-lt"/>
              </a:rPr>
              <a:t>Người thầy giáo già hoảng hốt: </a:t>
            </a:r>
          </a:p>
          <a:p>
            <a:pPr marL="133350" indent="0">
              <a:buNone/>
            </a:pPr>
            <a:r>
              <a:rPr lang="vi-VN" sz="2400" dirty="0">
                <a:latin typeface="+mj-lt"/>
              </a:rPr>
              <a:t>- Thưa ngài, ngài là…</a:t>
            </a:r>
          </a:p>
          <a:p>
            <a:pPr marL="133350" indent="0">
              <a:buNone/>
            </a:pPr>
            <a:r>
              <a:rPr lang="vi-VN" sz="2400" dirty="0">
                <a:latin typeface="+mj-lt"/>
              </a:rPr>
              <a:t>- Thưa thầy, với thầy, con vẫn là đứa học trò cũ. Con có được những thành công hôm nay là nhờ sự giáo dục của thầy ngày nào…</a:t>
            </a:r>
            <a:endParaRPr lang="en-US" sz="2400" dirty="0">
              <a:latin typeface="+mj-lt"/>
            </a:endParaRPr>
          </a:p>
          <a:p>
            <a:pPr marL="133350" indent="0">
              <a:buNone/>
            </a:pPr>
            <a:endParaRPr lang="vi-VN" sz="2400" dirty="0">
              <a:latin typeface="+mj-lt"/>
            </a:endParaRPr>
          </a:p>
        </p:txBody>
      </p:sp>
      <p:sp>
        <p:nvSpPr>
          <p:cNvPr id="7" name="TextBox 6">
            <a:extLst>
              <a:ext uri="{FF2B5EF4-FFF2-40B4-BE49-F238E27FC236}">
                <a16:creationId xmlns:a16="http://schemas.microsoft.com/office/drawing/2014/main" xmlns="" id="{9B4B7A5C-6CFF-4317-B61C-590068E647E5}"/>
              </a:ext>
            </a:extLst>
          </p:cNvPr>
          <p:cNvSpPr txBox="1"/>
          <p:nvPr/>
        </p:nvSpPr>
        <p:spPr>
          <a:xfrm>
            <a:off x="374755" y="3803048"/>
            <a:ext cx="8514413" cy="461665"/>
          </a:xfrm>
          <a:prstGeom prst="rect">
            <a:avLst/>
          </a:prstGeom>
          <a:solidFill>
            <a:srgbClr val="FFC000"/>
          </a:solidFill>
        </p:spPr>
        <p:txBody>
          <a:bodyPr wrap="square" rtlCol="0">
            <a:spAutoFit/>
          </a:bodyPr>
          <a:lstStyle/>
          <a:p>
            <a:pPr algn="ctr"/>
            <a:r>
              <a:rPr lang="vi-VN" sz="2400" dirty="0">
                <a:latin typeface="+mj-lt"/>
              </a:rPr>
              <a:t>? Em có đồng ý với cách xưng hô của người học trò không? Vì sao?</a:t>
            </a:r>
            <a:endParaRPr lang="en-US" sz="2400" dirty="0">
              <a:latin typeface="+mj-lt"/>
            </a:endParaRPr>
          </a:p>
        </p:txBody>
      </p:sp>
    </p:spTree>
    <p:extLst>
      <p:ext uri="{BB962C8B-B14F-4D97-AF65-F5344CB8AC3E}">
        <p14:creationId xmlns:p14="http://schemas.microsoft.com/office/powerpoint/2010/main" val="7086641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445025"/>
            <a:ext cx="2402317" cy="572700"/>
          </a:xfrm>
        </p:spPr>
        <p:txBody>
          <a:bodyPr/>
          <a:lstStyle/>
          <a:p>
            <a:r>
              <a:rPr lang="vi-VN"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Lưu</a:t>
            </a:r>
            <a:r>
              <a:rPr lang="en-US" dirty="0">
                <a:latin typeface="Times New Roman" panose="02020603050405020304" pitchFamily="18" charset="0"/>
                <a:cs typeface="Times New Roman" panose="02020603050405020304" pitchFamily="18" charset="0"/>
              </a:rPr>
              <a:t> ý</a:t>
            </a:r>
          </a:p>
        </p:txBody>
      </p:sp>
      <p:sp>
        <p:nvSpPr>
          <p:cNvPr id="3" name="Text Box 9"/>
          <p:cNvSpPr txBox="1">
            <a:spLocks noChangeArrowheads="1"/>
          </p:cNvSpPr>
          <p:nvPr/>
        </p:nvSpPr>
        <p:spPr bwMode="auto">
          <a:xfrm>
            <a:off x="311700" y="1017725"/>
            <a:ext cx="843346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just" eaLnBrk="1" hangingPunct="1">
              <a:spcBef>
                <a:spcPct val="50000"/>
              </a:spcBef>
              <a:buFontTx/>
              <a:buNone/>
            </a:pPr>
            <a:r>
              <a:rPr lang="vi-VN" altLang="en-US" sz="2800" b="1" dirty="0">
                <a:solidFill>
                  <a:schemeClr val="accent2">
                    <a:lumMod val="50000"/>
                  </a:schemeClr>
                </a:solidFill>
                <a:latin typeface="Times New Roman" panose="02020603050405020304" pitchFamily="18" charset="0"/>
              </a:rPr>
              <a:t>- </a:t>
            </a:r>
            <a:r>
              <a:rPr lang="en-US" altLang="en-US" sz="2800" b="1" dirty="0">
                <a:solidFill>
                  <a:schemeClr val="accent2">
                    <a:lumMod val="50000"/>
                  </a:schemeClr>
                </a:solidFill>
                <a:latin typeface="Times New Roman" panose="02020603050405020304" pitchFamily="18" charset="0"/>
              </a:rPr>
              <a:t>Quan </a:t>
            </a:r>
            <a:r>
              <a:rPr lang="en-US" altLang="en-US" sz="2800" b="1" dirty="0" err="1">
                <a:solidFill>
                  <a:schemeClr val="accent2">
                    <a:lumMod val="50000"/>
                  </a:schemeClr>
                </a:solidFill>
                <a:latin typeface="Times New Roman" panose="02020603050405020304" pitchFamily="18" charset="0"/>
              </a:rPr>
              <a:t>hệ</a:t>
            </a:r>
            <a:r>
              <a:rPr lang="en-US" altLang="en-US" sz="2800" b="1" dirty="0">
                <a:solidFill>
                  <a:schemeClr val="accent2">
                    <a:lumMod val="50000"/>
                  </a:schemeClr>
                </a:solidFill>
                <a:latin typeface="Times New Roman" panose="02020603050405020304" pitchFamily="18" charset="0"/>
              </a:rPr>
              <a:t> </a:t>
            </a:r>
            <a:r>
              <a:rPr lang="en-US" altLang="en-US" sz="2800" b="1" dirty="0" err="1">
                <a:solidFill>
                  <a:schemeClr val="accent2">
                    <a:lumMod val="50000"/>
                  </a:schemeClr>
                </a:solidFill>
                <a:latin typeface="Times New Roman" panose="02020603050405020304" pitchFamily="18" charset="0"/>
              </a:rPr>
              <a:t>xã</a:t>
            </a:r>
            <a:r>
              <a:rPr lang="en-US" altLang="en-US" sz="2800" b="1" dirty="0">
                <a:solidFill>
                  <a:schemeClr val="accent2">
                    <a:lumMod val="50000"/>
                  </a:schemeClr>
                </a:solidFill>
                <a:latin typeface="Times New Roman" panose="02020603050405020304" pitchFamily="18" charset="0"/>
              </a:rPr>
              <a:t> </a:t>
            </a:r>
            <a:r>
              <a:rPr lang="en-US" altLang="en-US" sz="2800" b="1" dirty="0" err="1">
                <a:solidFill>
                  <a:schemeClr val="accent2">
                    <a:lumMod val="50000"/>
                  </a:schemeClr>
                </a:solidFill>
                <a:latin typeface="Times New Roman" panose="02020603050405020304" pitchFamily="18" charset="0"/>
              </a:rPr>
              <a:t>hội</a:t>
            </a:r>
            <a:r>
              <a:rPr lang="en-US" altLang="en-US" sz="2800" b="1" dirty="0">
                <a:solidFill>
                  <a:schemeClr val="accent2">
                    <a:lumMod val="50000"/>
                  </a:schemeClr>
                </a:solidFill>
                <a:latin typeface="Times New Roman" panose="02020603050405020304" pitchFamily="18" charset="0"/>
              </a:rPr>
              <a:t> </a:t>
            </a:r>
            <a:r>
              <a:rPr lang="en-US" altLang="en-US" sz="2800" b="1" dirty="0" err="1">
                <a:solidFill>
                  <a:schemeClr val="accent2">
                    <a:lumMod val="50000"/>
                  </a:schemeClr>
                </a:solidFill>
                <a:latin typeface="Times New Roman" panose="02020603050405020304" pitchFamily="18" charset="0"/>
              </a:rPr>
              <a:t>rất</a:t>
            </a:r>
            <a:r>
              <a:rPr lang="en-US" altLang="en-US" sz="2800" b="1" dirty="0">
                <a:solidFill>
                  <a:schemeClr val="accent2">
                    <a:lumMod val="50000"/>
                  </a:schemeClr>
                </a:solidFill>
                <a:latin typeface="Times New Roman" panose="02020603050405020304" pitchFamily="18" charset="0"/>
              </a:rPr>
              <a:t> </a:t>
            </a:r>
            <a:r>
              <a:rPr lang="en-US" altLang="en-US" sz="2800" b="1" dirty="0" err="1">
                <a:solidFill>
                  <a:schemeClr val="accent2">
                    <a:lumMod val="50000"/>
                  </a:schemeClr>
                </a:solidFill>
                <a:latin typeface="Times New Roman" panose="02020603050405020304" pitchFamily="18" charset="0"/>
              </a:rPr>
              <a:t>đa</a:t>
            </a:r>
            <a:r>
              <a:rPr lang="en-US" altLang="en-US" sz="2800" b="1" dirty="0">
                <a:solidFill>
                  <a:schemeClr val="accent2">
                    <a:lumMod val="50000"/>
                  </a:schemeClr>
                </a:solidFill>
                <a:latin typeface="Times New Roman" panose="02020603050405020304" pitchFamily="18" charset="0"/>
              </a:rPr>
              <a:t> </a:t>
            </a:r>
            <a:r>
              <a:rPr lang="en-US" altLang="en-US" sz="2800" b="1" dirty="0" err="1">
                <a:solidFill>
                  <a:schemeClr val="accent2">
                    <a:lumMod val="50000"/>
                  </a:schemeClr>
                </a:solidFill>
                <a:latin typeface="Times New Roman" panose="02020603050405020304" pitchFamily="18" charset="0"/>
              </a:rPr>
              <a:t>dạng</a:t>
            </a:r>
            <a:r>
              <a:rPr lang="en-US" altLang="en-US" sz="2800" b="1" dirty="0">
                <a:solidFill>
                  <a:schemeClr val="accent2">
                    <a:lumMod val="50000"/>
                  </a:schemeClr>
                </a:solidFill>
                <a:latin typeface="Times New Roman" panose="02020603050405020304" pitchFamily="18" charset="0"/>
              </a:rPr>
              <a:t>, </a:t>
            </a:r>
            <a:r>
              <a:rPr lang="en-US" altLang="en-US" sz="2800" b="1" dirty="0" err="1">
                <a:solidFill>
                  <a:schemeClr val="accent2">
                    <a:lumMod val="50000"/>
                  </a:schemeClr>
                </a:solidFill>
                <a:latin typeface="Times New Roman" panose="02020603050405020304" pitchFamily="18" charset="0"/>
              </a:rPr>
              <a:t>vai</a:t>
            </a:r>
            <a:r>
              <a:rPr lang="en-US" altLang="en-US" sz="2800" b="1" dirty="0">
                <a:solidFill>
                  <a:schemeClr val="accent2">
                    <a:lumMod val="50000"/>
                  </a:schemeClr>
                </a:solidFill>
                <a:latin typeface="Times New Roman" panose="02020603050405020304" pitchFamily="18" charset="0"/>
              </a:rPr>
              <a:t> </a:t>
            </a:r>
            <a:r>
              <a:rPr lang="en-US" altLang="en-US" sz="2800" b="1" dirty="0" err="1">
                <a:solidFill>
                  <a:schemeClr val="accent2">
                    <a:lumMod val="50000"/>
                  </a:schemeClr>
                </a:solidFill>
                <a:latin typeface="Times New Roman" panose="02020603050405020304" pitchFamily="18" charset="0"/>
              </a:rPr>
              <a:t>xã</a:t>
            </a:r>
            <a:r>
              <a:rPr lang="en-US" altLang="en-US" sz="2800" b="1" dirty="0">
                <a:solidFill>
                  <a:schemeClr val="accent2">
                    <a:lumMod val="50000"/>
                  </a:schemeClr>
                </a:solidFill>
                <a:latin typeface="Times New Roman" panose="02020603050405020304" pitchFamily="18" charset="0"/>
              </a:rPr>
              <a:t> </a:t>
            </a:r>
            <a:r>
              <a:rPr lang="en-US" altLang="en-US" sz="2800" b="1" dirty="0" err="1">
                <a:solidFill>
                  <a:schemeClr val="accent2">
                    <a:lumMod val="50000"/>
                  </a:schemeClr>
                </a:solidFill>
                <a:latin typeface="Times New Roman" panose="02020603050405020304" pitchFamily="18" charset="0"/>
              </a:rPr>
              <a:t>hội</a:t>
            </a:r>
            <a:r>
              <a:rPr lang="en-US" altLang="en-US" sz="2800" b="1" dirty="0">
                <a:solidFill>
                  <a:schemeClr val="accent2">
                    <a:lumMod val="50000"/>
                  </a:schemeClr>
                </a:solidFill>
                <a:latin typeface="Times New Roman" panose="02020603050405020304" pitchFamily="18" charset="0"/>
              </a:rPr>
              <a:t> </a:t>
            </a:r>
            <a:r>
              <a:rPr lang="en-US" altLang="en-US" sz="2800" b="1" dirty="0" err="1">
                <a:solidFill>
                  <a:schemeClr val="accent2">
                    <a:lumMod val="50000"/>
                  </a:schemeClr>
                </a:solidFill>
                <a:latin typeface="Times New Roman" panose="02020603050405020304" pitchFamily="18" charset="0"/>
              </a:rPr>
              <a:t>của</a:t>
            </a:r>
            <a:r>
              <a:rPr lang="en-US" altLang="en-US" sz="2800" b="1" dirty="0">
                <a:solidFill>
                  <a:schemeClr val="accent2">
                    <a:lumMod val="50000"/>
                  </a:schemeClr>
                </a:solidFill>
                <a:latin typeface="Times New Roman" panose="02020603050405020304" pitchFamily="18" charset="0"/>
              </a:rPr>
              <a:t> </a:t>
            </a:r>
            <a:r>
              <a:rPr lang="en-US" altLang="en-US" sz="2800" b="1" dirty="0" err="1">
                <a:solidFill>
                  <a:schemeClr val="accent2">
                    <a:lumMod val="50000"/>
                  </a:schemeClr>
                </a:solidFill>
                <a:latin typeface="Times New Roman" panose="02020603050405020304" pitchFamily="18" charset="0"/>
              </a:rPr>
              <a:t>mỗi</a:t>
            </a:r>
            <a:r>
              <a:rPr lang="en-US" altLang="en-US" sz="2800" b="1" dirty="0">
                <a:solidFill>
                  <a:schemeClr val="accent2">
                    <a:lumMod val="50000"/>
                  </a:schemeClr>
                </a:solidFill>
                <a:latin typeface="Times New Roman" panose="02020603050405020304" pitchFamily="18" charset="0"/>
              </a:rPr>
              <a:t> </a:t>
            </a:r>
            <a:r>
              <a:rPr lang="en-US" altLang="en-US" sz="2800" b="1" dirty="0" err="1">
                <a:solidFill>
                  <a:schemeClr val="accent2">
                    <a:lumMod val="50000"/>
                  </a:schemeClr>
                </a:solidFill>
                <a:latin typeface="Times New Roman" panose="02020603050405020304" pitchFamily="18" charset="0"/>
              </a:rPr>
              <a:t>người</a:t>
            </a:r>
            <a:r>
              <a:rPr lang="en-US" altLang="en-US" sz="2800" b="1" dirty="0">
                <a:solidFill>
                  <a:schemeClr val="accent2">
                    <a:lumMod val="50000"/>
                  </a:schemeClr>
                </a:solidFill>
                <a:latin typeface="Times New Roman" panose="02020603050405020304" pitchFamily="18" charset="0"/>
              </a:rPr>
              <a:t> </a:t>
            </a:r>
            <a:r>
              <a:rPr lang="en-US" altLang="en-US" sz="2800" b="1" dirty="0" err="1">
                <a:solidFill>
                  <a:schemeClr val="accent2">
                    <a:lumMod val="50000"/>
                  </a:schemeClr>
                </a:solidFill>
                <a:latin typeface="Times New Roman" panose="02020603050405020304" pitchFamily="18" charset="0"/>
              </a:rPr>
              <a:t>vì</a:t>
            </a:r>
            <a:r>
              <a:rPr lang="en-US" altLang="en-US" sz="2800" b="1" dirty="0">
                <a:solidFill>
                  <a:schemeClr val="accent2">
                    <a:lumMod val="50000"/>
                  </a:schemeClr>
                </a:solidFill>
                <a:latin typeface="Times New Roman" panose="02020603050405020304" pitchFamily="18" charset="0"/>
              </a:rPr>
              <a:t> </a:t>
            </a:r>
            <a:r>
              <a:rPr lang="en-US" altLang="en-US" sz="2800" b="1" dirty="0" err="1">
                <a:solidFill>
                  <a:schemeClr val="accent2">
                    <a:lumMod val="50000"/>
                  </a:schemeClr>
                </a:solidFill>
                <a:latin typeface="Times New Roman" panose="02020603050405020304" pitchFamily="18" charset="0"/>
              </a:rPr>
              <a:t>thế</a:t>
            </a:r>
            <a:r>
              <a:rPr lang="en-US" altLang="en-US" sz="2800" b="1" dirty="0">
                <a:solidFill>
                  <a:schemeClr val="accent2">
                    <a:lumMod val="50000"/>
                  </a:schemeClr>
                </a:solidFill>
                <a:latin typeface="Times New Roman" panose="02020603050405020304" pitchFamily="18" charset="0"/>
              </a:rPr>
              <a:t> </a:t>
            </a:r>
            <a:r>
              <a:rPr lang="en-US" altLang="en-US" sz="2800" b="1" dirty="0" err="1">
                <a:solidFill>
                  <a:schemeClr val="accent2">
                    <a:lumMod val="50000"/>
                  </a:schemeClr>
                </a:solidFill>
                <a:latin typeface="Times New Roman" panose="02020603050405020304" pitchFamily="18" charset="0"/>
              </a:rPr>
              <a:t>cũng</a:t>
            </a:r>
            <a:r>
              <a:rPr lang="en-US" altLang="en-US" sz="2800" b="1" dirty="0">
                <a:solidFill>
                  <a:schemeClr val="accent2">
                    <a:lumMod val="50000"/>
                  </a:schemeClr>
                </a:solidFill>
                <a:latin typeface="Times New Roman" panose="02020603050405020304" pitchFamily="18" charset="0"/>
              </a:rPr>
              <a:t> </a:t>
            </a:r>
            <a:r>
              <a:rPr lang="en-US" altLang="en-US" sz="2800" b="1" dirty="0" err="1">
                <a:solidFill>
                  <a:schemeClr val="accent2">
                    <a:lumMod val="50000"/>
                  </a:schemeClr>
                </a:solidFill>
                <a:latin typeface="Times New Roman" panose="02020603050405020304" pitchFamily="18" charset="0"/>
              </a:rPr>
              <a:t>đa</a:t>
            </a:r>
            <a:r>
              <a:rPr lang="en-US" altLang="en-US" sz="2800" b="1" dirty="0">
                <a:solidFill>
                  <a:schemeClr val="accent2">
                    <a:lumMod val="50000"/>
                  </a:schemeClr>
                </a:solidFill>
                <a:latin typeface="Times New Roman" panose="02020603050405020304" pitchFamily="18" charset="0"/>
              </a:rPr>
              <a:t> </a:t>
            </a:r>
            <a:r>
              <a:rPr lang="en-US" altLang="en-US" sz="2800" b="1" dirty="0" err="1">
                <a:solidFill>
                  <a:schemeClr val="accent2">
                    <a:lumMod val="50000"/>
                  </a:schemeClr>
                </a:solidFill>
                <a:latin typeface="Times New Roman" panose="02020603050405020304" pitchFamily="18" charset="0"/>
              </a:rPr>
              <a:t>dạng</a:t>
            </a:r>
            <a:r>
              <a:rPr lang="vi-VN" altLang="en-US" sz="2800" b="1" dirty="0">
                <a:solidFill>
                  <a:schemeClr val="accent2">
                    <a:lumMod val="50000"/>
                  </a:schemeClr>
                </a:solidFill>
                <a:latin typeface="Times New Roman" panose="02020603050405020304" pitchFamily="18" charset="0"/>
              </a:rPr>
              <a:t>,</a:t>
            </a:r>
            <a:r>
              <a:rPr lang="en-US" altLang="en-US" sz="2800" b="1" dirty="0">
                <a:solidFill>
                  <a:schemeClr val="accent2">
                    <a:lumMod val="50000"/>
                  </a:schemeClr>
                </a:solidFill>
                <a:latin typeface="Times New Roman" panose="02020603050405020304" pitchFamily="18" charset="0"/>
              </a:rPr>
              <a:t> </a:t>
            </a:r>
            <a:r>
              <a:rPr lang="en-US" altLang="en-US" sz="2800" b="1" dirty="0" err="1">
                <a:solidFill>
                  <a:schemeClr val="accent2">
                    <a:lumMod val="50000"/>
                  </a:schemeClr>
                </a:solidFill>
                <a:latin typeface="Times New Roman" panose="02020603050405020304" pitchFamily="18" charset="0"/>
              </a:rPr>
              <a:t>nhiều</a:t>
            </a:r>
            <a:r>
              <a:rPr lang="en-US" altLang="en-US" sz="2800" b="1" dirty="0">
                <a:solidFill>
                  <a:schemeClr val="accent2">
                    <a:lumMod val="50000"/>
                  </a:schemeClr>
                </a:solidFill>
                <a:latin typeface="Times New Roman" panose="02020603050405020304" pitchFamily="18" charset="0"/>
              </a:rPr>
              <a:t> </a:t>
            </a:r>
            <a:r>
              <a:rPr lang="en-US" altLang="en-US" sz="2800" b="1" dirty="0" err="1">
                <a:solidFill>
                  <a:schemeClr val="accent2">
                    <a:lumMod val="50000"/>
                  </a:schemeClr>
                </a:solidFill>
                <a:latin typeface="Times New Roman" panose="02020603050405020304" pitchFamily="18" charset="0"/>
              </a:rPr>
              <a:t>chiều</a:t>
            </a:r>
            <a:r>
              <a:rPr lang="en-US" altLang="en-US" sz="2800" b="1" dirty="0">
                <a:solidFill>
                  <a:schemeClr val="accent2">
                    <a:lumMod val="50000"/>
                  </a:schemeClr>
                </a:solidFill>
                <a:latin typeface="Times New Roman" panose="02020603050405020304" pitchFamily="18" charset="0"/>
              </a:rPr>
              <a:t> .</a:t>
            </a:r>
          </a:p>
        </p:txBody>
      </p:sp>
      <p:sp>
        <p:nvSpPr>
          <p:cNvPr id="4" name="Text Box 10"/>
          <p:cNvSpPr txBox="1">
            <a:spLocks noChangeArrowheads="1"/>
          </p:cNvSpPr>
          <p:nvPr/>
        </p:nvSpPr>
        <p:spPr bwMode="auto">
          <a:xfrm>
            <a:off x="311700" y="1958120"/>
            <a:ext cx="843346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just" eaLnBrk="1" hangingPunct="1">
              <a:spcBef>
                <a:spcPct val="50000"/>
              </a:spcBef>
              <a:buFontTx/>
              <a:buNone/>
            </a:pPr>
            <a:r>
              <a:rPr lang="vi-VN" altLang="en-US" sz="2800" b="1" dirty="0">
                <a:solidFill>
                  <a:schemeClr val="accent2">
                    <a:lumMod val="50000"/>
                  </a:schemeClr>
                </a:solidFill>
                <a:latin typeface="Times New Roman" panose="02020603050405020304" pitchFamily="18" charset="0"/>
              </a:rPr>
              <a:t>- </a:t>
            </a:r>
            <a:r>
              <a:rPr lang="en-US" altLang="en-US" sz="2800" b="1" dirty="0">
                <a:solidFill>
                  <a:schemeClr val="accent2">
                    <a:lumMod val="50000"/>
                  </a:schemeClr>
                </a:solidFill>
                <a:latin typeface="Times New Roman" panose="02020603050405020304" pitchFamily="18" charset="0"/>
              </a:rPr>
              <a:t>Khi </a:t>
            </a:r>
            <a:r>
              <a:rPr lang="en-US" altLang="en-US" sz="2800" b="1" dirty="0" err="1">
                <a:solidFill>
                  <a:schemeClr val="accent2">
                    <a:lumMod val="50000"/>
                  </a:schemeClr>
                </a:solidFill>
                <a:latin typeface="Times New Roman" panose="02020603050405020304" pitchFamily="18" charset="0"/>
              </a:rPr>
              <a:t>tham</a:t>
            </a:r>
            <a:r>
              <a:rPr lang="en-US" altLang="en-US" sz="2800" b="1" dirty="0">
                <a:solidFill>
                  <a:schemeClr val="accent2">
                    <a:lumMod val="50000"/>
                  </a:schemeClr>
                </a:solidFill>
                <a:latin typeface="Times New Roman" panose="02020603050405020304" pitchFamily="18" charset="0"/>
              </a:rPr>
              <a:t> </a:t>
            </a:r>
            <a:r>
              <a:rPr lang="en-US" altLang="en-US" sz="2800" b="1" dirty="0" err="1">
                <a:solidFill>
                  <a:schemeClr val="accent2">
                    <a:lumMod val="50000"/>
                  </a:schemeClr>
                </a:solidFill>
                <a:latin typeface="Times New Roman" panose="02020603050405020304" pitchFamily="18" charset="0"/>
              </a:rPr>
              <a:t>gia</a:t>
            </a:r>
            <a:r>
              <a:rPr lang="en-US" altLang="en-US" sz="2800" b="1" dirty="0">
                <a:solidFill>
                  <a:schemeClr val="accent2">
                    <a:lumMod val="50000"/>
                  </a:schemeClr>
                </a:solidFill>
                <a:latin typeface="Times New Roman" panose="02020603050405020304" pitchFamily="18" charset="0"/>
              </a:rPr>
              <a:t> </a:t>
            </a:r>
            <a:r>
              <a:rPr lang="en-US" altLang="en-US" sz="2800" b="1" dirty="0" err="1">
                <a:solidFill>
                  <a:schemeClr val="accent2">
                    <a:lumMod val="50000"/>
                  </a:schemeClr>
                </a:solidFill>
                <a:latin typeface="Times New Roman" panose="02020603050405020304" pitchFamily="18" charset="0"/>
              </a:rPr>
              <a:t>hội</a:t>
            </a:r>
            <a:r>
              <a:rPr lang="en-US" altLang="en-US" sz="2800" b="1" dirty="0">
                <a:solidFill>
                  <a:schemeClr val="accent2">
                    <a:lumMod val="50000"/>
                  </a:schemeClr>
                </a:solidFill>
                <a:latin typeface="Times New Roman" panose="02020603050405020304" pitchFamily="18" charset="0"/>
              </a:rPr>
              <a:t> </a:t>
            </a:r>
            <a:r>
              <a:rPr lang="en-US" altLang="en-US" sz="2800" b="1" dirty="0" err="1">
                <a:solidFill>
                  <a:schemeClr val="accent2">
                    <a:lumMod val="50000"/>
                  </a:schemeClr>
                </a:solidFill>
                <a:latin typeface="Times New Roman" panose="02020603050405020304" pitchFamily="18" charset="0"/>
              </a:rPr>
              <a:t>thoại</a:t>
            </a:r>
            <a:r>
              <a:rPr lang="en-US" altLang="en-US" sz="2800" b="1" dirty="0">
                <a:solidFill>
                  <a:schemeClr val="accent2">
                    <a:lumMod val="50000"/>
                  </a:schemeClr>
                </a:solidFill>
                <a:latin typeface="Times New Roman" panose="02020603050405020304" pitchFamily="18" charset="0"/>
              </a:rPr>
              <a:t> </a:t>
            </a:r>
            <a:r>
              <a:rPr lang="en-US" altLang="en-US" sz="2800" b="1" dirty="0" err="1">
                <a:solidFill>
                  <a:schemeClr val="accent2">
                    <a:lumMod val="50000"/>
                  </a:schemeClr>
                </a:solidFill>
                <a:latin typeface="Times New Roman" panose="02020603050405020304" pitchFamily="18" charset="0"/>
              </a:rPr>
              <a:t>cần</a:t>
            </a:r>
            <a:r>
              <a:rPr lang="en-US" altLang="en-US" sz="2800" b="1" dirty="0">
                <a:solidFill>
                  <a:schemeClr val="accent2">
                    <a:lumMod val="50000"/>
                  </a:schemeClr>
                </a:solidFill>
                <a:latin typeface="Times New Roman" panose="02020603050405020304" pitchFamily="18" charset="0"/>
              </a:rPr>
              <a:t> </a:t>
            </a:r>
            <a:r>
              <a:rPr lang="en-US" altLang="en-US" sz="2800" b="1" dirty="0" err="1">
                <a:solidFill>
                  <a:schemeClr val="accent2">
                    <a:lumMod val="50000"/>
                  </a:schemeClr>
                </a:solidFill>
                <a:latin typeface="Times New Roman" panose="02020603050405020304" pitchFamily="18" charset="0"/>
              </a:rPr>
              <a:t>xác</a:t>
            </a:r>
            <a:r>
              <a:rPr lang="en-US" altLang="en-US" sz="2800" b="1" dirty="0">
                <a:solidFill>
                  <a:schemeClr val="accent2">
                    <a:lumMod val="50000"/>
                  </a:schemeClr>
                </a:solidFill>
                <a:latin typeface="Times New Roman" panose="02020603050405020304" pitchFamily="18" charset="0"/>
              </a:rPr>
              <a:t> </a:t>
            </a:r>
            <a:r>
              <a:rPr lang="en-US" altLang="en-US" sz="2800" b="1" dirty="0" err="1">
                <a:solidFill>
                  <a:schemeClr val="accent2">
                    <a:lumMod val="50000"/>
                  </a:schemeClr>
                </a:solidFill>
                <a:latin typeface="Times New Roman" panose="02020603050405020304" pitchFamily="18" charset="0"/>
              </a:rPr>
              <a:t>định</a:t>
            </a:r>
            <a:r>
              <a:rPr lang="en-US" altLang="en-US" sz="2800" b="1" dirty="0">
                <a:solidFill>
                  <a:schemeClr val="accent2">
                    <a:lumMod val="50000"/>
                  </a:schemeClr>
                </a:solidFill>
                <a:latin typeface="Times New Roman" panose="02020603050405020304" pitchFamily="18" charset="0"/>
              </a:rPr>
              <a:t> </a:t>
            </a:r>
            <a:r>
              <a:rPr lang="en-US" altLang="en-US" sz="2800" b="1" dirty="0" err="1">
                <a:solidFill>
                  <a:schemeClr val="accent2">
                    <a:lumMod val="50000"/>
                  </a:schemeClr>
                </a:solidFill>
                <a:latin typeface="Times New Roman" panose="02020603050405020304" pitchFamily="18" charset="0"/>
              </a:rPr>
              <a:t>đúng</a:t>
            </a:r>
            <a:r>
              <a:rPr lang="en-US" altLang="en-US" sz="2800" b="1" dirty="0">
                <a:solidFill>
                  <a:schemeClr val="accent2">
                    <a:lumMod val="50000"/>
                  </a:schemeClr>
                </a:solidFill>
                <a:latin typeface="Times New Roman" panose="02020603050405020304" pitchFamily="18" charset="0"/>
              </a:rPr>
              <a:t> </a:t>
            </a:r>
            <a:r>
              <a:rPr lang="en-US" altLang="en-US" sz="2800" b="1" dirty="0" err="1">
                <a:solidFill>
                  <a:schemeClr val="accent2">
                    <a:lumMod val="50000"/>
                  </a:schemeClr>
                </a:solidFill>
                <a:latin typeface="Times New Roman" panose="02020603050405020304" pitchFamily="18" charset="0"/>
              </a:rPr>
              <a:t>vai</a:t>
            </a:r>
            <a:r>
              <a:rPr lang="en-US" altLang="en-US" sz="2800" b="1" dirty="0">
                <a:solidFill>
                  <a:schemeClr val="accent2">
                    <a:lumMod val="50000"/>
                  </a:schemeClr>
                </a:solidFill>
                <a:latin typeface="Times New Roman" panose="02020603050405020304" pitchFamily="18" charset="0"/>
              </a:rPr>
              <a:t> </a:t>
            </a:r>
            <a:r>
              <a:rPr lang="en-US" altLang="en-US" sz="2800" b="1" dirty="0" err="1">
                <a:solidFill>
                  <a:schemeClr val="accent2">
                    <a:lumMod val="50000"/>
                  </a:schemeClr>
                </a:solidFill>
                <a:latin typeface="Times New Roman" panose="02020603050405020304" pitchFamily="18" charset="0"/>
              </a:rPr>
              <a:t>của</a:t>
            </a:r>
            <a:r>
              <a:rPr lang="en-US" altLang="en-US" sz="2800" b="1" dirty="0">
                <a:solidFill>
                  <a:schemeClr val="accent2">
                    <a:lumMod val="50000"/>
                  </a:schemeClr>
                </a:solidFill>
                <a:latin typeface="Times New Roman" panose="02020603050405020304" pitchFamily="18" charset="0"/>
              </a:rPr>
              <a:t> </a:t>
            </a:r>
            <a:r>
              <a:rPr lang="en-US" altLang="en-US" sz="2800" b="1" dirty="0" err="1">
                <a:solidFill>
                  <a:schemeClr val="accent2">
                    <a:lumMod val="50000"/>
                  </a:schemeClr>
                </a:solidFill>
                <a:latin typeface="Times New Roman" panose="02020603050405020304" pitchFamily="18" charset="0"/>
              </a:rPr>
              <a:t>mình</a:t>
            </a:r>
            <a:r>
              <a:rPr lang="en-US" altLang="en-US" sz="2800" b="1" dirty="0">
                <a:solidFill>
                  <a:schemeClr val="accent2">
                    <a:lumMod val="50000"/>
                  </a:schemeClr>
                </a:solidFill>
                <a:latin typeface="Times New Roman" panose="02020603050405020304" pitchFamily="18" charset="0"/>
              </a:rPr>
              <a:t> </a:t>
            </a:r>
            <a:r>
              <a:rPr lang="en-US" altLang="en-US" sz="2800" b="1" dirty="0" err="1">
                <a:solidFill>
                  <a:schemeClr val="accent2">
                    <a:lumMod val="50000"/>
                  </a:schemeClr>
                </a:solidFill>
                <a:latin typeface="Times New Roman" panose="02020603050405020304" pitchFamily="18" charset="0"/>
              </a:rPr>
              <a:t>để</a:t>
            </a:r>
            <a:r>
              <a:rPr lang="en-US" altLang="en-US" sz="2800" b="1" dirty="0">
                <a:solidFill>
                  <a:schemeClr val="accent2">
                    <a:lumMod val="50000"/>
                  </a:schemeClr>
                </a:solidFill>
                <a:latin typeface="Times New Roman" panose="02020603050405020304" pitchFamily="18" charset="0"/>
              </a:rPr>
              <a:t> </a:t>
            </a:r>
            <a:r>
              <a:rPr lang="en-US" altLang="en-US" sz="2800" b="1" dirty="0" err="1">
                <a:solidFill>
                  <a:schemeClr val="accent2">
                    <a:lumMod val="50000"/>
                  </a:schemeClr>
                </a:solidFill>
                <a:latin typeface="Times New Roman" panose="02020603050405020304" pitchFamily="18" charset="0"/>
              </a:rPr>
              <a:t>chọn</a:t>
            </a:r>
            <a:r>
              <a:rPr lang="en-US" altLang="en-US" sz="2800" b="1" dirty="0">
                <a:solidFill>
                  <a:schemeClr val="accent2">
                    <a:lumMod val="50000"/>
                  </a:schemeClr>
                </a:solidFill>
                <a:latin typeface="Times New Roman" panose="02020603050405020304" pitchFamily="18" charset="0"/>
              </a:rPr>
              <a:t> </a:t>
            </a:r>
            <a:r>
              <a:rPr lang="en-US" altLang="en-US" sz="2800" b="1" dirty="0" err="1">
                <a:solidFill>
                  <a:schemeClr val="accent2">
                    <a:lumMod val="50000"/>
                  </a:schemeClr>
                </a:solidFill>
                <a:latin typeface="Times New Roman" panose="02020603050405020304" pitchFamily="18" charset="0"/>
              </a:rPr>
              <a:t>cách</a:t>
            </a:r>
            <a:r>
              <a:rPr lang="en-US" altLang="en-US" sz="2800" b="1" dirty="0">
                <a:solidFill>
                  <a:schemeClr val="accent2">
                    <a:lumMod val="50000"/>
                  </a:schemeClr>
                </a:solidFill>
                <a:latin typeface="Times New Roman" panose="02020603050405020304" pitchFamily="18" charset="0"/>
              </a:rPr>
              <a:t> </a:t>
            </a:r>
            <a:r>
              <a:rPr lang="en-US" altLang="en-US" sz="2800" b="1" dirty="0" err="1">
                <a:solidFill>
                  <a:schemeClr val="accent2">
                    <a:lumMod val="50000"/>
                  </a:schemeClr>
                </a:solidFill>
                <a:latin typeface="Times New Roman" panose="02020603050405020304" pitchFamily="18" charset="0"/>
              </a:rPr>
              <a:t>nói</a:t>
            </a:r>
            <a:r>
              <a:rPr lang="en-US" altLang="en-US" sz="2800" b="1" dirty="0">
                <a:solidFill>
                  <a:schemeClr val="accent2">
                    <a:lumMod val="50000"/>
                  </a:schemeClr>
                </a:solidFill>
                <a:latin typeface="Times New Roman" panose="02020603050405020304" pitchFamily="18" charset="0"/>
              </a:rPr>
              <a:t> </a:t>
            </a:r>
            <a:r>
              <a:rPr lang="en-US" altLang="en-US" sz="2800" b="1" dirty="0" err="1">
                <a:solidFill>
                  <a:schemeClr val="accent2">
                    <a:lumMod val="50000"/>
                  </a:schemeClr>
                </a:solidFill>
                <a:latin typeface="Times New Roman" panose="02020603050405020304" pitchFamily="18" charset="0"/>
              </a:rPr>
              <a:t>cho</a:t>
            </a:r>
            <a:r>
              <a:rPr lang="en-US" altLang="en-US" sz="2800" b="1" dirty="0">
                <a:solidFill>
                  <a:schemeClr val="accent2">
                    <a:lumMod val="50000"/>
                  </a:schemeClr>
                </a:solidFill>
                <a:latin typeface="Times New Roman" panose="02020603050405020304" pitchFamily="18" charset="0"/>
              </a:rPr>
              <a:t> </a:t>
            </a:r>
            <a:r>
              <a:rPr lang="en-US" altLang="en-US" sz="2800" b="1" dirty="0" err="1">
                <a:solidFill>
                  <a:schemeClr val="accent2">
                    <a:lumMod val="50000"/>
                  </a:schemeClr>
                </a:solidFill>
                <a:latin typeface="Times New Roman" panose="02020603050405020304" pitchFamily="18" charset="0"/>
              </a:rPr>
              <a:t>phù</a:t>
            </a:r>
            <a:r>
              <a:rPr lang="en-US" altLang="en-US" sz="2800" b="1" dirty="0">
                <a:solidFill>
                  <a:schemeClr val="accent2">
                    <a:lumMod val="50000"/>
                  </a:schemeClr>
                </a:solidFill>
                <a:latin typeface="Times New Roman" panose="02020603050405020304" pitchFamily="18" charset="0"/>
              </a:rPr>
              <a:t> </a:t>
            </a:r>
            <a:r>
              <a:rPr lang="en-US" altLang="en-US" sz="2800" b="1" dirty="0" err="1">
                <a:solidFill>
                  <a:schemeClr val="accent2">
                    <a:lumMod val="50000"/>
                  </a:schemeClr>
                </a:solidFill>
                <a:latin typeface="Times New Roman" panose="02020603050405020304" pitchFamily="18" charset="0"/>
              </a:rPr>
              <a:t>hợp</a:t>
            </a:r>
            <a:r>
              <a:rPr lang="en-US" altLang="en-US" sz="2800" b="1" dirty="0">
                <a:solidFill>
                  <a:schemeClr val="accent2">
                    <a:lumMod val="50000"/>
                  </a:schemeClr>
                </a:solidFill>
                <a:latin typeface="Times New Roman" panose="02020603050405020304" pitchFamily="18" charset="0"/>
              </a:rPr>
              <a:t> .</a:t>
            </a:r>
          </a:p>
        </p:txBody>
      </p:sp>
    </p:spTree>
    <p:extLst>
      <p:ext uri="{BB962C8B-B14F-4D97-AF65-F5344CB8AC3E}">
        <p14:creationId xmlns:p14="http://schemas.microsoft.com/office/powerpoint/2010/main" val="19860896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10.xml><?xml version="1.0" encoding="utf-8"?>
<p:tagLst xmlns:a="http://schemas.openxmlformats.org/drawingml/2006/main" xmlns:r="http://schemas.openxmlformats.org/officeDocument/2006/relationships" xmlns:p="http://schemas.openxmlformats.org/presentationml/2006/main">
  <p:tag name="MH" val="20151119084322"/>
  <p:tag name="MH_LIBRARY" val="GRAPHIC"/>
  <p:tag name="MH_TYPE" val="SubTitle"/>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51119084322"/>
  <p:tag name="MH_LIBRARY" val="GRAPHIC"/>
  <p:tag name="MH_TYPE" val="SubTitle"/>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51119084322"/>
  <p:tag name="MH_LIBRARY" val="GRAPHIC"/>
  <p:tag name="MH_TYPE" val="SubTitle"/>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51119084322"/>
  <p:tag name="MH_LIBRARY" val="GRAPHIC"/>
  <p:tag name="MH_TYPE" val="SubTitle"/>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51119084322"/>
  <p:tag name="MH_LIBRARY" val="GRAPHIC"/>
  <p:tag name="MH_TYPE" val="SubTitle"/>
  <p:tag name="MH_ORDER" val="2"/>
</p:tagLst>
</file>

<file path=ppt/tags/tag15.xml><?xml version="1.0" encoding="utf-8"?>
<p:tagLst xmlns:a="http://schemas.openxmlformats.org/drawingml/2006/main" xmlns:r="http://schemas.openxmlformats.org/officeDocument/2006/relationships" xmlns:p="http://schemas.openxmlformats.org/presentationml/2006/main">
  <p:tag name="MH" val="20151119084322"/>
  <p:tag name="MH_LIBRARY" val="GRAPHIC"/>
  <p:tag name="MH_TYPE" val="SubTitle"/>
  <p:tag name="MH_ORDER" val="4"/>
</p:tagLst>
</file>

<file path=ppt/tags/tag16.xml><?xml version="1.0" encoding="utf-8"?>
<p:tagLst xmlns:a="http://schemas.openxmlformats.org/drawingml/2006/main" xmlns:r="http://schemas.openxmlformats.org/officeDocument/2006/relationships" xmlns:p="http://schemas.openxmlformats.org/presentationml/2006/main">
  <p:tag name="MH" val="20151119084322"/>
  <p:tag name="MH_LIBRARY" val="GRAPHIC"/>
  <p:tag name="MH_TYPE" val="SubTitle"/>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51119084322"/>
  <p:tag name="MH_LIBRARY" val="GRAPHIC"/>
  <p:tag name="MH_TYPE" val="Other"/>
  <p:tag name="MH_ORDER" val="1"/>
</p:tagLst>
</file>

<file path=ppt/tags/tag18.xml><?xml version="1.0" encoding="utf-8"?>
<p:tagLst xmlns:a="http://schemas.openxmlformats.org/drawingml/2006/main" xmlns:r="http://schemas.openxmlformats.org/officeDocument/2006/relationships" xmlns:p="http://schemas.openxmlformats.org/presentationml/2006/main">
  <p:tag name="MH" val="20151119084322"/>
  <p:tag name="MH_LIBRARY" val="GRAPHIC"/>
  <p:tag name="MH_TYPE" val="Other"/>
  <p:tag name="MH_ORDER" val="2"/>
</p:tagLst>
</file>

<file path=ppt/tags/tag19.xml><?xml version="1.0" encoding="utf-8"?>
<p:tagLst xmlns:a="http://schemas.openxmlformats.org/drawingml/2006/main" xmlns:r="http://schemas.openxmlformats.org/officeDocument/2006/relationships" xmlns:p="http://schemas.openxmlformats.org/presentationml/2006/main">
  <p:tag name="MH" val="20151119084322"/>
  <p:tag name="MH_LIBRARY" val="GRAPHIC"/>
  <p:tag name="MH_TYPE" val="Other"/>
  <p:tag name="MH_ORDER" val="3"/>
</p:tagLst>
</file>

<file path=ppt/tags/tag2.xml><?xml version="1.0" encoding="utf-8"?>
<p:tagLst xmlns:a="http://schemas.openxmlformats.org/drawingml/2006/main" xmlns:r="http://schemas.openxmlformats.org/officeDocument/2006/relationships" xmlns:p="http://schemas.openxmlformats.org/presentationml/2006/main">
  <p:tag name="MH" val="20170503141725"/>
  <p:tag name="MH_LIBRARY" val="GRAPHIC"/>
  <p:tag name="MH_TYPE" val="Other"/>
  <p:tag name="MH_ORDER" val="2"/>
</p:tagLst>
</file>

<file path=ppt/tags/tag20.xml><?xml version="1.0" encoding="utf-8"?>
<p:tagLst xmlns:a="http://schemas.openxmlformats.org/drawingml/2006/main" xmlns:r="http://schemas.openxmlformats.org/officeDocument/2006/relationships" xmlns:p="http://schemas.openxmlformats.org/presentationml/2006/main">
  <p:tag name="MH" val="20151119084322"/>
  <p:tag name="MH_LIBRARY" val="GRAPHIC"/>
  <p:tag name="MH_TYPE" val="Other"/>
  <p:tag name="MH_ORDER" val="4"/>
</p:tagLst>
</file>

<file path=ppt/tags/tag21.xml><?xml version="1.0" encoding="utf-8"?>
<p:tagLst xmlns:a="http://schemas.openxmlformats.org/drawingml/2006/main" xmlns:r="http://schemas.openxmlformats.org/officeDocument/2006/relationships" xmlns:p="http://schemas.openxmlformats.org/presentationml/2006/main">
  <p:tag name="MH" val="20151119084322"/>
  <p:tag name="MH_LIBRARY" val="GRAPHIC"/>
  <p:tag name="MH_TYPE" val="Titl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70503141725"/>
  <p:tag name="MH_LIBRARY" val="GRAPHIC"/>
  <p:tag name="MH_TYPE" val="Other"/>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70503141725"/>
  <p:tag name="MH_LIBRARY" val="GRAPHIC"/>
  <p:tag name="MH_TYPE" val="Other"/>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51119084322"/>
  <p:tag name="MH_LIBRARY" val="GRAPHIC"/>
  <p:tag name="MH_TYPE" val="SubTitle"/>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51119084322"/>
  <p:tag name="MH_LIBRARY" val="GRAPHIC"/>
  <p:tag name="MH_TYPE" val="SubTitle"/>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TuWHP#"/>
  <p:tag name="MH_LAYOUT" val="SubTitleText"/>
  <p:tag name="MH" val="20170503141725"/>
  <p:tag name="MH_LIBRARY" val="GRAPHIC"/>
</p:tagLst>
</file>

<file path=ppt/tags/tag8.xml><?xml version="1.0" encoding="utf-8"?>
<p:tagLst xmlns:a="http://schemas.openxmlformats.org/drawingml/2006/main" xmlns:r="http://schemas.openxmlformats.org/officeDocument/2006/relationships" xmlns:p="http://schemas.openxmlformats.org/presentationml/2006/main">
  <p:tag name="MH" val="20170503141725"/>
  <p:tag name="MH_LIBRARY" val="GRAPHIC"/>
  <p:tag name="MH_TYPE" val="Other"/>
  <p:tag name="MH_ORDER" val="2"/>
</p:tagLst>
</file>

<file path=ppt/tags/tag9.xml><?xml version="1.0" encoding="utf-8"?>
<p:tagLst xmlns:a="http://schemas.openxmlformats.org/drawingml/2006/main" xmlns:r="http://schemas.openxmlformats.org/officeDocument/2006/relationships" xmlns:p="http://schemas.openxmlformats.org/presentationml/2006/main">
  <p:tag name="MH" val="20151119084322"/>
  <p:tag name="MH_LIBRARY" val="GRAPHIC"/>
  <p:tag name="MH_TYPE" val="SubTitle"/>
  <p:tag name="MH_ORDER" val="1"/>
</p:tagLst>
</file>

<file path=ppt/theme/theme1.xml><?xml version="1.0" encoding="utf-8"?>
<a:theme xmlns:a="http://schemas.openxmlformats.org/drawingml/2006/main" name="Farm Animals Day by Slidesgo">
  <a:themeElements>
    <a:clrScheme name="Simple Light">
      <a:dk1>
        <a:srgbClr val="000000"/>
      </a:dk1>
      <a:lt1>
        <a:srgbClr val="F0F1DF"/>
      </a:lt1>
      <a:dk2>
        <a:srgbClr val="8D9D43"/>
      </a:dk2>
      <a:lt2>
        <a:srgbClr val="FFFFFF"/>
      </a:lt2>
      <a:accent1>
        <a:srgbClr val="6497B8"/>
      </a:accent1>
      <a:accent2>
        <a:srgbClr val="F7AC08"/>
      </a:accent2>
      <a:accent3>
        <a:srgbClr val="FFCCC9"/>
      </a:accent3>
      <a:accent4>
        <a:srgbClr val="EE532A"/>
      </a:accent4>
      <a:accent5>
        <a:srgbClr val="CC7F39"/>
      </a:accent5>
      <a:accent6>
        <a:srgbClr val="A25A29"/>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293</TotalTime>
  <Words>1114</Words>
  <Application>Microsoft Office PowerPoint</Application>
  <PresentationFormat>On-screen Show (16:9)</PresentationFormat>
  <Paragraphs>113</Paragraphs>
  <Slides>31</Slides>
  <Notes>13</Notes>
  <HiddenSlides>0</HiddenSlides>
  <MMClips>1</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31</vt:i4>
      </vt:variant>
    </vt:vector>
  </HeadingPairs>
  <TitlesOfParts>
    <vt:vector size="48" baseType="lpstr">
      <vt:lpstr>Arial</vt:lpstr>
      <vt:lpstr>Gochi Hand</vt:lpstr>
      <vt:lpstr>Wingdings</vt:lpstr>
      <vt:lpstr>Jokerman</vt:lpstr>
      <vt:lpstr>Ebrima</vt:lpstr>
      <vt:lpstr>Adobe Gothic Std B</vt:lpstr>
      <vt:lpstr>Arial Black</vt:lpstr>
      <vt:lpstr>PMingLiU</vt:lpstr>
      <vt:lpstr>Nunito</vt:lpstr>
      <vt:lpstr>Calibri</vt:lpstr>
      <vt:lpstr>Gill Sans</vt:lpstr>
      <vt:lpstr>宋体</vt:lpstr>
      <vt:lpstr>微软雅黑</vt:lpstr>
      <vt:lpstr>Nunito SemiBold</vt:lpstr>
      <vt:lpstr>Times New Roman</vt:lpstr>
      <vt:lpstr>.VnTime</vt:lpstr>
      <vt:lpstr>Farm Animals Day by Slidesgo</vt:lpstr>
      <vt:lpstr>HỘI THOẠI</vt:lpstr>
      <vt:lpstr>Hội thoại là gì???</vt:lpstr>
      <vt:lpstr>1. Vai xã hội trong hội thoại</vt:lpstr>
      <vt:lpstr> Đọc và hoàn thành câu hỏi: Một hôm , cô tôi gọi tôi đến bên cười hỏi :   - Hồng! Mày có muốn vào Thanh Hoá chơi với mẹ mày không ? […] Nhận ra những ý nghĩa cay độc trong giọng nói và trên nét mặt cười rất kịch của cô tôi kia, tôi cúi đầu không đáp. Vì tôi biết rõ, nhắc đến mẹ tôi , cô tôi chỉ có ý gieo rắc vào đầu óc tôi những hoài nghi để tôi khinh miệt và ruồng rẫy mẹ tôi , …. Nhưng đời nào tình thương yêu và lòng kính mến mẹ tôi lại bị những rắp tâm tanh bẩn xâm phạm đến . […]   Tôi cũng cười đáp lại cô tôi:   - Không! Cháu không muốn vào. Cuối năm thế nào mợ cháu cũng về.  Cô tôi hỏi luôn, giọng vẫn ngọt:   - Sao lại không vào? Mợ mày phát tài lắm, có như dạo trước đâu! Rồi hai con mắt long lanh của cô tôi chằm chặp đưa nhìn tôi . Tôi im lặng cúi đầu xuống đất : lòng tôi càng thắt lại, khoé mắt tôi đã cay cay...</vt:lpstr>
      <vt:lpstr> —Someone Famous</vt:lpstr>
      <vt:lpstr>Đáp án</vt:lpstr>
      <vt:lpstr>1. Vai xã hội trong hội thoại</vt:lpstr>
      <vt:lpstr>PowerPoint Presentation</vt:lpstr>
      <vt:lpstr>*  Lưu ý</vt:lpstr>
      <vt:lpstr>PowerPoint Presentation</vt:lpstr>
      <vt:lpstr>PowerPoint Presentation</vt:lpstr>
      <vt:lpstr>PowerPoint Presentation</vt:lpstr>
      <vt:lpstr>2. Lượt lời trong hội thoại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Farm Animals Day!</dc:title>
  <dc:creator>Admin</dc:creator>
  <cp:lastModifiedBy>Admin</cp:lastModifiedBy>
  <cp:revision>38</cp:revision>
  <dcterms:modified xsi:type="dcterms:W3CDTF">2023-04-11T12:40:31Z</dcterms:modified>
</cp:coreProperties>
</file>