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397" r:id="rId2"/>
    <p:sldId id="398" r:id="rId3"/>
    <p:sldId id="399" r:id="rId4"/>
    <p:sldId id="400" r:id="rId5"/>
    <p:sldId id="403" r:id="rId6"/>
    <p:sldId id="404" r:id="rId7"/>
    <p:sldId id="409" r:id="rId8"/>
    <p:sldId id="425" r:id="rId9"/>
    <p:sldId id="405" r:id="rId10"/>
    <p:sldId id="406" r:id="rId11"/>
    <p:sldId id="427" r:id="rId12"/>
    <p:sldId id="439" r:id="rId13"/>
    <p:sldId id="437" r:id="rId14"/>
    <p:sldId id="440" r:id="rId15"/>
    <p:sldId id="435" r:id="rId16"/>
    <p:sldId id="412" r:id="rId17"/>
    <p:sldId id="436" r:id="rId18"/>
    <p:sldId id="438" r:id="rId19"/>
    <p:sldId id="441" r:id="rId20"/>
    <p:sldId id="402" r:id="rId21"/>
  </p:sldIdLst>
  <p:sldSz cx="12192000" cy="6858000"/>
  <p:notesSz cx="6858000" cy="9144000"/>
  <p:embeddedFontLst>
    <p:embeddedFont>
      <p:font typeface="微软雅黑" pitchFamily="34" charset="-122"/>
      <p:regular r:id="rId23"/>
      <p:bold r:id="rId24"/>
    </p:embeddedFont>
    <p:embeddedFont>
      <p:font typeface="Calibri Light" pitchFamily="34" charset="0"/>
      <p:regular r:id="rId25"/>
      <p: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78"/>
    <a:srgbClr val="0E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63337-630B-4841-9A7D-CDACD21967DE}" type="datetimeFigureOut">
              <a:rPr lang="en-SG" smtClean="0"/>
              <a:t>11/4/2023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5ED1E-EF28-4B94-8534-D1EBB8836D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873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jpe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jpe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51DE57-0B60-4F69-B2B8-3890693BAC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图片 19">
            <a:extLst>
              <a:ext uri="{FF2B5EF4-FFF2-40B4-BE49-F238E27FC236}">
                <a16:creationId xmlns="" xmlns:a16="http://schemas.microsoft.com/office/drawing/2014/main" id="{A17A78C8-DC4F-4C43-AABB-6CDEB6066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75" y="0"/>
            <a:ext cx="6997959" cy="6858000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="" xmlns:a16="http://schemas.microsoft.com/office/drawing/2014/main" id="{4382237D-42A1-4470-BEC0-6734D1B3A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144486"/>
            <a:ext cx="3027135" cy="5410200"/>
          </a:xfrm>
          <a:prstGeom prst="rect">
            <a:avLst/>
          </a:prstGeom>
        </p:spPr>
      </p:pic>
      <p:sp>
        <p:nvSpPr>
          <p:cNvPr id="5" name="WordArt 6">
            <a:extLst>
              <a:ext uri="{FF2B5EF4-FFF2-40B4-BE49-F238E27FC236}">
                <a16:creationId xmlns="" xmlns:a16="http://schemas.microsoft.com/office/drawing/2014/main" id="{DCF36CFF-BA8E-4A27-8580-22E85DBC9D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68163">
            <a:off x="566759" y="1207801"/>
            <a:ext cx="5645150" cy="27257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 BỘ NGAO DU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31E589F5-86DB-4DB1-B277-4F49DD6F2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777" y="3794566"/>
            <a:ext cx="579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990033"/>
                </a:solidFill>
              </a:rPr>
              <a:t>La </a:t>
            </a:r>
            <a:r>
              <a:rPr lang="en-US" b="1" i="1" dirty="0" err="1">
                <a:solidFill>
                  <a:srgbClr val="990033"/>
                </a:solidFill>
              </a:rPr>
              <a:t>Sơn</a:t>
            </a:r>
            <a:r>
              <a:rPr lang="en-US" b="1" i="1" dirty="0">
                <a:solidFill>
                  <a:srgbClr val="990033"/>
                </a:solidFill>
              </a:rPr>
              <a:t> </a:t>
            </a:r>
            <a:r>
              <a:rPr lang="en-US" b="1" i="1" dirty="0" err="1">
                <a:solidFill>
                  <a:srgbClr val="990033"/>
                </a:solidFill>
              </a:rPr>
              <a:t>Phu</a:t>
            </a:r>
            <a:r>
              <a:rPr lang="en-US" b="1" i="1" dirty="0">
                <a:solidFill>
                  <a:srgbClr val="990033"/>
                </a:solidFill>
              </a:rPr>
              <a:t> </a:t>
            </a:r>
            <a:r>
              <a:rPr lang="en-US" b="1" i="1" dirty="0" err="1">
                <a:solidFill>
                  <a:srgbClr val="990033"/>
                </a:solidFill>
              </a:rPr>
              <a:t>Tử</a:t>
            </a:r>
            <a:r>
              <a:rPr lang="en-US" b="1" i="1" dirty="0">
                <a:solidFill>
                  <a:srgbClr val="990033"/>
                </a:solidFill>
              </a:rPr>
              <a:t> </a:t>
            </a:r>
            <a:r>
              <a:rPr lang="en-US" b="1" i="1" dirty="0" err="1">
                <a:solidFill>
                  <a:srgbClr val="990033"/>
                </a:solidFill>
              </a:rPr>
              <a:t>Nguyễn</a:t>
            </a:r>
            <a:r>
              <a:rPr lang="en-US" b="1" i="1" dirty="0">
                <a:solidFill>
                  <a:srgbClr val="990033"/>
                </a:solidFill>
              </a:rPr>
              <a:t> </a:t>
            </a:r>
            <a:r>
              <a:rPr lang="en-US" b="1" i="1" dirty="0" err="1">
                <a:solidFill>
                  <a:srgbClr val="990033"/>
                </a:solidFill>
              </a:rPr>
              <a:t>Thiếp</a:t>
            </a:r>
            <a:endParaRPr lang="en-US" b="1" i="1" dirty="0">
              <a:solidFill>
                <a:srgbClr val="990033"/>
              </a:solidFill>
            </a:endParaRPr>
          </a:p>
        </p:txBody>
      </p:sp>
      <p:sp>
        <p:nvSpPr>
          <p:cNvPr id="8" name="TextBox 24"/>
          <p:cNvSpPr txBox="1"/>
          <p:nvPr/>
        </p:nvSpPr>
        <p:spPr>
          <a:xfrm>
            <a:off x="1984253" y="5967126"/>
            <a:ext cx="3207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Lương Thị Luyến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FBB5CBB-DFFD-4602-9A49-87360D4706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525072F0-6778-421D-BFF8-2556FB75FE56}"/>
              </a:ext>
            </a:extLst>
          </p:cNvPr>
          <p:cNvSpPr/>
          <p:nvPr/>
        </p:nvSpPr>
        <p:spPr>
          <a:xfrm>
            <a:off x="3276601" y="381000"/>
            <a:ext cx="6400800" cy="762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zh-CN" alt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13FDEEB-6F70-46D3-95EF-C839E1CD54E5}"/>
              </a:ext>
            </a:extLst>
          </p:cNvPr>
          <p:cNvSpPr/>
          <p:nvPr/>
        </p:nvSpPr>
        <p:spPr>
          <a:xfrm>
            <a:off x="533400" y="1828800"/>
            <a:ext cx="4495800" cy="1371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LĐ1: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ta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kumimoji="1" lang="zh-CN" altLang="en-US" sz="3000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3268128-9843-4279-8C01-8FCE346E955D}"/>
              </a:ext>
            </a:extLst>
          </p:cNvPr>
          <p:cNvSpPr/>
          <p:nvPr/>
        </p:nvSpPr>
        <p:spPr>
          <a:xfrm>
            <a:off x="533400" y="3546764"/>
            <a:ext cx="4495800" cy="1371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LĐ2: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–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kumimoji="1" lang="zh-CN" altLang="en-US" sz="3000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EA72EE00-25A9-4259-BDF4-6918601D06C1}"/>
              </a:ext>
            </a:extLst>
          </p:cNvPr>
          <p:cNvSpPr/>
          <p:nvPr/>
        </p:nvSpPr>
        <p:spPr>
          <a:xfrm>
            <a:off x="533400" y="5264728"/>
            <a:ext cx="4495800" cy="1371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LĐ3: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kumimoji="1" lang="zh-CN" altLang="en-US" sz="3000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E57C830-3678-4A8B-A1AB-4D3950DF9F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7500" r="17500" b="23522"/>
          <a:stretch/>
        </p:blipFill>
        <p:spPr>
          <a:xfrm rot="21216814">
            <a:off x="5581261" y="2133600"/>
            <a:ext cx="1548200" cy="6858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DA975C4E-1DBE-466A-8CDC-93760CD516FA}"/>
              </a:ext>
            </a:extLst>
          </p:cNvPr>
          <p:cNvSpPr/>
          <p:nvPr/>
        </p:nvSpPr>
        <p:spPr>
          <a:xfrm>
            <a:off x="7748202" y="2057400"/>
            <a:ext cx="4138998" cy="85375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1" lang="zh-CN" altLang="en-US" sz="3000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B88A324-95C4-4FB4-BB09-80038B9DF1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7500" r="17500" b="23522"/>
          <a:stretch/>
        </p:blipFill>
        <p:spPr>
          <a:xfrm rot="21216814">
            <a:off x="5567406" y="3886200"/>
            <a:ext cx="1548200" cy="6858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9F2EE8CA-AB32-4702-A937-F29E5509F193}"/>
              </a:ext>
            </a:extLst>
          </p:cNvPr>
          <p:cNvSpPr/>
          <p:nvPr/>
        </p:nvSpPr>
        <p:spPr>
          <a:xfrm>
            <a:off x="7734347" y="3810000"/>
            <a:ext cx="4138998" cy="85375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1" lang="zh-CN" altLang="en-US" sz="3000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2A1A24E-8816-4314-8A34-C82AC3BD33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7500" r="17500" b="23522"/>
          <a:stretch/>
        </p:blipFill>
        <p:spPr>
          <a:xfrm rot="21216814">
            <a:off x="5581261" y="5631021"/>
            <a:ext cx="1548200" cy="6858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194D1AC6-BB9E-4A41-934E-EE40A42DD8D9}"/>
              </a:ext>
            </a:extLst>
          </p:cNvPr>
          <p:cNvSpPr/>
          <p:nvPr/>
        </p:nvSpPr>
        <p:spPr>
          <a:xfrm>
            <a:off x="7748202" y="5554821"/>
            <a:ext cx="4138998" cy="85375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1" lang="zh-CN" altLang="en-US" sz="3000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B94DB09-5A1B-47CA-A483-F5E42A63FE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7500" r="17500" b="23522"/>
          <a:stretch/>
        </p:blipFill>
        <p:spPr>
          <a:xfrm rot="4612688">
            <a:off x="9660970" y="3150188"/>
            <a:ext cx="513827" cy="3829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B0E5A48-7F40-4931-840D-F5CED57659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7500" r="17500" b="23522"/>
          <a:stretch/>
        </p:blipFill>
        <p:spPr>
          <a:xfrm rot="4612688">
            <a:off x="9689726" y="4897339"/>
            <a:ext cx="513827" cy="43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2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FBB5CBB-DFFD-4602-9A49-87360D4706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525072F0-6778-421D-BFF8-2556FB75FE56}"/>
              </a:ext>
            </a:extLst>
          </p:cNvPr>
          <p:cNvSpPr/>
          <p:nvPr/>
        </p:nvSpPr>
        <p:spPr>
          <a:xfrm>
            <a:off x="3505201" y="381000"/>
            <a:ext cx="6172199" cy="762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kumimoji="1" lang="zh-CN" alt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1D0D073-FDB2-47B3-AD83-5C600C2CA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-152400"/>
            <a:ext cx="1676400" cy="167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07603ED-D721-4E34-A164-9903CACF7D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7331" b="10264"/>
          <a:stretch/>
        </p:blipFill>
        <p:spPr>
          <a:xfrm>
            <a:off x="9146480" y="4049486"/>
            <a:ext cx="2958434" cy="2808514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="" xmlns:a16="http://schemas.microsoft.com/office/drawing/2014/main" id="{FE0142A0-884A-4D4C-90E6-2CBEC2454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12" y="2685401"/>
            <a:ext cx="50999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99EC2FF-4EBF-4AAA-A1F8-6396A5D412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20486" y="3763736"/>
            <a:ext cx="3265714" cy="3265714"/>
          </a:xfrm>
          <a:prstGeom prst="rect">
            <a:avLst/>
          </a:prstGeom>
        </p:spPr>
      </p:pic>
      <p:sp>
        <p:nvSpPr>
          <p:cNvPr id="10" name="Text Box 8">
            <a:extLst>
              <a:ext uri="{FF2B5EF4-FFF2-40B4-BE49-F238E27FC236}">
                <a16:creationId xmlns="" xmlns:a16="http://schemas.microsoft.com/office/drawing/2014/main" id="{B4B14AC9-2F1A-4331-8C40-9DD878C3E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817770"/>
            <a:ext cx="69450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="" xmlns:a16="http://schemas.microsoft.com/office/drawing/2014/main" id="{F7E28305-6B35-4280-B8B6-9DA532A67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8367" y="2450500"/>
            <a:ext cx="69450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="" xmlns:a16="http://schemas.microsoft.com/office/drawing/2014/main" id="{A20BA6C8-9C2B-4394-8415-80464BE61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8370" y="3027447"/>
            <a:ext cx="69450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="" xmlns:a16="http://schemas.microsoft.com/office/drawing/2014/main" id="{0E690B1A-7C20-4C20-903B-99DD46C60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8366" y="3680595"/>
            <a:ext cx="45042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="" xmlns:a16="http://schemas.microsoft.com/office/drawing/2014/main" id="{D26D9F9D-AB49-492E-AC87-52DD0A17F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632" y="4862127"/>
            <a:ext cx="532583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878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FBB5CBB-DFFD-4602-9A49-87360D4706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525072F0-6778-421D-BFF8-2556FB75FE56}"/>
              </a:ext>
            </a:extLst>
          </p:cNvPr>
          <p:cNvSpPr/>
          <p:nvPr/>
        </p:nvSpPr>
        <p:spPr>
          <a:xfrm>
            <a:off x="2775858" y="502413"/>
            <a:ext cx="7598228" cy="762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kumimoji="1" lang="zh-CN" alt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1D0D073-FDB2-47B3-AD83-5C600C2CA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57" y="-30987"/>
            <a:ext cx="1676400" cy="1676400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="" xmlns:a16="http://schemas.microsoft.com/office/drawing/2014/main" id="{FE0142A0-884A-4D4C-90E6-2CBEC2454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241" y="1771001"/>
            <a:ext cx="110544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Ta-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lét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Pla-tông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Pi-ta-go.”</a:t>
            </a:r>
          </a:p>
        </p:txBody>
      </p:sp>
      <p:pic>
        <p:nvPicPr>
          <p:cNvPr id="1026" name="Picture 2" descr="Káº¿t quáº£ hÃ¬nh áº£nh cho ta lÃ©t">
            <a:extLst>
              <a:ext uri="{FF2B5EF4-FFF2-40B4-BE49-F238E27FC236}">
                <a16:creationId xmlns="" xmlns:a16="http://schemas.microsoft.com/office/drawing/2014/main" id="{438F05F4-F914-4350-B3E0-5D7917334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2" y="2745294"/>
            <a:ext cx="2505200" cy="319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áº¿t quáº£ hÃ¬nh áº£nh cho platon">
            <a:extLst>
              <a:ext uri="{FF2B5EF4-FFF2-40B4-BE49-F238E27FC236}">
                <a16:creationId xmlns="" xmlns:a16="http://schemas.microsoft.com/office/drawing/2014/main" id="{BA842FF6-3071-4C71-B55B-8425E57C6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r="13481"/>
          <a:stretch/>
        </p:blipFill>
        <p:spPr bwMode="auto">
          <a:xfrm>
            <a:off x="4093027" y="2742812"/>
            <a:ext cx="3505200" cy="326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áº¿t quáº£ hÃ¬nh áº£nh cho pi ta go">
            <a:extLst>
              <a:ext uri="{FF2B5EF4-FFF2-40B4-BE49-F238E27FC236}">
                <a16:creationId xmlns="" xmlns:a16="http://schemas.microsoft.com/office/drawing/2014/main" id="{71E14F4E-5C0E-447E-A282-B09458E8E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 r="32826"/>
          <a:stretch/>
        </p:blipFill>
        <p:spPr bwMode="auto">
          <a:xfrm>
            <a:off x="8246496" y="2742812"/>
            <a:ext cx="3346792" cy="326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>
            <a:extLst>
              <a:ext uri="{FF2B5EF4-FFF2-40B4-BE49-F238E27FC236}">
                <a16:creationId xmlns="" xmlns:a16="http://schemas.microsoft.com/office/drawing/2014/main" id="{06B4B3D6-1486-438C-9DF8-B6B9B82EF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098" y="6116100"/>
            <a:ext cx="32058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Ta-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lét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="" xmlns:a16="http://schemas.microsoft.com/office/drawing/2014/main" id="{858E86C9-3B0F-40FF-8521-FAA087631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814" y="6180758"/>
            <a:ext cx="36956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Pla-tông</a:t>
            </a:r>
            <a:endParaRPr lang="en-US" alt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="" xmlns:a16="http://schemas.microsoft.com/office/drawing/2014/main" id="{B521F135-0619-42E6-80A1-A80CC75D4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496" y="6189895"/>
            <a:ext cx="36956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Pi-ta-go</a:t>
            </a:r>
          </a:p>
        </p:txBody>
      </p:sp>
    </p:spTree>
    <p:extLst>
      <p:ext uri="{BB962C8B-B14F-4D97-AF65-F5344CB8AC3E}">
        <p14:creationId xmlns:p14="http://schemas.microsoft.com/office/powerpoint/2010/main" val="266679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FBB5CBB-DFFD-4602-9A49-87360D4706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525072F0-6778-421D-BFF8-2556FB75FE56}"/>
              </a:ext>
            </a:extLst>
          </p:cNvPr>
          <p:cNvSpPr/>
          <p:nvPr/>
        </p:nvSpPr>
        <p:spPr>
          <a:xfrm>
            <a:off x="2775858" y="502413"/>
            <a:ext cx="7598228" cy="762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kumimoji="1" lang="zh-CN" alt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1D0D073-FDB2-47B3-AD83-5C600C2CA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57" y="-30987"/>
            <a:ext cx="1676400" cy="1676400"/>
          </a:xfrm>
          <a:prstGeom prst="rect">
            <a:avLst/>
          </a:prstGeom>
        </p:spPr>
      </p:pic>
      <p:sp>
        <p:nvSpPr>
          <p:cNvPr id="15" name="Text Box 8">
            <a:extLst>
              <a:ext uri="{FF2B5EF4-FFF2-40B4-BE49-F238E27FC236}">
                <a16:creationId xmlns="" xmlns:a16="http://schemas.microsoft.com/office/drawing/2014/main" id="{7470612A-3F65-41AE-8784-B75146266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7968" y="2574408"/>
            <a:ext cx="396784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Đề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kiến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khách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quan</a:t>
            </a:r>
            <a:endParaRPr lang="en-US" altLang="en-US" sz="3000" b="1" dirty="0">
              <a:latin typeface="Times New Roman" panose="02020603050405020304" pitchFamily="18" charset="0"/>
            </a:endParaRPr>
          </a:p>
        </p:txBody>
      </p:sp>
      <p:pic>
        <p:nvPicPr>
          <p:cNvPr id="17" name="图片 12">
            <a:extLst>
              <a:ext uri="{FF2B5EF4-FFF2-40B4-BE49-F238E27FC236}">
                <a16:creationId xmlns="" xmlns:a16="http://schemas.microsoft.com/office/drawing/2014/main" id="{D8836669-0B91-4866-A7A3-57B615F895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2622" y="793322"/>
            <a:ext cx="1882796" cy="45433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5C5F21F-8C1C-499A-921A-5A9127302B3F}"/>
              </a:ext>
            </a:extLst>
          </p:cNvPr>
          <p:cNvSpPr txBox="1"/>
          <p:nvPr/>
        </p:nvSpPr>
        <p:spPr>
          <a:xfrm>
            <a:off x="664027" y="2528620"/>
            <a:ext cx="3275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nhiên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12">
            <a:extLst>
              <a:ext uri="{FF2B5EF4-FFF2-40B4-BE49-F238E27FC236}">
                <a16:creationId xmlns="" xmlns:a16="http://schemas.microsoft.com/office/drawing/2014/main" id="{11E8D056-6946-4E2D-9198-A611CBC126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2622" y="3024449"/>
            <a:ext cx="1882796" cy="45433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6805FBA-EC7A-4F9D-80BC-F625C4A49C94}"/>
              </a:ext>
            </a:extLst>
          </p:cNvPr>
          <p:cNvSpPr txBox="1"/>
          <p:nvPr/>
        </p:nvSpPr>
        <p:spPr>
          <a:xfrm>
            <a:off x="664027" y="4759748"/>
            <a:ext cx="3275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thể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="" xmlns:a16="http://schemas.microsoft.com/office/drawing/2014/main" id="{6649B02E-2B06-45F4-908F-C86F7E5E3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731" y="4575814"/>
            <a:ext cx="409896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Đề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kiến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3000" b="1" dirty="0">
                <a:latin typeface="Times New Roman" panose="02020603050405020304" pitchFamily="18" charset="0"/>
              </a:rPr>
              <a:t> khoa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000" b="1" dirty="0">
                <a:latin typeface="Times New Roman" panose="02020603050405020304" pitchFamily="18" charset="0"/>
              </a:rPr>
              <a:t> am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hiểu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đời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tế</a:t>
            </a:r>
            <a:endParaRPr lang="en-US" altLang="en-US" sz="3000" b="1" dirty="0">
              <a:latin typeface="Times New Roman" panose="02020603050405020304" pitchFamily="18" charset="0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="" xmlns:a16="http://schemas.microsoft.com/office/drawing/2014/main" id="{CF8065F9-C2D4-40DD-B012-33C59B129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5495" y="2817400"/>
            <a:ext cx="209010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/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Khích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="" xmlns:a16="http://schemas.microsoft.com/office/drawing/2014/main" id="{15308936-D30D-47A5-BCD0-69C36B6B0327}"/>
              </a:ext>
            </a:extLst>
          </p:cNvPr>
          <p:cNvSpPr/>
          <p:nvPr/>
        </p:nvSpPr>
        <p:spPr>
          <a:xfrm>
            <a:off x="8702849" y="2471953"/>
            <a:ext cx="665018" cy="365226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6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8" grpId="0"/>
      <p:bldP spid="20" grpId="0"/>
      <p:bldP spid="10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FBB5CBB-DFFD-4602-9A49-87360D4706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525072F0-6778-421D-BFF8-2556FB75FE56}"/>
              </a:ext>
            </a:extLst>
          </p:cNvPr>
          <p:cNvSpPr/>
          <p:nvPr/>
        </p:nvSpPr>
        <p:spPr>
          <a:xfrm>
            <a:off x="3276601" y="415326"/>
            <a:ext cx="6977742" cy="1173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kumimoji="1" lang="zh-CN" alt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1D0D073-FDB2-47B3-AD83-5C600C2CA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97103"/>
            <a:ext cx="1676400" cy="1676400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="" xmlns:a16="http://schemas.microsoft.com/office/drawing/2014/main" id="{073EA1CC-28A8-4632-B32E-51EE4FE7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323" y="2690193"/>
            <a:ext cx="685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latin typeface="Times New Roman" panose="02020603050405020304" pitchFamily="18" charset="0"/>
              </a:rPr>
              <a:t>Tăng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cường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sức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khỏe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1" name="椭圆 3">
            <a:extLst>
              <a:ext uri="{FF2B5EF4-FFF2-40B4-BE49-F238E27FC236}">
                <a16:creationId xmlns="" xmlns:a16="http://schemas.microsoft.com/office/drawing/2014/main" id="{7A2C83A6-6BEE-471C-B6AE-499013A0586F}"/>
              </a:ext>
            </a:extLst>
          </p:cNvPr>
          <p:cNvSpPr/>
          <p:nvPr/>
        </p:nvSpPr>
        <p:spPr>
          <a:xfrm>
            <a:off x="909293" y="3167925"/>
            <a:ext cx="2363189" cy="236318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="" xmlns:a16="http://schemas.microsoft.com/office/drawing/2014/main" id="{E99D4489-E9F3-427E-AF4A-04FCFED4904C}"/>
              </a:ext>
            </a:extLst>
          </p:cNvPr>
          <p:cNvSpPr/>
          <p:nvPr/>
        </p:nvSpPr>
        <p:spPr>
          <a:xfrm>
            <a:off x="794741" y="3053376"/>
            <a:ext cx="2592288" cy="2592288"/>
          </a:xfrm>
          <a:prstGeom prst="ellipse">
            <a:avLst/>
          </a:prstGeom>
          <a:noFill/>
          <a:ln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5">
            <a:extLst>
              <a:ext uri="{FF2B5EF4-FFF2-40B4-BE49-F238E27FC236}">
                <a16:creationId xmlns="" xmlns:a16="http://schemas.microsoft.com/office/drawing/2014/main" id="{959CD0DB-3EDF-4C4E-81B8-40B52191270F}"/>
              </a:ext>
            </a:extLst>
          </p:cNvPr>
          <p:cNvCxnSpPr>
            <a:stCxn id="12" idx="0"/>
            <a:endCxn id="29" idx="2"/>
          </p:cNvCxnSpPr>
          <p:nvPr/>
        </p:nvCxnSpPr>
        <p:spPr>
          <a:xfrm>
            <a:off x="2090885" y="3053376"/>
            <a:ext cx="207332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6">
            <a:extLst>
              <a:ext uri="{FF2B5EF4-FFF2-40B4-BE49-F238E27FC236}">
                <a16:creationId xmlns="" xmlns:a16="http://schemas.microsoft.com/office/drawing/2014/main" id="{FF535760-D285-4CB1-9F3B-94BD7CBDBDAC}"/>
              </a:ext>
            </a:extLst>
          </p:cNvPr>
          <p:cNvCxnSpPr>
            <a:stCxn id="12" idx="6"/>
            <a:endCxn id="27" idx="2"/>
          </p:cNvCxnSpPr>
          <p:nvPr/>
        </p:nvCxnSpPr>
        <p:spPr>
          <a:xfrm flipV="1">
            <a:off x="3387029" y="4344574"/>
            <a:ext cx="777180" cy="494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7">
            <a:extLst>
              <a:ext uri="{FF2B5EF4-FFF2-40B4-BE49-F238E27FC236}">
                <a16:creationId xmlns="" xmlns:a16="http://schemas.microsoft.com/office/drawing/2014/main" id="{08C2F931-E516-4814-BC8C-5B2CF4C09117}"/>
              </a:ext>
            </a:extLst>
          </p:cNvPr>
          <p:cNvCxnSpPr>
            <a:stCxn id="12" idx="4"/>
            <a:endCxn id="25" idx="2"/>
          </p:cNvCxnSpPr>
          <p:nvPr/>
        </p:nvCxnSpPr>
        <p:spPr>
          <a:xfrm flipV="1">
            <a:off x="2090885" y="5645663"/>
            <a:ext cx="207332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8">
            <a:extLst>
              <a:ext uri="{FF2B5EF4-FFF2-40B4-BE49-F238E27FC236}">
                <a16:creationId xmlns="" xmlns:a16="http://schemas.microsoft.com/office/drawing/2014/main" id="{5D4B3877-3E49-45EE-B20F-D22AF4ADAFAA}"/>
              </a:ext>
            </a:extLst>
          </p:cNvPr>
          <p:cNvGrpSpPr/>
          <p:nvPr/>
        </p:nvGrpSpPr>
        <p:grpSpPr>
          <a:xfrm>
            <a:off x="4164207" y="2693335"/>
            <a:ext cx="720080" cy="720081"/>
            <a:chOff x="3995936" y="1495373"/>
            <a:chExt cx="720080" cy="720080"/>
          </a:xfrm>
          <a:solidFill>
            <a:schemeClr val="bg1"/>
          </a:solidFill>
        </p:grpSpPr>
        <p:sp>
          <p:nvSpPr>
            <p:cNvPr id="29" name="椭圆 9">
              <a:extLst>
                <a:ext uri="{FF2B5EF4-FFF2-40B4-BE49-F238E27FC236}">
                  <a16:creationId xmlns="" xmlns:a16="http://schemas.microsoft.com/office/drawing/2014/main" id="{76F87ADC-8E5A-49F1-A3B4-2CA456200AAD}"/>
                </a:ext>
              </a:extLst>
            </p:cNvPr>
            <p:cNvSpPr/>
            <p:nvPr/>
          </p:nvSpPr>
          <p:spPr>
            <a:xfrm>
              <a:off x="3995936" y="1495373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b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9">
              <a:extLst>
                <a:ext uri="{FF2B5EF4-FFF2-40B4-BE49-F238E27FC236}">
                  <a16:creationId xmlns="" xmlns:a16="http://schemas.microsoft.com/office/drawing/2014/main" id="{A1050BFE-ED05-4201-9105-F170E9FA4546}"/>
                </a:ext>
              </a:extLst>
            </p:cNvPr>
            <p:cNvSpPr txBox="1"/>
            <p:nvPr/>
          </p:nvSpPr>
          <p:spPr>
            <a:xfrm>
              <a:off x="4061545" y="1580967"/>
              <a:ext cx="595035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01</a:t>
              </a:r>
              <a:endPara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1">
            <a:extLst>
              <a:ext uri="{FF2B5EF4-FFF2-40B4-BE49-F238E27FC236}">
                <a16:creationId xmlns="" xmlns:a16="http://schemas.microsoft.com/office/drawing/2014/main" id="{233003E0-F213-4F28-A465-6BC9461E39EA}"/>
              </a:ext>
            </a:extLst>
          </p:cNvPr>
          <p:cNvGrpSpPr/>
          <p:nvPr/>
        </p:nvGrpSpPr>
        <p:grpSpPr>
          <a:xfrm>
            <a:off x="4164209" y="3984534"/>
            <a:ext cx="720080" cy="720080"/>
            <a:chOff x="3995936" y="2786571"/>
            <a:chExt cx="720080" cy="720080"/>
          </a:xfrm>
          <a:solidFill>
            <a:schemeClr val="bg1"/>
          </a:solidFill>
        </p:grpSpPr>
        <p:sp>
          <p:nvSpPr>
            <p:cNvPr id="27" name="椭圆 12">
              <a:extLst>
                <a:ext uri="{FF2B5EF4-FFF2-40B4-BE49-F238E27FC236}">
                  <a16:creationId xmlns="" xmlns:a16="http://schemas.microsoft.com/office/drawing/2014/main" id="{8F652E9F-17AF-464D-9C54-8BF3F9214E48}"/>
                </a:ext>
              </a:extLst>
            </p:cNvPr>
            <p:cNvSpPr/>
            <p:nvPr/>
          </p:nvSpPr>
          <p:spPr>
            <a:xfrm>
              <a:off x="3995936" y="2786571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b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12">
              <a:extLst>
                <a:ext uri="{FF2B5EF4-FFF2-40B4-BE49-F238E27FC236}">
                  <a16:creationId xmlns="" xmlns:a16="http://schemas.microsoft.com/office/drawing/2014/main" id="{F60DCFEC-CADE-463F-B190-704F550C1AD7}"/>
                </a:ext>
              </a:extLst>
            </p:cNvPr>
            <p:cNvSpPr txBox="1"/>
            <p:nvPr/>
          </p:nvSpPr>
          <p:spPr>
            <a:xfrm>
              <a:off x="4061543" y="2855338"/>
              <a:ext cx="59503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02</a:t>
              </a:r>
              <a:endPara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4">
            <a:extLst>
              <a:ext uri="{FF2B5EF4-FFF2-40B4-BE49-F238E27FC236}">
                <a16:creationId xmlns="" xmlns:a16="http://schemas.microsoft.com/office/drawing/2014/main" id="{0F716D1B-9995-4198-B34B-CD67DCADCE69}"/>
              </a:ext>
            </a:extLst>
          </p:cNvPr>
          <p:cNvGrpSpPr/>
          <p:nvPr/>
        </p:nvGrpSpPr>
        <p:grpSpPr>
          <a:xfrm>
            <a:off x="4164207" y="5285623"/>
            <a:ext cx="720080" cy="720080"/>
            <a:chOff x="3995936" y="4087662"/>
            <a:chExt cx="720080" cy="720080"/>
          </a:xfrm>
          <a:solidFill>
            <a:schemeClr val="bg1"/>
          </a:solidFill>
        </p:grpSpPr>
        <p:sp>
          <p:nvSpPr>
            <p:cNvPr id="25" name="椭圆 15">
              <a:extLst>
                <a:ext uri="{FF2B5EF4-FFF2-40B4-BE49-F238E27FC236}">
                  <a16:creationId xmlns="" xmlns:a16="http://schemas.microsoft.com/office/drawing/2014/main" id="{A97D4194-1B9B-42EC-B201-BA2C54C1E3EB}"/>
                </a:ext>
              </a:extLst>
            </p:cNvPr>
            <p:cNvSpPr/>
            <p:nvPr/>
          </p:nvSpPr>
          <p:spPr>
            <a:xfrm>
              <a:off x="3995936" y="408766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15">
              <a:extLst>
                <a:ext uri="{FF2B5EF4-FFF2-40B4-BE49-F238E27FC236}">
                  <a16:creationId xmlns="" xmlns:a16="http://schemas.microsoft.com/office/drawing/2014/main" id="{C567F4D0-D419-403D-AAFA-6EC8040F9A32}"/>
                </a:ext>
              </a:extLst>
            </p:cNvPr>
            <p:cNvSpPr txBox="1"/>
            <p:nvPr/>
          </p:nvSpPr>
          <p:spPr>
            <a:xfrm>
              <a:off x="4061545" y="4140598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03</a:t>
              </a:r>
              <a:endPara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17">
            <a:extLst>
              <a:ext uri="{FF2B5EF4-FFF2-40B4-BE49-F238E27FC236}">
                <a16:creationId xmlns="" xmlns:a16="http://schemas.microsoft.com/office/drawing/2014/main" id="{A72E95E9-B5BF-43F1-A05C-1D94DEB5B754}"/>
              </a:ext>
            </a:extLst>
          </p:cNvPr>
          <p:cNvSpPr txBox="1"/>
          <p:nvPr/>
        </p:nvSpPr>
        <p:spPr>
          <a:xfrm>
            <a:off x="1113957" y="3482054"/>
            <a:ext cx="1962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sức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khỏe</a:t>
            </a:r>
            <a:endParaRPr lang="zh-CN" altLang="en-US" sz="3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Box 8">
            <a:extLst>
              <a:ext uri="{FF2B5EF4-FFF2-40B4-BE49-F238E27FC236}">
                <a16:creationId xmlns="" xmlns:a16="http://schemas.microsoft.com/office/drawing/2014/main" id="{FA5BF362-5121-43BB-BBC4-BEDF62AC5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8692" y="4073375"/>
            <a:ext cx="685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tình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vui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vẻ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thoải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mái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="" xmlns:a16="http://schemas.microsoft.com/office/drawing/2014/main" id="{0B4FB1AC-ECE2-4498-A956-C5A889B0C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8692" y="5285623"/>
            <a:ext cx="685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latin typeface="Times New Roman" panose="02020603050405020304" pitchFamily="18" charset="0"/>
              </a:rPr>
              <a:t>Tinh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thần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phấn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chấn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sảng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khoái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9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 animBg="1"/>
      <p:bldP spid="12" grpId="0" animBg="1"/>
      <p:bldP spid="2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51DE57-0B60-4F69-B2B8-3890693BAC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图片 7">
            <a:extLst>
              <a:ext uri="{FF2B5EF4-FFF2-40B4-BE49-F238E27FC236}">
                <a16:creationId xmlns="" xmlns:a16="http://schemas.microsoft.com/office/drawing/2014/main" id="{6951FC9B-9D6E-4AC4-AD4A-5CBE8D749B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4" t="7253" r="15502" b="11167"/>
          <a:stretch/>
        </p:blipFill>
        <p:spPr>
          <a:xfrm>
            <a:off x="4343400" y="0"/>
            <a:ext cx="7848600" cy="6858000"/>
          </a:xfrm>
          <a:prstGeom prst="rect">
            <a:avLst/>
          </a:prstGeom>
        </p:spPr>
      </p:pic>
      <p:pic>
        <p:nvPicPr>
          <p:cNvPr id="8" name="图片 11" descr="图片包含 玩具, 玩偶&#10;&#10;自动生成的说明">
            <a:extLst>
              <a:ext uri="{FF2B5EF4-FFF2-40B4-BE49-F238E27FC236}">
                <a16:creationId xmlns="" xmlns:a16="http://schemas.microsoft.com/office/drawing/2014/main" id="{16E5E515-7A01-420E-9264-7EB859EFB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295400"/>
            <a:ext cx="6960294" cy="49153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D658CD4-0A8D-4A1F-8CE8-B709D6FE03B9}"/>
              </a:ext>
            </a:extLst>
          </p:cNvPr>
          <p:cNvSpPr txBox="1"/>
          <p:nvPr/>
        </p:nvSpPr>
        <p:spPr>
          <a:xfrm rot="464815">
            <a:off x="6964115" y="1693490"/>
            <a:ext cx="43206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7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7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SG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486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FBB5CBB-DFFD-4602-9A49-87360D4706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图片 7" descr="图片包含 物体&#10;&#10;自动生成的说明">
            <a:extLst>
              <a:ext uri="{FF2B5EF4-FFF2-40B4-BE49-F238E27FC236}">
                <a16:creationId xmlns="" xmlns:a16="http://schemas.microsoft.com/office/drawing/2014/main" id="{D2CF9000-FDE3-4A0B-9737-12D842A93E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17" y="1581140"/>
            <a:ext cx="7497574" cy="5290591"/>
          </a:xfrm>
          <a:prstGeom prst="rect">
            <a:avLst/>
          </a:prstGeom>
        </p:spPr>
      </p:pic>
      <p:sp>
        <p:nvSpPr>
          <p:cNvPr id="4" name="î$ḷiḋê">
            <a:extLst>
              <a:ext uri="{FF2B5EF4-FFF2-40B4-BE49-F238E27FC236}">
                <a16:creationId xmlns="" xmlns:a16="http://schemas.microsoft.com/office/drawing/2014/main" id="{9C8ABF10-F876-434B-A5B5-E74BEA2425D1}"/>
              </a:ext>
            </a:extLst>
          </p:cNvPr>
          <p:cNvSpPr/>
          <p:nvPr/>
        </p:nvSpPr>
        <p:spPr bwMode="auto">
          <a:xfrm>
            <a:off x="2990789" y="-266967"/>
            <a:ext cx="5294102" cy="107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50000"/>
              </a:lnSpc>
            </a:pP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9">
            <a:extLst>
              <a:ext uri="{FF2B5EF4-FFF2-40B4-BE49-F238E27FC236}">
                <a16:creationId xmlns="" xmlns:a16="http://schemas.microsoft.com/office/drawing/2014/main" id="{3697C84D-418B-4F3C-BA28-F76474C3A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" y="1711144"/>
            <a:ext cx="2857031" cy="4902916"/>
          </a:xfrm>
          <a:prstGeom prst="rect">
            <a:avLst/>
          </a:prstGeom>
        </p:spPr>
      </p:pic>
      <p:pic>
        <p:nvPicPr>
          <p:cNvPr id="6" name="图片 10" descr="图片包含 物体&#10;&#10;自动生成的说明">
            <a:extLst>
              <a:ext uri="{FF2B5EF4-FFF2-40B4-BE49-F238E27FC236}">
                <a16:creationId xmlns="" xmlns:a16="http://schemas.microsoft.com/office/drawing/2014/main" id="{FD786B9B-3400-4618-9ADB-19407F324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33" y="179474"/>
            <a:ext cx="5102570" cy="36005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A07962F-81B1-40B2-AE25-5BA970036CE3}"/>
              </a:ext>
            </a:extLst>
          </p:cNvPr>
          <p:cNvSpPr txBox="1"/>
          <p:nvPr/>
        </p:nvSpPr>
        <p:spPr>
          <a:xfrm>
            <a:off x="3249850" y="3158785"/>
            <a:ext cx="47352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499170C-3782-4D96-9D59-209ECFE33BBF}"/>
              </a:ext>
            </a:extLst>
          </p:cNvPr>
          <p:cNvSpPr txBox="1"/>
          <p:nvPr/>
        </p:nvSpPr>
        <p:spPr>
          <a:xfrm>
            <a:off x="8535957" y="1418125"/>
            <a:ext cx="3091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6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FBB5CBB-DFFD-4602-9A49-87360D4706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图片 10">
            <a:extLst>
              <a:ext uri="{FF2B5EF4-FFF2-40B4-BE49-F238E27FC236}">
                <a16:creationId xmlns="" xmlns:a16="http://schemas.microsoft.com/office/drawing/2014/main" id="{926C55DF-526F-478A-8E0F-B37E3E6D2F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047" y="0"/>
            <a:ext cx="7555389" cy="5331388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="" xmlns:a16="http://schemas.microsoft.com/office/drawing/2014/main" id="{684A0123-380A-4DB7-95F2-27616ACC1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13" y="4754752"/>
            <a:ext cx="2527287" cy="2048936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="" xmlns:a16="http://schemas.microsoft.com/office/drawing/2014/main" id="{ECB89AAE-C0FA-4079-8809-4C1C50E00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7" y="793140"/>
            <a:ext cx="8001000" cy="5645830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="" xmlns:a16="http://schemas.microsoft.com/office/drawing/2014/main" id="{5E39033F-5834-44CE-ADCE-77C1326AFC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683" y="2537390"/>
            <a:ext cx="1277440" cy="16056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C275C58-02F1-421A-8F6F-6F7FBB2F70D6}"/>
              </a:ext>
            </a:extLst>
          </p:cNvPr>
          <p:cNvSpPr/>
          <p:nvPr/>
        </p:nvSpPr>
        <p:spPr>
          <a:xfrm>
            <a:off x="1266438" y="983109"/>
            <a:ext cx="283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thuật</a:t>
            </a:r>
            <a:endParaRPr lang="en-SG" sz="36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70A4C11-858C-47B6-BEFE-FD79EBF0F42C}"/>
              </a:ext>
            </a:extLst>
          </p:cNvPr>
          <p:cNvSpPr/>
          <p:nvPr/>
        </p:nvSpPr>
        <p:spPr>
          <a:xfrm>
            <a:off x="925286" y="1760427"/>
            <a:ext cx="34507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4BD572D-4607-4A38-BF8C-B0023C85D767}"/>
              </a:ext>
            </a:extLst>
          </p:cNvPr>
          <p:cNvSpPr/>
          <p:nvPr/>
        </p:nvSpPr>
        <p:spPr>
          <a:xfrm>
            <a:off x="5950008" y="1851588"/>
            <a:ext cx="2454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dung</a:t>
            </a:r>
            <a:endParaRPr lang="en-SG" sz="36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0D71FCA-F646-4974-8DC5-71A7973408CB}"/>
              </a:ext>
            </a:extLst>
          </p:cNvPr>
          <p:cNvSpPr/>
          <p:nvPr/>
        </p:nvSpPr>
        <p:spPr>
          <a:xfrm>
            <a:off x="5301344" y="2422079"/>
            <a:ext cx="3627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8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EA4E939-C727-4FB4-B32F-8E0EEFA0B1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图片 9" descr="图片包含 天空&#10;&#10;自动生成的说明">
            <a:extLst>
              <a:ext uri="{FF2B5EF4-FFF2-40B4-BE49-F238E27FC236}">
                <a16:creationId xmlns="" xmlns:a16="http://schemas.microsoft.com/office/drawing/2014/main" id="{A62446FF-13DB-4DAF-A1EF-746B8B568D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57" y="3695029"/>
            <a:ext cx="4058571" cy="3043929"/>
          </a:xfrm>
          <a:prstGeom prst="rect">
            <a:avLst/>
          </a:prstGeom>
        </p:spPr>
      </p:pic>
      <p:sp>
        <p:nvSpPr>
          <p:cNvPr id="4" name="iṡḷíḓé">
            <a:extLst>
              <a:ext uri="{FF2B5EF4-FFF2-40B4-BE49-F238E27FC236}">
                <a16:creationId xmlns="" xmlns:a16="http://schemas.microsoft.com/office/drawing/2014/main" id="{337C82F6-88E3-4B9F-8540-F4C91CD62643}"/>
              </a:ext>
            </a:extLst>
          </p:cNvPr>
          <p:cNvSpPr txBox="1"/>
          <p:nvPr/>
        </p:nvSpPr>
        <p:spPr>
          <a:xfrm>
            <a:off x="8144553" y="3878353"/>
            <a:ext cx="3836777" cy="124246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buSzPct val="25000"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SzPct val="25000"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2328ABA-D51D-442C-AB68-D4014E76E11D}"/>
              </a:ext>
            </a:extLst>
          </p:cNvPr>
          <p:cNvSpPr txBox="1"/>
          <p:nvPr/>
        </p:nvSpPr>
        <p:spPr>
          <a:xfrm flipH="1">
            <a:off x="787798" y="675893"/>
            <a:ext cx="105293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SG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SG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SG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XVIII, Ru-</a:t>
            </a:r>
            <a:r>
              <a:rPr lang="en-SG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SG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SG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SG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SG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SG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SG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SG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32CE841-4FAB-4463-9A34-899A6769B165}"/>
              </a:ext>
            </a:extLst>
          </p:cNvPr>
          <p:cNvSpPr txBox="1"/>
          <p:nvPr/>
        </p:nvSpPr>
        <p:spPr>
          <a:xfrm flipH="1">
            <a:off x="831342" y="1642171"/>
            <a:ext cx="105293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SG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SG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2D1F410-E381-4E56-9E5D-4910F3A58F9F}"/>
              </a:ext>
            </a:extLst>
          </p:cNvPr>
          <p:cNvSpPr txBox="1"/>
          <p:nvPr/>
        </p:nvSpPr>
        <p:spPr>
          <a:xfrm flipH="1">
            <a:off x="936171" y="2641229"/>
            <a:ext cx="104244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SG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0BADF9F-A90F-4C1C-AB5E-A686551FDB2C}"/>
              </a:ext>
            </a:extLst>
          </p:cNvPr>
          <p:cNvSpPr txBox="1"/>
          <p:nvPr/>
        </p:nvSpPr>
        <p:spPr>
          <a:xfrm flipH="1">
            <a:off x="936171" y="4668214"/>
            <a:ext cx="59871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SG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SG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SG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SG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SG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SG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SG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SG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SG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SG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SG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XXI </a:t>
            </a:r>
            <a:r>
              <a:rPr lang="en-SG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393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0" name="Picture 26" descr="Cover">
            <a:extLst>
              <a:ext uri="{FF2B5EF4-FFF2-40B4-BE49-F238E27FC236}">
                <a16:creationId xmlns="" xmlns:a16="http://schemas.microsoft.com/office/drawing/2014/main" id="{7B7EBF1A-9A1A-44FA-A8B8-632AECE33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1" y="5838826"/>
            <a:ext cx="4194810" cy="106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 descr="Cover">
            <a:extLst>
              <a:ext uri="{FF2B5EF4-FFF2-40B4-BE49-F238E27FC236}">
                <a16:creationId xmlns="" xmlns:a16="http://schemas.microsoft.com/office/drawing/2014/main" id="{D5399C47-11D2-4FA9-B8F8-22FBA9FCB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96" y="5587366"/>
            <a:ext cx="2585084" cy="95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over">
            <a:extLst>
              <a:ext uri="{FF2B5EF4-FFF2-40B4-BE49-F238E27FC236}">
                <a16:creationId xmlns="" xmlns:a16="http://schemas.microsoft.com/office/drawing/2014/main" id="{5BDFB7B0-35A3-4D52-B0F2-5386892B6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6" y="3196591"/>
            <a:ext cx="215646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Cover">
            <a:extLst>
              <a:ext uri="{FF2B5EF4-FFF2-40B4-BE49-F238E27FC236}">
                <a16:creationId xmlns="" xmlns:a16="http://schemas.microsoft.com/office/drawing/2014/main" id="{C5AD8824-5080-4EDB-9EC1-77E9D4EB3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316" y="4718686"/>
            <a:ext cx="3724274" cy="191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 descr="Cover">
            <a:extLst>
              <a:ext uri="{FF2B5EF4-FFF2-40B4-BE49-F238E27FC236}">
                <a16:creationId xmlns="" xmlns:a16="http://schemas.microsoft.com/office/drawing/2014/main" id="{2DFFADDD-B1CD-4176-849B-857DEC2B9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316" y="4747260"/>
            <a:ext cx="3686174" cy="105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Cover">
            <a:extLst>
              <a:ext uri="{FF2B5EF4-FFF2-40B4-BE49-F238E27FC236}">
                <a16:creationId xmlns="" xmlns:a16="http://schemas.microsoft.com/office/drawing/2014/main" id="{460BB9BA-0797-4101-8F65-AC9672EAA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346" y="3977640"/>
            <a:ext cx="3836670" cy="96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Cover">
            <a:extLst>
              <a:ext uri="{FF2B5EF4-FFF2-40B4-BE49-F238E27FC236}">
                <a16:creationId xmlns="" xmlns:a16="http://schemas.microsoft.com/office/drawing/2014/main" id="{471D174D-DECB-45C3-A022-9943E5362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3531871"/>
            <a:ext cx="230124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>
            <a:extLst>
              <a:ext uri="{FF2B5EF4-FFF2-40B4-BE49-F238E27FC236}">
                <a16:creationId xmlns="" xmlns:a16="http://schemas.microsoft.com/office/drawing/2014/main" id="{336F0986-3179-40A3-8B92-50E9F19FA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" y="4236720"/>
            <a:ext cx="2969896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>
            <a:extLst>
              <a:ext uri="{FF2B5EF4-FFF2-40B4-BE49-F238E27FC236}">
                <a16:creationId xmlns="" xmlns:a16="http://schemas.microsoft.com/office/drawing/2014/main" id="{6DC0F00C-6A92-46D6-A98B-3755575EB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6" y="4069081"/>
            <a:ext cx="3187064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>
            <a:extLst>
              <a:ext uri="{FF2B5EF4-FFF2-40B4-BE49-F238E27FC236}">
                <a16:creationId xmlns="" xmlns:a16="http://schemas.microsoft.com/office/drawing/2014/main" id="{FC1EC1E0-B6EF-4C12-913E-0C069847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465196"/>
            <a:ext cx="3394710" cy="96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>
            <a:extLst>
              <a:ext uri="{FF2B5EF4-FFF2-40B4-BE49-F238E27FC236}">
                <a16:creationId xmlns="" xmlns:a16="http://schemas.microsoft.com/office/drawing/2014/main" id="{FBA62AF4-D7F7-40B7-8777-6B9F2703E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31" y="3472816"/>
            <a:ext cx="2358390" cy="132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>
            <a:extLst>
              <a:ext uri="{FF2B5EF4-FFF2-40B4-BE49-F238E27FC236}">
                <a16:creationId xmlns="" xmlns:a16="http://schemas.microsoft.com/office/drawing/2014/main" id="{293FAA31-888A-415F-9046-45CE84A6E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6" y="685800"/>
            <a:ext cx="3587114" cy="28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>
            <a:extLst>
              <a:ext uri="{FF2B5EF4-FFF2-40B4-BE49-F238E27FC236}">
                <a16:creationId xmlns="" xmlns:a16="http://schemas.microsoft.com/office/drawing/2014/main" id="{00526AE9-3E55-4A67-8F13-35290F6D7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1" y="777240"/>
            <a:ext cx="3554730" cy="188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>
            <a:extLst>
              <a:ext uri="{FF2B5EF4-FFF2-40B4-BE49-F238E27FC236}">
                <a16:creationId xmlns="" xmlns:a16="http://schemas.microsoft.com/office/drawing/2014/main" id="{7ED0D53F-3C51-43BC-AF87-8437BC30C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777240"/>
            <a:ext cx="3510916" cy="95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>
            <a:extLst>
              <a:ext uri="{FF2B5EF4-FFF2-40B4-BE49-F238E27FC236}">
                <a16:creationId xmlns="" xmlns:a16="http://schemas.microsoft.com/office/drawing/2014/main" id="{E399CBAF-BE2A-4D03-A6BF-E6614014B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1" y="45720"/>
            <a:ext cx="3653790" cy="88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>
            <a:extLst>
              <a:ext uri="{FF2B5EF4-FFF2-40B4-BE49-F238E27FC236}">
                <a16:creationId xmlns="" xmlns:a16="http://schemas.microsoft.com/office/drawing/2014/main" id="{603D39D0-9364-40F8-B739-1CC6399C6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71" y="502920"/>
            <a:ext cx="19621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>
            <a:extLst>
              <a:ext uri="{FF2B5EF4-FFF2-40B4-BE49-F238E27FC236}">
                <a16:creationId xmlns="" xmlns:a16="http://schemas.microsoft.com/office/drawing/2014/main" id="{E0DBEBAF-9F07-429E-B0CA-FE20B66CD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970" y="3154681"/>
            <a:ext cx="2291716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>
            <a:extLst>
              <a:ext uri="{FF2B5EF4-FFF2-40B4-BE49-F238E27FC236}">
                <a16:creationId xmlns="" xmlns:a16="http://schemas.microsoft.com/office/drawing/2014/main" id="{3C060DD6-D3AF-4E63-B52E-BEB65AD32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11" y="2057400"/>
            <a:ext cx="2937510" cy="131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>
            <a:extLst>
              <a:ext uri="{FF2B5EF4-FFF2-40B4-BE49-F238E27FC236}">
                <a16:creationId xmlns="" xmlns:a16="http://schemas.microsoft.com/office/drawing/2014/main" id="{CCDF4E74-96A8-440E-821D-1D43519C1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2971800"/>
            <a:ext cx="2966086" cy="82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>
            <a:extLst>
              <a:ext uri="{FF2B5EF4-FFF2-40B4-BE49-F238E27FC236}">
                <a16:creationId xmlns="" xmlns:a16="http://schemas.microsoft.com/office/drawing/2014/main" id="{5AC2797B-2EED-40CE-B66F-15039995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70" y="838200"/>
            <a:ext cx="3930016" cy="95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>
            <a:extLst>
              <a:ext uri="{FF2B5EF4-FFF2-40B4-BE49-F238E27FC236}">
                <a16:creationId xmlns="" xmlns:a16="http://schemas.microsoft.com/office/drawing/2014/main" id="{DCD577BD-34F0-414A-BFFC-4A23DEC4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996" y="108586"/>
            <a:ext cx="3600450" cy="14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>
            <a:extLst>
              <a:ext uri="{FF2B5EF4-FFF2-40B4-BE49-F238E27FC236}">
                <a16:creationId xmlns="" xmlns:a16="http://schemas.microsoft.com/office/drawing/2014/main" id="{73742984-1DB2-4FFC-970D-9087D522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046" y="1308736"/>
            <a:ext cx="1859280" cy="230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>
            <a:extLst>
              <a:ext uri="{FF2B5EF4-FFF2-40B4-BE49-F238E27FC236}">
                <a16:creationId xmlns="" xmlns:a16="http://schemas.microsoft.com/office/drawing/2014/main" id="{10E14416-353B-4AC1-A408-6E50D9601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06" y="3048000"/>
            <a:ext cx="159067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28" descr="Kết quả hình ảnh cho Nhà văn ru-xô">
            <a:extLst>
              <a:ext uri="{FF2B5EF4-FFF2-40B4-BE49-F238E27FC236}">
                <a16:creationId xmlns="" xmlns:a16="http://schemas.microsoft.com/office/drawing/2014/main" id="{79364C51-92D0-4753-A341-02BC37A58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0" y="45720"/>
            <a:ext cx="1053466" cy="125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30" descr="Hình ảnh có liên quan">
            <a:extLst>
              <a:ext uri="{FF2B5EF4-FFF2-40B4-BE49-F238E27FC236}">
                <a16:creationId xmlns="" xmlns:a16="http://schemas.microsoft.com/office/drawing/2014/main" id="{1844DB73-F809-42E8-BFEA-AEF19B300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146" y="4958716"/>
            <a:ext cx="1466850" cy="8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32" descr="Kết quả hình ảnh cho emin hay về giáo dục">
            <a:extLst>
              <a:ext uri="{FF2B5EF4-FFF2-40B4-BE49-F238E27FC236}">
                <a16:creationId xmlns="" xmlns:a16="http://schemas.microsoft.com/office/drawing/2014/main" id="{2597F6CE-9462-45FB-8446-20431CFF7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9"/>
          <a:stretch>
            <a:fillRect/>
          </a:stretch>
        </p:blipFill>
        <p:spPr bwMode="auto">
          <a:xfrm>
            <a:off x="6831331" y="1874520"/>
            <a:ext cx="1184910" cy="113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34" descr="Kết quả hình ảnh cho emin hay về giáo dục">
            <a:extLst>
              <a:ext uri="{FF2B5EF4-FFF2-40B4-BE49-F238E27FC236}">
                <a16:creationId xmlns="" xmlns:a16="http://schemas.microsoft.com/office/drawing/2014/main" id="{D5980E21-85E0-4CBB-8528-D2FA3C228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6" y="1857376"/>
            <a:ext cx="1333500" cy="114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51DE57-0B60-4F69-B2B8-3890693BAC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图片 7">
            <a:extLst>
              <a:ext uri="{FF2B5EF4-FFF2-40B4-BE49-F238E27FC236}">
                <a16:creationId xmlns="" xmlns:a16="http://schemas.microsoft.com/office/drawing/2014/main" id="{6951FC9B-9D6E-4AC4-AD4A-5CBE8D749B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4" t="7253" r="15502" b="11167"/>
          <a:stretch/>
        </p:blipFill>
        <p:spPr>
          <a:xfrm>
            <a:off x="4343400" y="0"/>
            <a:ext cx="7848600" cy="6858000"/>
          </a:xfrm>
          <a:prstGeom prst="rect">
            <a:avLst/>
          </a:prstGeom>
        </p:spPr>
      </p:pic>
      <p:pic>
        <p:nvPicPr>
          <p:cNvPr id="8" name="图片 11" descr="图片包含 玩具, 玩偶&#10;&#10;自动生成的说明">
            <a:extLst>
              <a:ext uri="{FF2B5EF4-FFF2-40B4-BE49-F238E27FC236}">
                <a16:creationId xmlns="" xmlns:a16="http://schemas.microsoft.com/office/drawing/2014/main" id="{16E5E515-7A01-420E-9264-7EB859EFB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295400"/>
            <a:ext cx="6960294" cy="49153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D658CD4-0A8D-4A1F-8CE8-B709D6FE03B9}"/>
              </a:ext>
            </a:extLst>
          </p:cNvPr>
          <p:cNvSpPr txBox="1"/>
          <p:nvPr/>
        </p:nvSpPr>
        <p:spPr>
          <a:xfrm rot="464815">
            <a:off x="6985887" y="1785823"/>
            <a:ext cx="43206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6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SG" sz="6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302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FBB5CBB-DFFD-4602-9A49-87360D4706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10" descr="Cover">
            <a:extLst>
              <a:ext uri="{FF2B5EF4-FFF2-40B4-BE49-F238E27FC236}">
                <a16:creationId xmlns="" xmlns:a16="http://schemas.microsoft.com/office/drawing/2014/main" id="{46185E14-E0CB-400F-8E00-673C6CE13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05" y="4077635"/>
            <a:ext cx="4956077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over">
            <a:extLst>
              <a:ext uri="{FF2B5EF4-FFF2-40B4-BE49-F238E27FC236}">
                <a16:creationId xmlns="" xmlns:a16="http://schemas.microsoft.com/office/drawing/2014/main" id="{B1FA5D81-4C91-4777-9274-CD8FA7C01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27" y="3987441"/>
            <a:ext cx="4530505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over">
            <a:extLst>
              <a:ext uri="{FF2B5EF4-FFF2-40B4-BE49-F238E27FC236}">
                <a16:creationId xmlns="" xmlns:a16="http://schemas.microsoft.com/office/drawing/2014/main" id="{0614843B-BCE2-48F8-9951-F88F804B1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2147887"/>
            <a:ext cx="4775691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over">
            <a:extLst>
              <a:ext uri="{FF2B5EF4-FFF2-40B4-BE49-F238E27FC236}">
                <a16:creationId xmlns="" xmlns:a16="http://schemas.microsoft.com/office/drawing/2014/main" id="{432C5D66-904B-4868-AB2D-F9B8F0051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7" y="1716087"/>
            <a:ext cx="5041079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over">
            <a:extLst>
              <a:ext uri="{FF2B5EF4-FFF2-40B4-BE49-F238E27FC236}">
                <a16:creationId xmlns="" xmlns:a16="http://schemas.microsoft.com/office/drawing/2014/main" id="{0C97DEF2-78EF-4BF3-8D26-80AE7E879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167"/>
            <a:ext cx="4343400" cy="169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over">
            <a:extLst>
              <a:ext uri="{FF2B5EF4-FFF2-40B4-BE49-F238E27FC236}">
                <a16:creationId xmlns="" xmlns:a16="http://schemas.microsoft.com/office/drawing/2014/main" id="{3E5E9BF7-FE7E-4A41-9CE4-0973E5239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417" y="1822807"/>
            <a:ext cx="4775691" cy="28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ver">
            <a:extLst>
              <a:ext uri="{FF2B5EF4-FFF2-40B4-BE49-F238E27FC236}">
                <a16:creationId xmlns="" xmlns:a16="http://schemas.microsoft.com/office/drawing/2014/main" id="{F13B0E34-58AC-45EA-A84D-890AB9A4F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3506786"/>
            <a:ext cx="2115892" cy="16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13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FBB5CBB-DFFD-4602-9A49-87360D4706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图片 8">
            <a:extLst>
              <a:ext uri="{FF2B5EF4-FFF2-40B4-BE49-F238E27FC236}">
                <a16:creationId xmlns="" xmlns:a16="http://schemas.microsoft.com/office/drawing/2014/main" id="{C000D1AF-DD3E-4C18-AE70-775D4827DB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7944" r="17281" b="47791"/>
          <a:stretch/>
        </p:blipFill>
        <p:spPr>
          <a:xfrm>
            <a:off x="3962400" y="152400"/>
            <a:ext cx="5486400" cy="1357705"/>
          </a:xfrm>
          <a:prstGeom prst="rect">
            <a:avLst/>
          </a:prstGeom>
        </p:spPr>
      </p:pic>
      <p:sp>
        <p:nvSpPr>
          <p:cNvPr id="4" name="文本框 9">
            <a:extLst>
              <a:ext uri="{FF2B5EF4-FFF2-40B4-BE49-F238E27FC236}">
                <a16:creationId xmlns="" xmlns:a16="http://schemas.microsoft.com/office/drawing/2014/main" id="{F9761538-FC07-4A8A-BF57-1C94430F954D}"/>
              </a:ext>
            </a:extLst>
          </p:cNvPr>
          <p:cNvSpPr txBox="1"/>
          <p:nvPr/>
        </p:nvSpPr>
        <p:spPr>
          <a:xfrm>
            <a:off x="4572000" y="4572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1. </a:t>
            </a:r>
            <a:r>
              <a:rPr kumimoji="1" lang="en-US" altLang="zh-C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Tác</a:t>
            </a:r>
            <a:r>
              <a:rPr kumimoji="1" lang="en-US" altLang="zh-C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giả</a:t>
            </a:r>
            <a:endParaRPr kumimoji="1" lang="zh-CN" altLang="en-US" sz="4400" b="1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8" descr="rousseau">
            <a:extLst>
              <a:ext uri="{FF2B5EF4-FFF2-40B4-BE49-F238E27FC236}">
                <a16:creationId xmlns="" xmlns:a16="http://schemas.microsoft.com/office/drawing/2014/main" id="{402C138A-CDC5-410F-AEDC-FD2217FF7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2" y="1814905"/>
            <a:ext cx="3822128" cy="4509695"/>
          </a:xfrm>
          <a:prstGeom prst="rect">
            <a:avLst/>
          </a:prstGeom>
          <a:noFill/>
          <a:ln w="57150" cmpd="thinThick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1">
            <a:extLst>
              <a:ext uri="{FF2B5EF4-FFF2-40B4-BE49-F238E27FC236}">
                <a16:creationId xmlns="" xmlns:a16="http://schemas.microsoft.com/office/drawing/2014/main" id="{7CA9E368-6C5F-4BB6-8D66-B467F9A1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15000"/>
            <a:ext cx="3429000" cy="52322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Ru-xô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(1712-1778)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CC1F934C-4F76-495F-95DF-E876F84CB039}"/>
              </a:ext>
            </a:extLst>
          </p:cNvPr>
          <p:cNvSpPr/>
          <p:nvPr/>
        </p:nvSpPr>
        <p:spPr>
          <a:xfrm>
            <a:off x="5029200" y="2133600"/>
            <a:ext cx="6705600" cy="83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72583B42-9ACA-4D91-90E7-037745D91086}"/>
              </a:ext>
            </a:extLst>
          </p:cNvPr>
          <p:cNvSpPr/>
          <p:nvPr/>
        </p:nvSpPr>
        <p:spPr>
          <a:xfrm>
            <a:off x="5017072" y="3429000"/>
            <a:ext cx="67056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1789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911594B6-A43E-4B1D-87FC-109E63AA7CAE}"/>
              </a:ext>
            </a:extLst>
          </p:cNvPr>
          <p:cNvSpPr/>
          <p:nvPr/>
        </p:nvSpPr>
        <p:spPr>
          <a:xfrm>
            <a:off x="5017072" y="5029200"/>
            <a:ext cx="67056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80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FBB5CBB-DFFD-4602-9A49-87360D4706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4" descr="imageDB">
            <a:extLst>
              <a:ext uri="{FF2B5EF4-FFF2-40B4-BE49-F238E27FC236}">
                <a16:creationId xmlns="" xmlns:a16="http://schemas.microsoft.com/office/drawing/2014/main" id="{CF0F0219-7C96-4865-871C-2A6574FB2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1"/>
            <a:ext cx="3263900" cy="359575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ka_rousseau">
            <a:extLst>
              <a:ext uri="{FF2B5EF4-FFF2-40B4-BE49-F238E27FC236}">
                <a16:creationId xmlns="" xmlns:a16="http://schemas.microsoft.com/office/drawing/2014/main" id="{E95C5A57-864A-4A54-9073-914470AE0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7085"/>
            <a:ext cx="3263900" cy="325091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rousseau_cop">
            <a:extLst>
              <a:ext uri="{FF2B5EF4-FFF2-40B4-BE49-F238E27FC236}">
                <a16:creationId xmlns="" xmlns:a16="http://schemas.microsoft.com/office/drawing/2014/main" id="{6BE1887D-6999-4E12-A6A5-C49E67CB9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0"/>
            <a:ext cx="3263900" cy="3576071"/>
          </a:xfrm>
          <a:prstGeom prst="rect">
            <a:avLst/>
          </a:prstGeo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2" descr="2discfp">
            <a:extLst>
              <a:ext uri="{FF2B5EF4-FFF2-40B4-BE49-F238E27FC236}">
                <a16:creationId xmlns="" xmlns:a16="http://schemas.microsoft.com/office/drawing/2014/main" id="{286102F6-AFCC-49C0-865B-BD3370666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86" y="3594385"/>
            <a:ext cx="3263900" cy="326361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2">
            <a:extLst>
              <a:ext uri="{FF2B5EF4-FFF2-40B4-BE49-F238E27FC236}">
                <a16:creationId xmlns="" xmlns:a16="http://schemas.microsoft.com/office/drawing/2014/main" id="{FA090BED-AA08-4A5D-840D-908E8268E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63000"/>
            <a:ext cx="51054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.Vn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.Vn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.Vn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.Vn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.VnArial Narrow" pitchFamily="34" charset="0"/>
              </a:defRPr>
            </a:lvl5pPr>
            <a:lvl6pPr marL="2514600" indent="-228600" eaLnBrk="0" fontAlgn="base" hangingPunct="0">
              <a:lnSpc>
                <a:spcPts val="2900"/>
              </a:lnSpc>
              <a:spcBef>
                <a:spcPts val="14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.VnArial Narrow" pitchFamily="34" charset="0"/>
              </a:defRPr>
            </a:lvl6pPr>
            <a:lvl7pPr marL="2971800" indent="-228600" eaLnBrk="0" fontAlgn="base" hangingPunct="0">
              <a:lnSpc>
                <a:spcPts val="2900"/>
              </a:lnSpc>
              <a:spcBef>
                <a:spcPts val="14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.VnArial Narrow" pitchFamily="34" charset="0"/>
              </a:defRPr>
            </a:lvl7pPr>
            <a:lvl8pPr marL="3429000" indent="-228600" eaLnBrk="0" fontAlgn="base" hangingPunct="0">
              <a:lnSpc>
                <a:spcPts val="2900"/>
              </a:lnSpc>
              <a:spcBef>
                <a:spcPts val="14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.VnArial Narrow" pitchFamily="34" charset="0"/>
              </a:defRPr>
            </a:lvl8pPr>
            <a:lvl9pPr marL="3886200" indent="-228600" eaLnBrk="0" fontAlgn="base" hangingPunct="0">
              <a:lnSpc>
                <a:spcPts val="2900"/>
              </a:lnSpc>
              <a:spcBef>
                <a:spcPts val="14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.VnArial Narrow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(1750)                                                                                                                                                       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Giuy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li hay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Hê-lô-i-dơ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1761)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  Guy – li hay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Hê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dơ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Êmin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1762)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(1772 -1778)</a:t>
            </a:r>
            <a:endParaRPr lang="vi-VN" sz="3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822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FBB5CBB-DFFD-4602-9A49-87360D4706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图片 8">
            <a:extLst>
              <a:ext uri="{FF2B5EF4-FFF2-40B4-BE49-F238E27FC236}">
                <a16:creationId xmlns="" xmlns:a16="http://schemas.microsoft.com/office/drawing/2014/main" id="{C000D1AF-DD3E-4C18-AE70-775D4827DB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7944" r="17281" b="47791"/>
          <a:stretch/>
        </p:blipFill>
        <p:spPr>
          <a:xfrm>
            <a:off x="3657600" y="152400"/>
            <a:ext cx="6172200" cy="1357705"/>
          </a:xfrm>
          <a:prstGeom prst="rect">
            <a:avLst/>
          </a:prstGeom>
        </p:spPr>
      </p:pic>
      <p:sp>
        <p:nvSpPr>
          <p:cNvPr id="4" name="文本框 9">
            <a:extLst>
              <a:ext uri="{FF2B5EF4-FFF2-40B4-BE49-F238E27FC236}">
                <a16:creationId xmlns="" xmlns:a16="http://schemas.microsoft.com/office/drawing/2014/main" id="{F9761538-FC07-4A8A-BF57-1C94430F954D}"/>
              </a:ext>
            </a:extLst>
          </p:cNvPr>
          <p:cNvSpPr txBox="1"/>
          <p:nvPr/>
        </p:nvSpPr>
        <p:spPr>
          <a:xfrm>
            <a:off x="4572000" y="4572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2. </a:t>
            </a:r>
            <a:r>
              <a:rPr kumimoji="1" lang="en-US" altLang="zh-C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Tác</a:t>
            </a:r>
            <a:r>
              <a:rPr kumimoji="1" lang="en-US" altLang="zh-C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phẩm</a:t>
            </a:r>
            <a:endParaRPr kumimoji="1" lang="zh-CN" altLang="en-US" sz="4400" b="1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25" descr="2discfp">
            <a:extLst>
              <a:ext uri="{FF2B5EF4-FFF2-40B4-BE49-F238E27FC236}">
                <a16:creationId xmlns="" xmlns:a16="http://schemas.microsoft.com/office/drawing/2014/main" id="{081C850F-157E-4228-8F8A-DB6247253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657600" cy="4572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929A96F-B569-4736-9B70-AAF93D29C37A}"/>
              </a:ext>
            </a:extLst>
          </p:cNvPr>
          <p:cNvSpPr/>
          <p:nvPr/>
        </p:nvSpPr>
        <p:spPr>
          <a:xfrm>
            <a:off x="4876800" y="2057400"/>
            <a:ext cx="647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Văn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bản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800" dirty="0">
                <a:latin typeface="Times New Roman" panose="02020603050405020304" pitchFamily="18" charset="0"/>
              </a:rPr>
              <a:t> V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phẩm</a:t>
            </a:r>
            <a:r>
              <a:rPr lang="en-US" altLang="en-US" sz="2800" dirty="0">
                <a:latin typeface="Times New Roman" panose="02020603050405020304" pitchFamily="18" charset="0"/>
              </a:rPr>
              <a:t> “ Ê-min hay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dục</a:t>
            </a:r>
            <a:r>
              <a:rPr lang="en-US" altLang="en-US" sz="2800" dirty="0">
                <a:latin typeface="Times New Roman" panose="02020603050405020304" pitchFamily="18" charset="0"/>
              </a:rPr>
              <a:t>” (1762)</a:t>
            </a:r>
          </a:p>
        </p:txBody>
      </p:sp>
    </p:spTree>
    <p:extLst>
      <p:ext uri="{BB962C8B-B14F-4D97-AF65-F5344CB8AC3E}">
        <p14:creationId xmlns:p14="http://schemas.microsoft.com/office/powerpoint/2010/main" val="40117885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FBB5CBB-DFFD-4602-9A49-87360D4706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3" descr="Emile_JJ_Rousseau">
            <a:extLst>
              <a:ext uri="{FF2B5EF4-FFF2-40B4-BE49-F238E27FC236}">
                <a16:creationId xmlns="" xmlns:a16="http://schemas.microsoft.com/office/drawing/2014/main" id="{64D98CBB-F2A2-40D2-9CD7-10A11277B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572000" cy="480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5">
            <a:extLst>
              <a:ext uri="{FF2B5EF4-FFF2-40B4-BE49-F238E27FC236}">
                <a16:creationId xmlns="" xmlns:a16="http://schemas.microsoft.com/office/drawing/2014/main" id="{CAD6DCED-42FC-4BB1-94D9-A49FAF8E2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109" y="1219200"/>
            <a:ext cx="5867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Ê-min hay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5">
            <a:extLst>
              <a:ext uri="{FF2B5EF4-FFF2-40B4-BE49-F238E27FC236}">
                <a16:creationId xmlns="" xmlns:a16="http://schemas.microsoft.com/office/drawing/2014/main" id="{39F35860-3843-477F-AEAC-F1F3DD5E7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109" y="2590800"/>
            <a:ext cx="5867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Ê-min,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Ê-min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 Box 35">
            <a:extLst>
              <a:ext uri="{FF2B5EF4-FFF2-40B4-BE49-F238E27FC236}">
                <a16:creationId xmlns="" xmlns:a16="http://schemas.microsoft.com/office/drawing/2014/main" id="{6ACBB5E1-BCA2-4EC3-96B7-EB5A2A836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109" y="5255062"/>
            <a:ext cx="586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176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FBB5CBB-DFFD-4602-9A49-87360D4706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图片 8">
            <a:extLst>
              <a:ext uri="{FF2B5EF4-FFF2-40B4-BE49-F238E27FC236}">
                <a16:creationId xmlns="" xmlns:a16="http://schemas.microsoft.com/office/drawing/2014/main" id="{C000D1AF-DD3E-4C18-AE70-775D4827DB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7944" r="17281" b="47791"/>
          <a:stretch/>
        </p:blipFill>
        <p:spPr>
          <a:xfrm>
            <a:off x="3657600" y="152400"/>
            <a:ext cx="6172200" cy="1357705"/>
          </a:xfrm>
          <a:prstGeom prst="rect">
            <a:avLst/>
          </a:prstGeom>
        </p:spPr>
      </p:pic>
      <p:sp>
        <p:nvSpPr>
          <p:cNvPr id="4" name="文本框 9">
            <a:extLst>
              <a:ext uri="{FF2B5EF4-FFF2-40B4-BE49-F238E27FC236}">
                <a16:creationId xmlns="" xmlns:a16="http://schemas.microsoft.com/office/drawing/2014/main" id="{F9761538-FC07-4A8A-BF57-1C94430F954D}"/>
              </a:ext>
            </a:extLst>
          </p:cNvPr>
          <p:cNvSpPr txBox="1"/>
          <p:nvPr/>
        </p:nvSpPr>
        <p:spPr>
          <a:xfrm>
            <a:off x="4572000" y="4572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2. </a:t>
            </a:r>
            <a:r>
              <a:rPr kumimoji="1" lang="en-US" altLang="zh-C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Tác</a:t>
            </a:r>
            <a:r>
              <a:rPr kumimoji="1" lang="en-US" altLang="zh-C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phẩm</a:t>
            </a:r>
            <a:endParaRPr kumimoji="1" lang="zh-CN" altLang="en-US" sz="4400" b="1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25" descr="2discfp">
            <a:extLst>
              <a:ext uri="{FF2B5EF4-FFF2-40B4-BE49-F238E27FC236}">
                <a16:creationId xmlns="" xmlns:a16="http://schemas.microsoft.com/office/drawing/2014/main" id="{081C850F-157E-4228-8F8A-DB6247253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828800"/>
            <a:ext cx="3474720" cy="4343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929A96F-B569-4736-9B70-AAF93D29C37A}"/>
              </a:ext>
            </a:extLst>
          </p:cNvPr>
          <p:cNvSpPr/>
          <p:nvPr/>
        </p:nvSpPr>
        <p:spPr>
          <a:xfrm>
            <a:off x="4876800" y="2286000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bản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3200" dirty="0">
                <a:latin typeface="Times New Roman" panose="02020603050405020304" pitchFamily="18" charset="0"/>
              </a:rPr>
              <a:t> V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tác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phẩm</a:t>
            </a:r>
            <a:r>
              <a:rPr lang="en-US" altLang="en-US" sz="3200" dirty="0">
                <a:latin typeface="Times New Roman" panose="02020603050405020304" pitchFamily="18" charset="0"/>
              </a:rPr>
              <a:t> “ Ê-min hay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giáo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dục</a:t>
            </a:r>
            <a:r>
              <a:rPr lang="en-US" altLang="en-US" sz="3200" dirty="0">
                <a:latin typeface="Times New Roman" panose="02020603050405020304" pitchFamily="18" charset="0"/>
              </a:rPr>
              <a:t>” (1762)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9D2A886-4EBE-460A-B026-6310946F785A}"/>
              </a:ext>
            </a:extLst>
          </p:cNvPr>
          <p:cNvSpPr/>
          <p:nvPr/>
        </p:nvSpPr>
        <p:spPr>
          <a:xfrm>
            <a:off x="4853709" y="4205645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PTBĐ: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Nghị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luận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minh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55F5BCC-BE99-4DC5-8AC1-27B8ACC20253}"/>
              </a:ext>
            </a:extLst>
          </p:cNvPr>
          <p:cNvSpPr/>
          <p:nvPr/>
        </p:nvSpPr>
        <p:spPr>
          <a:xfrm>
            <a:off x="4876800" y="5206425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cục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dirty="0">
                <a:latin typeface="Times New Roman" panose="02020603050405020304" pitchFamily="18" charset="0"/>
              </a:rPr>
              <a:t>3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phần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31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FBB5CBB-DFFD-4602-9A49-87360D4706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0984ADC-CBAE-4D70-961C-3CF89B237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2" y="882012"/>
            <a:ext cx="3429000" cy="3898648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EC676E11-7E17-4337-9FE3-8290F979A3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6723">
            <a:off x="4426558" y="692760"/>
            <a:ext cx="971768" cy="971768"/>
          </a:xfrm>
          <a:prstGeom prst="rect">
            <a:avLst/>
          </a:prstGeom>
        </p:spPr>
      </p:pic>
      <p:sp>
        <p:nvSpPr>
          <p:cNvPr id="5" name="文本框 14">
            <a:extLst>
              <a:ext uri="{FF2B5EF4-FFF2-40B4-BE49-F238E27FC236}">
                <a16:creationId xmlns="" xmlns:a16="http://schemas.microsoft.com/office/drawing/2014/main" id="{558B7536-FED3-4A53-B29A-2CB3529C4D3C}"/>
              </a:ext>
            </a:extLst>
          </p:cNvPr>
          <p:cNvSpPr txBox="1"/>
          <p:nvPr/>
        </p:nvSpPr>
        <p:spPr>
          <a:xfrm>
            <a:off x="4507342" y="855478"/>
            <a:ext cx="8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851tegakizatsu" panose="02000600000000000000" pitchFamily="2" charset="-122"/>
                <a:cs typeface="Times New Roman" panose="02020603050405020304" pitchFamily="18" charset="0"/>
              </a:rPr>
              <a:t>P1</a:t>
            </a:r>
            <a:endParaRPr lang="zh-CN" altLang="en-US" sz="3600" dirty="0">
              <a:latin typeface="Times New Roman" panose="02020603050405020304" pitchFamily="18" charset="0"/>
              <a:ea typeface="851tegakizatsu" panose="020006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15">
            <a:extLst>
              <a:ext uri="{FF2B5EF4-FFF2-40B4-BE49-F238E27FC236}">
                <a16:creationId xmlns="" xmlns:a16="http://schemas.microsoft.com/office/drawing/2014/main" id="{F79F8D02-FBD6-4802-B5FE-3A6F6B99F3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6723">
            <a:off x="4426558" y="2278491"/>
            <a:ext cx="971768" cy="971768"/>
          </a:xfrm>
          <a:prstGeom prst="rect">
            <a:avLst/>
          </a:prstGeom>
        </p:spPr>
      </p:pic>
      <p:sp>
        <p:nvSpPr>
          <p:cNvPr id="7" name="文本框 17">
            <a:extLst>
              <a:ext uri="{FF2B5EF4-FFF2-40B4-BE49-F238E27FC236}">
                <a16:creationId xmlns="" xmlns:a16="http://schemas.microsoft.com/office/drawing/2014/main" id="{986E8197-76A2-4566-9178-481BE4046BA3}"/>
              </a:ext>
            </a:extLst>
          </p:cNvPr>
          <p:cNvSpPr txBox="1"/>
          <p:nvPr/>
        </p:nvSpPr>
        <p:spPr>
          <a:xfrm>
            <a:off x="4507342" y="2441209"/>
            <a:ext cx="8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851tegakizatsu" panose="02000600000000000000" pitchFamily="2" charset="-122"/>
                <a:cs typeface="Times New Roman" panose="02020603050405020304" pitchFamily="18" charset="0"/>
              </a:rPr>
              <a:t>P2</a:t>
            </a:r>
            <a:endParaRPr lang="zh-CN" altLang="en-US" sz="3600" dirty="0">
              <a:latin typeface="Times New Roman" panose="02020603050405020304" pitchFamily="18" charset="0"/>
              <a:ea typeface="851tegakizatsu" panose="020006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18">
            <a:extLst>
              <a:ext uri="{FF2B5EF4-FFF2-40B4-BE49-F238E27FC236}">
                <a16:creationId xmlns="" xmlns:a16="http://schemas.microsoft.com/office/drawing/2014/main" id="{DDA6227B-8733-4785-AEB9-803B0E976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6723">
            <a:off x="4426557" y="3898072"/>
            <a:ext cx="971768" cy="971768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="" xmlns:a16="http://schemas.microsoft.com/office/drawing/2014/main" id="{EADBC5C8-6B00-4957-BA47-1EF9C2799995}"/>
              </a:ext>
            </a:extLst>
          </p:cNvPr>
          <p:cNvSpPr txBox="1"/>
          <p:nvPr/>
        </p:nvSpPr>
        <p:spPr>
          <a:xfrm>
            <a:off x="4507341" y="4060790"/>
            <a:ext cx="8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851tegakizatsu" panose="02000600000000000000" pitchFamily="2" charset="-122"/>
                <a:cs typeface="Times New Roman" panose="02020603050405020304" pitchFamily="18" charset="0"/>
              </a:rPr>
              <a:t>P3</a:t>
            </a:r>
            <a:endParaRPr lang="zh-CN" altLang="en-US" sz="3600" dirty="0">
              <a:latin typeface="Times New Roman" panose="02020603050405020304" pitchFamily="18" charset="0"/>
              <a:ea typeface="851tegakizatsu" panose="020006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19">
            <a:extLst>
              <a:ext uri="{FF2B5EF4-FFF2-40B4-BE49-F238E27FC236}">
                <a16:creationId xmlns="" xmlns:a16="http://schemas.microsoft.com/office/drawing/2014/main" id="{D4EF78FF-F4C3-4278-BA69-01A074EAB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45379"/>
            <a:ext cx="541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“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="" xmlns:a16="http://schemas.microsoft.com/office/drawing/2014/main" id="{3D7D4448-9067-4968-A063-F765A3424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292727"/>
            <a:ext cx="5486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“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9">
            <a:extLst>
              <a:ext uri="{FF2B5EF4-FFF2-40B4-BE49-F238E27FC236}">
                <a16:creationId xmlns="" xmlns:a16="http://schemas.microsoft.com/office/drawing/2014/main" id="{45BB059C-E8C9-46F6-800B-AED9C2317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875038"/>
            <a:ext cx="5486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FD29ACB-DA07-4955-9338-53D0543AD06A}"/>
              </a:ext>
            </a:extLst>
          </p:cNvPr>
          <p:cNvSpPr/>
          <p:nvPr/>
        </p:nvSpPr>
        <p:spPr>
          <a:xfrm>
            <a:off x="609600" y="5486400"/>
            <a:ext cx="1120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SG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22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51DE57-0B60-4F69-B2B8-3890693BAC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图片 7">
            <a:extLst>
              <a:ext uri="{FF2B5EF4-FFF2-40B4-BE49-F238E27FC236}">
                <a16:creationId xmlns="" xmlns:a16="http://schemas.microsoft.com/office/drawing/2014/main" id="{6951FC9B-9D6E-4AC4-AD4A-5CBE8D749B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4" t="7253" r="15502" b="11167"/>
          <a:stretch/>
        </p:blipFill>
        <p:spPr>
          <a:xfrm>
            <a:off x="4343400" y="0"/>
            <a:ext cx="7848600" cy="6858000"/>
          </a:xfrm>
          <a:prstGeom prst="rect">
            <a:avLst/>
          </a:prstGeom>
        </p:spPr>
      </p:pic>
      <p:pic>
        <p:nvPicPr>
          <p:cNvPr id="8" name="图片 11" descr="图片包含 玩具, 玩偶&#10;&#10;自动生成的说明">
            <a:extLst>
              <a:ext uri="{FF2B5EF4-FFF2-40B4-BE49-F238E27FC236}">
                <a16:creationId xmlns="" xmlns:a16="http://schemas.microsoft.com/office/drawing/2014/main" id="{16E5E515-7A01-420E-9264-7EB859EFB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295400"/>
            <a:ext cx="6960294" cy="49153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D658CD4-0A8D-4A1F-8CE8-B709D6FE03B9}"/>
              </a:ext>
            </a:extLst>
          </p:cNvPr>
          <p:cNvSpPr txBox="1"/>
          <p:nvPr/>
        </p:nvSpPr>
        <p:spPr>
          <a:xfrm rot="464815">
            <a:off x="6985887" y="1878156"/>
            <a:ext cx="4320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6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SG" sz="6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788</Words>
  <Application>Microsoft Office PowerPoint</Application>
  <PresentationFormat>Custom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Wingdings</vt:lpstr>
      <vt:lpstr>微软雅黑</vt:lpstr>
      <vt:lpstr>等线</vt:lpstr>
      <vt:lpstr>Calibri Light</vt:lpstr>
      <vt:lpstr>Times New Roman</vt:lpstr>
      <vt:lpstr>851tegakizatsu</vt:lpstr>
      <vt:lpstr>Hannotate SC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47</cp:revision>
  <dcterms:created xsi:type="dcterms:W3CDTF">2018-12-15T04:43:26Z</dcterms:created>
  <dcterms:modified xsi:type="dcterms:W3CDTF">2023-04-11T13:07:18Z</dcterms:modified>
</cp:coreProperties>
</file>